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36"/>
  </p:notesMasterIdLst>
  <p:handoutMasterIdLst>
    <p:handoutMasterId r:id="rId37"/>
  </p:handoutMasterIdLst>
  <p:sldIdLst>
    <p:sldId id="313" r:id="rId5"/>
    <p:sldId id="333" r:id="rId6"/>
    <p:sldId id="375" r:id="rId7"/>
    <p:sldId id="398" r:id="rId8"/>
    <p:sldId id="390" r:id="rId9"/>
    <p:sldId id="384" r:id="rId10"/>
    <p:sldId id="348" r:id="rId11"/>
    <p:sldId id="372" r:id="rId12"/>
    <p:sldId id="357" r:id="rId13"/>
    <p:sldId id="382" r:id="rId14"/>
    <p:sldId id="378" r:id="rId15"/>
    <p:sldId id="380" r:id="rId16"/>
    <p:sldId id="893" r:id="rId17"/>
    <p:sldId id="271" r:id="rId18"/>
    <p:sldId id="286" r:id="rId19"/>
    <p:sldId id="284" r:id="rId20"/>
    <p:sldId id="289" r:id="rId21"/>
    <p:sldId id="279" r:id="rId22"/>
    <p:sldId id="283" r:id="rId23"/>
    <p:sldId id="386" r:id="rId24"/>
    <p:sldId id="396" r:id="rId25"/>
    <p:sldId id="366" r:id="rId26"/>
    <p:sldId id="409" r:id="rId27"/>
    <p:sldId id="374" r:id="rId28"/>
    <p:sldId id="379" r:id="rId29"/>
    <p:sldId id="400" r:id="rId30"/>
    <p:sldId id="328" r:id="rId31"/>
    <p:sldId id="347" r:id="rId32"/>
    <p:sldId id="403" r:id="rId33"/>
    <p:sldId id="894" r:id="rId34"/>
    <p:sldId id="870" r:id="rId35"/>
  </p:sldIdLst>
  <p:sldSz cx="12192000" cy="6858000"/>
  <p:notesSz cx="6888163" cy="100187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Untitled Section" id="{EE36AF8D-5BEB-E041-9101-0495C1E2400F}">
          <p14:sldIdLst>
            <p14:sldId id="313"/>
            <p14:sldId id="333"/>
            <p14:sldId id="375"/>
            <p14:sldId id="398"/>
            <p14:sldId id="390"/>
            <p14:sldId id="384"/>
            <p14:sldId id="348"/>
            <p14:sldId id="372"/>
            <p14:sldId id="357"/>
            <p14:sldId id="382"/>
            <p14:sldId id="378"/>
            <p14:sldId id="380"/>
            <p14:sldId id="893"/>
            <p14:sldId id="271"/>
            <p14:sldId id="286"/>
            <p14:sldId id="284"/>
            <p14:sldId id="289"/>
            <p14:sldId id="279"/>
            <p14:sldId id="283"/>
            <p14:sldId id="386"/>
            <p14:sldId id="396"/>
            <p14:sldId id="366"/>
            <p14:sldId id="409"/>
            <p14:sldId id="374"/>
            <p14:sldId id="379"/>
            <p14:sldId id="400"/>
            <p14:sldId id="328"/>
            <p14:sldId id="347"/>
            <p14:sldId id="403"/>
            <p14:sldId id="894"/>
            <p14:sldId id="8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B60"/>
    <a:srgbClr val="4FBFD3"/>
    <a:srgbClr val="E4067E"/>
    <a:srgbClr val="4F4C4E"/>
    <a:srgbClr val="808285"/>
    <a:srgbClr val="96004F"/>
    <a:srgbClr val="4D4D4F"/>
    <a:srgbClr val="C9C9C9"/>
    <a:srgbClr val="D385A9"/>
    <a:srgbClr val="C25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Kujunduslaad 1 – rõh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Kujunduslaad 1 – rõh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5005" autoAdjust="0"/>
  </p:normalViewPr>
  <p:slideViewPr>
    <p:cSldViewPr snapToGrid="0" snapToObjects="1" showGuides="1">
      <p:cViewPr varScale="1">
        <p:scale>
          <a:sx n="102" d="100"/>
          <a:sy n="102" d="100"/>
        </p:scale>
        <p:origin x="126" y="282"/>
      </p:cViewPr>
      <p:guideLst/>
    </p:cSldViewPr>
  </p:slideViewPr>
  <p:outlineViewPr>
    <p:cViewPr>
      <p:scale>
        <a:sx n="33" d="100"/>
        <a:sy n="33" d="100"/>
      </p:scale>
      <p:origin x="0" y="0"/>
    </p:cViewPr>
  </p:outlineViewPr>
  <p:notesTextViewPr>
    <p:cViewPr>
      <p:scale>
        <a:sx n="1" d="1"/>
        <a:sy n="1" d="1"/>
      </p:scale>
      <p:origin x="0" y="-138"/>
    </p:cViewPr>
  </p:notesTextViewPr>
  <p:sorterViewPr>
    <p:cViewPr>
      <p:scale>
        <a:sx n="125" d="100"/>
        <a:sy n="125" d="100"/>
      </p:scale>
      <p:origin x="0" y="0"/>
    </p:cViewPr>
  </p:sorterViewPr>
  <p:notesViewPr>
    <p:cSldViewPr snapToGrid="0" snapToObjects="1">
      <p:cViewPr varScale="1">
        <p:scale>
          <a:sx n="90" d="100"/>
          <a:sy n="90" d="100"/>
        </p:scale>
        <p:origin x="376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New%20folder\Kaspar\Magister\S&#252;gis%202023\L&#245;put&#246;&#246;\Abimaterjal\Stsenaariumid\I%20ja%20II%20stsenaarium%20tippude%20jargi\I%20stsenaarium_tippude%20jarg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New%20folder\Kaspar\Magister\S&#252;gis%202023\L&#245;put&#246;&#246;\Abimaterjal\Tulemused%20graafik\Tulemus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ivettu-my.sharepoint.com/personal/mmetsi_taltech_ee/Documents/Documents/TT&#220;/&#220;heaegsustegur/L&#245;put&#246;&#246;/Materjalid/&#220;heaegsustegu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livettu-my.sharepoint.com/personal/ropihe_taltech_ee/Documents/L&#245;put&#246;&#246;_Salvesti/exceli%20failid/Maja%201-6%20pinged%20p&#228;rast%20KP%20pinge%20muutus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47678795894973"/>
          <c:y val="2.0571234775428351E-2"/>
          <c:w val="0.81903813092269073"/>
          <c:h val="0.80566250410759899"/>
        </c:manualLayout>
      </c:layout>
      <c:scatterChart>
        <c:scatterStyle val="lineMarker"/>
        <c:varyColors val="0"/>
        <c:ser>
          <c:idx val="0"/>
          <c:order val="0"/>
          <c:tx>
            <c:strRef>
              <c:f>AJ!$G$1</c:f>
              <c:strCache>
                <c:ptCount val="1"/>
                <c:pt idx="0">
                  <c:v>Baasstsenaarium 14% päikeseparke</c:v>
                </c:pt>
              </c:strCache>
            </c:strRef>
          </c:tx>
          <c:spPr>
            <a:ln w="25400" cap="rnd">
              <a:noFill/>
              <a:round/>
            </a:ln>
            <a:effectLst/>
          </c:spPr>
          <c:marker>
            <c:symbol val="none"/>
          </c:marker>
          <c:trendline>
            <c:name>Üheaegsustegur baasolukorras</c:name>
            <c:spPr>
              <a:ln w="25400" cap="rnd">
                <a:solidFill>
                  <a:schemeClr val="accent3"/>
                </a:solidFill>
                <a:prstDash val="sysDot"/>
              </a:ln>
              <a:effectLst/>
            </c:spPr>
            <c:trendlineType val="movingAvg"/>
            <c:period val="50"/>
            <c:dispRSqr val="0"/>
            <c:dispEq val="0"/>
          </c:trendline>
          <c:xVal>
            <c:numRef>
              <c:f>AJ!$A$2:$A$8737</c:f>
              <c:numCache>
                <c:formatCode>m/d/yyyy\ h:mm</c:formatCode>
                <c:ptCount val="8736"/>
                <c:pt idx="0">
                  <c:v>44866</c:v>
                </c:pt>
                <c:pt idx="1">
                  <c:v>44866.041666666664</c:v>
                </c:pt>
                <c:pt idx="2">
                  <c:v>44866.083333333336</c:v>
                </c:pt>
                <c:pt idx="3">
                  <c:v>44866.125</c:v>
                </c:pt>
                <c:pt idx="4">
                  <c:v>44866.166666666664</c:v>
                </c:pt>
                <c:pt idx="5">
                  <c:v>44866.208333333336</c:v>
                </c:pt>
                <c:pt idx="6">
                  <c:v>44866.25</c:v>
                </c:pt>
                <c:pt idx="7">
                  <c:v>44866.291666666664</c:v>
                </c:pt>
                <c:pt idx="8">
                  <c:v>44866.333333333336</c:v>
                </c:pt>
                <c:pt idx="9">
                  <c:v>44866.375</c:v>
                </c:pt>
                <c:pt idx="10">
                  <c:v>44866.416666666664</c:v>
                </c:pt>
                <c:pt idx="11">
                  <c:v>44866.458333333336</c:v>
                </c:pt>
                <c:pt idx="12">
                  <c:v>44866.5</c:v>
                </c:pt>
                <c:pt idx="13">
                  <c:v>44866.541666666664</c:v>
                </c:pt>
                <c:pt idx="14">
                  <c:v>44866.583333333336</c:v>
                </c:pt>
                <c:pt idx="15">
                  <c:v>44866.625</c:v>
                </c:pt>
                <c:pt idx="16">
                  <c:v>44866.666666666664</c:v>
                </c:pt>
                <c:pt idx="17">
                  <c:v>44866.708333333336</c:v>
                </c:pt>
                <c:pt idx="18">
                  <c:v>44866.75</c:v>
                </c:pt>
                <c:pt idx="19">
                  <c:v>44866.791666666664</c:v>
                </c:pt>
                <c:pt idx="20">
                  <c:v>44866.833333333336</c:v>
                </c:pt>
                <c:pt idx="21">
                  <c:v>44866.875</c:v>
                </c:pt>
                <c:pt idx="22">
                  <c:v>44866.916666666664</c:v>
                </c:pt>
                <c:pt idx="23">
                  <c:v>44866.958333333336</c:v>
                </c:pt>
                <c:pt idx="24">
                  <c:v>44867</c:v>
                </c:pt>
                <c:pt idx="25">
                  <c:v>44867.041666666664</c:v>
                </c:pt>
                <c:pt idx="26">
                  <c:v>44867.083333333336</c:v>
                </c:pt>
                <c:pt idx="27">
                  <c:v>44867.125</c:v>
                </c:pt>
                <c:pt idx="28">
                  <c:v>44867.166666666664</c:v>
                </c:pt>
                <c:pt idx="29">
                  <c:v>44867.208333333336</c:v>
                </c:pt>
                <c:pt idx="30">
                  <c:v>44867.25</c:v>
                </c:pt>
                <c:pt idx="31">
                  <c:v>44867.291666666664</c:v>
                </c:pt>
                <c:pt idx="32">
                  <c:v>44867.333333333336</c:v>
                </c:pt>
                <c:pt idx="33">
                  <c:v>44867.375</c:v>
                </c:pt>
                <c:pt idx="34">
                  <c:v>44867.416666666664</c:v>
                </c:pt>
                <c:pt idx="35">
                  <c:v>44867.458333333336</c:v>
                </c:pt>
                <c:pt idx="36">
                  <c:v>44867.5</c:v>
                </c:pt>
                <c:pt idx="37">
                  <c:v>44867.541666666664</c:v>
                </c:pt>
                <c:pt idx="38">
                  <c:v>44867.583333333336</c:v>
                </c:pt>
                <c:pt idx="39">
                  <c:v>44867.625</c:v>
                </c:pt>
                <c:pt idx="40">
                  <c:v>44867.666666666664</c:v>
                </c:pt>
                <c:pt idx="41">
                  <c:v>44867.708333333336</c:v>
                </c:pt>
                <c:pt idx="42">
                  <c:v>44867.75</c:v>
                </c:pt>
                <c:pt idx="43">
                  <c:v>44867.791666666664</c:v>
                </c:pt>
                <c:pt idx="44">
                  <c:v>44867.833333333336</c:v>
                </c:pt>
                <c:pt idx="45">
                  <c:v>44867.875</c:v>
                </c:pt>
                <c:pt idx="46">
                  <c:v>44867.916666666664</c:v>
                </c:pt>
                <c:pt idx="47">
                  <c:v>44867.958333333336</c:v>
                </c:pt>
                <c:pt idx="48">
                  <c:v>44868</c:v>
                </c:pt>
                <c:pt idx="49">
                  <c:v>44868.041666666664</c:v>
                </c:pt>
                <c:pt idx="50">
                  <c:v>44868.083333333336</c:v>
                </c:pt>
                <c:pt idx="51">
                  <c:v>44868.125</c:v>
                </c:pt>
                <c:pt idx="52">
                  <c:v>44868.166666666664</c:v>
                </c:pt>
                <c:pt idx="53">
                  <c:v>44868.208333333336</c:v>
                </c:pt>
                <c:pt idx="54">
                  <c:v>44868.25</c:v>
                </c:pt>
                <c:pt idx="55">
                  <c:v>44868.291666666664</c:v>
                </c:pt>
                <c:pt idx="56">
                  <c:v>44868.333333333336</c:v>
                </c:pt>
                <c:pt idx="57">
                  <c:v>44868.375</c:v>
                </c:pt>
                <c:pt idx="58">
                  <c:v>44868.416666666664</c:v>
                </c:pt>
                <c:pt idx="59">
                  <c:v>44868.458333333336</c:v>
                </c:pt>
                <c:pt idx="60">
                  <c:v>44868.5</c:v>
                </c:pt>
                <c:pt idx="61">
                  <c:v>44868.541666666664</c:v>
                </c:pt>
                <c:pt idx="62">
                  <c:v>44868.583333333336</c:v>
                </c:pt>
                <c:pt idx="63">
                  <c:v>44868.625</c:v>
                </c:pt>
                <c:pt idx="64">
                  <c:v>44868.666666666664</c:v>
                </c:pt>
                <c:pt idx="65">
                  <c:v>44868.708333333336</c:v>
                </c:pt>
                <c:pt idx="66">
                  <c:v>44868.75</c:v>
                </c:pt>
                <c:pt idx="67">
                  <c:v>44868.791666666664</c:v>
                </c:pt>
                <c:pt idx="68">
                  <c:v>44868.833333333336</c:v>
                </c:pt>
                <c:pt idx="69">
                  <c:v>44868.875</c:v>
                </c:pt>
                <c:pt idx="70">
                  <c:v>44868.916666666664</c:v>
                </c:pt>
                <c:pt idx="71">
                  <c:v>44868.958333333336</c:v>
                </c:pt>
                <c:pt idx="72">
                  <c:v>44869</c:v>
                </c:pt>
                <c:pt idx="73">
                  <c:v>44869.041666666664</c:v>
                </c:pt>
                <c:pt idx="74">
                  <c:v>44869.083333333336</c:v>
                </c:pt>
                <c:pt idx="75">
                  <c:v>44869.125</c:v>
                </c:pt>
                <c:pt idx="76">
                  <c:v>44869.166666666664</c:v>
                </c:pt>
                <c:pt idx="77">
                  <c:v>44869.208333333336</c:v>
                </c:pt>
                <c:pt idx="78">
                  <c:v>44869.25</c:v>
                </c:pt>
                <c:pt idx="79">
                  <c:v>44869.291666666664</c:v>
                </c:pt>
                <c:pt idx="80">
                  <c:v>44869.333333333336</c:v>
                </c:pt>
                <c:pt idx="81">
                  <c:v>44869.375</c:v>
                </c:pt>
                <c:pt idx="82">
                  <c:v>44869.416666666664</c:v>
                </c:pt>
                <c:pt idx="83">
                  <c:v>44869.458333333336</c:v>
                </c:pt>
                <c:pt idx="84">
                  <c:v>44869.5</c:v>
                </c:pt>
                <c:pt idx="85">
                  <c:v>44869.541666666664</c:v>
                </c:pt>
                <c:pt idx="86">
                  <c:v>44869.583333333336</c:v>
                </c:pt>
                <c:pt idx="87">
                  <c:v>44869.625</c:v>
                </c:pt>
                <c:pt idx="88">
                  <c:v>44869.666666666664</c:v>
                </c:pt>
                <c:pt idx="89">
                  <c:v>44869.708333333336</c:v>
                </c:pt>
                <c:pt idx="90">
                  <c:v>44869.75</c:v>
                </c:pt>
                <c:pt idx="91">
                  <c:v>44869.791666666664</c:v>
                </c:pt>
                <c:pt idx="92">
                  <c:v>44869.833333333336</c:v>
                </c:pt>
                <c:pt idx="93">
                  <c:v>44869.875</c:v>
                </c:pt>
                <c:pt idx="94">
                  <c:v>44869.916666666664</c:v>
                </c:pt>
                <c:pt idx="95">
                  <c:v>44869.958333333336</c:v>
                </c:pt>
                <c:pt idx="96">
                  <c:v>44870</c:v>
                </c:pt>
                <c:pt idx="97">
                  <c:v>44870.041666666664</c:v>
                </c:pt>
                <c:pt idx="98">
                  <c:v>44870.083333333336</c:v>
                </c:pt>
                <c:pt idx="99">
                  <c:v>44870.125</c:v>
                </c:pt>
                <c:pt idx="100">
                  <c:v>44870.166666666664</c:v>
                </c:pt>
                <c:pt idx="101">
                  <c:v>44870.208333333336</c:v>
                </c:pt>
                <c:pt idx="102">
                  <c:v>44870.25</c:v>
                </c:pt>
                <c:pt idx="103">
                  <c:v>44870.291666666664</c:v>
                </c:pt>
                <c:pt idx="104">
                  <c:v>44870.333333333336</c:v>
                </c:pt>
                <c:pt idx="105">
                  <c:v>44870.375</c:v>
                </c:pt>
                <c:pt idx="106">
                  <c:v>44870.416666666664</c:v>
                </c:pt>
                <c:pt idx="107">
                  <c:v>44870.458333333336</c:v>
                </c:pt>
                <c:pt idx="108">
                  <c:v>44870.5</c:v>
                </c:pt>
                <c:pt idx="109">
                  <c:v>44870.541666666664</c:v>
                </c:pt>
                <c:pt idx="110">
                  <c:v>44870.583333333336</c:v>
                </c:pt>
                <c:pt idx="111">
                  <c:v>44870.625</c:v>
                </c:pt>
                <c:pt idx="112">
                  <c:v>44870.666666666664</c:v>
                </c:pt>
                <c:pt idx="113">
                  <c:v>44870.708333333336</c:v>
                </c:pt>
                <c:pt idx="114">
                  <c:v>44870.75</c:v>
                </c:pt>
                <c:pt idx="115">
                  <c:v>44870.791666666664</c:v>
                </c:pt>
                <c:pt idx="116">
                  <c:v>44870.833333333336</c:v>
                </c:pt>
                <c:pt idx="117">
                  <c:v>44870.875</c:v>
                </c:pt>
                <c:pt idx="118">
                  <c:v>44870.916666666664</c:v>
                </c:pt>
                <c:pt idx="119">
                  <c:v>44870.958333333336</c:v>
                </c:pt>
                <c:pt idx="120">
                  <c:v>44871</c:v>
                </c:pt>
                <c:pt idx="121">
                  <c:v>44871.041666666664</c:v>
                </c:pt>
                <c:pt idx="122">
                  <c:v>44871.083333333336</c:v>
                </c:pt>
                <c:pt idx="123">
                  <c:v>44871.125</c:v>
                </c:pt>
                <c:pt idx="124">
                  <c:v>44871.166666666664</c:v>
                </c:pt>
                <c:pt idx="125">
                  <c:v>44871.208333333336</c:v>
                </c:pt>
                <c:pt idx="126">
                  <c:v>44871.25</c:v>
                </c:pt>
                <c:pt idx="127">
                  <c:v>44871.291666666664</c:v>
                </c:pt>
                <c:pt idx="128">
                  <c:v>44871.333333333336</c:v>
                </c:pt>
                <c:pt idx="129">
                  <c:v>44871.375</c:v>
                </c:pt>
                <c:pt idx="130">
                  <c:v>44871.416666666664</c:v>
                </c:pt>
                <c:pt idx="131">
                  <c:v>44871.458333333336</c:v>
                </c:pt>
                <c:pt idx="132">
                  <c:v>44871.5</c:v>
                </c:pt>
                <c:pt idx="133">
                  <c:v>44871.541666666664</c:v>
                </c:pt>
                <c:pt idx="134">
                  <c:v>44871.583333333336</c:v>
                </c:pt>
                <c:pt idx="135">
                  <c:v>44871.625</c:v>
                </c:pt>
                <c:pt idx="136">
                  <c:v>44871.666666666664</c:v>
                </c:pt>
                <c:pt idx="137">
                  <c:v>44871.708333333336</c:v>
                </c:pt>
                <c:pt idx="138">
                  <c:v>44871.75</c:v>
                </c:pt>
                <c:pt idx="139">
                  <c:v>44871.791666666664</c:v>
                </c:pt>
                <c:pt idx="140">
                  <c:v>44871.833333333336</c:v>
                </c:pt>
                <c:pt idx="141">
                  <c:v>44871.875</c:v>
                </c:pt>
                <c:pt idx="142">
                  <c:v>44871.916666666664</c:v>
                </c:pt>
                <c:pt idx="143">
                  <c:v>44871.958333333336</c:v>
                </c:pt>
                <c:pt idx="144">
                  <c:v>44872</c:v>
                </c:pt>
                <c:pt idx="145">
                  <c:v>44872.041666666664</c:v>
                </c:pt>
                <c:pt idx="146">
                  <c:v>44872.083333333336</c:v>
                </c:pt>
                <c:pt idx="147">
                  <c:v>44872.125</c:v>
                </c:pt>
                <c:pt idx="148">
                  <c:v>44872.166666666664</c:v>
                </c:pt>
                <c:pt idx="149">
                  <c:v>44872.208333333336</c:v>
                </c:pt>
                <c:pt idx="150">
                  <c:v>44872.25</c:v>
                </c:pt>
                <c:pt idx="151">
                  <c:v>44872.291666666664</c:v>
                </c:pt>
                <c:pt idx="152">
                  <c:v>44872.333333333336</c:v>
                </c:pt>
                <c:pt idx="153">
                  <c:v>44872.375</c:v>
                </c:pt>
                <c:pt idx="154">
                  <c:v>44872.416666666664</c:v>
                </c:pt>
                <c:pt idx="155">
                  <c:v>44872.458333333336</c:v>
                </c:pt>
                <c:pt idx="156">
                  <c:v>44872.5</c:v>
                </c:pt>
                <c:pt idx="157">
                  <c:v>44872.541666666664</c:v>
                </c:pt>
                <c:pt idx="158">
                  <c:v>44872.583333333336</c:v>
                </c:pt>
                <c:pt idx="159">
                  <c:v>44872.625</c:v>
                </c:pt>
                <c:pt idx="160">
                  <c:v>44872.666666666664</c:v>
                </c:pt>
                <c:pt idx="161">
                  <c:v>44872.708333333336</c:v>
                </c:pt>
                <c:pt idx="162">
                  <c:v>44872.75</c:v>
                </c:pt>
                <c:pt idx="163">
                  <c:v>44872.791666666664</c:v>
                </c:pt>
                <c:pt idx="164">
                  <c:v>44872.833333333336</c:v>
                </c:pt>
                <c:pt idx="165">
                  <c:v>44872.875</c:v>
                </c:pt>
                <c:pt idx="166">
                  <c:v>44872.916666666664</c:v>
                </c:pt>
                <c:pt idx="167">
                  <c:v>44872.958333333336</c:v>
                </c:pt>
                <c:pt idx="168">
                  <c:v>44873</c:v>
                </c:pt>
                <c:pt idx="169">
                  <c:v>44873.041666666664</c:v>
                </c:pt>
                <c:pt idx="170">
                  <c:v>44873.083333333336</c:v>
                </c:pt>
                <c:pt idx="171">
                  <c:v>44873.125</c:v>
                </c:pt>
                <c:pt idx="172">
                  <c:v>44873.166666666664</c:v>
                </c:pt>
                <c:pt idx="173">
                  <c:v>44873.208333333336</c:v>
                </c:pt>
                <c:pt idx="174">
                  <c:v>44873.25</c:v>
                </c:pt>
                <c:pt idx="175">
                  <c:v>44873.291666666664</c:v>
                </c:pt>
                <c:pt idx="176">
                  <c:v>44873.333333333336</c:v>
                </c:pt>
                <c:pt idx="177">
                  <c:v>44873.375</c:v>
                </c:pt>
                <c:pt idx="178">
                  <c:v>44873.416666666664</c:v>
                </c:pt>
                <c:pt idx="179">
                  <c:v>44873.458333333336</c:v>
                </c:pt>
                <c:pt idx="180">
                  <c:v>44873.5</c:v>
                </c:pt>
                <c:pt idx="181">
                  <c:v>44873.541666666664</c:v>
                </c:pt>
                <c:pt idx="182">
                  <c:v>44873.583333333336</c:v>
                </c:pt>
                <c:pt idx="183">
                  <c:v>44873.625</c:v>
                </c:pt>
                <c:pt idx="184">
                  <c:v>44873.666666666664</c:v>
                </c:pt>
                <c:pt idx="185">
                  <c:v>44873.708333333336</c:v>
                </c:pt>
                <c:pt idx="186">
                  <c:v>44873.75</c:v>
                </c:pt>
                <c:pt idx="187">
                  <c:v>44873.791666666664</c:v>
                </c:pt>
                <c:pt idx="188">
                  <c:v>44873.833333333336</c:v>
                </c:pt>
                <c:pt idx="189">
                  <c:v>44873.875</c:v>
                </c:pt>
                <c:pt idx="190">
                  <c:v>44873.916666666664</c:v>
                </c:pt>
                <c:pt idx="191">
                  <c:v>44873.958333333336</c:v>
                </c:pt>
                <c:pt idx="192">
                  <c:v>44874</c:v>
                </c:pt>
                <c:pt idx="193">
                  <c:v>44874.041666666664</c:v>
                </c:pt>
                <c:pt idx="194">
                  <c:v>44874.083333333336</c:v>
                </c:pt>
                <c:pt idx="195">
                  <c:v>44874.125</c:v>
                </c:pt>
                <c:pt idx="196">
                  <c:v>44874.166666666664</c:v>
                </c:pt>
                <c:pt idx="197">
                  <c:v>44874.208333333336</c:v>
                </c:pt>
                <c:pt idx="198">
                  <c:v>44874.25</c:v>
                </c:pt>
                <c:pt idx="199">
                  <c:v>44874.291666666664</c:v>
                </c:pt>
                <c:pt idx="200">
                  <c:v>44874.333333333336</c:v>
                </c:pt>
                <c:pt idx="201">
                  <c:v>44874.375</c:v>
                </c:pt>
                <c:pt idx="202">
                  <c:v>44874.416666666664</c:v>
                </c:pt>
                <c:pt idx="203">
                  <c:v>44874.458333333336</c:v>
                </c:pt>
                <c:pt idx="204">
                  <c:v>44874.5</c:v>
                </c:pt>
                <c:pt idx="205">
                  <c:v>44874.541666666664</c:v>
                </c:pt>
                <c:pt idx="206">
                  <c:v>44874.583333333336</c:v>
                </c:pt>
                <c:pt idx="207">
                  <c:v>44874.625</c:v>
                </c:pt>
                <c:pt idx="208">
                  <c:v>44874.666666666664</c:v>
                </c:pt>
                <c:pt idx="209">
                  <c:v>44874.708333333336</c:v>
                </c:pt>
                <c:pt idx="210">
                  <c:v>44874.75</c:v>
                </c:pt>
                <c:pt idx="211">
                  <c:v>44874.791666666664</c:v>
                </c:pt>
                <c:pt idx="212">
                  <c:v>44874.833333333336</c:v>
                </c:pt>
                <c:pt idx="213">
                  <c:v>44874.875</c:v>
                </c:pt>
                <c:pt idx="214">
                  <c:v>44874.916666666664</c:v>
                </c:pt>
                <c:pt idx="215">
                  <c:v>44874.958333333336</c:v>
                </c:pt>
                <c:pt idx="216">
                  <c:v>44875</c:v>
                </c:pt>
                <c:pt idx="217">
                  <c:v>44875.041666666664</c:v>
                </c:pt>
                <c:pt idx="218">
                  <c:v>44875.083333333336</c:v>
                </c:pt>
                <c:pt idx="219">
                  <c:v>44875.125</c:v>
                </c:pt>
                <c:pt idx="220">
                  <c:v>44875.166666666664</c:v>
                </c:pt>
                <c:pt idx="221">
                  <c:v>44875.208333333336</c:v>
                </c:pt>
                <c:pt idx="222">
                  <c:v>44875.25</c:v>
                </c:pt>
                <c:pt idx="223">
                  <c:v>44875.291666666664</c:v>
                </c:pt>
                <c:pt idx="224">
                  <c:v>44875.333333333336</c:v>
                </c:pt>
                <c:pt idx="225">
                  <c:v>44875.375</c:v>
                </c:pt>
                <c:pt idx="226">
                  <c:v>44875.416666666664</c:v>
                </c:pt>
                <c:pt idx="227">
                  <c:v>44875.458333333336</c:v>
                </c:pt>
                <c:pt idx="228">
                  <c:v>44875.5</c:v>
                </c:pt>
                <c:pt idx="229">
                  <c:v>44875.541666666664</c:v>
                </c:pt>
                <c:pt idx="230">
                  <c:v>44875.583333333336</c:v>
                </c:pt>
                <c:pt idx="231">
                  <c:v>44875.625</c:v>
                </c:pt>
                <c:pt idx="232">
                  <c:v>44875.666666666664</c:v>
                </c:pt>
                <c:pt idx="233">
                  <c:v>44875.708333333336</c:v>
                </c:pt>
                <c:pt idx="234">
                  <c:v>44875.75</c:v>
                </c:pt>
                <c:pt idx="235">
                  <c:v>44875.791666666664</c:v>
                </c:pt>
                <c:pt idx="236">
                  <c:v>44875.833333333336</c:v>
                </c:pt>
                <c:pt idx="237">
                  <c:v>44875.875</c:v>
                </c:pt>
                <c:pt idx="238">
                  <c:v>44875.916666666664</c:v>
                </c:pt>
                <c:pt idx="239">
                  <c:v>44875.958333333336</c:v>
                </c:pt>
                <c:pt idx="240">
                  <c:v>44876</c:v>
                </c:pt>
                <c:pt idx="241">
                  <c:v>44876.041666666664</c:v>
                </c:pt>
                <c:pt idx="242">
                  <c:v>44876.083333333336</c:v>
                </c:pt>
                <c:pt idx="243">
                  <c:v>44876.125</c:v>
                </c:pt>
                <c:pt idx="244">
                  <c:v>44876.166666666664</c:v>
                </c:pt>
                <c:pt idx="245">
                  <c:v>44876.208333333336</c:v>
                </c:pt>
                <c:pt idx="246">
                  <c:v>44876.25</c:v>
                </c:pt>
                <c:pt idx="247">
                  <c:v>44876.291666666664</c:v>
                </c:pt>
                <c:pt idx="248">
                  <c:v>44876.333333333336</c:v>
                </c:pt>
                <c:pt idx="249">
                  <c:v>44876.375</c:v>
                </c:pt>
                <c:pt idx="250">
                  <c:v>44876.416666666664</c:v>
                </c:pt>
                <c:pt idx="251">
                  <c:v>44876.458333333336</c:v>
                </c:pt>
                <c:pt idx="252">
                  <c:v>44876.5</c:v>
                </c:pt>
                <c:pt idx="253">
                  <c:v>44876.541666666664</c:v>
                </c:pt>
                <c:pt idx="254">
                  <c:v>44876.583333333336</c:v>
                </c:pt>
                <c:pt idx="255">
                  <c:v>44876.625</c:v>
                </c:pt>
                <c:pt idx="256">
                  <c:v>44876.666666666664</c:v>
                </c:pt>
                <c:pt idx="257">
                  <c:v>44876.708333333336</c:v>
                </c:pt>
                <c:pt idx="258">
                  <c:v>44876.75</c:v>
                </c:pt>
                <c:pt idx="259">
                  <c:v>44876.791666666664</c:v>
                </c:pt>
                <c:pt idx="260">
                  <c:v>44876.833333333336</c:v>
                </c:pt>
                <c:pt idx="261">
                  <c:v>44876.875</c:v>
                </c:pt>
                <c:pt idx="262">
                  <c:v>44876.916666666664</c:v>
                </c:pt>
                <c:pt idx="263">
                  <c:v>44876.958333333336</c:v>
                </c:pt>
                <c:pt idx="264">
                  <c:v>44877</c:v>
                </c:pt>
                <c:pt idx="265">
                  <c:v>44877.041666666664</c:v>
                </c:pt>
                <c:pt idx="266">
                  <c:v>44877.083333333336</c:v>
                </c:pt>
                <c:pt idx="267">
                  <c:v>44877.125</c:v>
                </c:pt>
                <c:pt idx="268">
                  <c:v>44877.166666666664</c:v>
                </c:pt>
                <c:pt idx="269">
                  <c:v>44877.208333333336</c:v>
                </c:pt>
                <c:pt idx="270">
                  <c:v>44877.25</c:v>
                </c:pt>
                <c:pt idx="271">
                  <c:v>44877.291666666664</c:v>
                </c:pt>
                <c:pt idx="272">
                  <c:v>44877.333333333336</c:v>
                </c:pt>
                <c:pt idx="273">
                  <c:v>44877.375</c:v>
                </c:pt>
                <c:pt idx="274">
                  <c:v>44877.416666666664</c:v>
                </c:pt>
                <c:pt idx="275">
                  <c:v>44877.458333333336</c:v>
                </c:pt>
                <c:pt idx="276">
                  <c:v>44877.5</c:v>
                </c:pt>
                <c:pt idx="277">
                  <c:v>44877.541666666664</c:v>
                </c:pt>
                <c:pt idx="278">
                  <c:v>44877.583333333336</c:v>
                </c:pt>
                <c:pt idx="279">
                  <c:v>44877.625</c:v>
                </c:pt>
                <c:pt idx="280">
                  <c:v>44877.666666666664</c:v>
                </c:pt>
                <c:pt idx="281">
                  <c:v>44877.708333333336</c:v>
                </c:pt>
                <c:pt idx="282">
                  <c:v>44877.75</c:v>
                </c:pt>
                <c:pt idx="283">
                  <c:v>44877.791666666664</c:v>
                </c:pt>
                <c:pt idx="284">
                  <c:v>44877.833333333336</c:v>
                </c:pt>
                <c:pt idx="285">
                  <c:v>44877.875</c:v>
                </c:pt>
                <c:pt idx="286">
                  <c:v>44877.916666666664</c:v>
                </c:pt>
                <c:pt idx="287">
                  <c:v>44877.958333333336</c:v>
                </c:pt>
                <c:pt idx="288">
                  <c:v>44878</c:v>
                </c:pt>
                <c:pt idx="289">
                  <c:v>44878.041666666664</c:v>
                </c:pt>
                <c:pt idx="290">
                  <c:v>44878.083333333336</c:v>
                </c:pt>
                <c:pt idx="291">
                  <c:v>44878.125</c:v>
                </c:pt>
                <c:pt idx="292">
                  <c:v>44878.166666666664</c:v>
                </c:pt>
                <c:pt idx="293">
                  <c:v>44878.208333333336</c:v>
                </c:pt>
                <c:pt idx="294">
                  <c:v>44878.25</c:v>
                </c:pt>
                <c:pt idx="295">
                  <c:v>44878.291666666664</c:v>
                </c:pt>
                <c:pt idx="296">
                  <c:v>44878.333333333336</c:v>
                </c:pt>
                <c:pt idx="297">
                  <c:v>44878.375</c:v>
                </c:pt>
                <c:pt idx="298">
                  <c:v>44878.416666666664</c:v>
                </c:pt>
                <c:pt idx="299">
                  <c:v>44878.458333333336</c:v>
                </c:pt>
                <c:pt idx="300">
                  <c:v>44878.5</c:v>
                </c:pt>
                <c:pt idx="301">
                  <c:v>44878.541666666664</c:v>
                </c:pt>
                <c:pt idx="302">
                  <c:v>44878.583333333336</c:v>
                </c:pt>
                <c:pt idx="303">
                  <c:v>44878.625</c:v>
                </c:pt>
                <c:pt idx="304">
                  <c:v>44878.666666666664</c:v>
                </c:pt>
                <c:pt idx="305">
                  <c:v>44878.708333333336</c:v>
                </c:pt>
                <c:pt idx="306">
                  <c:v>44878.75</c:v>
                </c:pt>
                <c:pt idx="307">
                  <c:v>44878.791666666664</c:v>
                </c:pt>
                <c:pt idx="308">
                  <c:v>44878.833333333336</c:v>
                </c:pt>
                <c:pt idx="309">
                  <c:v>44878.875</c:v>
                </c:pt>
                <c:pt idx="310">
                  <c:v>44878.916666666664</c:v>
                </c:pt>
                <c:pt idx="311">
                  <c:v>44878.958333333336</c:v>
                </c:pt>
                <c:pt idx="312">
                  <c:v>44879</c:v>
                </c:pt>
                <c:pt idx="313">
                  <c:v>44879.041666666664</c:v>
                </c:pt>
                <c:pt idx="314">
                  <c:v>44879.083333333336</c:v>
                </c:pt>
                <c:pt idx="315">
                  <c:v>44879.125</c:v>
                </c:pt>
                <c:pt idx="316">
                  <c:v>44879.166666666664</c:v>
                </c:pt>
                <c:pt idx="317">
                  <c:v>44879.208333333336</c:v>
                </c:pt>
                <c:pt idx="318">
                  <c:v>44879.25</c:v>
                </c:pt>
                <c:pt idx="319">
                  <c:v>44879.291666666664</c:v>
                </c:pt>
                <c:pt idx="320">
                  <c:v>44879.333333333336</c:v>
                </c:pt>
                <c:pt idx="321">
                  <c:v>44879.375</c:v>
                </c:pt>
                <c:pt idx="322">
                  <c:v>44879.416666666664</c:v>
                </c:pt>
                <c:pt idx="323">
                  <c:v>44879.458333333336</c:v>
                </c:pt>
                <c:pt idx="324">
                  <c:v>44879.5</c:v>
                </c:pt>
                <c:pt idx="325">
                  <c:v>44879.541666666664</c:v>
                </c:pt>
                <c:pt idx="326">
                  <c:v>44879.583333333336</c:v>
                </c:pt>
                <c:pt idx="327">
                  <c:v>44879.625</c:v>
                </c:pt>
                <c:pt idx="328">
                  <c:v>44879.666666666664</c:v>
                </c:pt>
                <c:pt idx="329">
                  <c:v>44879.708333333336</c:v>
                </c:pt>
                <c:pt idx="330">
                  <c:v>44879.75</c:v>
                </c:pt>
                <c:pt idx="331">
                  <c:v>44879.791666666664</c:v>
                </c:pt>
                <c:pt idx="332">
                  <c:v>44879.833333333336</c:v>
                </c:pt>
                <c:pt idx="333">
                  <c:v>44879.875</c:v>
                </c:pt>
                <c:pt idx="334">
                  <c:v>44879.916666666664</c:v>
                </c:pt>
                <c:pt idx="335">
                  <c:v>44879.958333333336</c:v>
                </c:pt>
                <c:pt idx="336">
                  <c:v>44880</c:v>
                </c:pt>
                <c:pt idx="337">
                  <c:v>44880.041666666664</c:v>
                </c:pt>
                <c:pt idx="338">
                  <c:v>44880.083333333336</c:v>
                </c:pt>
                <c:pt idx="339">
                  <c:v>44880.125</c:v>
                </c:pt>
                <c:pt idx="340">
                  <c:v>44880.166666666664</c:v>
                </c:pt>
                <c:pt idx="341">
                  <c:v>44880.208333333336</c:v>
                </c:pt>
                <c:pt idx="342">
                  <c:v>44880.25</c:v>
                </c:pt>
                <c:pt idx="343">
                  <c:v>44880.291666666664</c:v>
                </c:pt>
                <c:pt idx="344">
                  <c:v>44880.333333333336</c:v>
                </c:pt>
                <c:pt idx="345">
                  <c:v>44880.375</c:v>
                </c:pt>
                <c:pt idx="346">
                  <c:v>44880.416666666664</c:v>
                </c:pt>
                <c:pt idx="347">
                  <c:v>44880.458333333336</c:v>
                </c:pt>
                <c:pt idx="348">
                  <c:v>44880.5</c:v>
                </c:pt>
                <c:pt idx="349">
                  <c:v>44880.541666666664</c:v>
                </c:pt>
                <c:pt idx="350">
                  <c:v>44880.583333333336</c:v>
                </c:pt>
                <c:pt idx="351">
                  <c:v>44880.625</c:v>
                </c:pt>
                <c:pt idx="352">
                  <c:v>44880.666666666664</c:v>
                </c:pt>
                <c:pt idx="353">
                  <c:v>44880.708333333336</c:v>
                </c:pt>
                <c:pt idx="354">
                  <c:v>44880.75</c:v>
                </c:pt>
                <c:pt idx="355">
                  <c:v>44880.791666666664</c:v>
                </c:pt>
                <c:pt idx="356">
                  <c:v>44880.833333333336</c:v>
                </c:pt>
                <c:pt idx="357">
                  <c:v>44880.875</c:v>
                </c:pt>
                <c:pt idx="358">
                  <c:v>44880.916666666664</c:v>
                </c:pt>
                <c:pt idx="359">
                  <c:v>44880.958333333336</c:v>
                </c:pt>
                <c:pt idx="360">
                  <c:v>44881</c:v>
                </c:pt>
                <c:pt idx="361">
                  <c:v>44881.041666666664</c:v>
                </c:pt>
                <c:pt idx="362">
                  <c:v>44881.083333333336</c:v>
                </c:pt>
                <c:pt idx="363">
                  <c:v>44881.125</c:v>
                </c:pt>
                <c:pt idx="364">
                  <c:v>44881.166666666664</c:v>
                </c:pt>
                <c:pt idx="365">
                  <c:v>44881.208333333336</c:v>
                </c:pt>
                <c:pt idx="366">
                  <c:v>44881.25</c:v>
                </c:pt>
                <c:pt idx="367">
                  <c:v>44881.291666666664</c:v>
                </c:pt>
                <c:pt idx="368">
                  <c:v>44881.333333333336</c:v>
                </c:pt>
                <c:pt idx="369">
                  <c:v>44881.375</c:v>
                </c:pt>
                <c:pt idx="370">
                  <c:v>44881.416666666664</c:v>
                </c:pt>
                <c:pt idx="371">
                  <c:v>44881.458333333336</c:v>
                </c:pt>
                <c:pt idx="372">
                  <c:v>44881.5</c:v>
                </c:pt>
                <c:pt idx="373">
                  <c:v>44881.541666666664</c:v>
                </c:pt>
                <c:pt idx="374">
                  <c:v>44881.583333333336</c:v>
                </c:pt>
                <c:pt idx="375">
                  <c:v>44881.625</c:v>
                </c:pt>
                <c:pt idx="376">
                  <c:v>44881.666666666664</c:v>
                </c:pt>
                <c:pt idx="377">
                  <c:v>44881.708333333336</c:v>
                </c:pt>
                <c:pt idx="378">
                  <c:v>44881.75</c:v>
                </c:pt>
                <c:pt idx="379">
                  <c:v>44881.791666666664</c:v>
                </c:pt>
                <c:pt idx="380">
                  <c:v>44881.833333333336</c:v>
                </c:pt>
                <c:pt idx="381">
                  <c:v>44881.875</c:v>
                </c:pt>
                <c:pt idx="382">
                  <c:v>44881.916666666664</c:v>
                </c:pt>
                <c:pt idx="383">
                  <c:v>44881.958333333336</c:v>
                </c:pt>
                <c:pt idx="384">
                  <c:v>44882</c:v>
                </c:pt>
                <c:pt idx="385">
                  <c:v>44882.041666666664</c:v>
                </c:pt>
                <c:pt idx="386">
                  <c:v>44882.083333333336</c:v>
                </c:pt>
                <c:pt idx="387">
                  <c:v>44882.125</c:v>
                </c:pt>
                <c:pt idx="388">
                  <c:v>44882.166666666664</c:v>
                </c:pt>
                <c:pt idx="389">
                  <c:v>44882.208333333336</c:v>
                </c:pt>
                <c:pt idx="390">
                  <c:v>44882.25</c:v>
                </c:pt>
                <c:pt idx="391">
                  <c:v>44882.291666666664</c:v>
                </c:pt>
                <c:pt idx="392">
                  <c:v>44882.333333333336</c:v>
                </c:pt>
                <c:pt idx="393">
                  <c:v>44882.375</c:v>
                </c:pt>
                <c:pt idx="394">
                  <c:v>44882.416666666664</c:v>
                </c:pt>
                <c:pt idx="395">
                  <c:v>44882.458333333336</c:v>
                </c:pt>
                <c:pt idx="396">
                  <c:v>44882.5</c:v>
                </c:pt>
                <c:pt idx="397">
                  <c:v>44882.541666666664</c:v>
                </c:pt>
                <c:pt idx="398">
                  <c:v>44882.583333333336</c:v>
                </c:pt>
                <c:pt idx="399">
                  <c:v>44882.625</c:v>
                </c:pt>
                <c:pt idx="400">
                  <c:v>44882.666666666664</c:v>
                </c:pt>
                <c:pt idx="401">
                  <c:v>44882.708333333336</c:v>
                </c:pt>
                <c:pt idx="402">
                  <c:v>44882.75</c:v>
                </c:pt>
                <c:pt idx="403">
                  <c:v>44882.791666666664</c:v>
                </c:pt>
                <c:pt idx="404">
                  <c:v>44882.833333333336</c:v>
                </c:pt>
                <c:pt idx="405">
                  <c:v>44882.875</c:v>
                </c:pt>
                <c:pt idx="406">
                  <c:v>44882.916666666664</c:v>
                </c:pt>
                <c:pt idx="407">
                  <c:v>44882.958333333336</c:v>
                </c:pt>
                <c:pt idx="408">
                  <c:v>44883</c:v>
                </c:pt>
                <c:pt idx="409">
                  <c:v>44883.041666666664</c:v>
                </c:pt>
                <c:pt idx="410">
                  <c:v>44883.083333333336</c:v>
                </c:pt>
                <c:pt idx="411">
                  <c:v>44883.125</c:v>
                </c:pt>
                <c:pt idx="412">
                  <c:v>44883.166666666664</c:v>
                </c:pt>
                <c:pt idx="413">
                  <c:v>44883.208333333336</c:v>
                </c:pt>
                <c:pt idx="414">
                  <c:v>44883.25</c:v>
                </c:pt>
                <c:pt idx="415">
                  <c:v>44883.291666666664</c:v>
                </c:pt>
                <c:pt idx="416">
                  <c:v>44883.333333333336</c:v>
                </c:pt>
                <c:pt idx="417">
                  <c:v>44883.375</c:v>
                </c:pt>
                <c:pt idx="418">
                  <c:v>44883.416666666664</c:v>
                </c:pt>
                <c:pt idx="419">
                  <c:v>44883.458333333336</c:v>
                </c:pt>
                <c:pt idx="420">
                  <c:v>44883.5</c:v>
                </c:pt>
                <c:pt idx="421">
                  <c:v>44883.541666666664</c:v>
                </c:pt>
                <c:pt idx="422">
                  <c:v>44883.583333333336</c:v>
                </c:pt>
                <c:pt idx="423">
                  <c:v>44883.625</c:v>
                </c:pt>
                <c:pt idx="424">
                  <c:v>44883.666666666664</c:v>
                </c:pt>
                <c:pt idx="425">
                  <c:v>44883.708333333336</c:v>
                </c:pt>
                <c:pt idx="426">
                  <c:v>44883.75</c:v>
                </c:pt>
                <c:pt idx="427">
                  <c:v>44883.791666666664</c:v>
                </c:pt>
                <c:pt idx="428">
                  <c:v>44883.833333333336</c:v>
                </c:pt>
                <c:pt idx="429">
                  <c:v>44883.875</c:v>
                </c:pt>
                <c:pt idx="430">
                  <c:v>44883.916666666664</c:v>
                </c:pt>
                <c:pt idx="431">
                  <c:v>44883.958333333336</c:v>
                </c:pt>
                <c:pt idx="432">
                  <c:v>44884</c:v>
                </c:pt>
                <c:pt idx="433">
                  <c:v>44884.041666666664</c:v>
                </c:pt>
                <c:pt idx="434">
                  <c:v>44884.083333333336</c:v>
                </c:pt>
                <c:pt idx="435">
                  <c:v>44884.125</c:v>
                </c:pt>
                <c:pt idx="436">
                  <c:v>44884.166666666664</c:v>
                </c:pt>
                <c:pt idx="437">
                  <c:v>44884.208333333336</c:v>
                </c:pt>
                <c:pt idx="438">
                  <c:v>44884.25</c:v>
                </c:pt>
                <c:pt idx="439">
                  <c:v>44884.291666666664</c:v>
                </c:pt>
                <c:pt idx="440">
                  <c:v>44884.333333333336</c:v>
                </c:pt>
                <c:pt idx="441">
                  <c:v>44884.375</c:v>
                </c:pt>
                <c:pt idx="442">
                  <c:v>44884.416666666664</c:v>
                </c:pt>
                <c:pt idx="443">
                  <c:v>44884.458333333336</c:v>
                </c:pt>
                <c:pt idx="444">
                  <c:v>44884.5</c:v>
                </c:pt>
                <c:pt idx="445">
                  <c:v>44884.541666666664</c:v>
                </c:pt>
                <c:pt idx="446">
                  <c:v>44884.583333333336</c:v>
                </c:pt>
                <c:pt idx="447">
                  <c:v>44884.625</c:v>
                </c:pt>
                <c:pt idx="448">
                  <c:v>44884.666666666664</c:v>
                </c:pt>
                <c:pt idx="449">
                  <c:v>44884.708333333336</c:v>
                </c:pt>
                <c:pt idx="450">
                  <c:v>44884.75</c:v>
                </c:pt>
                <c:pt idx="451">
                  <c:v>44884.791666666664</c:v>
                </c:pt>
                <c:pt idx="452">
                  <c:v>44884.833333333336</c:v>
                </c:pt>
                <c:pt idx="453">
                  <c:v>44884.875</c:v>
                </c:pt>
                <c:pt idx="454">
                  <c:v>44884.916666666664</c:v>
                </c:pt>
                <c:pt idx="455">
                  <c:v>44884.958333333336</c:v>
                </c:pt>
                <c:pt idx="456">
                  <c:v>44885</c:v>
                </c:pt>
                <c:pt idx="457">
                  <c:v>44885.041666666664</c:v>
                </c:pt>
                <c:pt idx="458">
                  <c:v>44885.083333333336</c:v>
                </c:pt>
                <c:pt idx="459">
                  <c:v>44885.125</c:v>
                </c:pt>
                <c:pt idx="460">
                  <c:v>44885.166666666664</c:v>
                </c:pt>
                <c:pt idx="461">
                  <c:v>44885.208333333336</c:v>
                </c:pt>
                <c:pt idx="462">
                  <c:v>44885.25</c:v>
                </c:pt>
                <c:pt idx="463">
                  <c:v>44885.291666666664</c:v>
                </c:pt>
                <c:pt idx="464">
                  <c:v>44885.333333333336</c:v>
                </c:pt>
                <c:pt idx="465">
                  <c:v>44885.375</c:v>
                </c:pt>
                <c:pt idx="466">
                  <c:v>44885.416666666664</c:v>
                </c:pt>
                <c:pt idx="467">
                  <c:v>44885.458333333336</c:v>
                </c:pt>
                <c:pt idx="468">
                  <c:v>44885.5</c:v>
                </c:pt>
                <c:pt idx="469">
                  <c:v>44885.541666666664</c:v>
                </c:pt>
                <c:pt idx="470">
                  <c:v>44885.583333333336</c:v>
                </c:pt>
                <c:pt idx="471">
                  <c:v>44885.625</c:v>
                </c:pt>
                <c:pt idx="472">
                  <c:v>44885.666666666664</c:v>
                </c:pt>
                <c:pt idx="473">
                  <c:v>44885.708333333336</c:v>
                </c:pt>
                <c:pt idx="474">
                  <c:v>44885.75</c:v>
                </c:pt>
                <c:pt idx="475">
                  <c:v>44885.791666666664</c:v>
                </c:pt>
                <c:pt idx="476">
                  <c:v>44885.833333333336</c:v>
                </c:pt>
                <c:pt idx="477">
                  <c:v>44885.875</c:v>
                </c:pt>
                <c:pt idx="478">
                  <c:v>44885.916666666664</c:v>
                </c:pt>
                <c:pt idx="479">
                  <c:v>44885.958333333336</c:v>
                </c:pt>
                <c:pt idx="480">
                  <c:v>44886</c:v>
                </c:pt>
                <c:pt idx="481">
                  <c:v>44886.041666666664</c:v>
                </c:pt>
                <c:pt idx="482">
                  <c:v>44886.083333333336</c:v>
                </c:pt>
                <c:pt idx="483">
                  <c:v>44886.125</c:v>
                </c:pt>
                <c:pt idx="484">
                  <c:v>44886.166666666664</c:v>
                </c:pt>
                <c:pt idx="485">
                  <c:v>44886.208333333336</c:v>
                </c:pt>
                <c:pt idx="486">
                  <c:v>44886.25</c:v>
                </c:pt>
                <c:pt idx="487">
                  <c:v>44886.291666666664</c:v>
                </c:pt>
                <c:pt idx="488">
                  <c:v>44886.333333333336</c:v>
                </c:pt>
                <c:pt idx="489">
                  <c:v>44886.375</c:v>
                </c:pt>
                <c:pt idx="490">
                  <c:v>44886.416666666664</c:v>
                </c:pt>
                <c:pt idx="491">
                  <c:v>44886.458333333336</c:v>
                </c:pt>
                <c:pt idx="492">
                  <c:v>44886.5</c:v>
                </c:pt>
                <c:pt idx="493">
                  <c:v>44886.541666666664</c:v>
                </c:pt>
                <c:pt idx="494">
                  <c:v>44886.583333333336</c:v>
                </c:pt>
                <c:pt idx="495">
                  <c:v>44886.625</c:v>
                </c:pt>
                <c:pt idx="496">
                  <c:v>44886.666666666664</c:v>
                </c:pt>
                <c:pt idx="497">
                  <c:v>44886.708333333336</c:v>
                </c:pt>
                <c:pt idx="498">
                  <c:v>44886.75</c:v>
                </c:pt>
                <c:pt idx="499">
                  <c:v>44886.791666666664</c:v>
                </c:pt>
                <c:pt idx="500">
                  <c:v>44886.833333333336</c:v>
                </c:pt>
                <c:pt idx="501">
                  <c:v>44886.875</c:v>
                </c:pt>
                <c:pt idx="502">
                  <c:v>44886.916666666664</c:v>
                </c:pt>
                <c:pt idx="503">
                  <c:v>44886.958333333336</c:v>
                </c:pt>
                <c:pt idx="504">
                  <c:v>44887</c:v>
                </c:pt>
                <c:pt idx="505">
                  <c:v>44887.041666666664</c:v>
                </c:pt>
                <c:pt idx="506">
                  <c:v>44887.083333333336</c:v>
                </c:pt>
                <c:pt idx="507">
                  <c:v>44887.125</c:v>
                </c:pt>
                <c:pt idx="508">
                  <c:v>44887.166666666664</c:v>
                </c:pt>
                <c:pt idx="509">
                  <c:v>44887.208333333336</c:v>
                </c:pt>
                <c:pt idx="510">
                  <c:v>44887.25</c:v>
                </c:pt>
                <c:pt idx="511">
                  <c:v>44887.291666666664</c:v>
                </c:pt>
                <c:pt idx="512">
                  <c:v>44887.333333333336</c:v>
                </c:pt>
                <c:pt idx="513">
                  <c:v>44887.375</c:v>
                </c:pt>
                <c:pt idx="514">
                  <c:v>44887.416666666664</c:v>
                </c:pt>
                <c:pt idx="515">
                  <c:v>44887.458333333336</c:v>
                </c:pt>
                <c:pt idx="516">
                  <c:v>44887.5</c:v>
                </c:pt>
                <c:pt idx="517">
                  <c:v>44887.541666666664</c:v>
                </c:pt>
                <c:pt idx="518">
                  <c:v>44887.583333333336</c:v>
                </c:pt>
                <c:pt idx="519">
                  <c:v>44887.625</c:v>
                </c:pt>
                <c:pt idx="520">
                  <c:v>44887.666666666664</c:v>
                </c:pt>
                <c:pt idx="521">
                  <c:v>44887.708333333336</c:v>
                </c:pt>
                <c:pt idx="522">
                  <c:v>44887.75</c:v>
                </c:pt>
                <c:pt idx="523">
                  <c:v>44887.791666666664</c:v>
                </c:pt>
                <c:pt idx="524">
                  <c:v>44887.833333333336</c:v>
                </c:pt>
                <c:pt idx="525">
                  <c:v>44887.875</c:v>
                </c:pt>
                <c:pt idx="526">
                  <c:v>44887.916666666664</c:v>
                </c:pt>
                <c:pt idx="527">
                  <c:v>44887.958333333336</c:v>
                </c:pt>
                <c:pt idx="528">
                  <c:v>44888</c:v>
                </c:pt>
                <c:pt idx="529">
                  <c:v>44888.041666666664</c:v>
                </c:pt>
                <c:pt idx="530">
                  <c:v>44888.083333333336</c:v>
                </c:pt>
                <c:pt idx="531">
                  <c:v>44888.125</c:v>
                </c:pt>
                <c:pt idx="532">
                  <c:v>44888.166666666664</c:v>
                </c:pt>
                <c:pt idx="533">
                  <c:v>44888.208333333336</c:v>
                </c:pt>
                <c:pt idx="534">
                  <c:v>44888.25</c:v>
                </c:pt>
                <c:pt idx="535">
                  <c:v>44888.291666666664</c:v>
                </c:pt>
                <c:pt idx="536">
                  <c:v>44888.333333333336</c:v>
                </c:pt>
                <c:pt idx="537">
                  <c:v>44888.375</c:v>
                </c:pt>
                <c:pt idx="538">
                  <c:v>44888.416666666664</c:v>
                </c:pt>
                <c:pt idx="539">
                  <c:v>44888.458333333336</c:v>
                </c:pt>
                <c:pt idx="540">
                  <c:v>44888.5</c:v>
                </c:pt>
                <c:pt idx="541">
                  <c:v>44888.541666666664</c:v>
                </c:pt>
                <c:pt idx="542">
                  <c:v>44888.583333333336</c:v>
                </c:pt>
                <c:pt idx="543">
                  <c:v>44888.625</c:v>
                </c:pt>
                <c:pt idx="544">
                  <c:v>44888.666666666664</c:v>
                </c:pt>
                <c:pt idx="545">
                  <c:v>44888.708333333336</c:v>
                </c:pt>
                <c:pt idx="546">
                  <c:v>44888.75</c:v>
                </c:pt>
                <c:pt idx="547">
                  <c:v>44888.791666666664</c:v>
                </c:pt>
                <c:pt idx="548">
                  <c:v>44888.833333333336</c:v>
                </c:pt>
                <c:pt idx="549">
                  <c:v>44888.875</c:v>
                </c:pt>
                <c:pt idx="550">
                  <c:v>44888.916666666664</c:v>
                </c:pt>
                <c:pt idx="551">
                  <c:v>44888.958333333336</c:v>
                </c:pt>
                <c:pt idx="552">
                  <c:v>44889</c:v>
                </c:pt>
                <c:pt idx="553">
                  <c:v>44889.041666666664</c:v>
                </c:pt>
                <c:pt idx="554">
                  <c:v>44889.083333333336</c:v>
                </c:pt>
                <c:pt idx="555">
                  <c:v>44889.125</c:v>
                </c:pt>
                <c:pt idx="556">
                  <c:v>44889.166666666664</c:v>
                </c:pt>
                <c:pt idx="557">
                  <c:v>44889.208333333336</c:v>
                </c:pt>
                <c:pt idx="558">
                  <c:v>44889.25</c:v>
                </c:pt>
                <c:pt idx="559">
                  <c:v>44889.291666666664</c:v>
                </c:pt>
                <c:pt idx="560">
                  <c:v>44889.333333333336</c:v>
                </c:pt>
                <c:pt idx="561">
                  <c:v>44889.375</c:v>
                </c:pt>
                <c:pt idx="562">
                  <c:v>44889.416666666664</c:v>
                </c:pt>
                <c:pt idx="563">
                  <c:v>44889.458333333336</c:v>
                </c:pt>
                <c:pt idx="564">
                  <c:v>44889.5</c:v>
                </c:pt>
                <c:pt idx="565">
                  <c:v>44889.541666666664</c:v>
                </c:pt>
                <c:pt idx="566">
                  <c:v>44889.583333333336</c:v>
                </c:pt>
                <c:pt idx="567">
                  <c:v>44889.625</c:v>
                </c:pt>
                <c:pt idx="568">
                  <c:v>44889.666666666664</c:v>
                </c:pt>
                <c:pt idx="569">
                  <c:v>44889.708333333336</c:v>
                </c:pt>
                <c:pt idx="570">
                  <c:v>44889.75</c:v>
                </c:pt>
                <c:pt idx="571">
                  <c:v>44889.791666666664</c:v>
                </c:pt>
                <c:pt idx="572">
                  <c:v>44889.833333333336</c:v>
                </c:pt>
                <c:pt idx="573">
                  <c:v>44889.875</c:v>
                </c:pt>
                <c:pt idx="574">
                  <c:v>44889.916666666664</c:v>
                </c:pt>
                <c:pt idx="575">
                  <c:v>44889.958333333336</c:v>
                </c:pt>
                <c:pt idx="576">
                  <c:v>44890</c:v>
                </c:pt>
                <c:pt idx="577">
                  <c:v>44890.041666666664</c:v>
                </c:pt>
                <c:pt idx="578">
                  <c:v>44890.083333333336</c:v>
                </c:pt>
                <c:pt idx="579">
                  <c:v>44890.125</c:v>
                </c:pt>
                <c:pt idx="580">
                  <c:v>44890.166666666664</c:v>
                </c:pt>
                <c:pt idx="581">
                  <c:v>44890.208333333336</c:v>
                </c:pt>
                <c:pt idx="582">
                  <c:v>44890.25</c:v>
                </c:pt>
                <c:pt idx="583">
                  <c:v>44890.291666666664</c:v>
                </c:pt>
                <c:pt idx="584">
                  <c:v>44890.333333333336</c:v>
                </c:pt>
                <c:pt idx="585">
                  <c:v>44890.375</c:v>
                </c:pt>
                <c:pt idx="586">
                  <c:v>44890.416666666664</c:v>
                </c:pt>
                <c:pt idx="587">
                  <c:v>44890.458333333336</c:v>
                </c:pt>
                <c:pt idx="588">
                  <c:v>44890.5</c:v>
                </c:pt>
                <c:pt idx="589">
                  <c:v>44890.541666666664</c:v>
                </c:pt>
                <c:pt idx="590">
                  <c:v>44890.583333333336</c:v>
                </c:pt>
                <c:pt idx="591">
                  <c:v>44890.625</c:v>
                </c:pt>
                <c:pt idx="592">
                  <c:v>44890.666666666664</c:v>
                </c:pt>
                <c:pt idx="593">
                  <c:v>44890.708333333336</c:v>
                </c:pt>
                <c:pt idx="594">
                  <c:v>44890.75</c:v>
                </c:pt>
                <c:pt idx="595">
                  <c:v>44890.791666666664</c:v>
                </c:pt>
                <c:pt idx="596">
                  <c:v>44890.833333333336</c:v>
                </c:pt>
                <c:pt idx="597">
                  <c:v>44890.875</c:v>
                </c:pt>
                <c:pt idx="598">
                  <c:v>44890.916666666664</c:v>
                </c:pt>
                <c:pt idx="599">
                  <c:v>44890.958333333336</c:v>
                </c:pt>
                <c:pt idx="600">
                  <c:v>44891</c:v>
                </c:pt>
                <c:pt idx="601">
                  <c:v>44891.041666666664</c:v>
                </c:pt>
                <c:pt idx="602">
                  <c:v>44891.083333333336</c:v>
                </c:pt>
                <c:pt idx="603">
                  <c:v>44891.125</c:v>
                </c:pt>
                <c:pt idx="604">
                  <c:v>44891.166666666664</c:v>
                </c:pt>
                <c:pt idx="605">
                  <c:v>44891.208333333336</c:v>
                </c:pt>
                <c:pt idx="606">
                  <c:v>44891.25</c:v>
                </c:pt>
                <c:pt idx="607">
                  <c:v>44891.291666666664</c:v>
                </c:pt>
                <c:pt idx="608">
                  <c:v>44891.333333333336</c:v>
                </c:pt>
                <c:pt idx="609">
                  <c:v>44891.375</c:v>
                </c:pt>
                <c:pt idx="610">
                  <c:v>44891.416666666664</c:v>
                </c:pt>
                <c:pt idx="611">
                  <c:v>44891.458333333336</c:v>
                </c:pt>
                <c:pt idx="612">
                  <c:v>44891.5</c:v>
                </c:pt>
                <c:pt idx="613">
                  <c:v>44891.541666666664</c:v>
                </c:pt>
                <c:pt idx="614">
                  <c:v>44891.583333333336</c:v>
                </c:pt>
                <c:pt idx="615">
                  <c:v>44891.625</c:v>
                </c:pt>
                <c:pt idx="616">
                  <c:v>44891.666666666664</c:v>
                </c:pt>
                <c:pt idx="617">
                  <c:v>44891.708333333336</c:v>
                </c:pt>
                <c:pt idx="618">
                  <c:v>44891.75</c:v>
                </c:pt>
                <c:pt idx="619">
                  <c:v>44891.791666666664</c:v>
                </c:pt>
                <c:pt idx="620">
                  <c:v>44891.833333333336</c:v>
                </c:pt>
                <c:pt idx="621">
                  <c:v>44891.875</c:v>
                </c:pt>
                <c:pt idx="622">
                  <c:v>44891.916666666664</c:v>
                </c:pt>
                <c:pt idx="623">
                  <c:v>44891.958333333336</c:v>
                </c:pt>
                <c:pt idx="624">
                  <c:v>44892</c:v>
                </c:pt>
                <c:pt idx="625">
                  <c:v>44892.041666666664</c:v>
                </c:pt>
                <c:pt idx="626">
                  <c:v>44892.083333333336</c:v>
                </c:pt>
                <c:pt idx="627">
                  <c:v>44892.125</c:v>
                </c:pt>
                <c:pt idx="628">
                  <c:v>44892.166666666664</c:v>
                </c:pt>
                <c:pt idx="629">
                  <c:v>44892.208333333336</c:v>
                </c:pt>
                <c:pt idx="630">
                  <c:v>44892.25</c:v>
                </c:pt>
                <c:pt idx="631">
                  <c:v>44892.291666666664</c:v>
                </c:pt>
                <c:pt idx="632">
                  <c:v>44892.333333333336</c:v>
                </c:pt>
                <c:pt idx="633">
                  <c:v>44892.375</c:v>
                </c:pt>
                <c:pt idx="634">
                  <c:v>44892.416666666664</c:v>
                </c:pt>
                <c:pt idx="635">
                  <c:v>44892.458333333336</c:v>
                </c:pt>
                <c:pt idx="636">
                  <c:v>44892.5</c:v>
                </c:pt>
                <c:pt idx="637">
                  <c:v>44892.541666666664</c:v>
                </c:pt>
                <c:pt idx="638">
                  <c:v>44892.583333333336</c:v>
                </c:pt>
                <c:pt idx="639">
                  <c:v>44892.625</c:v>
                </c:pt>
                <c:pt idx="640">
                  <c:v>44892.666666666664</c:v>
                </c:pt>
                <c:pt idx="641">
                  <c:v>44892.708333333336</c:v>
                </c:pt>
                <c:pt idx="642">
                  <c:v>44892.75</c:v>
                </c:pt>
                <c:pt idx="643">
                  <c:v>44892.791666666664</c:v>
                </c:pt>
                <c:pt idx="644">
                  <c:v>44892.833333333336</c:v>
                </c:pt>
                <c:pt idx="645">
                  <c:v>44892.875</c:v>
                </c:pt>
                <c:pt idx="646">
                  <c:v>44892.916666666664</c:v>
                </c:pt>
                <c:pt idx="647">
                  <c:v>44892.958333333336</c:v>
                </c:pt>
                <c:pt idx="648">
                  <c:v>44893</c:v>
                </c:pt>
                <c:pt idx="649">
                  <c:v>44893.041666666664</c:v>
                </c:pt>
                <c:pt idx="650">
                  <c:v>44893.083333333336</c:v>
                </c:pt>
                <c:pt idx="651">
                  <c:v>44893.125</c:v>
                </c:pt>
                <c:pt idx="652">
                  <c:v>44893.166666666664</c:v>
                </c:pt>
                <c:pt idx="653">
                  <c:v>44893.208333333336</c:v>
                </c:pt>
                <c:pt idx="654">
                  <c:v>44893.25</c:v>
                </c:pt>
                <c:pt idx="655">
                  <c:v>44893.291666666664</c:v>
                </c:pt>
                <c:pt idx="656">
                  <c:v>44893.333333333336</c:v>
                </c:pt>
                <c:pt idx="657">
                  <c:v>44893.375</c:v>
                </c:pt>
                <c:pt idx="658">
                  <c:v>44893.416666666664</c:v>
                </c:pt>
                <c:pt idx="659">
                  <c:v>44893.458333333336</c:v>
                </c:pt>
                <c:pt idx="660">
                  <c:v>44893.5</c:v>
                </c:pt>
                <c:pt idx="661">
                  <c:v>44893.541666666664</c:v>
                </c:pt>
                <c:pt idx="662">
                  <c:v>44893.583333333336</c:v>
                </c:pt>
                <c:pt idx="663">
                  <c:v>44893.625</c:v>
                </c:pt>
                <c:pt idx="664">
                  <c:v>44893.666666666664</c:v>
                </c:pt>
                <c:pt idx="665">
                  <c:v>44893.708333333336</c:v>
                </c:pt>
                <c:pt idx="666">
                  <c:v>44893.75</c:v>
                </c:pt>
                <c:pt idx="667">
                  <c:v>44893.791666666664</c:v>
                </c:pt>
                <c:pt idx="668">
                  <c:v>44893.833333333336</c:v>
                </c:pt>
                <c:pt idx="669">
                  <c:v>44893.875</c:v>
                </c:pt>
                <c:pt idx="670">
                  <c:v>44893.916666666664</c:v>
                </c:pt>
                <c:pt idx="671">
                  <c:v>44893.958333333336</c:v>
                </c:pt>
                <c:pt idx="672">
                  <c:v>44894</c:v>
                </c:pt>
                <c:pt idx="673">
                  <c:v>44894.041666666664</c:v>
                </c:pt>
                <c:pt idx="674">
                  <c:v>44894.083333333336</c:v>
                </c:pt>
                <c:pt idx="675">
                  <c:v>44894.125</c:v>
                </c:pt>
                <c:pt idx="676">
                  <c:v>44894.166666666664</c:v>
                </c:pt>
                <c:pt idx="677">
                  <c:v>44894.208333333336</c:v>
                </c:pt>
                <c:pt idx="678">
                  <c:v>44894.25</c:v>
                </c:pt>
                <c:pt idx="679">
                  <c:v>44894.291666666664</c:v>
                </c:pt>
                <c:pt idx="680">
                  <c:v>44894.333333333336</c:v>
                </c:pt>
                <c:pt idx="681">
                  <c:v>44894.375</c:v>
                </c:pt>
                <c:pt idx="682">
                  <c:v>44894.416666666664</c:v>
                </c:pt>
                <c:pt idx="683">
                  <c:v>44894.458333333336</c:v>
                </c:pt>
                <c:pt idx="684">
                  <c:v>44894.5</c:v>
                </c:pt>
                <c:pt idx="685">
                  <c:v>44894.541666666664</c:v>
                </c:pt>
                <c:pt idx="686">
                  <c:v>44894.583333333336</c:v>
                </c:pt>
                <c:pt idx="687">
                  <c:v>44894.625</c:v>
                </c:pt>
                <c:pt idx="688">
                  <c:v>44894.666666666664</c:v>
                </c:pt>
                <c:pt idx="689">
                  <c:v>44894.708333333336</c:v>
                </c:pt>
                <c:pt idx="690">
                  <c:v>44894.75</c:v>
                </c:pt>
                <c:pt idx="691">
                  <c:v>44894.791666666664</c:v>
                </c:pt>
                <c:pt idx="692">
                  <c:v>44894.833333333336</c:v>
                </c:pt>
                <c:pt idx="693">
                  <c:v>44894.875</c:v>
                </c:pt>
                <c:pt idx="694">
                  <c:v>44894.916666666664</c:v>
                </c:pt>
                <c:pt idx="695">
                  <c:v>44894.958333333336</c:v>
                </c:pt>
                <c:pt idx="696">
                  <c:v>44895</c:v>
                </c:pt>
                <c:pt idx="697">
                  <c:v>44895.041666666664</c:v>
                </c:pt>
                <c:pt idx="698">
                  <c:v>44895.083333333336</c:v>
                </c:pt>
                <c:pt idx="699">
                  <c:v>44895.125</c:v>
                </c:pt>
                <c:pt idx="700">
                  <c:v>44895.166666666664</c:v>
                </c:pt>
                <c:pt idx="701">
                  <c:v>44895.208333333336</c:v>
                </c:pt>
                <c:pt idx="702">
                  <c:v>44895.25</c:v>
                </c:pt>
                <c:pt idx="703">
                  <c:v>44895.291666666664</c:v>
                </c:pt>
                <c:pt idx="704">
                  <c:v>44895.333333333336</c:v>
                </c:pt>
                <c:pt idx="705">
                  <c:v>44895.375</c:v>
                </c:pt>
                <c:pt idx="706">
                  <c:v>44895.416666666664</c:v>
                </c:pt>
                <c:pt idx="707">
                  <c:v>44895.458333333336</c:v>
                </c:pt>
                <c:pt idx="708">
                  <c:v>44895.5</c:v>
                </c:pt>
                <c:pt idx="709">
                  <c:v>44895.541666666664</c:v>
                </c:pt>
                <c:pt idx="710">
                  <c:v>44895.583333333336</c:v>
                </c:pt>
                <c:pt idx="711">
                  <c:v>44895.625</c:v>
                </c:pt>
                <c:pt idx="712">
                  <c:v>44895.666666666664</c:v>
                </c:pt>
                <c:pt idx="713">
                  <c:v>44895.708333333336</c:v>
                </c:pt>
                <c:pt idx="714">
                  <c:v>44895.75</c:v>
                </c:pt>
                <c:pt idx="715">
                  <c:v>44895.791666666664</c:v>
                </c:pt>
                <c:pt idx="716">
                  <c:v>44895.833333333336</c:v>
                </c:pt>
                <c:pt idx="717">
                  <c:v>44895.875</c:v>
                </c:pt>
                <c:pt idx="718">
                  <c:v>44895.916666666664</c:v>
                </c:pt>
                <c:pt idx="719">
                  <c:v>44895.958333333336</c:v>
                </c:pt>
                <c:pt idx="720">
                  <c:v>44896</c:v>
                </c:pt>
                <c:pt idx="721">
                  <c:v>44896.041666666664</c:v>
                </c:pt>
                <c:pt idx="722">
                  <c:v>44896.083333333336</c:v>
                </c:pt>
                <c:pt idx="723">
                  <c:v>44896.125</c:v>
                </c:pt>
                <c:pt idx="724">
                  <c:v>44896.166666666664</c:v>
                </c:pt>
                <c:pt idx="725">
                  <c:v>44896.208333333336</c:v>
                </c:pt>
                <c:pt idx="726">
                  <c:v>44896.25</c:v>
                </c:pt>
                <c:pt idx="727">
                  <c:v>44896.291666666664</c:v>
                </c:pt>
                <c:pt idx="728">
                  <c:v>44896.333333333336</c:v>
                </c:pt>
                <c:pt idx="729">
                  <c:v>44896.375</c:v>
                </c:pt>
                <c:pt idx="730">
                  <c:v>44896.416666666664</c:v>
                </c:pt>
                <c:pt idx="731">
                  <c:v>44896.458333333336</c:v>
                </c:pt>
                <c:pt idx="732">
                  <c:v>44896.5</c:v>
                </c:pt>
                <c:pt idx="733">
                  <c:v>44896.541666666664</c:v>
                </c:pt>
                <c:pt idx="734">
                  <c:v>44896.583333333336</c:v>
                </c:pt>
                <c:pt idx="735">
                  <c:v>44896.625</c:v>
                </c:pt>
                <c:pt idx="736">
                  <c:v>44896.666666666664</c:v>
                </c:pt>
                <c:pt idx="737">
                  <c:v>44896.708333333336</c:v>
                </c:pt>
                <c:pt idx="738">
                  <c:v>44896.75</c:v>
                </c:pt>
                <c:pt idx="739">
                  <c:v>44896.791666666664</c:v>
                </c:pt>
                <c:pt idx="740">
                  <c:v>44896.833333333336</c:v>
                </c:pt>
                <c:pt idx="741">
                  <c:v>44896.875</c:v>
                </c:pt>
                <c:pt idx="742">
                  <c:v>44896.916666666664</c:v>
                </c:pt>
                <c:pt idx="743">
                  <c:v>44896.958333333336</c:v>
                </c:pt>
                <c:pt idx="744">
                  <c:v>44897</c:v>
                </c:pt>
                <c:pt idx="745">
                  <c:v>44897.041666666664</c:v>
                </c:pt>
                <c:pt idx="746">
                  <c:v>44897.083333333336</c:v>
                </c:pt>
                <c:pt idx="747">
                  <c:v>44897.125</c:v>
                </c:pt>
                <c:pt idx="748">
                  <c:v>44897.166666666664</c:v>
                </c:pt>
                <c:pt idx="749">
                  <c:v>44897.208333333336</c:v>
                </c:pt>
                <c:pt idx="750">
                  <c:v>44897.25</c:v>
                </c:pt>
                <c:pt idx="751">
                  <c:v>44897.291666666664</c:v>
                </c:pt>
                <c:pt idx="752">
                  <c:v>44897.333333333336</c:v>
                </c:pt>
                <c:pt idx="753">
                  <c:v>44897.375</c:v>
                </c:pt>
                <c:pt idx="754">
                  <c:v>44897.416666666664</c:v>
                </c:pt>
                <c:pt idx="755">
                  <c:v>44897.458333333336</c:v>
                </c:pt>
                <c:pt idx="756">
                  <c:v>44897.5</c:v>
                </c:pt>
                <c:pt idx="757">
                  <c:v>44897.541666666664</c:v>
                </c:pt>
                <c:pt idx="758">
                  <c:v>44897.583333333336</c:v>
                </c:pt>
                <c:pt idx="759">
                  <c:v>44897.625</c:v>
                </c:pt>
                <c:pt idx="760">
                  <c:v>44897.666666666664</c:v>
                </c:pt>
                <c:pt idx="761">
                  <c:v>44897.708333333336</c:v>
                </c:pt>
                <c:pt idx="762">
                  <c:v>44897.75</c:v>
                </c:pt>
                <c:pt idx="763">
                  <c:v>44897.791666666664</c:v>
                </c:pt>
                <c:pt idx="764">
                  <c:v>44897.833333333336</c:v>
                </c:pt>
                <c:pt idx="765">
                  <c:v>44897.875</c:v>
                </c:pt>
                <c:pt idx="766">
                  <c:v>44897.916666666664</c:v>
                </c:pt>
                <c:pt idx="767">
                  <c:v>44897.958333333336</c:v>
                </c:pt>
                <c:pt idx="768">
                  <c:v>44898</c:v>
                </c:pt>
                <c:pt idx="769">
                  <c:v>44898.041666666664</c:v>
                </c:pt>
                <c:pt idx="770">
                  <c:v>44898.083333333336</c:v>
                </c:pt>
                <c:pt idx="771">
                  <c:v>44898.125</c:v>
                </c:pt>
                <c:pt idx="772">
                  <c:v>44898.166666666664</c:v>
                </c:pt>
                <c:pt idx="773">
                  <c:v>44898.208333333336</c:v>
                </c:pt>
                <c:pt idx="774">
                  <c:v>44898.25</c:v>
                </c:pt>
                <c:pt idx="775">
                  <c:v>44898.291666666664</c:v>
                </c:pt>
                <c:pt idx="776">
                  <c:v>44898.333333333336</c:v>
                </c:pt>
                <c:pt idx="777">
                  <c:v>44898.375</c:v>
                </c:pt>
                <c:pt idx="778">
                  <c:v>44898.416666666664</c:v>
                </c:pt>
                <c:pt idx="779">
                  <c:v>44898.458333333336</c:v>
                </c:pt>
                <c:pt idx="780">
                  <c:v>44898.5</c:v>
                </c:pt>
                <c:pt idx="781">
                  <c:v>44898.541666666664</c:v>
                </c:pt>
                <c:pt idx="782">
                  <c:v>44898.583333333336</c:v>
                </c:pt>
                <c:pt idx="783">
                  <c:v>44898.625</c:v>
                </c:pt>
                <c:pt idx="784">
                  <c:v>44898.666666666664</c:v>
                </c:pt>
                <c:pt idx="785">
                  <c:v>44898.708333333336</c:v>
                </c:pt>
                <c:pt idx="786">
                  <c:v>44898.75</c:v>
                </c:pt>
                <c:pt idx="787">
                  <c:v>44898.791666666664</c:v>
                </c:pt>
                <c:pt idx="788">
                  <c:v>44898.833333333336</c:v>
                </c:pt>
                <c:pt idx="789">
                  <c:v>44898.875</c:v>
                </c:pt>
                <c:pt idx="790">
                  <c:v>44898.916666666664</c:v>
                </c:pt>
                <c:pt idx="791">
                  <c:v>44898.958333333336</c:v>
                </c:pt>
                <c:pt idx="792">
                  <c:v>44899</c:v>
                </c:pt>
                <c:pt idx="793">
                  <c:v>44899.041666666664</c:v>
                </c:pt>
                <c:pt idx="794">
                  <c:v>44899.083333333336</c:v>
                </c:pt>
                <c:pt idx="795">
                  <c:v>44899.125</c:v>
                </c:pt>
                <c:pt idx="796">
                  <c:v>44899.166666666664</c:v>
                </c:pt>
                <c:pt idx="797">
                  <c:v>44899.208333333336</c:v>
                </c:pt>
                <c:pt idx="798">
                  <c:v>44899.25</c:v>
                </c:pt>
                <c:pt idx="799">
                  <c:v>44899.291666666664</c:v>
                </c:pt>
                <c:pt idx="800">
                  <c:v>44899.333333333336</c:v>
                </c:pt>
                <c:pt idx="801">
                  <c:v>44899.375</c:v>
                </c:pt>
                <c:pt idx="802">
                  <c:v>44899.416666666664</c:v>
                </c:pt>
                <c:pt idx="803">
                  <c:v>44899.458333333336</c:v>
                </c:pt>
                <c:pt idx="804">
                  <c:v>44899.5</c:v>
                </c:pt>
                <c:pt idx="805">
                  <c:v>44899.541666666664</c:v>
                </c:pt>
                <c:pt idx="806">
                  <c:v>44899.583333333336</c:v>
                </c:pt>
                <c:pt idx="807">
                  <c:v>44899.625</c:v>
                </c:pt>
                <c:pt idx="808">
                  <c:v>44899.666666666664</c:v>
                </c:pt>
                <c:pt idx="809">
                  <c:v>44899.708333333336</c:v>
                </c:pt>
                <c:pt idx="810">
                  <c:v>44899.75</c:v>
                </c:pt>
                <c:pt idx="811">
                  <c:v>44899.791666666664</c:v>
                </c:pt>
                <c:pt idx="812">
                  <c:v>44899.833333333336</c:v>
                </c:pt>
                <c:pt idx="813">
                  <c:v>44899.875</c:v>
                </c:pt>
                <c:pt idx="814">
                  <c:v>44899.916666666664</c:v>
                </c:pt>
                <c:pt idx="815">
                  <c:v>44899.958333333336</c:v>
                </c:pt>
                <c:pt idx="816">
                  <c:v>44900</c:v>
                </c:pt>
                <c:pt idx="817">
                  <c:v>44900.041666666664</c:v>
                </c:pt>
                <c:pt idx="818">
                  <c:v>44900.083333333336</c:v>
                </c:pt>
                <c:pt idx="819">
                  <c:v>44900.125</c:v>
                </c:pt>
                <c:pt idx="820">
                  <c:v>44900.166666666664</c:v>
                </c:pt>
                <c:pt idx="821">
                  <c:v>44900.208333333336</c:v>
                </c:pt>
                <c:pt idx="822">
                  <c:v>44900.25</c:v>
                </c:pt>
                <c:pt idx="823">
                  <c:v>44900.291666666664</c:v>
                </c:pt>
                <c:pt idx="824">
                  <c:v>44900.333333333336</c:v>
                </c:pt>
                <c:pt idx="825">
                  <c:v>44900.375</c:v>
                </c:pt>
                <c:pt idx="826">
                  <c:v>44900.416666666664</c:v>
                </c:pt>
                <c:pt idx="827">
                  <c:v>44900.458333333336</c:v>
                </c:pt>
                <c:pt idx="828">
                  <c:v>44900.5</c:v>
                </c:pt>
                <c:pt idx="829">
                  <c:v>44900.541666666664</c:v>
                </c:pt>
                <c:pt idx="830">
                  <c:v>44900.583333333336</c:v>
                </c:pt>
                <c:pt idx="831">
                  <c:v>44900.625</c:v>
                </c:pt>
                <c:pt idx="832">
                  <c:v>44900.666666666664</c:v>
                </c:pt>
                <c:pt idx="833">
                  <c:v>44900.708333333336</c:v>
                </c:pt>
                <c:pt idx="834">
                  <c:v>44900.75</c:v>
                </c:pt>
                <c:pt idx="835">
                  <c:v>44900.791666666664</c:v>
                </c:pt>
                <c:pt idx="836">
                  <c:v>44900.833333333336</c:v>
                </c:pt>
                <c:pt idx="837">
                  <c:v>44900.875</c:v>
                </c:pt>
                <c:pt idx="838">
                  <c:v>44900.916666666664</c:v>
                </c:pt>
                <c:pt idx="839">
                  <c:v>44900.958333333336</c:v>
                </c:pt>
                <c:pt idx="840">
                  <c:v>44901</c:v>
                </c:pt>
                <c:pt idx="841">
                  <c:v>44901.041666666664</c:v>
                </c:pt>
                <c:pt idx="842">
                  <c:v>44901.083333333336</c:v>
                </c:pt>
                <c:pt idx="843">
                  <c:v>44901.125</c:v>
                </c:pt>
                <c:pt idx="844">
                  <c:v>44901.166666666664</c:v>
                </c:pt>
                <c:pt idx="845">
                  <c:v>44901.208333333336</c:v>
                </c:pt>
                <c:pt idx="846">
                  <c:v>44901.25</c:v>
                </c:pt>
                <c:pt idx="847">
                  <c:v>44901.291666666664</c:v>
                </c:pt>
                <c:pt idx="848">
                  <c:v>44901.333333333336</c:v>
                </c:pt>
                <c:pt idx="849">
                  <c:v>44901.375</c:v>
                </c:pt>
                <c:pt idx="850">
                  <c:v>44901.416666666664</c:v>
                </c:pt>
                <c:pt idx="851">
                  <c:v>44901.458333333336</c:v>
                </c:pt>
                <c:pt idx="852">
                  <c:v>44901.5</c:v>
                </c:pt>
                <c:pt idx="853">
                  <c:v>44901.541666666664</c:v>
                </c:pt>
                <c:pt idx="854">
                  <c:v>44901.583333333336</c:v>
                </c:pt>
                <c:pt idx="855">
                  <c:v>44901.625</c:v>
                </c:pt>
                <c:pt idx="856">
                  <c:v>44901.666666666664</c:v>
                </c:pt>
                <c:pt idx="857">
                  <c:v>44901.708333333336</c:v>
                </c:pt>
                <c:pt idx="858">
                  <c:v>44901.75</c:v>
                </c:pt>
                <c:pt idx="859">
                  <c:v>44901.791666666664</c:v>
                </c:pt>
                <c:pt idx="860">
                  <c:v>44901.833333333336</c:v>
                </c:pt>
                <c:pt idx="861">
                  <c:v>44901.875</c:v>
                </c:pt>
                <c:pt idx="862">
                  <c:v>44901.916666666664</c:v>
                </c:pt>
                <c:pt idx="863">
                  <c:v>44901.958333333336</c:v>
                </c:pt>
                <c:pt idx="864">
                  <c:v>44902</c:v>
                </c:pt>
                <c:pt idx="865">
                  <c:v>44902.041666666664</c:v>
                </c:pt>
                <c:pt idx="866">
                  <c:v>44902.083333333336</c:v>
                </c:pt>
                <c:pt idx="867">
                  <c:v>44902.125</c:v>
                </c:pt>
                <c:pt idx="868">
                  <c:v>44902.166666666664</c:v>
                </c:pt>
                <c:pt idx="869">
                  <c:v>44902.208333333336</c:v>
                </c:pt>
                <c:pt idx="870">
                  <c:v>44902.25</c:v>
                </c:pt>
                <c:pt idx="871">
                  <c:v>44902.291666666664</c:v>
                </c:pt>
                <c:pt idx="872">
                  <c:v>44902.333333333336</c:v>
                </c:pt>
                <c:pt idx="873">
                  <c:v>44902.375</c:v>
                </c:pt>
                <c:pt idx="874">
                  <c:v>44902.416666666664</c:v>
                </c:pt>
                <c:pt idx="875">
                  <c:v>44902.458333333336</c:v>
                </c:pt>
                <c:pt idx="876">
                  <c:v>44902.5</c:v>
                </c:pt>
                <c:pt idx="877">
                  <c:v>44902.541666666664</c:v>
                </c:pt>
                <c:pt idx="878">
                  <c:v>44902.583333333336</c:v>
                </c:pt>
                <c:pt idx="879">
                  <c:v>44902.625</c:v>
                </c:pt>
                <c:pt idx="880">
                  <c:v>44902.666666666664</c:v>
                </c:pt>
                <c:pt idx="881">
                  <c:v>44902.708333333336</c:v>
                </c:pt>
                <c:pt idx="882">
                  <c:v>44902.75</c:v>
                </c:pt>
                <c:pt idx="883">
                  <c:v>44902.791666666664</c:v>
                </c:pt>
                <c:pt idx="884">
                  <c:v>44902.833333333336</c:v>
                </c:pt>
                <c:pt idx="885">
                  <c:v>44902.875</c:v>
                </c:pt>
                <c:pt idx="886">
                  <c:v>44902.916666666664</c:v>
                </c:pt>
                <c:pt idx="887">
                  <c:v>44902.958333333336</c:v>
                </c:pt>
                <c:pt idx="888">
                  <c:v>44903</c:v>
                </c:pt>
                <c:pt idx="889">
                  <c:v>44903.041666666664</c:v>
                </c:pt>
                <c:pt idx="890">
                  <c:v>44903.083333333336</c:v>
                </c:pt>
                <c:pt idx="891">
                  <c:v>44903.125</c:v>
                </c:pt>
                <c:pt idx="892">
                  <c:v>44903.166666666664</c:v>
                </c:pt>
                <c:pt idx="893">
                  <c:v>44903.208333333336</c:v>
                </c:pt>
                <c:pt idx="894">
                  <c:v>44903.25</c:v>
                </c:pt>
                <c:pt idx="895">
                  <c:v>44903.291666666664</c:v>
                </c:pt>
                <c:pt idx="896">
                  <c:v>44903.333333333336</c:v>
                </c:pt>
                <c:pt idx="897">
                  <c:v>44903.375</c:v>
                </c:pt>
                <c:pt idx="898">
                  <c:v>44903.416666666664</c:v>
                </c:pt>
                <c:pt idx="899">
                  <c:v>44903.458333333336</c:v>
                </c:pt>
                <c:pt idx="900">
                  <c:v>44903.5</c:v>
                </c:pt>
                <c:pt idx="901">
                  <c:v>44903.541666666664</c:v>
                </c:pt>
                <c:pt idx="902">
                  <c:v>44903.583333333336</c:v>
                </c:pt>
                <c:pt idx="903">
                  <c:v>44903.625</c:v>
                </c:pt>
                <c:pt idx="904">
                  <c:v>44903.666666666664</c:v>
                </c:pt>
                <c:pt idx="905">
                  <c:v>44903.708333333336</c:v>
                </c:pt>
                <c:pt idx="906">
                  <c:v>44903.75</c:v>
                </c:pt>
                <c:pt idx="907">
                  <c:v>44903.791666666664</c:v>
                </c:pt>
                <c:pt idx="908">
                  <c:v>44903.833333333336</c:v>
                </c:pt>
                <c:pt idx="909">
                  <c:v>44903.875</c:v>
                </c:pt>
                <c:pt idx="910">
                  <c:v>44903.916666666664</c:v>
                </c:pt>
                <c:pt idx="911">
                  <c:v>44903.958333333336</c:v>
                </c:pt>
                <c:pt idx="912">
                  <c:v>44904</c:v>
                </c:pt>
                <c:pt idx="913">
                  <c:v>44904.041666666664</c:v>
                </c:pt>
                <c:pt idx="914">
                  <c:v>44904.083333333336</c:v>
                </c:pt>
                <c:pt idx="915">
                  <c:v>44904.125</c:v>
                </c:pt>
                <c:pt idx="916">
                  <c:v>44904.166666666664</c:v>
                </c:pt>
                <c:pt idx="917">
                  <c:v>44904.208333333336</c:v>
                </c:pt>
                <c:pt idx="918">
                  <c:v>44904.25</c:v>
                </c:pt>
                <c:pt idx="919">
                  <c:v>44904.291666666664</c:v>
                </c:pt>
                <c:pt idx="920">
                  <c:v>44904.333333333336</c:v>
                </c:pt>
                <c:pt idx="921">
                  <c:v>44904.375</c:v>
                </c:pt>
                <c:pt idx="922">
                  <c:v>44904.416666666664</c:v>
                </c:pt>
                <c:pt idx="923">
                  <c:v>44904.458333333336</c:v>
                </c:pt>
                <c:pt idx="924">
                  <c:v>44904.5</c:v>
                </c:pt>
                <c:pt idx="925">
                  <c:v>44904.541666666664</c:v>
                </c:pt>
                <c:pt idx="926">
                  <c:v>44904.583333333336</c:v>
                </c:pt>
                <c:pt idx="927">
                  <c:v>44904.625</c:v>
                </c:pt>
                <c:pt idx="928">
                  <c:v>44904.666666666664</c:v>
                </c:pt>
                <c:pt idx="929">
                  <c:v>44904.708333333336</c:v>
                </c:pt>
                <c:pt idx="930">
                  <c:v>44904.75</c:v>
                </c:pt>
                <c:pt idx="931">
                  <c:v>44904.791666666664</c:v>
                </c:pt>
                <c:pt idx="932">
                  <c:v>44904.833333333336</c:v>
                </c:pt>
                <c:pt idx="933">
                  <c:v>44904.875</c:v>
                </c:pt>
                <c:pt idx="934">
                  <c:v>44904.916666666664</c:v>
                </c:pt>
                <c:pt idx="935">
                  <c:v>44904.958333333336</c:v>
                </c:pt>
                <c:pt idx="936">
                  <c:v>44905</c:v>
                </c:pt>
                <c:pt idx="937">
                  <c:v>44905.041666666664</c:v>
                </c:pt>
                <c:pt idx="938">
                  <c:v>44905.083333333336</c:v>
                </c:pt>
                <c:pt idx="939">
                  <c:v>44905.125</c:v>
                </c:pt>
                <c:pt idx="940">
                  <c:v>44905.166666666664</c:v>
                </c:pt>
                <c:pt idx="941">
                  <c:v>44905.208333333336</c:v>
                </c:pt>
                <c:pt idx="942">
                  <c:v>44905.25</c:v>
                </c:pt>
                <c:pt idx="943">
                  <c:v>44905.291666666664</c:v>
                </c:pt>
                <c:pt idx="944">
                  <c:v>44905.333333333336</c:v>
                </c:pt>
                <c:pt idx="945">
                  <c:v>44905.375</c:v>
                </c:pt>
                <c:pt idx="946">
                  <c:v>44905.416666666664</c:v>
                </c:pt>
                <c:pt idx="947">
                  <c:v>44905.458333333336</c:v>
                </c:pt>
                <c:pt idx="948">
                  <c:v>44905.5</c:v>
                </c:pt>
                <c:pt idx="949">
                  <c:v>44905.541666666664</c:v>
                </c:pt>
                <c:pt idx="950">
                  <c:v>44905.583333333336</c:v>
                </c:pt>
                <c:pt idx="951">
                  <c:v>44905.625</c:v>
                </c:pt>
                <c:pt idx="952">
                  <c:v>44905.666666666664</c:v>
                </c:pt>
                <c:pt idx="953">
                  <c:v>44905.708333333336</c:v>
                </c:pt>
                <c:pt idx="954">
                  <c:v>44905.75</c:v>
                </c:pt>
                <c:pt idx="955">
                  <c:v>44905.791666666664</c:v>
                </c:pt>
                <c:pt idx="956">
                  <c:v>44905.833333333336</c:v>
                </c:pt>
                <c:pt idx="957">
                  <c:v>44905.875</c:v>
                </c:pt>
                <c:pt idx="958">
                  <c:v>44905.916666666664</c:v>
                </c:pt>
                <c:pt idx="959">
                  <c:v>44905.958333333336</c:v>
                </c:pt>
                <c:pt idx="960">
                  <c:v>44906</c:v>
                </c:pt>
                <c:pt idx="961">
                  <c:v>44906.041666666664</c:v>
                </c:pt>
                <c:pt idx="962">
                  <c:v>44906.083333333336</c:v>
                </c:pt>
                <c:pt idx="963">
                  <c:v>44906.125</c:v>
                </c:pt>
                <c:pt idx="964">
                  <c:v>44906.166666666664</c:v>
                </c:pt>
                <c:pt idx="965">
                  <c:v>44906.208333333336</c:v>
                </c:pt>
                <c:pt idx="966">
                  <c:v>44906.25</c:v>
                </c:pt>
                <c:pt idx="967">
                  <c:v>44906.291666666664</c:v>
                </c:pt>
                <c:pt idx="968">
                  <c:v>44906.333333333336</c:v>
                </c:pt>
                <c:pt idx="969">
                  <c:v>44906.375</c:v>
                </c:pt>
                <c:pt idx="970">
                  <c:v>44906.416666666664</c:v>
                </c:pt>
                <c:pt idx="971">
                  <c:v>44906.458333333336</c:v>
                </c:pt>
                <c:pt idx="972">
                  <c:v>44906.5</c:v>
                </c:pt>
                <c:pt idx="973">
                  <c:v>44906.541666666664</c:v>
                </c:pt>
                <c:pt idx="974">
                  <c:v>44906.583333333336</c:v>
                </c:pt>
                <c:pt idx="975">
                  <c:v>44906.625</c:v>
                </c:pt>
                <c:pt idx="976">
                  <c:v>44906.666666666664</c:v>
                </c:pt>
                <c:pt idx="977">
                  <c:v>44906.708333333336</c:v>
                </c:pt>
                <c:pt idx="978">
                  <c:v>44906.75</c:v>
                </c:pt>
                <c:pt idx="979">
                  <c:v>44906.791666666664</c:v>
                </c:pt>
                <c:pt idx="980">
                  <c:v>44906.833333333336</c:v>
                </c:pt>
                <c:pt idx="981">
                  <c:v>44906.875</c:v>
                </c:pt>
                <c:pt idx="982">
                  <c:v>44906.916666666664</c:v>
                </c:pt>
                <c:pt idx="983">
                  <c:v>44906.958333333336</c:v>
                </c:pt>
                <c:pt idx="984">
                  <c:v>44907</c:v>
                </c:pt>
                <c:pt idx="985">
                  <c:v>44907.041666666664</c:v>
                </c:pt>
                <c:pt idx="986">
                  <c:v>44907.083333333336</c:v>
                </c:pt>
                <c:pt idx="987">
                  <c:v>44907.125</c:v>
                </c:pt>
                <c:pt idx="988">
                  <c:v>44907.166666666664</c:v>
                </c:pt>
                <c:pt idx="989">
                  <c:v>44907.208333333336</c:v>
                </c:pt>
                <c:pt idx="990">
                  <c:v>44907.25</c:v>
                </c:pt>
                <c:pt idx="991">
                  <c:v>44907.291666666664</c:v>
                </c:pt>
                <c:pt idx="992">
                  <c:v>44907.333333333336</c:v>
                </c:pt>
                <c:pt idx="993">
                  <c:v>44907.375</c:v>
                </c:pt>
                <c:pt idx="994">
                  <c:v>44907.416666666664</c:v>
                </c:pt>
                <c:pt idx="995">
                  <c:v>44907.458333333336</c:v>
                </c:pt>
                <c:pt idx="996">
                  <c:v>44907.5</c:v>
                </c:pt>
                <c:pt idx="997">
                  <c:v>44907.541666666664</c:v>
                </c:pt>
                <c:pt idx="998">
                  <c:v>44907.583333333336</c:v>
                </c:pt>
                <c:pt idx="999">
                  <c:v>44907.625</c:v>
                </c:pt>
                <c:pt idx="1000">
                  <c:v>44907.666666666664</c:v>
                </c:pt>
                <c:pt idx="1001">
                  <c:v>44907.708333333336</c:v>
                </c:pt>
                <c:pt idx="1002">
                  <c:v>44907.75</c:v>
                </c:pt>
                <c:pt idx="1003">
                  <c:v>44907.791666666664</c:v>
                </c:pt>
                <c:pt idx="1004">
                  <c:v>44907.833333333336</c:v>
                </c:pt>
                <c:pt idx="1005">
                  <c:v>44907.875</c:v>
                </c:pt>
                <c:pt idx="1006">
                  <c:v>44907.916666666664</c:v>
                </c:pt>
                <c:pt idx="1007">
                  <c:v>44907.958333333336</c:v>
                </c:pt>
                <c:pt idx="1008">
                  <c:v>44908</c:v>
                </c:pt>
                <c:pt idx="1009">
                  <c:v>44908.041666666664</c:v>
                </c:pt>
                <c:pt idx="1010">
                  <c:v>44908.083333333336</c:v>
                </c:pt>
                <c:pt idx="1011">
                  <c:v>44908.125</c:v>
                </c:pt>
                <c:pt idx="1012">
                  <c:v>44908.166666666664</c:v>
                </c:pt>
                <c:pt idx="1013">
                  <c:v>44908.208333333336</c:v>
                </c:pt>
                <c:pt idx="1014">
                  <c:v>44908.25</c:v>
                </c:pt>
                <c:pt idx="1015">
                  <c:v>44908.291666666664</c:v>
                </c:pt>
                <c:pt idx="1016">
                  <c:v>44908.333333333336</c:v>
                </c:pt>
                <c:pt idx="1017">
                  <c:v>44908.375</c:v>
                </c:pt>
                <c:pt idx="1018">
                  <c:v>44908.416666666664</c:v>
                </c:pt>
                <c:pt idx="1019">
                  <c:v>44908.458333333336</c:v>
                </c:pt>
                <c:pt idx="1020">
                  <c:v>44908.5</c:v>
                </c:pt>
                <c:pt idx="1021">
                  <c:v>44908.541666666664</c:v>
                </c:pt>
                <c:pt idx="1022">
                  <c:v>44908.583333333336</c:v>
                </c:pt>
                <c:pt idx="1023">
                  <c:v>44908.625</c:v>
                </c:pt>
                <c:pt idx="1024">
                  <c:v>44908.666666666664</c:v>
                </c:pt>
                <c:pt idx="1025">
                  <c:v>44908.708333333336</c:v>
                </c:pt>
                <c:pt idx="1026">
                  <c:v>44908.75</c:v>
                </c:pt>
                <c:pt idx="1027">
                  <c:v>44908.791666666664</c:v>
                </c:pt>
                <c:pt idx="1028">
                  <c:v>44908.833333333336</c:v>
                </c:pt>
                <c:pt idx="1029">
                  <c:v>44908.875</c:v>
                </c:pt>
                <c:pt idx="1030">
                  <c:v>44908.916666666664</c:v>
                </c:pt>
                <c:pt idx="1031">
                  <c:v>44908.958333333336</c:v>
                </c:pt>
                <c:pt idx="1032">
                  <c:v>44909</c:v>
                </c:pt>
                <c:pt idx="1033">
                  <c:v>44909.041666666664</c:v>
                </c:pt>
                <c:pt idx="1034">
                  <c:v>44909.083333333336</c:v>
                </c:pt>
                <c:pt idx="1035">
                  <c:v>44909.125</c:v>
                </c:pt>
                <c:pt idx="1036">
                  <c:v>44909.166666666664</c:v>
                </c:pt>
                <c:pt idx="1037">
                  <c:v>44909.208333333336</c:v>
                </c:pt>
                <c:pt idx="1038">
                  <c:v>44909.25</c:v>
                </c:pt>
                <c:pt idx="1039">
                  <c:v>44909.291666666664</c:v>
                </c:pt>
                <c:pt idx="1040">
                  <c:v>44909.333333333336</c:v>
                </c:pt>
                <c:pt idx="1041">
                  <c:v>44909.375</c:v>
                </c:pt>
                <c:pt idx="1042">
                  <c:v>44909.416666666664</c:v>
                </c:pt>
                <c:pt idx="1043">
                  <c:v>44909.458333333336</c:v>
                </c:pt>
                <c:pt idx="1044">
                  <c:v>44909.5</c:v>
                </c:pt>
                <c:pt idx="1045">
                  <c:v>44909.541666666664</c:v>
                </c:pt>
                <c:pt idx="1046">
                  <c:v>44909.583333333336</c:v>
                </c:pt>
                <c:pt idx="1047">
                  <c:v>44909.625</c:v>
                </c:pt>
                <c:pt idx="1048">
                  <c:v>44909.666666666664</c:v>
                </c:pt>
                <c:pt idx="1049">
                  <c:v>44909.708333333336</c:v>
                </c:pt>
                <c:pt idx="1050">
                  <c:v>44909.75</c:v>
                </c:pt>
                <c:pt idx="1051">
                  <c:v>44909.791666666664</c:v>
                </c:pt>
                <c:pt idx="1052">
                  <c:v>44909.833333333336</c:v>
                </c:pt>
                <c:pt idx="1053">
                  <c:v>44909.875</c:v>
                </c:pt>
                <c:pt idx="1054">
                  <c:v>44909.916666666664</c:v>
                </c:pt>
                <c:pt idx="1055">
                  <c:v>44909.958333333336</c:v>
                </c:pt>
                <c:pt idx="1056">
                  <c:v>44910</c:v>
                </c:pt>
                <c:pt idx="1057">
                  <c:v>44910.041666666664</c:v>
                </c:pt>
                <c:pt idx="1058">
                  <c:v>44910.083333333336</c:v>
                </c:pt>
                <c:pt idx="1059">
                  <c:v>44910.125</c:v>
                </c:pt>
                <c:pt idx="1060">
                  <c:v>44910.166666666664</c:v>
                </c:pt>
                <c:pt idx="1061">
                  <c:v>44910.208333333336</c:v>
                </c:pt>
                <c:pt idx="1062">
                  <c:v>44910.25</c:v>
                </c:pt>
                <c:pt idx="1063">
                  <c:v>44910.291666666664</c:v>
                </c:pt>
                <c:pt idx="1064">
                  <c:v>44910.333333333336</c:v>
                </c:pt>
                <c:pt idx="1065">
                  <c:v>44910.375</c:v>
                </c:pt>
                <c:pt idx="1066">
                  <c:v>44910.416666666664</c:v>
                </c:pt>
                <c:pt idx="1067">
                  <c:v>44910.458333333336</c:v>
                </c:pt>
                <c:pt idx="1068">
                  <c:v>44910.5</c:v>
                </c:pt>
                <c:pt idx="1069">
                  <c:v>44910.541666666664</c:v>
                </c:pt>
                <c:pt idx="1070">
                  <c:v>44910.583333333336</c:v>
                </c:pt>
                <c:pt idx="1071">
                  <c:v>44910.625</c:v>
                </c:pt>
                <c:pt idx="1072">
                  <c:v>44910.666666666664</c:v>
                </c:pt>
                <c:pt idx="1073">
                  <c:v>44910.708333333336</c:v>
                </c:pt>
                <c:pt idx="1074">
                  <c:v>44910.75</c:v>
                </c:pt>
                <c:pt idx="1075">
                  <c:v>44910.791666666664</c:v>
                </c:pt>
                <c:pt idx="1076">
                  <c:v>44910.833333333336</c:v>
                </c:pt>
                <c:pt idx="1077">
                  <c:v>44910.875</c:v>
                </c:pt>
                <c:pt idx="1078">
                  <c:v>44910.916666666664</c:v>
                </c:pt>
                <c:pt idx="1079">
                  <c:v>44910.958333333336</c:v>
                </c:pt>
                <c:pt idx="1080">
                  <c:v>44911</c:v>
                </c:pt>
                <c:pt idx="1081">
                  <c:v>44911.041666666664</c:v>
                </c:pt>
                <c:pt idx="1082">
                  <c:v>44911.083333333336</c:v>
                </c:pt>
                <c:pt idx="1083">
                  <c:v>44911.125</c:v>
                </c:pt>
                <c:pt idx="1084">
                  <c:v>44911.166666666664</c:v>
                </c:pt>
                <c:pt idx="1085">
                  <c:v>44911.208333333336</c:v>
                </c:pt>
                <c:pt idx="1086">
                  <c:v>44911.25</c:v>
                </c:pt>
                <c:pt idx="1087">
                  <c:v>44911.291666666664</c:v>
                </c:pt>
                <c:pt idx="1088">
                  <c:v>44911.333333333336</c:v>
                </c:pt>
                <c:pt idx="1089">
                  <c:v>44911.375</c:v>
                </c:pt>
                <c:pt idx="1090">
                  <c:v>44911.416666666664</c:v>
                </c:pt>
                <c:pt idx="1091">
                  <c:v>44911.458333333336</c:v>
                </c:pt>
                <c:pt idx="1092">
                  <c:v>44911.5</c:v>
                </c:pt>
                <c:pt idx="1093">
                  <c:v>44911.541666666664</c:v>
                </c:pt>
                <c:pt idx="1094">
                  <c:v>44911.583333333336</c:v>
                </c:pt>
                <c:pt idx="1095">
                  <c:v>44911.625</c:v>
                </c:pt>
                <c:pt idx="1096">
                  <c:v>44911.666666666664</c:v>
                </c:pt>
                <c:pt idx="1097">
                  <c:v>44911.708333333336</c:v>
                </c:pt>
                <c:pt idx="1098">
                  <c:v>44911.75</c:v>
                </c:pt>
                <c:pt idx="1099">
                  <c:v>44911.791666666664</c:v>
                </c:pt>
                <c:pt idx="1100">
                  <c:v>44911.833333333336</c:v>
                </c:pt>
                <c:pt idx="1101">
                  <c:v>44911.875</c:v>
                </c:pt>
                <c:pt idx="1102">
                  <c:v>44911.916666666664</c:v>
                </c:pt>
                <c:pt idx="1103">
                  <c:v>44911.958333333336</c:v>
                </c:pt>
                <c:pt idx="1104">
                  <c:v>44912</c:v>
                </c:pt>
                <c:pt idx="1105">
                  <c:v>44912.041666666664</c:v>
                </c:pt>
                <c:pt idx="1106">
                  <c:v>44912.083333333336</c:v>
                </c:pt>
                <c:pt idx="1107">
                  <c:v>44912.125</c:v>
                </c:pt>
                <c:pt idx="1108">
                  <c:v>44912.166666666664</c:v>
                </c:pt>
                <c:pt idx="1109">
                  <c:v>44912.208333333336</c:v>
                </c:pt>
                <c:pt idx="1110">
                  <c:v>44912.25</c:v>
                </c:pt>
                <c:pt idx="1111">
                  <c:v>44912.291666666664</c:v>
                </c:pt>
                <c:pt idx="1112">
                  <c:v>44912.333333333336</c:v>
                </c:pt>
                <c:pt idx="1113">
                  <c:v>44912.375</c:v>
                </c:pt>
                <c:pt idx="1114">
                  <c:v>44912.416666666664</c:v>
                </c:pt>
                <c:pt idx="1115">
                  <c:v>44912.458333333336</c:v>
                </c:pt>
                <c:pt idx="1116">
                  <c:v>44912.5</c:v>
                </c:pt>
                <c:pt idx="1117">
                  <c:v>44912.541666666664</c:v>
                </c:pt>
                <c:pt idx="1118">
                  <c:v>44912.583333333336</c:v>
                </c:pt>
                <c:pt idx="1119">
                  <c:v>44912.625</c:v>
                </c:pt>
                <c:pt idx="1120">
                  <c:v>44912.666666666664</c:v>
                </c:pt>
                <c:pt idx="1121">
                  <c:v>44912.708333333336</c:v>
                </c:pt>
                <c:pt idx="1122">
                  <c:v>44912.75</c:v>
                </c:pt>
                <c:pt idx="1123">
                  <c:v>44912.791666666664</c:v>
                </c:pt>
                <c:pt idx="1124">
                  <c:v>44912.833333333336</c:v>
                </c:pt>
                <c:pt idx="1125">
                  <c:v>44912.875</c:v>
                </c:pt>
                <c:pt idx="1126">
                  <c:v>44912.916666666664</c:v>
                </c:pt>
                <c:pt idx="1127">
                  <c:v>44912.958333333336</c:v>
                </c:pt>
                <c:pt idx="1128">
                  <c:v>44913</c:v>
                </c:pt>
                <c:pt idx="1129">
                  <c:v>44913.041666666664</c:v>
                </c:pt>
                <c:pt idx="1130">
                  <c:v>44913.083333333336</c:v>
                </c:pt>
                <c:pt idx="1131">
                  <c:v>44913.125</c:v>
                </c:pt>
                <c:pt idx="1132">
                  <c:v>44913.166666666664</c:v>
                </c:pt>
                <c:pt idx="1133">
                  <c:v>44913.208333333336</c:v>
                </c:pt>
                <c:pt idx="1134">
                  <c:v>44913.25</c:v>
                </c:pt>
                <c:pt idx="1135">
                  <c:v>44913.291666666664</c:v>
                </c:pt>
                <c:pt idx="1136">
                  <c:v>44913.333333333336</c:v>
                </c:pt>
                <c:pt idx="1137">
                  <c:v>44913.375</c:v>
                </c:pt>
                <c:pt idx="1138">
                  <c:v>44913.416666666664</c:v>
                </c:pt>
                <c:pt idx="1139">
                  <c:v>44913.458333333336</c:v>
                </c:pt>
                <c:pt idx="1140">
                  <c:v>44913.5</c:v>
                </c:pt>
                <c:pt idx="1141">
                  <c:v>44913.541666666664</c:v>
                </c:pt>
                <c:pt idx="1142">
                  <c:v>44913.583333333336</c:v>
                </c:pt>
                <c:pt idx="1143">
                  <c:v>44913.625</c:v>
                </c:pt>
                <c:pt idx="1144">
                  <c:v>44913.666666666664</c:v>
                </c:pt>
                <c:pt idx="1145">
                  <c:v>44913.708333333336</c:v>
                </c:pt>
                <c:pt idx="1146">
                  <c:v>44913.75</c:v>
                </c:pt>
                <c:pt idx="1147">
                  <c:v>44913.791666666664</c:v>
                </c:pt>
                <c:pt idx="1148">
                  <c:v>44913.833333333336</c:v>
                </c:pt>
                <c:pt idx="1149">
                  <c:v>44913.875</c:v>
                </c:pt>
                <c:pt idx="1150">
                  <c:v>44913.916666666664</c:v>
                </c:pt>
                <c:pt idx="1151">
                  <c:v>44913.958333333336</c:v>
                </c:pt>
                <c:pt idx="1152">
                  <c:v>44914</c:v>
                </c:pt>
                <c:pt idx="1153">
                  <c:v>44914.041666666664</c:v>
                </c:pt>
                <c:pt idx="1154">
                  <c:v>44914.083333333336</c:v>
                </c:pt>
                <c:pt idx="1155">
                  <c:v>44914.125</c:v>
                </c:pt>
                <c:pt idx="1156">
                  <c:v>44914.166666666664</c:v>
                </c:pt>
                <c:pt idx="1157">
                  <c:v>44914.208333333336</c:v>
                </c:pt>
                <c:pt idx="1158">
                  <c:v>44914.25</c:v>
                </c:pt>
                <c:pt idx="1159">
                  <c:v>44914.291666666664</c:v>
                </c:pt>
                <c:pt idx="1160">
                  <c:v>44914.333333333336</c:v>
                </c:pt>
                <c:pt idx="1161">
                  <c:v>44914.375</c:v>
                </c:pt>
                <c:pt idx="1162">
                  <c:v>44914.416666666664</c:v>
                </c:pt>
                <c:pt idx="1163">
                  <c:v>44914.458333333336</c:v>
                </c:pt>
                <c:pt idx="1164">
                  <c:v>44914.5</c:v>
                </c:pt>
                <c:pt idx="1165">
                  <c:v>44914.541666666664</c:v>
                </c:pt>
                <c:pt idx="1166">
                  <c:v>44914.583333333336</c:v>
                </c:pt>
                <c:pt idx="1167">
                  <c:v>44914.625</c:v>
                </c:pt>
                <c:pt idx="1168">
                  <c:v>44914.666666666664</c:v>
                </c:pt>
                <c:pt idx="1169">
                  <c:v>44914.708333333336</c:v>
                </c:pt>
                <c:pt idx="1170">
                  <c:v>44914.75</c:v>
                </c:pt>
                <c:pt idx="1171">
                  <c:v>44914.791666666664</c:v>
                </c:pt>
                <c:pt idx="1172">
                  <c:v>44914.833333333336</c:v>
                </c:pt>
                <c:pt idx="1173">
                  <c:v>44914.875</c:v>
                </c:pt>
                <c:pt idx="1174">
                  <c:v>44914.916666666664</c:v>
                </c:pt>
                <c:pt idx="1175">
                  <c:v>44914.958333333336</c:v>
                </c:pt>
                <c:pt idx="1176">
                  <c:v>44915</c:v>
                </c:pt>
                <c:pt idx="1177">
                  <c:v>44915.041666666664</c:v>
                </c:pt>
                <c:pt idx="1178">
                  <c:v>44915.083333333336</c:v>
                </c:pt>
                <c:pt idx="1179">
                  <c:v>44915.125</c:v>
                </c:pt>
                <c:pt idx="1180">
                  <c:v>44915.166666666664</c:v>
                </c:pt>
                <c:pt idx="1181">
                  <c:v>44915.208333333336</c:v>
                </c:pt>
                <c:pt idx="1182">
                  <c:v>44915.25</c:v>
                </c:pt>
                <c:pt idx="1183">
                  <c:v>44915.291666666664</c:v>
                </c:pt>
                <c:pt idx="1184">
                  <c:v>44915.333333333336</c:v>
                </c:pt>
                <c:pt idx="1185">
                  <c:v>44915.375</c:v>
                </c:pt>
                <c:pt idx="1186">
                  <c:v>44915.416666666664</c:v>
                </c:pt>
                <c:pt idx="1187">
                  <c:v>44915.458333333336</c:v>
                </c:pt>
                <c:pt idx="1188">
                  <c:v>44915.5</c:v>
                </c:pt>
                <c:pt idx="1189">
                  <c:v>44915.541666666664</c:v>
                </c:pt>
                <c:pt idx="1190">
                  <c:v>44915.583333333336</c:v>
                </c:pt>
                <c:pt idx="1191">
                  <c:v>44915.625</c:v>
                </c:pt>
                <c:pt idx="1192">
                  <c:v>44915.666666666664</c:v>
                </c:pt>
                <c:pt idx="1193">
                  <c:v>44915.708333333336</c:v>
                </c:pt>
                <c:pt idx="1194">
                  <c:v>44915.75</c:v>
                </c:pt>
                <c:pt idx="1195">
                  <c:v>44915.791666666664</c:v>
                </c:pt>
                <c:pt idx="1196">
                  <c:v>44915.833333333336</c:v>
                </c:pt>
                <c:pt idx="1197">
                  <c:v>44915.875</c:v>
                </c:pt>
                <c:pt idx="1198">
                  <c:v>44915.916666666664</c:v>
                </c:pt>
                <c:pt idx="1199">
                  <c:v>44915.958333333336</c:v>
                </c:pt>
                <c:pt idx="1200">
                  <c:v>44916</c:v>
                </c:pt>
                <c:pt idx="1201">
                  <c:v>44916.041666666664</c:v>
                </c:pt>
                <c:pt idx="1202">
                  <c:v>44916.083333333336</c:v>
                </c:pt>
                <c:pt idx="1203">
                  <c:v>44916.125</c:v>
                </c:pt>
                <c:pt idx="1204">
                  <c:v>44916.166666666664</c:v>
                </c:pt>
                <c:pt idx="1205">
                  <c:v>44916.208333333336</c:v>
                </c:pt>
                <c:pt idx="1206">
                  <c:v>44916.25</c:v>
                </c:pt>
                <c:pt idx="1207">
                  <c:v>44916.291666666664</c:v>
                </c:pt>
                <c:pt idx="1208">
                  <c:v>44916.333333333336</c:v>
                </c:pt>
                <c:pt idx="1209">
                  <c:v>44916.375</c:v>
                </c:pt>
                <c:pt idx="1210">
                  <c:v>44916.416666666664</c:v>
                </c:pt>
                <c:pt idx="1211">
                  <c:v>44916.458333333336</c:v>
                </c:pt>
                <c:pt idx="1212">
                  <c:v>44916.5</c:v>
                </c:pt>
                <c:pt idx="1213">
                  <c:v>44916.541666666664</c:v>
                </c:pt>
                <c:pt idx="1214">
                  <c:v>44916.583333333336</c:v>
                </c:pt>
                <c:pt idx="1215">
                  <c:v>44916.625</c:v>
                </c:pt>
                <c:pt idx="1216">
                  <c:v>44916.666666666664</c:v>
                </c:pt>
                <c:pt idx="1217">
                  <c:v>44916.708333333336</c:v>
                </c:pt>
                <c:pt idx="1218">
                  <c:v>44916.75</c:v>
                </c:pt>
                <c:pt idx="1219">
                  <c:v>44916.791666666664</c:v>
                </c:pt>
                <c:pt idx="1220">
                  <c:v>44916.833333333336</c:v>
                </c:pt>
                <c:pt idx="1221">
                  <c:v>44916.875</c:v>
                </c:pt>
                <c:pt idx="1222">
                  <c:v>44916.916666666664</c:v>
                </c:pt>
                <c:pt idx="1223">
                  <c:v>44916.958333333336</c:v>
                </c:pt>
                <c:pt idx="1224">
                  <c:v>44917</c:v>
                </c:pt>
                <c:pt idx="1225">
                  <c:v>44917.041666666664</c:v>
                </c:pt>
                <c:pt idx="1226">
                  <c:v>44917.083333333336</c:v>
                </c:pt>
                <c:pt idx="1227">
                  <c:v>44917.125</c:v>
                </c:pt>
                <c:pt idx="1228">
                  <c:v>44917.166666666664</c:v>
                </c:pt>
                <c:pt idx="1229">
                  <c:v>44917.208333333336</c:v>
                </c:pt>
                <c:pt idx="1230">
                  <c:v>44917.25</c:v>
                </c:pt>
                <c:pt idx="1231">
                  <c:v>44917.291666666664</c:v>
                </c:pt>
                <c:pt idx="1232">
                  <c:v>44917.333333333336</c:v>
                </c:pt>
                <c:pt idx="1233">
                  <c:v>44917.375</c:v>
                </c:pt>
                <c:pt idx="1234">
                  <c:v>44917.416666666664</c:v>
                </c:pt>
                <c:pt idx="1235">
                  <c:v>44917.458333333336</c:v>
                </c:pt>
                <c:pt idx="1236">
                  <c:v>44917.5</c:v>
                </c:pt>
                <c:pt idx="1237">
                  <c:v>44917.541666666664</c:v>
                </c:pt>
                <c:pt idx="1238">
                  <c:v>44917.583333333336</c:v>
                </c:pt>
                <c:pt idx="1239">
                  <c:v>44917.625</c:v>
                </c:pt>
                <c:pt idx="1240">
                  <c:v>44917.666666666664</c:v>
                </c:pt>
                <c:pt idx="1241">
                  <c:v>44917.708333333336</c:v>
                </c:pt>
                <c:pt idx="1242">
                  <c:v>44917.75</c:v>
                </c:pt>
                <c:pt idx="1243">
                  <c:v>44917.791666666664</c:v>
                </c:pt>
                <c:pt idx="1244">
                  <c:v>44917.833333333336</c:v>
                </c:pt>
                <c:pt idx="1245">
                  <c:v>44917.875</c:v>
                </c:pt>
                <c:pt idx="1246">
                  <c:v>44917.916666666664</c:v>
                </c:pt>
                <c:pt idx="1247">
                  <c:v>44917.958333333336</c:v>
                </c:pt>
                <c:pt idx="1248">
                  <c:v>44918</c:v>
                </c:pt>
                <c:pt idx="1249">
                  <c:v>44918.041666666664</c:v>
                </c:pt>
                <c:pt idx="1250">
                  <c:v>44918.083333333336</c:v>
                </c:pt>
                <c:pt idx="1251">
                  <c:v>44918.125</c:v>
                </c:pt>
                <c:pt idx="1252">
                  <c:v>44918.166666666664</c:v>
                </c:pt>
                <c:pt idx="1253">
                  <c:v>44918.208333333336</c:v>
                </c:pt>
                <c:pt idx="1254">
                  <c:v>44918.25</c:v>
                </c:pt>
                <c:pt idx="1255">
                  <c:v>44918.291666666664</c:v>
                </c:pt>
                <c:pt idx="1256">
                  <c:v>44918.333333333336</c:v>
                </c:pt>
                <c:pt idx="1257">
                  <c:v>44918.375</c:v>
                </c:pt>
                <c:pt idx="1258">
                  <c:v>44918.416666666664</c:v>
                </c:pt>
                <c:pt idx="1259">
                  <c:v>44918.458333333336</c:v>
                </c:pt>
                <c:pt idx="1260">
                  <c:v>44918.5</c:v>
                </c:pt>
                <c:pt idx="1261">
                  <c:v>44918.541666666664</c:v>
                </c:pt>
                <c:pt idx="1262">
                  <c:v>44918.583333333336</c:v>
                </c:pt>
                <c:pt idx="1263">
                  <c:v>44918.625</c:v>
                </c:pt>
                <c:pt idx="1264">
                  <c:v>44918.666666666664</c:v>
                </c:pt>
                <c:pt idx="1265">
                  <c:v>44918.708333333336</c:v>
                </c:pt>
                <c:pt idx="1266">
                  <c:v>44918.75</c:v>
                </c:pt>
                <c:pt idx="1267">
                  <c:v>44918.791666666664</c:v>
                </c:pt>
                <c:pt idx="1268">
                  <c:v>44918.833333333336</c:v>
                </c:pt>
                <c:pt idx="1269">
                  <c:v>44918.875</c:v>
                </c:pt>
                <c:pt idx="1270">
                  <c:v>44918.916666666664</c:v>
                </c:pt>
                <c:pt idx="1271">
                  <c:v>44918.958333333336</c:v>
                </c:pt>
                <c:pt idx="1272">
                  <c:v>44919</c:v>
                </c:pt>
                <c:pt idx="1273">
                  <c:v>44919.041666666664</c:v>
                </c:pt>
                <c:pt idx="1274">
                  <c:v>44919.083333333336</c:v>
                </c:pt>
                <c:pt idx="1275">
                  <c:v>44919.125</c:v>
                </c:pt>
                <c:pt idx="1276">
                  <c:v>44919.166666666664</c:v>
                </c:pt>
                <c:pt idx="1277">
                  <c:v>44919.208333333336</c:v>
                </c:pt>
                <c:pt idx="1278">
                  <c:v>44919.25</c:v>
                </c:pt>
                <c:pt idx="1279">
                  <c:v>44919.291666666664</c:v>
                </c:pt>
                <c:pt idx="1280">
                  <c:v>44919.333333333336</c:v>
                </c:pt>
                <c:pt idx="1281">
                  <c:v>44919.375</c:v>
                </c:pt>
                <c:pt idx="1282">
                  <c:v>44919.416666666664</c:v>
                </c:pt>
                <c:pt idx="1283">
                  <c:v>44919.458333333336</c:v>
                </c:pt>
                <c:pt idx="1284">
                  <c:v>44919.5</c:v>
                </c:pt>
                <c:pt idx="1285">
                  <c:v>44919.541666666664</c:v>
                </c:pt>
                <c:pt idx="1286">
                  <c:v>44919.583333333336</c:v>
                </c:pt>
                <c:pt idx="1287">
                  <c:v>44919.625</c:v>
                </c:pt>
                <c:pt idx="1288">
                  <c:v>44919.666666666664</c:v>
                </c:pt>
                <c:pt idx="1289">
                  <c:v>44919.708333333336</c:v>
                </c:pt>
                <c:pt idx="1290">
                  <c:v>44919.75</c:v>
                </c:pt>
                <c:pt idx="1291">
                  <c:v>44919.791666666664</c:v>
                </c:pt>
                <c:pt idx="1292">
                  <c:v>44919.833333333336</c:v>
                </c:pt>
                <c:pt idx="1293">
                  <c:v>44919.875</c:v>
                </c:pt>
                <c:pt idx="1294">
                  <c:v>44919.916666666664</c:v>
                </c:pt>
                <c:pt idx="1295">
                  <c:v>44919.958333333336</c:v>
                </c:pt>
                <c:pt idx="1296">
                  <c:v>44920</c:v>
                </c:pt>
                <c:pt idx="1297">
                  <c:v>44920.041666666664</c:v>
                </c:pt>
                <c:pt idx="1298">
                  <c:v>44920.083333333336</c:v>
                </c:pt>
                <c:pt idx="1299">
                  <c:v>44920.125</c:v>
                </c:pt>
                <c:pt idx="1300">
                  <c:v>44920.166666666664</c:v>
                </c:pt>
                <c:pt idx="1301">
                  <c:v>44920.208333333336</c:v>
                </c:pt>
                <c:pt idx="1302">
                  <c:v>44920.25</c:v>
                </c:pt>
                <c:pt idx="1303">
                  <c:v>44920.291666666664</c:v>
                </c:pt>
                <c:pt idx="1304">
                  <c:v>44920.333333333336</c:v>
                </c:pt>
                <c:pt idx="1305">
                  <c:v>44920.375</c:v>
                </c:pt>
                <c:pt idx="1306">
                  <c:v>44920.416666666664</c:v>
                </c:pt>
                <c:pt idx="1307">
                  <c:v>44920.458333333336</c:v>
                </c:pt>
                <c:pt idx="1308">
                  <c:v>44920.5</c:v>
                </c:pt>
                <c:pt idx="1309">
                  <c:v>44920.541666666664</c:v>
                </c:pt>
                <c:pt idx="1310">
                  <c:v>44920.583333333336</c:v>
                </c:pt>
                <c:pt idx="1311">
                  <c:v>44920.625</c:v>
                </c:pt>
                <c:pt idx="1312">
                  <c:v>44920.666666666664</c:v>
                </c:pt>
                <c:pt idx="1313">
                  <c:v>44920.708333333336</c:v>
                </c:pt>
                <c:pt idx="1314">
                  <c:v>44920.75</c:v>
                </c:pt>
                <c:pt idx="1315">
                  <c:v>44920.791666666664</c:v>
                </c:pt>
                <c:pt idx="1316">
                  <c:v>44920.833333333336</c:v>
                </c:pt>
                <c:pt idx="1317">
                  <c:v>44920.875</c:v>
                </c:pt>
                <c:pt idx="1318">
                  <c:v>44920.916666666664</c:v>
                </c:pt>
                <c:pt idx="1319">
                  <c:v>44920.958333333336</c:v>
                </c:pt>
                <c:pt idx="1320">
                  <c:v>44921</c:v>
                </c:pt>
                <c:pt idx="1321">
                  <c:v>44921.041666666664</c:v>
                </c:pt>
                <c:pt idx="1322">
                  <c:v>44921.083333333336</c:v>
                </c:pt>
                <c:pt idx="1323">
                  <c:v>44921.125</c:v>
                </c:pt>
                <c:pt idx="1324">
                  <c:v>44921.166666666664</c:v>
                </c:pt>
                <c:pt idx="1325">
                  <c:v>44921.208333333336</c:v>
                </c:pt>
                <c:pt idx="1326">
                  <c:v>44921.25</c:v>
                </c:pt>
                <c:pt idx="1327">
                  <c:v>44921.291666666664</c:v>
                </c:pt>
                <c:pt idx="1328">
                  <c:v>44921.333333333336</c:v>
                </c:pt>
                <c:pt idx="1329">
                  <c:v>44921.375</c:v>
                </c:pt>
                <c:pt idx="1330">
                  <c:v>44921.416666666664</c:v>
                </c:pt>
                <c:pt idx="1331">
                  <c:v>44921.458333333336</c:v>
                </c:pt>
                <c:pt idx="1332">
                  <c:v>44921.5</c:v>
                </c:pt>
                <c:pt idx="1333">
                  <c:v>44921.541666666664</c:v>
                </c:pt>
                <c:pt idx="1334">
                  <c:v>44921.583333333336</c:v>
                </c:pt>
                <c:pt idx="1335">
                  <c:v>44921.625</c:v>
                </c:pt>
                <c:pt idx="1336">
                  <c:v>44921.666666666664</c:v>
                </c:pt>
                <c:pt idx="1337">
                  <c:v>44921.708333333336</c:v>
                </c:pt>
                <c:pt idx="1338">
                  <c:v>44921.75</c:v>
                </c:pt>
                <c:pt idx="1339">
                  <c:v>44921.791666666664</c:v>
                </c:pt>
                <c:pt idx="1340">
                  <c:v>44921.833333333336</c:v>
                </c:pt>
                <c:pt idx="1341">
                  <c:v>44921.875</c:v>
                </c:pt>
                <c:pt idx="1342">
                  <c:v>44921.916666666664</c:v>
                </c:pt>
                <c:pt idx="1343">
                  <c:v>44921.958333333336</c:v>
                </c:pt>
                <c:pt idx="1344">
                  <c:v>44922</c:v>
                </c:pt>
                <c:pt idx="1345">
                  <c:v>44922.041666666664</c:v>
                </c:pt>
                <c:pt idx="1346">
                  <c:v>44922.083333333336</c:v>
                </c:pt>
                <c:pt idx="1347">
                  <c:v>44922.125</c:v>
                </c:pt>
                <c:pt idx="1348">
                  <c:v>44922.166666666664</c:v>
                </c:pt>
                <c:pt idx="1349">
                  <c:v>44922.208333333336</c:v>
                </c:pt>
                <c:pt idx="1350">
                  <c:v>44922.25</c:v>
                </c:pt>
                <c:pt idx="1351">
                  <c:v>44922.291666666664</c:v>
                </c:pt>
                <c:pt idx="1352">
                  <c:v>44922.333333333336</c:v>
                </c:pt>
                <c:pt idx="1353">
                  <c:v>44922.375</c:v>
                </c:pt>
                <c:pt idx="1354">
                  <c:v>44922.416666666664</c:v>
                </c:pt>
                <c:pt idx="1355">
                  <c:v>44922.458333333336</c:v>
                </c:pt>
                <c:pt idx="1356">
                  <c:v>44922.5</c:v>
                </c:pt>
                <c:pt idx="1357">
                  <c:v>44922.541666666664</c:v>
                </c:pt>
                <c:pt idx="1358">
                  <c:v>44922.583333333336</c:v>
                </c:pt>
                <c:pt idx="1359">
                  <c:v>44922.625</c:v>
                </c:pt>
                <c:pt idx="1360">
                  <c:v>44922.666666666664</c:v>
                </c:pt>
                <c:pt idx="1361">
                  <c:v>44922.708333333336</c:v>
                </c:pt>
                <c:pt idx="1362">
                  <c:v>44922.75</c:v>
                </c:pt>
                <c:pt idx="1363">
                  <c:v>44922.791666666664</c:v>
                </c:pt>
                <c:pt idx="1364">
                  <c:v>44922.833333333336</c:v>
                </c:pt>
                <c:pt idx="1365">
                  <c:v>44922.875</c:v>
                </c:pt>
                <c:pt idx="1366">
                  <c:v>44922.916666666664</c:v>
                </c:pt>
                <c:pt idx="1367">
                  <c:v>44922.958333333336</c:v>
                </c:pt>
                <c:pt idx="1368">
                  <c:v>44923</c:v>
                </c:pt>
                <c:pt idx="1369">
                  <c:v>44923.041666666664</c:v>
                </c:pt>
                <c:pt idx="1370">
                  <c:v>44923.083333333336</c:v>
                </c:pt>
                <c:pt idx="1371">
                  <c:v>44923.125</c:v>
                </c:pt>
                <c:pt idx="1372">
                  <c:v>44923.166666666664</c:v>
                </c:pt>
                <c:pt idx="1373">
                  <c:v>44923.208333333336</c:v>
                </c:pt>
                <c:pt idx="1374">
                  <c:v>44923.25</c:v>
                </c:pt>
                <c:pt idx="1375">
                  <c:v>44923.291666666664</c:v>
                </c:pt>
                <c:pt idx="1376">
                  <c:v>44923.333333333336</c:v>
                </c:pt>
                <c:pt idx="1377">
                  <c:v>44923.375</c:v>
                </c:pt>
                <c:pt idx="1378">
                  <c:v>44923.416666666664</c:v>
                </c:pt>
                <c:pt idx="1379">
                  <c:v>44923.458333333336</c:v>
                </c:pt>
                <c:pt idx="1380">
                  <c:v>44923.5</c:v>
                </c:pt>
                <c:pt idx="1381">
                  <c:v>44923.541666666664</c:v>
                </c:pt>
                <c:pt idx="1382">
                  <c:v>44923.583333333336</c:v>
                </c:pt>
                <c:pt idx="1383">
                  <c:v>44923.625</c:v>
                </c:pt>
                <c:pt idx="1384">
                  <c:v>44923.666666666664</c:v>
                </c:pt>
                <c:pt idx="1385">
                  <c:v>44923.708333333336</c:v>
                </c:pt>
                <c:pt idx="1386">
                  <c:v>44923.75</c:v>
                </c:pt>
                <c:pt idx="1387">
                  <c:v>44923.791666666664</c:v>
                </c:pt>
                <c:pt idx="1388">
                  <c:v>44923.833333333336</c:v>
                </c:pt>
                <c:pt idx="1389">
                  <c:v>44923.875</c:v>
                </c:pt>
                <c:pt idx="1390">
                  <c:v>44923.916666666664</c:v>
                </c:pt>
                <c:pt idx="1391">
                  <c:v>44923.958333333336</c:v>
                </c:pt>
                <c:pt idx="1392">
                  <c:v>44924</c:v>
                </c:pt>
                <c:pt idx="1393">
                  <c:v>44924.041666666664</c:v>
                </c:pt>
                <c:pt idx="1394">
                  <c:v>44924.083333333336</c:v>
                </c:pt>
                <c:pt idx="1395">
                  <c:v>44924.125</c:v>
                </c:pt>
                <c:pt idx="1396">
                  <c:v>44924.166666666664</c:v>
                </c:pt>
                <c:pt idx="1397">
                  <c:v>44924.208333333336</c:v>
                </c:pt>
                <c:pt idx="1398">
                  <c:v>44924.25</c:v>
                </c:pt>
                <c:pt idx="1399">
                  <c:v>44924.291666666664</c:v>
                </c:pt>
                <c:pt idx="1400">
                  <c:v>44924.333333333336</c:v>
                </c:pt>
                <c:pt idx="1401">
                  <c:v>44924.375</c:v>
                </c:pt>
                <c:pt idx="1402">
                  <c:v>44924.416666666664</c:v>
                </c:pt>
                <c:pt idx="1403">
                  <c:v>44924.458333333336</c:v>
                </c:pt>
                <c:pt idx="1404">
                  <c:v>44924.5</c:v>
                </c:pt>
                <c:pt idx="1405">
                  <c:v>44924.541666666664</c:v>
                </c:pt>
                <c:pt idx="1406">
                  <c:v>44924.583333333336</c:v>
                </c:pt>
                <c:pt idx="1407">
                  <c:v>44924.625</c:v>
                </c:pt>
                <c:pt idx="1408">
                  <c:v>44924.666666666664</c:v>
                </c:pt>
                <c:pt idx="1409">
                  <c:v>44924.708333333336</c:v>
                </c:pt>
                <c:pt idx="1410">
                  <c:v>44924.75</c:v>
                </c:pt>
                <c:pt idx="1411">
                  <c:v>44924.791666666664</c:v>
                </c:pt>
                <c:pt idx="1412">
                  <c:v>44924.833333333336</c:v>
                </c:pt>
                <c:pt idx="1413">
                  <c:v>44924.875</c:v>
                </c:pt>
                <c:pt idx="1414">
                  <c:v>44924.916666666664</c:v>
                </c:pt>
                <c:pt idx="1415">
                  <c:v>44924.958333333336</c:v>
                </c:pt>
                <c:pt idx="1416">
                  <c:v>44925</c:v>
                </c:pt>
                <c:pt idx="1417">
                  <c:v>44925.041666666664</c:v>
                </c:pt>
                <c:pt idx="1418">
                  <c:v>44925.083333333336</c:v>
                </c:pt>
                <c:pt idx="1419">
                  <c:v>44925.125</c:v>
                </c:pt>
                <c:pt idx="1420">
                  <c:v>44925.166666666664</c:v>
                </c:pt>
                <c:pt idx="1421">
                  <c:v>44925.208333333336</c:v>
                </c:pt>
                <c:pt idx="1422">
                  <c:v>44925.25</c:v>
                </c:pt>
                <c:pt idx="1423">
                  <c:v>44925.291666666664</c:v>
                </c:pt>
                <c:pt idx="1424">
                  <c:v>44925.333333333336</c:v>
                </c:pt>
                <c:pt idx="1425">
                  <c:v>44925.375</c:v>
                </c:pt>
                <c:pt idx="1426">
                  <c:v>44925.416666666664</c:v>
                </c:pt>
                <c:pt idx="1427">
                  <c:v>44925.458333333336</c:v>
                </c:pt>
                <c:pt idx="1428">
                  <c:v>44925.5</c:v>
                </c:pt>
                <c:pt idx="1429">
                  <c:v>44925.541666666664</c:v>
                </c:pt>
                <c:pt idx="1430">
                  <c:v>44925.583333333336</c:v>
                </c:pt>
                <c:pt idx="1431">
                  <c:v>44925.625</c:v>
                </c:pt>
                <c:pt idx="1432">
                  <c:v>44925.666666666664</c:v>
                </c:pt>
                <c:pt idx="1433">
                  <c:v>44925.708333333336</c:v>
                </c:pt>
                <c:pt idx="1434">
                  <c:v>44925.75</c:v>
                </c:pt>
                <c:pt idx="1435">
                  <c:v>44925.791666666664</c:v>
                </c:pt>
                <c:pt idx="1436">
                  <c:v>44925.833333333336</c:v>
                </c:pt>
                <c:pt idx="1437">
                  <c:v>44925.875</c:v>
                </c:pt>
                <c:pt idx="1438">
                  <c:v>44925.916666666664</c:v>
                </c:pt>
                <c:pt idx="1439">
                  <c:v>44925.958333333336</c:v>
                </c:pt>
                <c:pt idx="1440">
                  <c:v>44926</c:v>
                </c:pt>
                <c:pt idx="1441">
                  <c:v>44926.041666666664</c:v>
                </c:pt>
                <c:pt idx="1442">
                  <c:v>44926.083333333336</c:v>
                </c:pt>
                <c:pt idx="1443">
                  <c:v>44926.125</c:v>
                </c:pt>
                <c:pt idx="1444">
                  <c:v>44926.166666666664</c:v>
                </c:pt>
                <c:pt idx="1445">
                  <c:v>44926.208333333336</c:v>
                </c:pt>
                <c:pt idx="1446">
                  <c:v>44926.25</c:v>
                </c:pt>
                <c:pt idx="1447">
                  <c:v>44926.291666666664</c:v>
                </c:pt>
                <c:pt idx="1448">
                  <c:v>44926.333333333336</c:v>
                </c:pt>
                <c:pt idx="1449">
                  <c:v>44926.375</c:v>
                </c:pt>
                <c:pt idx="1450">
                  <c:v>44926.416666666664</c:v>
                </c:pt>
                <c:pt idx="1451">
                  <c:v>44926.458333333336</c:v>
                </c:pt>
                <c:pt idx="1452">
                  <c:v>44926.5</c:v>
                </c:pt>
                <c:pt idx="1453">
                  <c:v>44926.541666666664</c:v>
                </c:pt>
                <c:pt idx="1454">
                  <c:v>44926.583333333336</c:v>
                </c:pt>
                <c:pt idx="1455">
                  <c:v>44926.625</c:v>
                </c:pt>
                <c:pt idx="1456">
                  <c:v>44926.666666666664</c:v>
                </c:pt>
                <c:pt idx="1457">
                  <c:v>44926.708333333336</c:v>
                </c:pt>
                <c:pt idx="1458">
                  <c:v>44926.75</c:v>
                </c:pt>
                <c:pt idx="1459">
                  <c:v>44926.791666666664</c:v>
                </c:pt>
                <c:pt idx="1460">
                  <c:v>44926.833333333336</c:v>
                </c:pt>
                <c:pt idx="1461">
                  <c:v>44926.875</c:v>
                </c:pt>
                <c:pt idx="1462">
                  <c:v>44926.916666666664</c:v>
                </c:pt>
                <c:pt idx="1463">
                  <c:v>44926.958333333336</c:v>
                </c:pt>
                <c:pt idx="1464">
                  <c:v>44927</c:v>
                </c:pt>
                <c:pt idx="1465">
                  <c:v>44927.041666666664</c:v>
                </c:pt>
                <c:pt idx="1466">
                  <c:v>44927.083333333336</c:v>
                </c:pt>
                <c:pt idx="1467">
                  <c:v>44927.125</c:v>
                </c:pt>
                <c:pt idx="1468">
                  <c:v>44927.166666666664</c:v>
                </c:pt>
                <c:pt idx="1469">
                  <c:v>44927.208333333336</c:v>
                </c:pt>
                <c:pt idx="1470">
                  <c:v>44927.25</c:v>
                </c:pt>
                <c:pt idx="1471">
                  <c:v>44927.291666666664</c:v>
                </c:pt>
                <c:pt idx="1472">
                  <c:v>44927.333333333336</c:v>
                </c:pt>
                <c:pt idx="1473">
                  <c:v>44927.375</c:v>
                </c:pt>
                <c:pt idx="1474">
                  <c:v>44927.416666666664</c:v>
                </c:pt>
                <c:pt idx="1475">
                  <c:v>44927.458333333336</c:v>
                </c:pt>
                <c:pt idx="1476">
                  <c:v>44927.5</c:v>
                </c:pt>
                <c:pt idx="1477">
                  <c:v>44927.541666666664</c:v>
                </c:pt>
                <c:pt idx="1478">
                  <c:v>44927.583333333336</c:v>
                </c:pt>
                <c:pt idx="1479">
                  <c:v>44927.625</c:v>
                </c:pt>
                <c:pt idx="1480">
                  <c:v>44927.666666666664</c:v>
                </c:pt>
                <c:pt idx="1481">
                  <c:v>44927.708333333336</c:v>
                </c:pt>
                <c:pt idx="1482">
                  <c:v>44927.75</c:v>
                </c:pt>
                <c:pt idx="1483">
                  <c:v>44927.791666666664</c:v>
                </c:pt>
                <c:pt idx="1484">
                  <c:v>44927.833333333336</c:v>
                </c:pt>
                <c:pt idx="1485">
                  <c:v>44927.875</c:v>
                </c:pt>
                <c:pt idx="1486">
                  <c:v>44927.916666666664</c:v>
                </c:pt>
                <c:pt idx="1487">
                  <c:v>44927.958333333336</c:v>
                </c:pt>
                <c:pt idx="1488">
                  <c:v>44928</c:v>
                </c:pt>
                <c:pt idx="1489">
                  <c:v>44928.041666666664</c:v>
                </c:pt>
                <c:pt idx="1490">
                  <c:v>44928.083333333336</c:v>
                </c:pt>
                <c:pt idx="1491">
                  <c:v>44928.125</c:v>
                </c:pt>
                <c:pt idx="1492">
                  <c:v>44928.166666666664</c:v>
                </c:pt>
                <c:pt idx="1493">
                  <c:v>44928.208333333336</c:v>
                </c:pt>
                <c:pt idx="1494">
                  <c:v>44928.25</c:v>
                </c:pt>
                <c:pt idx="1495">
                  <c:v>44928.291666666664</c:v>
                </c:pt>
                <c:pt idx="1496">
                  <c:v>44928.333333333336</c:v>
                </c:pt>
                <c:pt idx="1497">
                  <c:v>44928.375</c:v>
                </c:pt>
                <c:pt idx="1498">
                  <c:v>44928.416666666664</c:v>
                </c:pt>
                <c:pt idx="1499">
                  <c:v>44928.458333333336</c:v>
                </c:pt>
                <c:pt idx="1500">
                  <c:v>44928.5</c:v>
                </c:pt>
                <c:pt idx="1501">
                  <c:v>44928.541666666664</c:v>
                </c:pt>
                <c:pt idx="1502">
                  <c:v>44928.583333333336</c:v>
                </c:pt>
                <c:pt idx="1503">
                  <c:v>44928.625</c:v>
                </c:pt>
                <c:pt idx="1504">
                  <c:v>44928.666666666664</c:v>
                </c:pt>
                <c:pt idx="1505">
                  <c:v>44928.708333333336</c:v>
                </c:pt>
                <c:pt idx="1506">
                  <c:v>44928.75</c:v>
                </c:pt>
                <c:pt idx="1507">
                  <c:v>44928.791666666664</c:v>
                </c:pt>
                <c:pt idx="1508">
                  <c:v>44928.833333333336</c:v>
                </c:pt>
                <c:pt idx="1509">
                  <c:v>44928.875</c:v>
                </c:pt>
                <c:pt idx="1510">
                  <c:v>44928.916666666664</c:v>
                </c:pt>
                <c:pt idx="1511">
                  <c:v>44928.958333333336</c:v>
                </c:pt>
                <c:pt idx="1512">
                  <c:v>44929</c:v>
                </c:pt>
                <c:pt idx="1513">
                  <c:v>44929.041666666664</c:v>
                </c:pt>
                <c:pt idx="1514">
                  <c:v>44929.083333333336</c:v>
                </c:pt>
                <c:pt idx="1515">
                  <c:v>44929.125</c:v>
                </c:pt>
                <c:pt idx="1516">
                  <c:v>44929.166666666664</c:v>
                </c:pt>
                <c:pt idx="1517">
                  <c:v>44929.208333333336</c:v>
                </c:pt>
                <c:pt idx="1518">
                  <c:v>44929.25</c:v>
                </c:pt>
                <c:pt idx="1519">
                  <c:v>44929.291666666664</c:v>
                </c:pt>
                <c:pt idx="1520">
                  <c:v>44929.333333333336</c:v>
                </c:pt>
                <c:pt idx="1521">
                  <c:v>44929.375</c:v>
                </c:pt>
                <c:pt idx="1522">
                  <c:v>44929.416666666664</c:v>
                </c:pt>
                <c:pt idx="1523">
                  <c:v>44929.458333333336</c:v>
                </c:pt>
                <c:pt idx="1524">
                  <c:v>44929.5</c:v>
                </c:pt>
                <c:pt idx="1525">
                  <c:v>44929.541666666664</c:v>
                </c:pt>
                <c:pt idx="1526">
                  <c:v>44929.583333333336</c:v>
                </c:pt>
                <c:pt idx="1527">
                  <c:v>44929.625</c:v>
                </c:pt>
                <c:pt idx="1528">
                  <c:v>44929.666666666664</c:v>
                </c:pt>
                <c:pt idx="1529">
                  <c:v>44929.708333333336</c:v>
                </c:pt>
                <c:pt idx="1530">
                  <c:v>44929.75</c:v>
                </c:pt>
                <c:pt idx="1531">
                  <c:v>44929.791666666664</c:v>
                </c:pt>
                <c:pt idx="1532">
                  <c:v>44929.833333333336</c:v>
                </c:pt>
                <c:pt idx="1533">
                  <c:v>44929.875</c:v>
                </c:pt>
                <c:pt idx="1534">
                  <c:v>44929.916666666664</c:v>
                </c:pt>
                <c:pt idx="1535">
                  <c:v>44929.958333333336</c:v>
                </c:pt>
                <c:pt idx="1536">
                  <c:v>44930</c:v>
                </c:pt>
                <c:pt idx="1537">
                  <c:v>44930.041666666664</c:v>
                </c:pt>
                <c:pt idx="1538">
                  <c:v>44930.083333333336</c:v>
                </c:pt>
                <c:pt idx="1539">
                  <c:v>44930.125</c:v>
                </c:pt>
                <c:pt idx="1540">
                  <c:v>44930.166666666664</c:v>
                </c:pt>
                <c:pt idx="1541">
                  <c:v>44930.208333333336</c:v>
                </c:pt>
                <c:pt idx="1542">
                  <c:v>44930.25</c:v>
                </c:pt>
                <c:pt idx="1543">
                  <c:v>44930.291666666664</c:v>
                </c:pt>
                <c:pt idx="1544">
                  <c:v>44930.333333333336</c:v>
                </c:pt>
                <c:pt idx="1545">
                  <c:v>44930.375</c:v>
                </c:pt>
                <c:pt idx="1546">
                  <c:v>44930.416666666664</c:v>
                </c:pt>
                <c:pt idx="1547">
                  <c:v>44930.458333333336</c:v>
                </c:pt>
                <c:pt idx="1548">
                  <c:v>44930.5</c:v>
                </c:pt>
                <c:pt idx="1549">
                  <c:v>44930.541666666664</c:v>
                </c:pt>
                <c:pt idx="1550">
                  <c:v>44930.583333333336</c:v>
                </c:pt>
                <c:pt idx="1551">
                  <c:v>44930.625</c:v>
                </c:pt>
                <c:pt idx="1552">
                  <c:v>44930.666666666664</c:v>
                </c:pt>
                <c:pt idx="1553">
                  <c:v>44930.708333333336</c:v>
                </c:pt>
                <c:pt idx="1554">
                  <c:v>44930.75</c:v>
                </c:pt>
                <c:pt idx="1555">
                  <c:v>44930.791666666664</c:v>
                </c:pt>
                <c:pt idx="1556">
                  <c:v>44930.833333333336</c:v>
                </c:pt>
                <c:pt idx="1557">
                  <c:v>44930.875</c:v>
                </c:pt>
                <c:pt idx="1558">
                  <c:v>44930.916666666664</c:v>
                </c:pt>
                <c:pt idx="1559">
                  <c:v>44930.958333333336</c:v>
                </c:pt>
                <c:pt idx="1560">
                  <c:v>44931</c:v>
                </c:pt>
                <c:pt idx="1561">
                  <c:v>44931.041666666664</c:v>
                </c:pt>
                <c:pt idx="1562">
                  <c:v>44931.083333333336</c:v>
                </c:pt>
                <c:pt idx="1563">
                  <c:v>44931.125</c:v>
                </c:pt>
                <c:pt idx="1564">
                  <c:v>44931.166666666664</c:v>
                </c:pt>
                <c:pt idx="1565">
                  <c:v>44931.208333333336</c:v>
                </c:pt>
                <c:pt idx="1566">
                  <c:v>44931.25</c:v>
                </c:pt>
                <c:pt idx="1567">
                  <c:v>44931.291666666664</c:v>
                </c:pt>
                <c:pt idx="1568">
                  <c:v>44931.333333333336</c:v>
                </c:pt>
                <c:pt idx="1569">
                  <c:v>44931.375</c:v>
                </c:pt>
                <c:pt idx="1570">
                  <c:v>44931.416666666664</c:v>
                </c:pt>
                <c:pt idx="1571">
                  <c:v>44931.458333333336</c:v>
                </c:pt>
                <c:pt idx="1572">
                  <c:v>44931.5</c:v>
                </c:pt>
                <c:pt idx="1573">
                  <c:v>44931.541666666664</c:v>
                </c:pt>
                <c:pt idx="1574">
                  <c:v>44931.583333333336</c:v>
                </c:pt>
                <c:pt idx="1575">
                  <c:v>44931.625</c:v>
                </c:pt>
                <c:pt idx="1576">
                  <c:v>44931.666666666664</c:v>
                </c:pt>
                <c:pt idx="1577">
                  <c:v>44931.708333333336</c:v>
                </c:pt>
                <c:pt idx="1578">
                  <c:v>44931.75</c:v>
                </c:pt>
                <c:pt idx="1579">
                  <c:v>44931.791666666664</c:v>
                </c:pt>
                <c:pt idx="1580">
                  <c:v>44931.833333333336</c:v>
                </c:pt>
                <c:pt idx="1581">
                  <c:v>44931.875</c:v>
                </c:pt>
                <c:pt idx="1582">
                  <c:v>44931.916666666664</c:v>
                </c:pt>
                <c:pt idx="1583">
                  <c:v>44931.958333333336</c:v>
                </c:pt>
                <c:pt idx="1584">
                  <c:v>44932</c:v>
                </c:pt>
                <c:pt idx="1585">
                  <c:v>44932.041666666664</c:v>
                </c:pt>
                <c:pt idx="1586">
                  <c:v>44932.083333333336</c:v>
                </c:pt>
                <c:pt idx="1587">
                  <c:v>44932.125</c:v>
                </c:pt>
                <c:pt idx="1588">
                  <c:v>44932.166666666664</c:v>
                </c:pt>
                <c:pt idx="1589">
                  <c:v>44932.208333333336</c:v>
                </c:pt>
                <c:pt idx="1590">
                  <c:v>44932.25</c:v>
                </c:pt>
                <c:pt idx="1591">
                  <c:v>44932.291666666664</c:v>
                </c:pt>
                <c:pt idx="1592">
                  <c:v>44932.333333333336</c:v>
                </c:pt>
                <c:pt idx="1593">
                  <c:v>44932.375</c:v>
                </c:pt>
                <c:pt idx="1594">
                  <c:v>44932.416666666664</c:v>
                </c:pt>
                <c:pt idx="1595">
                  <c:v>44932.458333333336</c:v>
                </c:pt>
                <c:pt idx="1596">
                  <c:v>44932.5</c:v>
                </c:pt>
                <c:pt idx="1597">
                  <c:v>44932.541666666664</c:v>
                </c:pt>
                <c:pt idx="1598">
                  <c:v>44932.583333333336</c:v>
                </c:pt>
                <c:pt idx="1599">
                  <c:v>44932.625</c:v>
                </c:pt>
                <c:pt idx="1600">
                  <c:v>44932.666666666664</c:v>
                </c:pt>
                <c:pt idx="1601">
                  <c:v>44932.708333333336</c:v>
                </c:pt>
                <c:pt idx="1602">
                  <c:v>44932.75</c:v>
                </c:pt>
                <c:pt idx="1603">
                  <c:v>44932.791666666664</c:v>
                </c:pt>
                <c:pt idx="1604">
                  <c:v>44932.833333333336</c:v>
                </c:pt>
                <c:pt idx="1605">
                  <c:v>44932.875</c:v>
                </c:pt>
                <c:pt idx="1606">
                  <c:v>44932.916666666664</c:v>
                </c:pt>
                <c:pt idx="1607">
                  <c:v>44932.958333333336</c:v>
                </c:pt>
                <c:pt idx="1608">
                  <c:v>44933</c:v>
                </c:pt>
                <c:pt idx="1609">
                  <c:v>44933.041666666664</c:v>
                </c:pt>
                <c:pt idx="1610">
                  <c:v>44933.083333333336</c:v>
                </c:pt>
                <c:pt idx="1611">
                  <c:v>44933.125</c:v>
                </c:pt>
                <c:pt idx="1612">
                  <c:v>44933.166666666664</c:v>
                </c:pt>
                <c:pt idx="1613">
                  <c:v>44933.208333333336</c:v>
                </c:pt>
                <c:pt idx="1614">
                  <c:v>44933.25</c:v>
                </c:pt>
                <c:pt idx="1615">
                  <c:v>44933.291666666664</c:v>
                </c:pt>
                <c:pt idx="1616">
                  <c:v>44933.333333333336</c:v>
                </c:pt>
                <c:pt idx="1617">
                  <c:v>44933.375</c:v>
                </c:pt>
                <c:pt idx="1618">
                  <c:v>44933.416666666664</c:v>
                </c:pt>
                <c:pt idx="1619">
                  <c:v>44933.458333333336</c:v>
                </c:pt>
                <c:pt idx="1620">
                  <c:v>44933.5</c:v>
                </c:pt>
                <c:pt idx="1621">
                  <c:v>44933.541666666664</c:v>
                </c:pt>
                <c:pt idx="1622">
                  <c:v>44933.583333333336</c:v>
                </c:pt>
                <c:pt idx="1623">
                  <c:v>44933.625</c:v>
                </c:pt>
                <c:pt idx="1624">
                  <c:v>44933.666666666664</c:v>
                </c:pt>
                <c:pt idx="1625">
                  <c:v>44933.708333333336</c:v>
                </c:pt>
                <c:pt idx="1626">
                  <c:v>44933.75</c:v>
                </c:pt>
                <c:pt idx="1627">
                  <c:v>44933.791666666664</c:v>
                </c:pt>
                <c:pt idx="1628">
                  <c:v>44933.833333333336</c:v>
                </c:pt>
                <c:pt idx="1629">
                  <c:v>44933.875</c:v>
                </c:pt>
                <c:pt idx="1630">
                  <c:v>44933.916666666664</c:v>
                </c:pt>
                <c:pt idx="1631">
                  <c:v>44933.958333333336</c:v>
                </c:pt>
                <c:pt idx="1632">
                  <c:v>44934</c:v>
                </c:pt>
                <c:pt idx="1633">
                  <c:v>44934.041666666664</c:v>
                </c:pt>
                <c:pt idx="1634">
                  <c:v>44934.083333333336</c:v>
                </c:pt>
                <c:pt idx="1635">
                  <c:v>44934.125</c:v>
                </c:pt>
                <c:pt idx="1636">
                  <c:v>44934.166666666664</c:v>
                </c:pt>
                <c:pt idx="1637">
                  <c:v>44934.208333333336</c:v>
                </c:pt>
                <c:pt idx="1638">
                  <c:v>44934.25</c:v>
                </c:pt>
                <c:pt idx="1639">
                  <c:v>44934.291666666664</c:v>
                </c:pt>
                <c:pt idx="1640">
                  <c:v>44934.333333333336</c:v>
                </c:pt>
                <c:pt idx="1641">
                  <c:v>44934.375</c:v>
                </c:pt>
                <c:pt idx="1642">
                  <c:v>44934.416666666664</c:v>
                </c:pt>
                <c:pt idx="1643">
                  <c:v>44934.458333333336</c:v>
                </c:pt>
                <c:pt idx="1644">
                  <c:v>44934.5</c:v>
                </c:pt>
                <c:pt idx="1645">
                  <c:v>44934.541666666664</c:v>
                </c:pt>
                <c:pt idx="1646">
                  <c:v>44934.583333333336</c:v>
                </c:pt>
                <c:pt idx="1647">
                  <c:v>44934.625</c:v>
                </c:pt>
                <c:pt idx="1648">
                  <c:v>44934.666666666664</c:v>
                </c:pt>
                <c:pt idx="1649">
                  <c:v>44934.708333333336</c:v>
                </c:pt>
                <c:pt idx="1650">
                  <c:v>44934.75</c:v>
                </c:pt>
                <c:pt idx="1651">
                  <c:v>44934.791666666664</c:v>
                </c:pt>
                <c:pt idx="1652">
                  <c:v>44934.833333333336</c:v>
                </c:pt>
                <c:pt idx="1653">
                  <c:v>44934.875</c:v>
                </c:pt>
                <c:pt idx="1654">
                  <c:v>44934.916666666664</c:v>
                </c:pt>
                <c:pt idx="1655">
                  <c:v>44934.958333333336</c:v>
                </c:pt>
                <c:pt idx="1656">
                  <c:v>44935</c:v>
                </c:pt>
                <c:pt idx="1657">
                  <c:v>44935.041666666664</c:v>
                </c:pt>
                <c:pt idx="1658">
                  <c:v>44935.083333333336</c:v>
                </c:pt>
                <c:pt idx="1659">
                  <c:v>44935.125</c:v>
                </c:pt>
                <c:pt idx="1660">
                  <c:v>44935.166666666664</c:v>
                </c:pt>
                <c:pt idx="1661">
                  <c:v>44935.208333333336</c:v>
                </c:pt>
                <c:pt idx="1662">
                  <c:v>44935.25</c:v>
                </c:pt>
                <c:pt idx="1663">
                  <c:v>44935.291666666664</c:v>
                </c:pt>
                <c:pt idx="1664">
                  <c:v>44935.333333333336</c:v>
                </c:pt>
                <c:pt idx="1665">
                  <c:v>44935.375</c:v>
                </c:pt>
                <c:pt idx="1666">
                  <c:v>44935.416666666664</c:v>
                </c:pt>
                <c:pt idx="1667">
                  <c:v>44935.458333333336</c:v>
                </c:pt>
                <c:pt idx="1668">
                  <c:v>44935.5</c:v>
                </c:pt>
                <c:pt idx="1669">
                  <c:v>44935.541666666664</c:v>
                </c:pt>
                <c:pt idx="1670">
                  <c:v>44935.583333333336</c:v>
                </c:pt>
                <c:pt idx="1671">
                  <c:v>44935.625</c:v>
                </c:pt>
                <c:pt idx="1672">
                  <c:v>44935.666666666664</c:v>
                </c:pt>
                <c:pt idx="1673">
                  <c:v>44935.708333333336</c:v>
                </c:pt>
                <c:pt idx="1674">
                  <c:v>44935.75</c:v>
                </c:pt>
                <c:pt idx="1675">
                  <c:v>44935.791666666664</c:v>
                </c:pt>
                <c:pt idx="1676">
                  <c:v>44935.833333333336</c:v>
                </c:pt>
                <c:pt idx="1677">
                  <c:v>44935.875</c:v>
                </c:pt>
                <c:pt idx="1678">
                  <c:v>44935.916666666664</c:v>
                </c:pt>
                <c:pt idx="1679">
                  <c:v>44935.958333333336</c:v>
                </c:pt>
                <c:pt idx="1680">
                  <c:v>44936</c:v>
                </c:pt>
                <c:pt idx="1681">
                  <c:v>44936.041666666664</c:v>
                </c:pt>
                <c:pt idx="1682">
                  <c:v>44936.083333333336</c:v>
                </c:pt>
                <c:pt idx="1683">
                  <c:v>44936.125</c:v>
                </c:pt>
                <c:pt idx="1684">
                  <c:v>44936.166666666664</c:v>
                </c:pt>
                <c:pt idx="1685">
                  <c:v>44936.208333333336</c:v>
                </c:pt>
                <c:pt idx="1686">
                  <c:v>44936.25</c:v>
                </c:pt>
                <c:pt idx="1687">
                  <c:v>44936.291666666664</c:v>
                </c:pt>
                <c:pt idx="1688">
                  <c:v>44936.333333333336</c:v>
                </c:pt>
                <c:pt idx="1689">
                  <c:v>44936.375</c:v>
                </c:pt>
                <c:pt idx="1690">
                  <c:v>44936.416666666664</c:v>
                </c:pt>
                <c:pt idx="1691">
                  <c:v>44936.458333333336</c:v>
                </c:pt>
                <c:pt idx="1692">
                  <c:v>44936.5</c:v>
                </c:pt>
                <c:pt idx="1693">
                  <c:v>44936.541666666664</c:v>
                </c:pt>
                <c:pt idx="1694">
                  <c:v>44936.583333333336</c:v>
                </c:pt>
                <c:pt idx="1695">
                  <c:v>44936.625</c:v>
                </c:pt>
                <c:pt idx="1696">
                  <c:v>44936.666666666664</c:v>
                </c:pt>
                <c:pt idx="1697">
                  <c:v>44936.708333333336</c:v>
                </c:pt>
                <c:pt idx="1698">
                  <c:v>44936.75</c:v>
                </c:pt>
                <c:pt idx="1699">
                  <c:v>44936.791666666664</c:v>
                </c:pt>
                <c:pt idx="1700">
                  <c:v>44936.833333333336</c:v>
                </c:pt>
                <c:pt idx="1701">
                  <c:v>44936.875</c:v>
                </c:pt>
                <c:pt idx="1702">
                  <c:v>44936.916666666664</c:v>
                </c:pt>
                <c:pt idx="1703">
                  <c:v>44936.958333333336</c:v>
                </c:pt>
                <c:pt idx="1704">
                  <c:v>44937</c:v>
                </c:pt>
                <c:pt idx="1705">
                  <c:v>44937.041666666664</c:v>
                </c:pt>
                <c:pt idx="1706">
                  <c:v>44937.083333333336</c:v>
                </c:pt>
                <c:pt idx="1707">
                  <c:v>44937.125</c:v>
                </c:pt>
                <c:pt idx="1708">
                  <c:v>44937.166666666664</c:v>
                </c:pt>
                <c:pt idx="1709">
                  <c:v>44937.208333333336</c:v>
                </c:pt>
                <c:pt idx="1710">
                  <c:v>44937.25</c:v>
                </c:pt>
                <c:pt idx="1711">
                  <c:v>44937.291666666664</c:v>
                </c:pt>
                <c:pt idx="1712">
                  <c:v>44937.333333333336</c:v>
                </c:pt>
                <c:pt idx="1713">
                  <c:v>44937.375</c:v>
                </c:pt>
                <c:pt idx="1714">
                  <c:v>44937.416666666664</c:v>
                </c:pt>
                <c:pt idx="1715">
                  <c:v>44937.458333333336</c:v>
                </c:pt>
                <c:pt idx="1716">
                  <c:v>44937.5</c:v>
                </c:pt>
                <c:pt idx="1717">
                  <c:v>44937.541666666664</c:v>
                </c:pt>
                <c:pt idx="1718">
                  <c:v>44937.583333333336</c:v>
                </c:pt>
                <c:pt idx="1719">
                  <c:v>44937.625</c:v>
                </c:pt>
                <c:pt idx="1720">
                  <c:v>44937.666666666664</c:v>
                </c:pt>
                <c:pt idx="1721">
                  <c:v>44937.708333333336</c:v>
                </c:pt>
                <c:pt idx="1722">
                  <c:v>44937.75</c:v>
                </c:pt>
                <c:pt idx="1723">
                  <c:v>44937.791666666664</c:v>
                </c:pt>
                <c:pt idx="1724">
                  <c:v>44937.833333333336</c:v>
                </c:pt>
                <c:pt idx="1725">
                  <c:v>44937.875</c:v>
                </c:pt>
                <c:pt idx="1726">
                  <c:v>44937.916666666664</c:v>
                </c:pt>
                <c:pt idx="1727">
                  <c:v>44937.958333333336</c:v>
                </c:pt>
                <c:pt idx="1728">
                  <c:v>44938</c:v>
                </c:pt>
                <c:pt idx="1729">
                  <c:v>44938.041666666664</c:v>
                </c:pt>
                <c:pt idx="1730">
                  <c:v>44938.083333333336</c:v>
                </c:pt>
                <c:pt idx="1731">
                  <c:v>44938.125</c:v>
                </c:pt>
                <c:pt idx="1732">
                  <c:v>44938.166666666664</c:v>
                </c:pt>
                <c:pt idx="1733">
                  <c:v>44938.208333333336</c:v>
                </c:pt>
                <c:pt idx="1734">
                  <c:v>44938.25</c:v>
                </c:pt>
                <c:pt idx="1735">
                  <c:v>44938.291666666664</c:v>
                </c:pt>
                <c:pt idx="1736">
                  <c:v>44938.333333333336</c:v>
                </c:pt>
                <c:pt idx="1737">
                  <c:v>44938.375</c:v>
                </c:pt>
                <c:pt idx="1738">
                  <c:v>44938.416666666664</c:v>
                </c:pt>
                <c:pt idx="1739">
                  <c:v>44938.458333333336</c:v>
                </c:pt>
                <c:pt idx="1740">
                  <c:v>44938.5</c:v>
                </c:pt>
                <c:pt idx="1741">
                  <c:v>44938.541666666664</c:v>
                </c:pt>
                <c:pt idx="1742">
                  <c:v>44938.583333333336</c:v>
                </c:pt>
                <c:pt idx="1743">
                  <c:v>44938.625</c:v>
                </c:pt>
                <c:pt idx="1744">
                  <c:v>44938.666666666664</c:v>
                </c:pt>
                <c:pt idx="1745">
                  <c:v>44938.708333333336</c:v>
                </c:pt>
                <c:pt idx="1746">
                  <c:v>44938.75</c:v>
                </c:pt>
                <c:pt idx="1747">
                  <c:v>44938.791666666664</c:v>
                </c:pt>
                <c:pt idx="1748">
                  <c:v>44938.833333333336</c:v>
                </c:pt>
                <c:pt idx="1749">
                  <c:v>44938.875</c:v>
                </c:pt>
                <c:pt idx="1750">
                  <c:v>44938.916666666664</c:v>
                </c:pt>
                <c:pt idx="1751">
                  <c:v>44938.958333333336</c:v>
                </c:pt>
                <c:pt idx="1752">
                  <c:v>44939</c:v>
                </c:pt>
                <c:pt idx="1753">
                  <c:v>44939.041666666664</c:v>
                </c:pt>
                <c:pt idx="1754">
                  <c:v>44939.083333333336</c:v>
                </c:pt>
                <c:pt idx="1755">
                  <c:v>44939.125</c:v>
                </c:pt>
                <c:pt idx="1756">
                  <c:v>44939.166666666664</c:v>
                </c:pt>
                <c:pt idx="1757">
                  <c:v>44939.208333333336</c:v>
                </c:pt>
                <c:pt idx="1758">
                  <c:v>44939.25</c:v>
                </c:pt>
                <c:pt idx="1759">
                  <c:v>44939.291666666664</c:v>
                </c:pt>
                <c:pt idx="1760">
                  <c:v>44939.333333333336</c:v>
                </c:pt>
                <c:pt idx="1761">
                  <c:v>44939.375</c:v>
                </c:pt>
                <c:pt idx="1762">
                  <c:v>44939.416666666664</c:v>
                </c:pt>
                <c:pt idx="1763">
                  <c:v>44939.458333333336</c:v>
                </c:pt>
                <c:pt idx="1764">
                  <c:v>44939.5</c:v>
                </c:pt>
                <c:pt idx="1765">
                  <c:v>44939.541666666664</c:v>
                </c:pt>
                <c:pt idx="1766">
                  <c:v>44939.583333333336</c:v>
                </c:pt>
                <c:pt idx="1767">
                  <c:v>44939.625</c:v>
                </c:pt>
                <c:pt idx="1768">
                  <c:v>44939.666666666664</c:v>
                </c:pt>
                <c:pt idx="1769">
                  <c:v>44939.708333333336</c:v>
                </c:pt>
                <c:pt idx="1770">
                  <c:v>44939.75</c:v>
                </c:pt>
                <c:pt idx="1771">
                  <c:v>44939.791666666664</c:v>
                </c:pt>
                <c:pt idx="1772">
                  <c:v>44939.833333333336</c:v>
                </c:pt>
                <c:pt idx="1773">
                  <c:v>44939.875</c:v>
                </c:pt>
                <c:pt idx="1774">
                  <c:v>44939.916666666664</c:v>
                </c:pt>
                <c:pt idx="1775">
                  <c:v>44939.958333333336</c:v>
                </c:pt>
                <c:pt idx="1776">
                  <c:v>44940</c:v>
                </c:pt>
                <c:pt idx="1777">
                  <c:v>44940.041666666664</c:v>
                </c:pt>
                <c:pt idx="1778">
                  <c:v>44940.083333333336</c:v>
                </c:pt>
                <c:pt idx="1779">
                  <c:v>44940.125</c:v>
                </c:pt>
                <c:pt idx="1780">
                  <c:v>44940.166666666664</c:v>
                </c:pt>
                <c:pt idx="1781">
                  <c:v>44940.208333333336</c:v>
                </c:pt>
                <c:pt idx="1782">
                  <c:v>44940.25</c:v>
                </c:pt>
                <c:pt idx="1783">
                  <c:v>44940.291666666664</c:v>
                </c:pt>
                <c:pt idx="1784">
                  <c:v>44940.333333333336</c:v>
                </c:pt>
                <c:pt idx="1785">
                  <c:v>44940.375</c:v>
                </c:pt>
                <c:pt idx="1786">
                  <c:v>44940.416666666664</c:v>
                </c:pt>
                <c:pt idx="1787">
                  <c:v>44940.458333333336</c:v>
                </c:pt>
                <c:pt idx="1788">
                  <c:v>44940.5</c:v>
                </c:pt>
                <c:pt idx="1789">
                  <c:v>44940.541666666664</c:v>
                </c:pt>
                <c:pt idx="1790">
                  <c:v>44940.583333333336</c:v>
                </c:pt>
                <c:pt idx="1791">
                  <c:v>44940.625</c:v>
                </c:pt>
                <c:pt idx="1792">
                  <c:v>44940.666666666664</c:v>
                </c:pt>
                <c:pt idx="1793">
                  <c:v>44940.708333333336</c:v>
                </c:pt>
                <c:pt idx="1794">
                  <c:v>44940.75</c:v>
                </c:pt>
                <c:pt idx="1795">
                  <c:v>44940.791666666664</c:v>
                </c:pt>
                <c:pt idx="1796">
                  <c:v>44940.833333333336</c:v>
                </c:pt>
                <c:pt idx="1797">
                  <c:v>44940.875</c:v>
                </c:pt>
                <c:pt idx="1798">
                  <c:v>44940.916666666664</c:v>
                </c:pt>
                <c:pt idx="1799">
                  <c:v>44940.958333333336</c:v>
                </c:pt>
                <c:pt idx="1800">
                  <c:v>44941</c:v>
                </c:pt>
                <c:pt idx="1801">
                  <c:v>44941.041666666664</c:v>
                </c:pt>
                <c:pt idx="1802">
                  <c:v>44941.083333333336</c:v>
                </c:pt>
                <c:pt idx="1803">
                  <c:v>44941.125</c:v>
                </c:pt>
                <c:pt idx="1804">
                  <c:v>44941.166666666664</c:v>
                </c:pt>
                <c:pt idx="1805">
                  <c:v>44941.208333333336</c:v>
                </c:pt>
                <c:pt idx="1806">
                  <c:v>44941.25</c:v>
                </c:pt>
                <c:pt idx="1807">
                  <c:v>44941.291666666664</c:v>
                </c:pt>
                <c:pt idx="1808">
                  <c:v>44941.333333333336</c:v>
                </c:pt>
                <c:pt idx="1809">
                  <c:v>44941.375</c:v>
                </c:pt>
                <c:pt idx="1810">
                  <c:v>44941.416666666664</c:v>
                </c:pt>
                <c:pt idx="1811">
                  <c:v>44941.458333333336</c:v>
                </c:pt>
                <c:pt idx="1812">
                  <c:v>44941.5</c:v>
                </c:pt>
                <c:pt idx="1813">
                  <c:v>44941.541666666664</c:v>
                </c:pt>
                <c:pt idx="1814">
                  <c:v>44941.583333333336</c:v>
                </c:pt>
                <c:pt idx="1815">
                  <c:v>44941.625</c:v>
                </c:pt>
                <c:pt idx="1816">
                  <c:v>44941.666666666664</c:v>
                </c:pt>
                <c:pt idx="1817">
                  <c:v>44941.708333333336</c:v>
                </c:pt>
                <c:pt idx="1818">
                  <c:v>44941.75</c:v>
                </c:pt>
                <c:pt idx="1819">
                  <c:v>44941.791666666664</c:v>
                </c:pt>
                <c:pt idx="1820">
                  <c:v>44941.833333333336</c:v>
                </c:pt>
                <c:pt idx="1821">
                  <c:v>44941.875</c:v>
                </c:pt>
                <c:pt idx="1822">
                  <c:v>44941.916666666664</c:v>
                </c:pt>
                <c:pt idx="1823">
                  <c:v>44941.958333333336</c:v>
                </c:pt>
                <c:pt idx="1824">
                  <c:v>44942</c:v>
                </c:pt>
                <c:pt idx="1825">
                  <c:v>44942.041666666664</c:v>
                </c:pt>
                <c:pt idx="1826">
                  <c:v>44942.083333333336</c:v>
                </c:pt>
                <c:pt idx="1827">
                  <c:v>44942.125</c:v>
                </c:pt>
                <c:pt idx="1828">
                  <c:v>44942.166666666664</c:v>
                </c:pt>
                <c:pt idx="1829">
                  <c:v>44942.208333333336</c:v>
                </c:pt>
                <c:pt idx="1830">
                  <c:v>44942.25</c:v>
                </c:pt>
                <c:pt idx="1831">
                  <c:v>44942.291666666664</c:v>
                </c:pt>
                <c:pt idx="1832">
                  <c:v>44942.333333333336</c:v>
                </c:pt>
                <c:pt idx="1833">
                  <c:v>44942.375</c:v>
                </c:pt>
                <c:pt idx="1834">
                  <c:v>44942.416666666664</c:v>
                </c:pt>
                <c:pt idx="1835">
                  <c:v>44942.458333333336</c:v>
                </c:pt>
                <c:pt idx="1836">
                  <c:v>44942.5</c:v>
                </c:pt>
                <c:pt idx="1837">
                  <c:v>44942.541666666664</c:v>
                </c:pt>
                <c:pt idx="1838">
                  <c:v>44942.583333333336</c:v>
                </c:pt>
                <c:pt idx="1839">
                  <c:v>44942.625</c:v>
                </c:pt>
                <c:pt idx="1840">
                  <c:v>44942.666666666664</c:v>
                </c:pt>
                <c:pt idx="1841">
                  <c:v>44942.708333333336</c:v>
                </c:pt>
                <c:pt idx="1842">
                  <c:v>44942.75</c:v>
                </c:pt>
                <c:pt idx="1843">
                  <c:v>44942.791666666664</c:v>
                </c:pt>
                <c:pt idx="1844">
                  <c:v>44942.833333333336</c:v>
                </c:pt>
                <c:pt idx="1845">
                  <c:v>44942.875</c:v>
                </c:pt>
                <c:pt idx="1846">
                  <c:v>44942.916666666664</c:v>
                </c:pt>
                <c:pt idx="1847">
                  <c:v>44942.958333333336</c:v>
                </c:pt>
                <c:pt idx="1848">
                  <c:v>44943</c:v>
                </c:pt>
                <c:pt idx="1849">
                  <c:v>44943.041666666664</c:v>
                </c:pt>
                <c:pt idx="1850">
                  <c:v>44943.083333333336</c:v>
                </c:pt>
                <c:pt idx="1851">
                  <c:v>44943.125</c:v>
                </c:pt>
                <c:pt idx="1852">
                  <c:v>44943.166666666664</c:v>
                </c:pt>
                <c:pt idx="1853">
                  <c:v>44943.208333333336</c:v>
                </c:pt>
                <c:pt idx="1854">
                  <c:v>44943.25</c:v>
                </c:pt>
                <c:pt idx="1855">
                  <c:v>44943.291666666664</c:v>
                </c:pt>
                <c:pt idx="1856">
                  <c:v>44943.333333333336</c:v>
                </c:pt>
                <c:pt idx="1857">
                  <c:v>44943.375</c:v>
                </c:pt>
                <c:pt idx="1858">
                  <c:v>44943.416666666664</c:v>
                </c:pt>
                <c:pt idx="1859">
                  <c:v>44943.458333333336</c:v>
                </c:pt>
                <c:pt idx="1860">
                  <c:v>44943.5</c:v>
                </c:pt>
                <c:pt idx="1861">
                  <c:v>44943.541666666664</c:v>
                </c:pt>
                <c:pt idx="1862">
                  <c:v>44943.583333333336</c:v>
                </c:pt>
                <c:pt idx="1863">
                  <c:v>44943.625</c:v>
                </c:pt>
                <c:pt idx="1864">
                  <c:v>44943.666666666664</c:v>
                </c:pt>
                <c:pt idx="1865">
                  <c:v>44943.708333333336</c:v>
                </c:pt>
                <c:pt idx="1866">
                  <c:v>44943.75</c:v>
                </c:pt>
                <c:pt idx="1867">
                  <c:v>44943.791666666664</c:v>
                </c:pt>
                <c:pt idx="1868">
                  <c:v>44943.833333333336</c:v>
                </c:pt>
                <c:pt idx="1869">
                  <c:v>44943.875</c:v>
                </c:pt>
                <c:pt idx="1870">
                  <c:v>44943.916666666664</c:v>
                </c:pt>
                <c:pt idx="1871">
                  <c:v>44943.958333333336</c:v>
                </c:pt>
                <c:pt idx="1872">
                  <c:v>44944</c:v>
                </c:pt>
                <c:pt idx="1873">
                  <c:v>44944.041666666664</c:v>
                </c:pt>
                <c:pt idx="1874">
                  <c:v>44944.083333333336</c:v>
                </c:pt>
                <c:pt idx="1875">
                  <c:v>44944.125</c:v>
                </c:pt>
                <c:pt idx="1876">
                  <c:v>44944.166666666664</c:v>
                </c:pt>
                <c:pt idx="1877">
                  <c:v>44944.208333333336</c:v>
                </c:pt>
                <c:pt idx="1878">
                  <c:v>44944.25</c:v>
                </c:pt>
                <c:pt idx="1879">
                  <c:v>44944.291666666664</c:v>
                </c:pt>
                <c:pt idx="1880">
                  <c:v>44944.333333333336</c:v>
                </c:pt>
                <c:pt idx="1881">
                  <c:v>44944.375</c:v>
                </c:pt>
                <c:pt idx="1882">
                  <c:v>44944.416666666664</c:v>
                </c:pt>
                <c:pt idx="1883">
                  <c:v>44944.458333333336</c:v>
                </c:pt>
                <c:pt idx="1884">
                  <c:v>44944.5</c:v>
                </c:pt>
                <c:pt idx="1885">
                  <c:v>44944.541666666664</c:v>
                </c:pt>
                <c:pt idx="1886">
                  <c:v>44944.583333333336</c:v>
                </c:pt>
                <c:pt idx="1887">
                  <c:v>44944.625</c:v>
                </c:pt>
                <c:pt idx="1888">
                  <c:v>44944.666666666664</c:v>
                </c:pt>
                <c:pt idx="1889">
                  <c:v>44944.708333333336</c:v>
                </c:pt>
                <c:pt idx="1890">
                  <c:v>44944.75</c:v>
                </c:pt>
                <c:pt idx="1891">
                  <c:v>44944.791666666664</c:v>
                </c:pt>
                <c:pt idx="1892">
                  <c:v>44944.833333333336</c:v>
                </c:pt>
                <c:pt idx="1893">
                  <c:v>44944.875</c:v>
                </c:pt>
                <c:pt idx="1894">
                  <c:v>44944.916666666664</c:v>
                </c:pt>
                <c:pt idx="1895">
                  <c:v>44944.958333333336</c:v>
                </c:pt>
                <c:pt idx="1896">
                  <c:v>44945</c:v>
                </c:pt>
                <c:pt idx="1897">
                  <c:v>44945.041666666664</c:v>
                </c:pt>
                <c:pt idx="1898">
                  <c:v>44945.083333333336</c:v>
                </c:pt>
                <c:pt idx="1899">
                  <c:v>44945.125</c:v>
                </c:pt>
                <c:pt idx="1900">
                  <c:v>44945.166666666664</c:v>
                </c:pt>
                <c:pt idx="1901">
                  <c:v>44945.208333333336</c:v>
                </c:pt>
                <c:pt idx="1902">
                  <c:v>44945.25</c:v>
                </c:pt>
                <c:pt idx="1903">
                  <c:v>44945.291666666664</c:v>
                </c:pt>
                <c:pt idx="1904">
                  <c:v>44945.333333333336</c:v>
                </c:pt>
                <c:pt idx="1905">
                  <c:v>44945.375</c:v>
                </c:pt>
                <c:pt idx="1906">
                  <c:v>44945.416666666664</c:v>
                </c:pt>
                <c:pt idx="1907">
                  <c:v>44945.458333333336</c:v>
                </c:pt>
                <c:pt idx="1908">
                  <c:v>44945.5</c:v>
                </c:pt>
                <c:pt idx="1909">
                  <c:v>44945.541666666664</c:v>
                </c:pt>
                <c:pt idx="1910">
                  <c:v>44945.583333333336</c:v>
                </c:pt>
                <c:pt idx="1911">
                  <c:v>44945.625</c:v>
                </c:pt>
                <c:pt idx="1912">
                  <c:v>44945.666666666664</c:v>
                </c:pt>
                <c:pt idx="1913">
                  <c:v>44945.708333333336</c:v>
                </c:pt>
                <c:pt idx="1914">
                  <c:v>44945.75</c:v>
                </c:pt>
                <c:pt idx="1915">
                  <c:v>44945.791666666664</c:v>
                </c:pt>
                <c:pt idx="1916">
                  <c:v>44945.833333333336</c:v>
                </c:pt>
                <c:pt idx="1917">
                  <c:v>44945.875</c:v>
                </c:pt>
                <c:pt idx="1918">
                  <c:v>44945.916666666664</c:v>
                </c:pt>
                <c:pt idx="1919">
                  <c:v>44945.958333333336</c:v>
                </c:pt>
                <c:pt idx="1920">
                  <c:v>44946</c:v>
                </c:pt>
                <c:pt idx="1921">
                  <c:v>44946.041666666664</c:v>
                </c:pt>
                <c:pt idx="1922">
                  <c:v>44946.083333333336</c:v>
                </c:pt>
                <c:pt idx="1923">
                  <c:v>44946.125</c:v>
                </c:pt>
                <c:pt idx="1924">
                  <c:v>44946.166666666664</c:v>
                </c:pt>
                <c:pt idx="1925">
                  <c:v>44946.208333333336</c:v>
                </c:pt>
                <c:pt idx="1926">
                  <c:v>44946.25</c:v>
                </c:pt>
                <c:pt idx="1927">
                  <c:v>44946.291666666664</c:v>
                </c:pt>
                <c:pt idx="1928">
                  <c:v>44946.333333333336</c:v>
                </c:pt>
                <c:pt idx="1929">
                  <c:v>44946.375</c:v>
                </c:pt>
                <c:pt idx="1930">
                  <c:v>44946.416666666664</c:v>
                </c:pt>
                <c:pt idx="1931">
                  <c:v>44946.458333333336</c:v>
                </c:pt>
                <c:pt idx="1932">
                  <c:v>44946.5</c:v>
                </c:pt>
                <c:pt idx="1933">
                  <c:v>44946.541666666664</c:v>
                </c:pt>
                <c:pt idx="1934">
                  <c:v>44946.583333333336</c:v>
                </c:pt>
                <c:pt idx="1935">
                  <c:v>44946.625</c:v>
                </c:pt>
                <c:pt idx="1936">
                  <c:v>44946.666666666664</c:v>
                </c:pt>
                <c:pt idx="1937">
                  <c:v>44946.708333333336</c:v>
                </c:pt>
                <c:pt idx="1938">
                  <c:v>44946.75</c:v>
                </c:pt>
                <c:pt idx="1939">
                  <c:v>44946.791666666664</c:v>
                </c:pt>
                <c:pt idx="1940">
                  <c:v>44946.833333333336</c:v>
                </c:pt>
                <c:pt idx="1941">
                  <c:v>44946.875</c:v>
                </c:pt>
                <c:pt idx="1942">
                  <c:v>44946.916666666664</c:v>
                </c:pt>
                <c:pt idx="1943">
                  <c:v>44946.958333333336</c:v>
                </c:pt>
                <c:pt idx="1944">
                  <c:v>44947</c:v>
                </c:pt>
                <c:pt idx="1945">
                  <c:v>44947.041666666664</c:v>
                </c:pt>
                <c:pt idx="1946">
                  <c:v>44947.083333333336</c:v>
                </c:pt>
                <c:pt idx="1947">
                  <c:v>44947.125</c:v>
                </c:pt>
                <c:pt idx="1948">
                  <c:v>44947.166666666664</c:v>
                </c:pt>
                <c:pt idx="1949">
                  <c:v>44947.208333333336</c:v>
                </c:pt>
                <c:pt idx="1950">
                  <c:v>44947.25</c:v>
                </c:pt>
                <c:pt idx="1951">
                  <c:v>44947.291666666664</c:v>
                </c:pt>
                <c:pt idx="1952">
                  <c:v>44947.333333333336</c:v>
                </c:pt>
                <c:pt idx="1953">
                  <c:v>44947.375</c:v>
                </c:pt>
                <c:pt idx="1954">
                  <c:v>44947.416666666664</c:v>
                </c:pt>
                <c:pt idx="1955">
                  <c:v>44947.458333333336</c:v>
                </c:pt>
                <c:pt idx="1956">
                  <c:v>44947.5</c:v>
                </c:pt>
                <c:pt idx="1957">
                  <c:v>44947.541666666664</c:v>
                </c:pt>
                <c:pt idx="1958">
                  <c:v>44947.583333333336</c:v>
                </c:pt>
                <c:pt idx="1959">
                  <c:v>44947.625</c:v>
                </c:pt>
                <c:pt idx="1960">
                  <c:v>44947.666666666664</c:v>
                </c:pt>
                <c:pt idx="1961">
                  <c:v>44947.708333333336</c:v>
                </c:pt>
                <c:pt idx="1962">
                  <c:v>44947.75</c:v>
                </c:pt>
                <c:pt idx="1963">
                  <c:v>44947.791666666664</c:v>
                </c:pt>
                <c:pt idx="1964">
                  <c:v>44947.833333333336</c:v>
                </c:pt>
                <c:pt idx="1965">
                  <c:v>44947.875</c:v>
                </c:pt>
                <c:pt idx="1966">
                  <c:v>44947.916666666664</c:v>
                </c:pt>
                <c:pt idx="1967">
                  <c:v>44947.958333333336</c:v>
                </c:pt>
                <c:pt idx="1968">
                  <c:v>44948</c:v>
                </c:pt>
                <c:pt idx="1969">
                  <c:v>44948.041666666664</c:v>
                </c:pt>
                <c:pt idx="1970">
                  <c:v>44948.083333333336</c:v>
                </c:pt>
                <c:pt idx="1971">
                  <c:v>44948.125</c:v>
                </c:pt>
                <c:pt idx="1972">
                  <c:v>44948.166666666664</c:v>
                </c:pt>
                <c:pt idx="1973">
                  <c:v>44948.208333333336</c:v>
                </c:pt>
                <c:pt idx="1974">
                  <c:v>44948.25</c:v>
                </c:pt>
                <c:pt idx="1975">
                  <c:v>44948.291666666664</c:v>
                </c:pt>
                <c:pt idx="1976">
                  <c:v>44948.333333333336</c:v>
                </c:pt>
                <c:pt idx="1977">
                  <c:v>44948.375</c:v>
                </c:pt>
                <c:pt idx="1978">
                  <c:v>44948.416666666664</c:v>
                </c:pt>
                <c:pt idx="1979">
                  <c:v>44948.458333333336</c:v>
                </c:pt>
                <c:pt idx="1980">
                  <c:v>44948.5</c:v>
                </c:pt>
                <c:pt idx="1981">
                  <c:v>44948.541666666664</c:v>
                </c:pt>
                <c:pt idx="1982">
                  <c:v>44948.583333333336</c:v>
                </c:pt>
                <c:pt idx="1983">
                  <c:v>44948.625</c:v>
                </c:pt>
                <c:pt idx="1984">
                  <c:v>44948.666666666664</c:v>
                </c:pt>
                <c:pt idx="1985">
                  <c:v>44948.708333333336</c:v>
                </c:pt>
                <c:pt idx="1986">
                  <c:v>44948.75</c:v>
                </c:pt>
                <c:pt idx="1987">
                  <c:v>44948.791666666664</c:v>
                </c:pt>
                <c:pt idx="1988">
                  <c:v>44948.833333333336</c:v>
                </c:pt>
                <c:pt idx="1989">
                  <c:v>44948.875</c:v>
                </c:pt>
                <c:pt idx="1990">
                  <c:v>44948.916666666664</c:v>
                </c:pt>
                <c:pt idx="1991">
                  <c:v>44948.958333333336</c:v>
                </c:pt>
                <c:pt idx="1992">
                  <c:v>44949</c:v>
                </c:pt>
                <c:pt idx="1993">
                  <c:v>44949.041666666664</c:v>
                </c:pt>
                <c:pt idx="1994">
                  <c:v>44949.083333333336</c:v>
                </c:pt>
                <c:pt idx="1995">
                  <c:v>44949.125</c:v>
                </c:pt>
                <c:pt idx="1996">
                  <c:v>44949.166666666664</c:v>
                </c:pt>
                <c:pt idx="1997">
                  <c:v>44949.208333333336</c:v>
                </c:pt>
                <c:pt idx="1998">
                  <c:v>44949.25</c:v>
                </c:pt>
                <c:pt idx="1999">
                  <c:v>44949.291666666664</c:v>
                </c:pt>
                <c:pt idx="2000">
                  <c:v>44949.333333333336</c:v>
                </c:pt>
                <c:pt idx="2001">
                  <c:v>44949.375</c:v>
                </c:pt>
                <c:pt idx="2002">
                  <c:v>44949.416666666664</c:v>
                </c:pt>
                <c:pt idx="2003">
                  <c:v>44949.458333333336</c:v>
                </c:pt>
                <c:pt idx="2004">
                  <c:v>44949.5</c:v>
                </c:pt>
                <c:pt idx="2005">
                  <c:v>44949.541666666664</c:v>
                </c:pt>
                <c:pt idx="2006">
                  <c:v>44949.583333333336</c:v>
                </c:pt>
                <c:pt idx="2007">
                  <c:v>44949.625</c:v>
                </c:pt>
                <c:pt idx="2008">
                  <c:v>44949.666666666664</c:v>
                </c:pt>
                <c:pt idx="2009">
                  <c:v>44949.708333333336</c:v>
                </c:pt>
                <c:pt idx="2010">
                  <c:v>44949.75</c:v>
                </c:pt>
                <c:pt idx="2011">
                  <c:v>44949.791666666664</c:v>
                </c:pt>
                <c:pt idx="2012">
                  <c:v>44949.833333333336</c:v>
                </c:pt>
                <c:pt idx="2013">
                  <c:v>44949.875</c:v>
                </c:pt>
                <c:pt idx="2014">
                  <c:v>44949.916666666664</c:v>
                </c:pt>
                <c:pt idx="2015">
                  <c:v>44949.958333333336</c:v>
                </c:pt>
                <c:pt idx="2016">
                  <c:v>44950</c:v>
                </c:pt>
                <c:pt idx="2017">
                  <c:v>44950.041666666664</c:v>
                </c:pt>
                <c:pt idx="2018">
                  <c:v>44950.083333333336</c:v>
                </c:pt>
                <c:pt idx="2019">
                  <c:v>44950.125</c:v>
                </c:pt>
                <c:pt idx="2020">
                  <c:v>44950.166666666664</c:v>
                </c:pt>
                <c:pt idx="2021">
                  <c:v>44950.208333333336</c:v>
                </c:pt>
                <c:pt idx="2022">
                  <c:v>44950.25</c:v>
                </c:pt>
                <c:pt idx="2023">
                  <c:v>44950.291666666664</c:v>
                </c:pt>
                <c:pt idx="2024">
                  <c:v>44950.333333333336</c:v>
                </c:pt>
                <c:pt idx="2025">
                  <c:v>44950.375</c:v>
                </c:pt>
                <c:pt idx="2026">
                  <c:v>44950.416666666664</c:v>
                </c:pt>
                <c:pt idx="2027">
                  <c:v>44950.458333333336</c:v>
                </c:pt>
                <c:pt idx="2028">
                  <c:v>44950.5</c:v>
                </c:pt>
                <c:pt idx="2029">
                  <c:v>44950.541666666664</c:v>
                </c:pt>
                <c:pt idx="2030">
                  <c:v>44950.583333333336</c:v>
                </c:pt>
                <c:pt idx="2031">
                  <c:v>44950.625</c:v>
                </c:pt>
                <c:pt idx="2032">
                  <c:v>44950.666666666664</c:v>
                </c:pt>
                <c:pt idx="2033">
                  <c:v>44950.708333333336</c:v>
                </c:pt>
                <c:pt idx="2034">
                  <c:v>44950.75</c:v>
                </c:pt>
                <c:pt idx="2035">
                  <c:v>44950.791666666664</c:v>
                </c:pt>
                <c:pt idx="2036">
                  <c:v>44950.833333333336</c:v>
                </c:pt>
                <c:pt idx="2037">
                  <c:v>44950.875</c:v>
                </c:pt>
                <c:pt idx="2038">
                  <c:v>44950.916666666664</c:v>
                </c:pt>
                <c:pt idx="2039">
                  <c:v>44950.958333333336</c:v>
                </c:pt>
                <c:pt idx="2040">
                  <c:v>44951</c:v>
                </c:pt>
                <c:pt idx="2041">
                  <c:v>44951.041666666664</c:v>
                </c:pt>
                <c:pt idx="2042">
                  <c:v>44951.083333333336</c:v>
                </c:pt>
                <c:pt idx="2043">
                  <c:v>44951.125</c:v>
                </c:pt>
                <c:pt idx="2044">
                  <c:v>44951.166666666664</c:v>
                </c:pt>
                <c:pt idx="2045">
                  <c:v>44951.208333333336</c:v>
                </c:pt>
                <c:pt idx="2046">
                  <c:v>44951.25</c:v>
                </c:pt>
                <c:pt idx="2047">
                  <c:v>44951.291666666664</c:v>
                </c:pt>
                <c:pt idx="2048">
                  <c:v>44951.333333333336</c:v>
                </c:pt>
                <c:pt idx="2049">
                  <c:v>44951.375</c:v>
                </c:pt>
                <c:pt idx="2050">
                  <c:v>44951.416666666664</c:v>
                </c:pt>
                <c:pt idx="2051">
                  <c:v>44951.458333333336</c:v>
                </c:pt>
                <c:pt idx="2052">
                  <c:v>44951.5</c:v>
                </c:pt>
                <c:pt idx="2053">
                  <c:v>44951.541666666664</c:v>
                </c:pt>
                <c:pt idx="2054">
                  <c:v>44951.583333333336</c:v>
                </c:pt>
                <c:pt idx="2055">
                  <c:v>44951.625</c:v>
                </c:pt>
                <c:pt idx="2056">
                  <c:v>44951.666666666664</c:v>
                </c:pt>
                <c:pt idx="2057">
                  <c:v>44951.708333333336</c:v>
                </c:pt>
                <c:pt idx="2058">
                  <c:v>44951.75</c:v>
                </c:pt>
                <c:pt idx="2059">
                  <c:v>44951.791666666664</c:v>
                </c:pt>
                <c:pt idx="2060">
                  <c:v>44951.833333333336</c:v>
                </c:pt>
                <c:pt idx="2061">
                  <c:v>44951.875</c:v>
                </c:pt>
                <c:pt idx="2062">
                  <c:v>44951.916666666664</c:v>
                </c:pt>
                <c:pt idx="2063">
                  <c:v>44951.958333333336</c:v>
                </c:pt>
                <c:pt idx="2064">
                  <c:v>44952</c:v>
                </c:pt>
                <c:pt idx="2065">
                  <c:v>44952.041666666664</c:v>
                </c:pt>
                <c:pt idx="2066">
                  <c:v>44952.083333333336</c:v>
                </c:pt>
                <c:pt idx="2067">
                  <c:v>44952.125</c:v>
                </c:pt>
                <c:pt idx="2068">
                  <c:v>44952.166666666664</c:v>
                </c:pt>
                <c:pt idx="2069">
                  <c:v>44952.208333333336</c:v>
                </c:pt>
                <c:pt idx="2070">
                  <c:v>44952.25</c:v>
                </c:pt>
                <c:pt idx="2071">
                  <c:v>44952.291666666664</c:v>
                </c:pt>
                <c:pt idx="2072">
                  <c:v>44952.333333333336</c:v>
                </c:pt>
                <c:pt idx="2073">
                  <c:v>44952.375</c:v>
                </c:pt>
                <c:pt idx="2074">
                  <c:v>44952.416666666664</c:v>
                </c:pt>
                <c:pt idx="2075">
                  <c:v>44952.458333333336</c:v>
                </c:pt>
                <c:pt idx="2076">
                  <c:v>44952.5</c:v>
                </c:pt>
                <c:pt idx="2077">
                  <c:v>44952.541666666664</c:v>
                </c:pt>
                <c:pt idx="2078">
                  <c:v>44952.583333333336</c:v>
                </c:pt>
                <c:pt idx="2079">
                  <c:v>44952.625</c:v>
                </c:pt>
                <c:pt idx="2080">
                  <c:v>44952.666666666664</c:v>
                </c:pt>
                <c:pt idx="2081">
                  <c:v>44952.708333333336</c:v>
                </c:pt>
                <c:pt idx="2082">
                  <c:v>44952.75</c:v>
                </c:pt>
                <c:pt idx="2083">
                  <c:v>44952.791666666664</c:v>
                </c:pt>
                <c:pt idx="2084">
                  <c:v>44952.833333333336</c:v>
                </c:pt>
                <c:pt idx="2085">
                  <c:v>44952.875</c:v>
                </c:pt>
                <c:pt idx="2086">
                  <c:v>44952.916666666664</c:v>
                </c:pt>
                <c:pt idx="2087">
                  <c:v>44952.958333333336</c:v>
                </c:pt>
                <c:pt idx="2088">
                  <c:v>44953</c:v>
                </c:pt>
                <c:pt idx="2089">
                  <c:v>44953.041666666664</c:v>
                </c:pt>
                <c:pt idx="2090">
                  <c:v>44953.083333333336</c:v>
                </c:pt>
                <c:pt idx="2091">
                  <c:v>44953.125</c:v>
                </c:pt>
                <c:pt idx="2092">
                  <c:v>44953.166666666664</c:v>
                </c:pt>
                <c:pt idx="2093">
                  <c:v>44953.208333333336</c:v>
                </c:pt>
                <c:pt idx="2094">
                  <c:v>44953.25</c:v>
                </c:pt>
                <c:pt idx="2095">
                  <c:v>44953.291666666664</c:v>
                </c:pt>
                <c:pt idx="2096">
                  <c:v>44953.333333333336</c:v>
                </c:pt>
                <c:pt idx="2097">
                  <c:v>44953.375</c:v>
                </c:pt>
                <c:pt idx="2098">
                  <c:v>44953.416666666664</c:v>
                </c:pt>
                <c:pt idx="2099">
                  <c:v>44953.458333333336</c:v>
                </c:pt>
                <c:pt idx="2100">
                  <c:v>44953.5</c:v>
                </c:pt>
                <c:pt idx="2101">
                  <c:v>44953.541666666664</c:v>
                </c:pt>
                <c:pt idx="2102">
                  <c:v>44953.583333333336</c:v>
                </c:pt>
                <c:pt idx="2103">
                  <c:v>44953.625</c:v>
                </c:pt>
                <c:pt idx="2104">
                  <c:v>44953.666666666664</c:v>
                </c:pt>
                <c:pt idx="2105">
                  <c:v>44953.708333333336</c:v>
                </c:pt>
                <c:pt idx="2106">
                  <c:v>44953.75</c:v>
                </c:pt>
                <c:pt idx="2107">
                  <c:v>44953.791666666664</c:v>
                </c:pt>
                <c:pt idx="2108">
                  <c:v>44953.833333333336</c:v>
                </c:pt>
                <c:pt idx="2109">
                  <c:v>44953.875</c:v>
                </c:pt>
                <c:pt idx="2110">
                  <c:v>44953.916666666664</c:v>
                </c:pt>
                <c:pt idx="2111">
                  <c:v>44953.958333333336</c:v>
                </c:pt>
                <c:pt idx="2112">
                  <c:v>44954</c:v>
                </c:pt>
                <c:pt idx="2113">
                  <c:v>44954.041666666664</c:v>
                </c:pt>
                <c:pt idx="2114">
                  <c:v>44954.083333333336</c:v>
                </c:pt>
                <c:pt idx="2115">
                  <c:v>44954.125</c:v>
                </c:pt>
                <c:pt idx="2116">
                  <c:v>44954.166666666664</c:v>
                </c:pt>
                <c:pt idx="2117">
                  <c:v>44954.208333333336</c:v>
                </c:pt>
                <c:pt idx="2118">
                  <c:v>44954.25</c:v>
                </c:pt>
                <c:pt idx="2119">
                  <c:v>44954.291666666664</c:v>
                </c:pt>
                <c:pt idx="2120">
                  <c:v>44954.333333333336</c:v>
                </c:pt>
                <c:pt idx="2121">
                  <c:v>44954.375</c:v>
                </c:pt>
                <c:pt idx="2122">
                  <c:v>44954.416666666664</c:v>
                </c:pt>
                <c:pt idx="2123">
                  <c:v>44954.458333333336</c:v>
                </c:pt>
                <c:pt idx="2124">
                  <c:v>44954.5</c:v>
                </c:pt>
                <c:pt idx="2125">
                  <c:v>44954.541666666664</c:v>
                </c:pt>
                <c:pt idx="2126">
                  <c:v>44954.583333333336</c:v>
                </c:pt>
                <c:pt idx="2127">
                  <c:v>44954.625</c:v>
                </c:pt>
                <c:pt idx="2128">
                  <c:v>44954.666666666664</c:v>
                </c:pt>
                <c:pt idx="2129">
                  <c:v>44954.708333333336</c:v>
                </c:pt>
                <c:pt idx="2130">
                  <c:v>44954.75</c:v>
                </c:pt>
                <c:pt idx="2131">
                  <c:v>44954.791666666664</c:v>
                </c:pt>
                <c:pt idx="2132">
                  <c:v>44954.833333333336</c:v>
                </c:pt>
                <c:pt idx="2133">
                  <c:v>44954.875</c:v>
                </c:pt>
                <c:pt idx="2134">
                  <c:v>44954.916666666664</c:v>
                </c:pt>
                <c:pt idx="2135">
                  <c:v>44954.958333333336</c:v>
                </c:pt>
                <c:pt idx="2136">
                  <c:v>44955</c:v>
                </c:pt>
                <c:pt idx="2137">
                  <c:v>44955.041666666664</c:v>
                </c:pt>
                <c:pt idx="2138">
                  <c:v>44955.083333333336</c:v>
                </c:pt>
                <c:pt idx="2139">
                  <c:v>44955.125</c:v>
                </c:pt>
                <c:pt idx="2140">
                  <c:v>44955.166666666664</c:v>
                </c:pt>
                <c:pt idx="2141">
                  <c:v>44955.208333333336</c:v>
                </c:pt>
                <c:pt idx="2142">
                  <c:v>44955.25</c:v>
                </c:pt>
                <c:pt idx="2143">
                  <c:v>44955.291666666664</c:v>
                </c:pt>
                <c:pt idx="2144">
                  <c:v>44955.333333333336</c:v>
                </c:pt>
                <c:pt idx="2145">
                  <c:v>44955.375</c:v>
                </c:pt>
                <c:pt idx="2146">
                  <c:v>44955.416666666664</c:v>
                </c:pt>
                <c:pt idx="2147">
                  <c:v>44955.458333333336</c:v>
                </c:pt>
                <c:pt idx="2148">
                  <c:v>44955.5</c:v>
                </c:pt>
                <c:pt idx="2149">
                  <c:v>44955.541666666664</c:v>
                </c:pt>
                <c:pt idx="2150">
                  <c:v>44955.583333333336</c:v>
                </c:pt>
                <c:pt idx="2151">
                  <c:v>44955.625</c:v>
                </c:pt>
                <c:pt idx="2152">
                  <c:v>44955.666666666664</c:v>
                </c:pt>
                <c:pt idx="2153">
                  <c:v>44955.708333333336</c:v>
                </c:pt>
                <c:pt idx="2154">
                  <c:v>44955.75</c:v>
                </c:pt>
                <c:pt idx="2155">
                  <c:v>44955.791666666664</c:v>
                </c:pt>
                <c:pt idx="2156">
                  <c:v>44955.833333333336</c:v>
                </c:pt>
                <c:pt idx="2157">
                  <c:v>44955.875</c:v>
                </c:pt>
                <c:pt idx="2158">
                  <c:v>44955.916666666664</c:v>
                </c:pt>
                <c:pt idx="2159">
                  <c:v>44955.958333333336</c:v>
                </c:pt>
                <c:pt idx="2160">
                  <c:v>44956</c:v>
                </c:pt>
                <c:pt idx="2161">
                  <c:v>44956.041666666664</c:v>
                </c:pt>
                <c:pt idx="2162">
                  <c:v>44956.083333333336</c:v>
                </c:pt>
                <c:pt idx="2163">
                  <c:v>44956.125</c:v>
                </c:pt>
                <c:pt idx="2164">
                  <c:v>44956.166666666664</c:v>
                </c:pt>
                <c:pt idx="2165">
                  <c:v>44956.208333333336</c:v>
                </c:pt>
                <c:pt idx="2166">
                  <c:v>44956.25</c:v>
                </c:pt>
                <c:pt idx="2167">
                  <c:v>44956.291666666664</c:v>
                </c:pt>
                <c:pt idx="2168">
                  <c:v>44956.333333333336</c:v>
                </c:pt>
                <c:pt idx="2169">
                  <c:v>44956.375</c:v>
                </c:pt>
                <c:pt idx="2170">
                  <c:v>44956.416666666664</c:v>
                </c:pt>
                <c:pt idx="2171">
                  <c:v>44956.458333333336</c:v>
                </c:pt>
                <c:pt idx="2172">
                  <c:v>44956.5</c:v>
                </c:pt>
                <c:pt idx="2173">
                  <c:v>44956.541666666664</c:v>
                </c:pt>
                <c:pt idx="2174">
                  <c:v>44956.583333333336</c:v>
                </c:pt>
                <c:pt idx="2175">
                  <c:v>44956.625</c:v>
                </c:pt>
                <c:pt idx="2176">
                  <c:v>44956.666666666664</c:v>
                </c:pt>
                <c:pt idx="2177">
                  <c:v>44956.708333333336</c:v>
                </c:pt>
                <c:pt idx="2178">
                  <c:v>44956.75</c:v>
                </c:pt>
                <c:pt idx="2179">
                  <c:v>44956.791666666664</c:v>
                </c:pt>
                <c:pt idx="2180">
                  <c:v>44956.833333333336</c:v>
                </c:pt>
                <c:pt idx="2181">
                  <c:v>44956.875</c:v>
                </c:pt>
                <c:pt idx="2182">
                  <c:v>44956.916666666664</c:v>
                </c:pt>
                <c:pt idx="2183">
                  <c:v>44956.958333333336</c:v>
                </c:pt>
                <c:pt idx="2184">
                  <c:v>44957</c:v>
                </c:pt>
                <c:pt idx="2185">
                  <c:v>44957.041666666664</c:v>
                </c:pt>
                <c:pt idx="2186">
                  <c:v>44957.083333333336</c:v>
                </c:pt>
                <c:pt idx="2187">
                  <c:v>44957.125</c:v>
                </c:pt>
                <c:pt idx="2188">
                  <c:v>44957.166666666664</c:v>
                </c:pt>
                <c:pt idx="2189">
                  <c:v>44957.208333333336</c:v>
                </c:pt>
                <c:pt idx="2190">
                  <c:v>44957.25</c:v>
                </c:pt>
                <c:pt idx="2191">
                  <c:v>44957.291666666664</c:v>
                </c:pt>
                <c:pt idx="2192">
                  <c:v>44957.333333333336</c:v>
                </c:pt>
                <c:pt idx="2193">
                  <c:v>44957.375</c:v>
                </c:pt>
                <c:pt idx="2194">
                  <c:v>44957.416666666664</c:v>
                </c:pt>
                <c:pt idx="2195">
                  <c:v>44957.458333333336</c:v>
                </c:pt>
                <c:pt idx="2196">
                  <c:v>44957.5</c:v>
                </c:pt>
                <c:pt idx="2197">
                  <c:v>44957.541666666664</c:v>
                </c:pt>
                <c:pt idx="2198">
                  <c:v>44957.583333333336</c:v>
                </c:pt>
                <c:pt idx="2199">
                  <c:v>44957.625</c:v>
                </c:pt>
                <c:pt idx="2200">
                  <c:v>44957.666666666664</c:v>
                </c:pt>
                <c:pt idx="2201">
                  <c:v>44957.708333333336</c:v>
                </c:pt>
                <c:pt idx="2202">
                  <c:v>44957.75</c:v>
                </c:pt>
                <c:pt idx="2203">
                  <c:v>44957.791666666664</c:v>
                </c:pt>
                <c:pt idx="2204">
                  <c:v>44957.833333333336</c:v>
                </c:pt>
                <c:pt idx="2205">
                  <c:v>44957.875</c:v>
                </c:pt>
                <c:pt idx="2206">
                  <c:v>44957.916666666664</c:v>
                </c:pt>
                <c:pt idx="2207">
                  <c:v>44957.958333333336</c:v>
                </c:pt>
                <c:pt idx="2208">
                  <c:v>44958</c:v>
                </c:pt>
                <c:pt idx="2209">
                  <c:v>44958.041666666664</c:v>
                </c:pt>
                <c:pt idx="2210">
                  <c:v>44958.083333333336</c:v>
                </c:pt>
                <c:pt idx="2211">
                  <c:v>44958.125</c:v>
                </c:pt>
                <c:pt idx="2212">
                  <c:v>44958.166666666664</c:v>
                </c:pt>
                <c:pt idx="2213">
                  <c:v>44958.208333333336</c:v>
                </c:pt>
                <c:pt idx="2214">
                  <c:v>44958.25</c:v>
                </c:pt>
                <c:pt idx="2215">
                  <c:v>44958.291666666664</c:v>
                </c:pt>
                <c:pt idx="2216">
                  <c:v>44958.333333333336</c:v>
                </c:pt>
                <c:pt idx="2217">
                  <c:v>44958.375</c:v>
                </c:pt>
                <c:pt idx="2218">
                  <c:v>44958.416666666664</c:v>
                </c:pt>
                <c:pt idx="2219">
                  <c:v>44958.458333333336</c:v>
                </c:pt>
                <c:pt idx="2220">
                  <c:v>44958.5</c:v>
                </c:pt>
                <c:pt idx="2221">
                  <c:v>44958.541666666664</c:v>
                </c:pt>
                <c:pt idx="2222">
                  <c:v>44958.583333333336</c:v>
                </c:pt>
                <c:pt idx="2223">
                  <c:v>44958.625</c:v>
                </c:pt>
                <c:pt idx="2224">
                  <c:v>44958.666666666664</c:v>
                </c:pt>
                <c:pt idx="2225">
                  <c:v>44958.708333333336</c:v>
                </c:pt>
                <c:pt idx="2226">
                  <c:v>44958.75</c:v>
                </c:pt>
                <c:pt idx="2227">
                  <c:v>44958.791666666664</c:v>
                </c:pt>
                <c:pt idx="2228">
                  <c:v>44958.833333333336</c:v>
                </c:pt>
                <c:pt idx="2229">
                  <c:v>44958.875</c:v>
                </c:pt>
                <c:pt idx="2230">
                  <c:v>44958.916666666664</c:v>
                </c:pt>
                <c:pt idx="2231">
                  <c:v>44958.958333333336</c:v>
                </c:pt>
                <c:pt idx="2232">
                  <c:v>44959</c:v>
                </c:pt>
                <c:pt idx="2233">
                  <c:v>44959.041666666664</c:v>
                </c:pt>
                <c:pt idx="2234">
                  <c:v>44959.083333333336</c:v>
                </c:pt>
                <c:pt idx="2235">
                  <c:v>44959.125</c:v>
                </c:pt>
                <c:pt idx="2236">
                  <c:v>44959.166666666664</c:v>
                </c:pt>
                <c:pt idx="2237">
                  <c:v>44959.208333333336</c:v>
                </c:pt>
                <c:pt idx="2238">
                  <c:v>44959.25</c:v>
                </c:pt>
                <c:pt idx="2239">
                  <c:v>44959.291666666664</c:v>
                </c:pt>
                <c:pt idx="2240">
                  <c:v>44959.333333333336</c:v>
                </c:pt>
                <c:pt idx="2241">
                  <c:v>44959.375</c:v>
                </c:pt>
                <c:pt idx="2242">
                  <c:v>44959.416666666664</c:v>
                </c:pt>
                <c:pt idx="2243">
                  <c:v>44959.458333333336</c:v>
                </c:pt>
                <c:pt idx="2244">
                  <c:v>44959.5</c:v>
                </c:pt>
                <c:pt idx="2245">
                  <c:v>44959.541666666664</c:v>
                </c:pt>
                <c:pt idx="2246">
                  <c:v>44959.583333333336</c:v>
                </c:pt>
                <c:pt idx="2247">
                  <c:v>44959.625</c:v>
                </c:pt>
                <c:pt idx="2248">
                  <c:v>44959.666666666664</c:v>
                </c:pt>
                <c:pt idx="2249">
                  <c:v>44959.708333333336</c:v>
                </c:pt>
                <c:pt idx="2250">
                  <c:v>44959.75</c:v>
                </c:pt>
                <c:pt idx="2251">
                  <c:v>44959.791666666664</c:v>
                </c:pt>
                <c:pt idx="2252">
                  <c:v>44959.833333333336</c:v>
                </c:pt>
                <c:pt idx="2253">
                  <c:v>44959.875</c:v>
                </c:pt>
                <c:pt idx="2254">
                  <c:v>44959.916666666664</c:v>
                </c:pt>
                <c:pt idx="2255">
                  <c:v>44959.958333333336</c:v>
                </c:pt>
                <c:pt idx="2256">
                  <c:v>44960</c:v>
                </c:pt>
                <c:pt idx="2257">
                  <c:v>44960.041666666664</c:v>
                </c:pt>
                <c:pt idx="2258">
                  <c:v>44960.083333333336</c:v>
                </c:pt>
                <c:pt idx="2259">
                  <c:v>44960.125</c:v>
                </c:pt>
                <c:pt idx="2260">
                  <c:v>44960.166666666664</c:v>
                </c:pt>
                <c:pt idx="2261">
                  <c:v>44960.208333333336</c:v>
                </c:pt>
                <c:pt idx="2262">
                  <c:v>44960.25</c:v>
                </c:pt>
                <c:pt idx="2263">
                  <c:v>44960.291666666664</c:v>
                </c:pt>
                <c:pt idx="2264">
                  <c:v>44960.333333333336</c:v>
                </c:pt>
                <c:pt idx="2265">
                  <c:v>44960.375</c:v>
                </c:pt>
                <c:pt idx="2266">
                  <c:v>44960.416666666664</c:v>
                </c:pt>
                <c:pt idx="2267">
                  <c:v>44960.458333333336</c:v>
                </c:pt>
                <c:pt idx="2268">
                  <c:v>44960.5</c:v>
                </c:pt>
                <c:pt idx="2269">
                  <c:v>44960.541666666664</c:v>
                </c:pt>
                <c:pt idx="2270">
                  <c:v>44960.583333333336</c:v>
                </c:pt>
                <c:pt idx="2271">
                  <c:v>44960.625</c:v>
                </c:pt>
                <c:pt idx="2272">
                  <c:v>44960.666666666664</c:v>
                </c:pt>
                <c:pt idx="2273">
                  <c:v>44960.708333333336</c:v>
                </c:pt>
                <c:pt idx="2274">
                  <c:v>44960.75</c:v>
                </c:pt>
                <c:pt idx="2275">
                  <c:v>44960.791666666664</c:v>
                </c:pt>
                <c:pt idx="2276">
                  <c:v>44960.833333333336</c:v>
                </c:pt>
                <c:pt idx="2277">
                  <c:v>44960.875</c:v>
                </c:pt>
                <c:pt idx="2278">
                  <c:v>44960.916666666664</c:v>
                </c:pt>
                <c:pt idx="2279">
                  <c:v>44960.958333333336</c:v>
                </c:pt>
                <c:pt idx="2280">
                  <c:v>44961</c:v>
                </c:pt>
                <c:pt idx="2281">
                  <c:v>44961.041666666664</c:v>
                </c:pt>
                <c:pt idx="2282">
                  <c:v>44961.083333333336</c:v>
                </c:pt>
                <c:pt idx="2283">
                  <c:v>44961.125</c:v>
                </c:pt>
                <c:pt idx="2284">
                  <c:v>44961.166666666664</c:v>
                </c:pt>
                <c:pt idx="2285">
                  <c:v>44961.208333333336</c:v>
                </c:pt>
                <c:pt idx="2286">
                  <c:v>44961.25</c:v>
                </c:pt>
                <c:pt idx="2287">
                  <c:v>44961.291666666664</c:v>
                </c:pt>
                <c:pt idx="2288">
                  <c:v>44961.333333333336</c:v>
                </c:pt>
                <c:pt idx="2289">
                  <c:v>44961.375</c:v>
                </c:pt>
                <c:pt idx="2290">
                  <c:v>44961.416666666664</c:v>
                </c:pt>
                <c:pt idx="2291">
                  <c:v>44961.458333333336</c:v>
                </c:pt>
                <c:pt idx="2292">
                  <c:v>44961.5</c:v>
                </c:pt>
                <c:pt idx="2293">
                  <c:v>44961.541666666664</c:v>
                </c:pt>
                <c:pt idx="2294">
                  <c:v>44961.583333333336</c:v>
                </c:pt>
                <c:pt idx="2295">
                  <c:v>44961.625</c:v>
                </c:pt>
                <c:pt idx="2296">
                  <c:v>44961.666666666664</c:v>
                </c:pt>
                <c:pt idx="2297">
                  <c:v>44961.708333333336</c:v>
                </c:pt>
                <c:pt idx="2298">
                  <c:v>44961.75</c:v>
                </c:pt>
                <c:pt idx="2299">
                  <c:v>44961.791666666664</c:v>
                </c:pt>
                <c:pt idx="2300">
                  <c:v>44961.833333333336</c:v>
                </c:pt>
                <c:pt idx="2301">
                  <c:v>44961.875</c:v>
                </c:pt>
                <c:pt idx="2302">
                  <c:v>44961.916666666664</c:v>
                </c:pt>
                <c:pt idx="2303">
                  <c:v>44961.958333333336</c:v>
                </c:pt>
                <c:pt idx="2304">
                  <c:v>44962</c:v>
                </c:pt>
                <c:pt idx="2305">
                  <c:v>44962.041666666664</c:v>
                </c:pt>
                <c:pt idx="2306">
                  <c:v>44962.083333333336</c:v>
                </c:pt>
                <c:pt idx="2307">
                  <c:v>44962.125</c:v>
                </c:pt>
                <c:pt idx="2308">
                  <c:v>44962.166666666664</c:v>
                </c:pt>
                <c:pt idx="2309">
                  <c:v>44962.208333333336</c:v>
                </c:pt>
                <c:pt idx="2310">
                  <c:v>44962.25</c:v>
                </c:pt>
                <c:pt idx="2311">
                  <c:v>44962.291666666664</c:v>
                </c:pt>
                <c:pt idx="2312">
                  <c:v>44962.333333333336</c:v>
                </c:pt>
                <c:pt idx="2313">
                  <c:v>44962.375</c:v>
                </c:pt>
                <c:pt idx="2314">
                  <c:v>44962.416666666664</c:v>
                </c:pt>
                <c:pt idx="2315">
                  <c:v>44962.458333333336</c:v>
                </c:pt>
                <c:pt idx="2316">
                  <c:v>44962.5</c:v>
                </c:pt>
                <c:pt idx="2317">
                  <c:v>44962.541666666664</c:v>
                </c:pt>
                <c:pt idx="2318">
                  <c:v>44962.583333333336</c:v>
                </c:pt>
                <c:pt idx="2319">
                  <c:v>44962.625</c:v>
                </c:pt>
                <c:pt idx="2320">
                  <c:v>44962.666666666664</c:v>
                </c:pt>
                <c:pt idx="2321">
                  <c:v>44962.708333333336</c:v>
                </c:pt>
                <c:pt idx="2322">
                  <c:v>44962.75</c:v>
                </c:pt>
                <c:pt idx="2323">
                  <c:v>44962.791666666664</c:v>
                </c:pt>
                <c:pt idx="2324">
                  <c:v>44962.833333333336</c:v>
                </c:pt>
                <c:pt idx="2325">
                  <c:v>44962.875</c:v>
                </c:pt>
                <c:pt idx="2326">
                  <c:v>44962.916666666664</c:v>
                </c:pt>
                <c:pt idx="2327">
                  <c:v>44962.958333333336</c:v>
                </c:pt>
                <c:pt idx="2328">
                  <c:v>44963</c:v>
                </c:pt>
                <c:pt idx="2329">
                  <c:v>44963.041666666664</c:v>
                </c:pt>
                <c:pt idx="2330">
                  <c:v>44963.083333333336</c:v>
                </c:pt>
                <c:pt idx="2331">
                  <c:v>44963.125</c:v>
                </c:pt>
                <c:pt idx="2332">
                  <c:v>44963.166666666664</c:v>
                </c:pt>
                <c:pt idx="2333">
                  <c:v>44963.208333333336</c:v>
                </c:pt>
                <c:pt idx="2334">
                  <c:v>44963.25</c:v>
                </c:pt>
                <c:pt idx="2335">
                  <c:v>44963.291666666664</c:v>
                </c:pt>
                <c:pt idx="2336">
                  <c:v>44963.333333333336</c:v>
                </c:pt>
                <c:pt idx="2337">
                  <c:v>44963.375</c:v>
                </c:pt>
                <c:pt idx="2338">
                  <c:v>44963.416666666664</c:v>
                </c:pt>
                <c:pt idx="2339">
                  <c:v>44963.458333333336</c:v>
                </c:pt>
                <c:pt idx="2340">
                  <c:v>44963.5</c:v>
                </c:pt>
                <c:pt idx="2341">
                  <c:v>44963.541666666664</c:v>
                </c:pt>
                <c:pt idx="2342">
                  <c:v>44963.583333333336</c:v>
                </c:pt>
                <c:pt idx="2343">
                  <c:v>44963.625</c:v>
                </c:pt>
                <c:pt idx="2344">
                  <c:v>44963.666666666664</c:v>
                </c:pt>
                <c:pt idx="2345">
                  <c:v>44963.708333333336</c:v>
                </c:pt>
                <c:pt idx="2346">
                  <c:v>44963.75</c:v>
                </c:pt>
                <c:pt idx="2347">
                  <c:v>44963.791666666664</c:v>
                </c:pt>
                <c:pt idx="2348">
                  <c:v>44963.833333333336</c:v>
                </c:pt>
                <c:pt idx="2349">
                  <c:v>44963.875</c:v>
                </c:pt>
                <c:pt idx="2350">
                  <c:v>44963.916666666664</c:v>
                </c:pt>
                <c:pt idx="2351">
                  <c:v>44963.958333333336</c:v>
                </c:pt>
                <c:pt idx="2352">
                  <c:v>44964</c:v>
                </c:pt>
                <c:pt idx="2353">
                  <c:v>44964.041666666664</c:v>
                </c:pt>
                <c:pt idx="2354">
                  <c:v>44964.083333333336</c:v>
                </c:pt>
                <c:pt idx="2355">
                  <c:v>44964.125</c:v>
                </c:pt>
                <c:pt idx="2356">
                  <c:v>44964.166666666664</c:v>
                </c:pt>
                <c:pt idx="2357">
                  <c:v>44964.208333333336</c:v>
                </c:pt>
                <c:pt idx="2358">
                  <c:v>44964.25</c:v>
                </c:pt>
                <c:pt idx="2359">
                  <c:v>44964.291666666664</c:v>
                </c:pt>
                <c:pt idx="2360">
                  <c:v>44964.333333333336</c:v>
                </c:pt>
                <c:pt idx="2361">
                  <c:v>44964.375</c:v>
                </c:pt>
                <c:pt idx="2362">
                  <c:v>44964.416666666664</c:v>
                </c:pt>
                <c:pt idx="2363">
                  <c:v>44964.458333333336</c:v>
                </c:pt>
                <c:pt idx="2364">
                  <c:v>44964.5</c:v>
                </c:pt>
                <c:pt idx="2365">
                  <c:v>44964.541666666664</c:v>
                </c:pt>
                <c:pt idx="2366">
                  <c:v>44964.583333333336</c:v>
                </c:pt>
                <c:pt idx="2367">
                  <c:v>44964.625</c:v>
                </c:pt>
                <c:pt idx="2368">
                  <c:v>44964.666666666664</c:v>
                </c:pt>
                <c:pt idx="2369">
                  <c:v>44964.708333333336</c:v>
                </c:pt>
                <c:pt idx="2370">
                  <c:v>44964.75</c:v>
                </c:pt>
                <c:pt idx="2371">
                  <c:v>44964.791666666664</c:v>
                </c:pt>
                <c:pt idx="2372">
                  <c:v>44964.833333333336</c:v>
                </c:pt>
                <c:pt idx="2373">
                  <c:v>44964.875</c:v>
                </c:pt>
                <c:pt idx="2374">
                  <c:v>44964.916666666664</c:v>
                </c:pt>
                <c:pt idx="2375">
                  <c:v>44964.958333333336</c:v>
                </c:pt>
                <c:pt idx="2376">
                  <c:v>44965</c:v>
                </c:pt>
                <c:pt idx="2377">
                  <c:v>44965.041666666664</c:v>
                </c:pt>
                <c:pt idx="2378">
                  <c:v>44965.083333333336</c:v>
                </c:pt>
                <c:pt idx="2379">
                  <c:v>44965.125</c:v>
                </c:pt>
                <c:pt idx="2380">
                  <c:v>44965.166666666664</c:v>
                </c:pt>
                <c:pt idx="2381">
                  <c:v>44965.208333333336</c:v>
                </c:pt>
                <c:pt idx="2382">
                  <c:v>44965.25</c:v>
                </c:pt>
                <c:pt idx="2383">
                  <c:v>44965.291666666664</c:v>
                </c:pt>
                <c:pt idx="2384">
                  <c:v>44965.333333333336</c:v>
                </c:pt>
                <c:pt idx="2385">
                  <c:v>44965.375</c:v>
                </c:pt>
                <c:pt idx="2386">
                  <c:v>44965.416666666664</c:v>
                </c:pt>
                <c:pt idx="2387">
                  <c:v>44965.458333333336</c:v>
                </c:pt>
                <c:pt idx="2388">
                  <c:v>44965.5</c:v>
                </c:pt>
                <c:pt idx="2389">
                  <c:v>44965.541666666664</c:v>
                </c:pt>
                <c:pt idx="2390">
                  <c:v>44965.583333333336</c:v>
                </c:pt>
                <c:pt idx="2391">
                  <c:v>44965.625</c:v>
                </c:pt>
                <c:pt idx="2392">
                  <c:v>44965.666666666664</c:v>
                </c:pt>
                <c:pt idx="2393">
                  <c:v>44965.708333333336</c:v>
                </c:pt>
                <c:pt idx="2394">
                  <c:v>44965.75</c:v>
                </c:pt>
                <c:pt idx="2395">
                  <c:v>44965.791666666664</c:v>
                </c:pt>
                <c:pt idx="2396">
                  <c:v>44965.833333333336</c:v>
                </c:pt>
                <c:pt idx="2397">
                  <c:v>44965.875</c:v>
                </c:pt>
                <c:pt idx="2398">
                  <c:v>44965.916666666664</c:v>
                </c:pt>
                <c:pt idx="2399">
                  <c:v>44965.958333333336</c:v>
                </c:pt>
                <c:pt idx="2400">
                  <c:v>44966</c:v>
                </c:pt>
                <c:pt idx="2401">
                  <c:v>44966.041666666664</c:v>
                </c:pt>
                <c:pt idx="2402">
                  <c:v>44966.083333333336</c:v>
                </c:pt>
                <c:pt idx="2403">
                  <c:v>44966.125</c:v>
                </c:pt>
                <c:pt idx="2404">
                  <c:v>44966.166666666664</c:v>
                </c:pt>
                <c:pt idx="2405">
                  <c:v>44966.208333333336</c:v>
                </c:pt>
                <c:pt idx="2406">
                  <c:v>44966.25</c:v>
                </c:pt>
                <c:pt idx="2407">
                  <c:v>44966.291666666664</c:v>
                </c:pt>
                <c:pt idx="2408">
                  <c:v>44966.333333333336</c:v>
                </c:pt>
                <c:pt idx="2409">
                  <c:v>44966.375</c:v>
                </c:pt>
                <c:pt idx="2410">
                  <c:v>44966.416666666664</c:v>
                </c:pt>
                <c:pt idx="2411">
                  <c:v>44966.458333333336</c:v>
                </c:pt>
                <c:pt idx="2412">
                  <c:v>44966.5</c:v>
                </c:pt>
                <c:pt idx="2413">
                  <c:v>44966.541666666664</c:v>
                </c:pt>
                <c:pt idx="2414">
                  <c:v>44966.583333333336</c:v>
                </c:pt>
                <c:pt idx="2415">
                  <c:v>44966.625</c:v>
                </c:pt>
                <c:pt idx="2416">
                  <c:v>44966.666666666664</c:v>
                </c:pt>
                <c:pt idx="2417">
                  <c:v>44966.708333333336</c:v>
                </c:pt>
                <c:pt idx="2418">
                  <c:v>44966.75</c:v>
                </c:pt>
                <c:pt idx="2419">
                  <c:v>44966.791666666664</c:v>
                </c:pt>
                <c:pt idx="2420">
                  <c:v>44966.833333333336</c:v>
                </c:pt>
                <c:pt idx="2421">
                  <c:v>44966.875</c:v>
                </c:pt>
                <c:pt idx="2422">
                  <c:v>44966.916666666664</c:v>
                </c:pt>
                <c:pt idx="2423">
                  <c:v>44966.958333333336</c:v>
                </c:pt>
                <c:pt idx="2424">
                  <c:v>44967</c:v>
                </c:pt>
                <c:pt idx="2425">
                  <c:v>44967.041666666664</c:v>
                </c:pt>
                <c:pt idx="2426">
                  <c:v>44967.083333333336</c:v>
                </c:pt>
                <c:pt idx="2427">
                  <c:v>44967.125</c:v>
                </c:pt>
                <c:pt idx="2428">
                  <c:v>44967.166666666664</c:v>
                </c:pt>
                <c:pt idx="2429">
                  <c:v>44967.208333333336</c:v>
                </c:pt>
                <c:pt idx="2430">
                  <c:v>44967.25</c:v>
                </c:pt>
                <c:pt idx="2431">
                  <c:v>44967.291666666664</c:v>
                </c:pt>
                <c:pt idx="2432">
                  <c:v>44967.333333333336</c:v>
                </c:pt>
                <c:pt idx="2433">
                  <c:v>44967.375</c:v>
                </c:pt>
                <c:pt idx="2434">
                  <c:v>44967.416666666664</c:v>
                </c:pt>
                <c:pt idx="2435">
                  <c:v>44967.458333333336</c:v>
                </c:pt>
                <c:pt idx="2436">
                  <c:v>44967.5</c:v>
                </c:pt>
                <c:pt idx="2437">
                  <c:v>44967.541666666664</c:v>
                </c:pt>
                <c:pt idx="2438">
                  <c:v>44967.583333333336</c:v>
                </c:pt>
                <c:pt idx="2439">
                  <c:v>44967.625</c:v>
                </c:pt>
                <c:pt idx="2440">
                  <c:v>44967.666666666664</c:v>
                </c:pt>
                <c:pt idx="2441">
                  <c:v>44967.708333333336</c:v>
                </c:pt>
                <c:pt idx="2442">
                  <c:v>44967.75</c:v>
                </c:pt>
                <c:pt idx="2443">
                  <c:v>44967.791666666664</c:v>
                </c:pt>
                <c:pt idx="2444">
                  <c:v>44967.833333333336</c:v>
                </c:pt>
                <c:pt idx="2445">
                  <c:v>44967.875</c:v>
                </c:pt>
                <c:pt idx="2446">
                  <c:v>44967.916666666664</c:v>
                </c:pt>
                <c:pt idx="2447">
                  <c:v>44967.958333333336</c:v>
                </c:pt>
                <c:pt idx="2448">
                  <c:v>44968</c:v>
                </c:pt>
                <c:pt idx="2449">
                  <c:v>44968.041666666664</c:v>
                </c:pt>
                <c:pt idx="2450">
                  <c:v>44968.083333333336</c:v>
                </c:pt>
                <c:pt idx="2451">
                  <c:v>44968.125</c:v>
                </c:pt>
                <c:pt idx="2452">
                  <c:v>44968.166666666664</c:v>
                </c:pt>
                <c:pt idx="2453">
                  <c:v>44968.208333333336</c:v>
                </c:pt>
                <c:pt idx="2454">
                  <c:v>44968.25</c:v>
                </c:pt>
                <c:pt idx="2455">
                  <c:v>44968.291666666664</c:v>
                </c:pt>
                <c:pt idx="2456">
                  <c:v>44968.333333333336</c:v>
                </c:pt>
                <c:pt idx="2457">
                  <c:v>44968.375</c:v>
                </c:pt>
                <c:pt idx="2458">
                  <c:v>44968.416666666664</c:v>
                </c:pt>
                <c:pt idx="2459">
                  <c:v>44968.458333333336</c:v>
                </c:pt>
                <c:pt idx="2460">
                  <c:v>44968.5</c:v>
                </c:pt>
                <c:pt idx="2461">
                  <c:v>44968.541666666664</c:v>
                </c:pt>
                <c:pt idx="2462">
                  <c:v>44968.583333333336</c:v>
                </c:pt>
                <c:pt idx="2463">
                  <c:v>44968.625</c:v>
                </c:pt>
                <c:pt idx="2464">
                  <c:v>44968.666666666664</c:v>
                </c:pt>
                <c:pt idx="2465">
                  <c:v>44968.708333333336</c:v>
                </c:pt>
                <c:pt idx="2466">
                  <c:v>44968.75</c:v>
                </c:pt>
                <c:pt idx="2467">
                  <c:v>44968.791666666664</c:v>
                </c:pt>
                <c:pt idx="2468">
                  <c:v>44968.833333333336</c:v>
                </c:pt>
                <c:pt idx="2469">
                  <c:v>44968.875</c:v>
                </c:pt>
                <c:pt idx="2470">
                  <c:v>44968.916666666664</c:v>
                </c:pt>
                <c:pt idx="2471">
                  <c:v>44968.958333333336</c:v>
                </c:pt>
                <c:pt idx="2472">
                  <c:v>44969</c:v>
                </c:pt>
                <c:pt idx="2473">
                  <c:v>44969.041666666664</c:v>
                </c:pt>
                <c:pt idx="2474">
                  <c:v>44969.083333333336</c:v>
                </c:pt>
                <c:pt idx="2475">
                  <c:v>44969.125</c:v>
                </c:pt>
                <c:pt idx="2476">
                  <c:v>44969.166666666664</c:v>
                </c:pt>
                <c:pt idx="2477">
                  <c:v>44969.208333333336</c:v>
                </c:pt>
                <c:pt idx="2478">
                  <c:v>44969.25</c:v>
                </c:pt>
                <c:pt idx="2479">
                  <c:v>44969.291666666664</c:v>
                </c:pt>
                <c:pt idx="2480">
                  <c:v>44969.333333333336</c:v>
                </c:pt>
                <c:pt idx="2481">
                  <c:v>44969.375</c:v>
                </c:pt>
                <c:pt idx="2482">
                  <c:v>44969.416666666664</c:v>
                </c:pt>
                <c:pt idx="2483">
                  <c:v>44969.458333333336</c:v>
                </c:pt>
                <c:pt idx="2484">
                  <c:v>44969.5</c:v>
                </c:pt>
                <c:pt idx="2485">
                  <c:v>44969.541666666664</c:v>
                </c:pt>
                <c:pt idx="2486">
                  <c:v>44969.583333333336</c:v>
                </c:pt>
                <c:pt idx="2487">
                  <c:v>44969.625</c:v>
                </c:pt>
                <c:pt idx="2488">
                  <c:v>44969.666666666664</c:v>
                </c:pt>
                <c:pt idx="2489">
                  <c:v>44969.708333333336</c:v>
                </c:pt>
                <c:pt idx="2490">
                  <c:v>44969.75</c:v>
                </c:pt>
                <c:pt idx="2491">
                  <c:v>44969.791666666664</c:v>
                </c:pt>
                <c:pt idx="2492">
                  <c:v>44969.833333333336</c:v>
                </c:pt>
                <c:pt idx="2493">
                  <c:v>44969.875</c:v>
                </c:pt>
                <c:pt idx="2494">
                  <c:v>44969.916666666664</c:v>
                </c:pt>
                <c:pt idx="2495">
                  <c:v>44969.958333333336</c:v>
                </c:pt>
                <c:pt idx="2496">
                  <c:v>44970</c:v>
                </c:pt>
                <c:pt idx="2497">
                  <c:v>44970.041666666664</c:v>
                </c:pt>
                <c:pt idx="2498">
                  <c:v>44970.083333333336</c:v>
                </c:pt>
                <c:pt idx="2499">
                  <c:v>44970.125</c:v>
                </c:pt>
                <c:pt idx="2500">
                  <c:v>44970.166666666664</c:v>
                </c:pt>
                <c:pt idx="2501">
                  <c:v>44970.208333333336</c:v>
                </c:pt>
                <c:pt idx="2502">
                  <c:v>44970.25</c:v>
                </c:pt>
                <c:pt idx="2503">
                  <c:v>44970.291666666664</c:v>
                </c:pt>
                <c:pt idx="2504">
                  <c:v>44970.333333333336</c:v>
                </c:pt>
                <c:pt idx="2505">
                  <c:v>44970.375</c:v>
                </c:pt>
                <c:pt idx="2506">
                  <c:v>44970.416666666664</c:v>
                </c:pt>
                <c:pt idx="2507">
                  <c:v>44970.458333333336</c:v>
                </c:pt>
                <c:pt idx="2508">
                  <c:v>44970.5</c:v>
                </c:pt>
                <c:pt idx="2509">
                  <c:v>44970.541666666664</c:v>
                </c:pt>
                <c:pt idx="2510">
                  <c:v>44970.583333333336</c:v>
                </c:pt>
                <c:pt idx="2511">
                  <c:v>44970.625</c:v>
                </c:pt>
                <c:pt idx="2512">
                  <c:v>44970.666666666664</c:v>
                </c:pt>
                <c:pt idx="2513">
                  <c:v>44970.708333333336</c:v>
                </c:pt>
                <c:pt idx="2514">
                  <c:v>44970.75</c:v>
                </c:pt>
                <c:pt idx="2515">
                  <c:v>44970.791666666664</c:v>
                </c:pt>
                <c:pt idx="2516">
                  <c:v>44970.833333333336</c:v>
                </c:pt>
                <c:pt idx="2517">
                  <c:v>44970.875</c:v>
                </c:pt>
                <c:pt idx="2518">
                  <c:v>44970.916666666664</c:v>
                </c:pt>
                <c:pt idx="2519">
                  <c:v>44970.958333333336</c:v>
                </c:pt>
                <c:pt idx="2520">
                  <c:v>44971</c:v>
                </c:pt>
                <c:pt idx="2521">
                  <c:v>44971.041666666664</c:v>
                </c:pt>
                <c:pt idx="2522">
                  <c:v>44971.083333333336</c:v>
                </c:pt>
                <c:pt idx="2523">
                  <c:v>44971.125</c:v>
                </c:pt>
                <c:pt idx="2524">
                  <c:v>44971.166666666664</c:v>
                </c:pt>
                <c:pt idx="2525">
                  <c:v>44971.208333333336</c:v>
                </c:pt>
                <c:pt idx="2526">
                  <c:v>44971.25</c:v>
                </c:pt>
                <c:pt idx="2527">
                  <c:v>44971.291666666664</c:v>
                </c:pt>
                <c:pt idx="2528">
                  <c:v>44971.333333333336</c:v>
                </c:pt>
                <c:pt idx="2529">
                  <c:v>44971.375</c:v>
                </c:pt>
                <c:pt idx="2530">
                  <c:v>44971.416666666664</c:v>
                </c:pt>
                <c:pt idx="2531">
                  <c:v>44971.458333333336</c:v>
                </c:pt>
                <c:pt idx="2532">
                  <c:v>44971.5</c:v>
                </c:pt>
                <c:pt idx="2533">
                  <c:v>44971.541666666664</c:v>
                </c:pt>
                <c:pt idx="2534">
                  <c:v>44971.583333333336</c:v>
                </c:pt>
                <c:pt idx="2535">
                  <c:v>44971.625</c:v>
                </c:pt>
                <c:pt idx="2536">
                  <c:v>44971.666666666664</c:v>
                </c:pt>
                <c:pt idx="2537">
                  <c:v>44971.708333333336</c:v>
                </c:pt>
                <c:pt idx="2538">
                  <c:v>44971.75</c:v>
                </c:pt>
                <c:pt idx="2539">
                  <c:v>44971.791666666664</c:v>
                </c:pt>
                <c:pt idx="2540">
                  <c:v>44971.833333333336</c:v>
                </c:pt>
                <c:pt idx="2541">
                  <c:v>44971.875</c:v>
                </c:pt>
                <c:pt idx="2542">
                  <c:v>44971.916666666664</c:v>
                </c:pt>
                <c:pt idx="2543">
                  <c:v>44971.958333333336</c:v>
                </c:pt>
                <c:pt idx="2544">
                  <c:v>44972</c:v>
                </c:pt>
                <c:pt idx="2545">
                  <c:v>44972.041666666664</c:v>
                </c:pt>
                <c:pt idx="2546">
                  <c:v>44972.083333333336</c:v>
                </c:pt>
                <c:pt idx="2547">
                  <c:v>44972.125</c:v>
                </c:pt>
                <c:pt idx="2548">
                  <c:v>44972.166666666664</c:v>
                </c:pt>
                <c:pt idx="2549">
                  <c:v>44972.208333333336</c:v>
                </c:pt>
                <c:pt idx="2550">
                  <c:v>44972.25</c:v>
                </c:pt>
                <c:pt idx="2551">
                  <c:v>44972.291666666664</c:v>
                </c:pt>
                <c:pt idx="2552">
                  <c:v>44972.333333333336</c:v>
                </c:pt>
                <c:pt idx="2553">
                  <c:v>44972.375</c:v>
                </c:pt>
                <c:pt idx="2554">
                  <c:v>44972.416666666664</c:v>
                </c:pt>
                <c:pt idx="2555">
                  <c:v>44972.458333333336</c:v>
                </c:pt>
                <c:pt idx="2556">
                  <c:v>44972.5</c:v>
                </c:pt>
                <c:pt idx="2557">
                  <c:v>44972.541666666664</c:v>
                </c:pt>
                <c:pt idx="2558">
                  <c:v>44972.583333333336</c:v>
                </c:pt>
                <c:pt idx="2559">
                  <c:v>44972.625</c:v>
                </c:pt>
                <c:pt idx="2560">
                  <c:v>44972.666666666664</c:v>
                </c:pt>
                <c:pt idx="2561">
                  <c:v>44972.708333333336</c:v>
                </c:pt>
                <c:pt idx="2562">
                  <c:v>44972.75</c:v>
                </c:pt>
                <c:pt idx="2563">
                  <c:v>44972.791666666664</c:v>
                </c:pt>
                <c:pt idx="2564">
                  <c:v>44972.833333333336</c:v>
                </c:pt>
                <c:pt idx="2565">
                  <c:v>44972.875</c:v>
                </c:pt>
                <c:pt idx="2566">
                  <c:v>44972.916666666664</c:v>
                </c:pt>
                <c:pt idx="2567">
                  <c:v>44972.958333333336</c:v>
                </c:pt>
                <c:pt idx="2568">
                  <c:v>44973</c:v>
                </c:pt>
                <c:pt idx="2569">
                  <c:v>44973.041666666664</c:v>
                </c:pt>
                <c:pt idx="2570">
                  <c:v>44973.083333333336</c:v>
                </c:pt>
                <c:pt idx="2571">
                  <c:v>44973.125</c:v>
                </c:pt>
                <c:pt idx="2572">
                  <c:v>44973.166666666664</c:v>
                </c:pt>
                <c:pt idx="2573">
                  <c:v>44973.208333333336</c:v>
                </c:pt>
                <c:pt idx="2574">
                  <c:v>44973.25</c:v>
                </c:pt>
                <c:pt idx="2575">
                  <c:v>44973.291666666664</c:v>
                </c:pt>
                <c:pt idx="2576">
                  <c:v>44973.333333333336</c:v>
                </c:pt>
                <c:pt idx="2577">
                  <c:v>44973.375</c:v>
                </c:pt>
                <c:pt idx="2578">
                  <c:v>44973.416666666664</c:v>
                </c:pt>
                <c:pt idx="2579">
                  <c:v>44973.458333333336</c:v>
                </c:pt>
                <c:pt idx="2580">
                  <c:v>44973.5</c:v>
                </c:pt>
                <c:pt idx="2581">
                  <c:v>44973.541666666664</c:v>
                </c:pt>
                <c:pt idx="2582">
                  <c:v>44973.583333333336</c:v>
                </c:pt>
                <c:pt idx="2583">
                  <c:v>44973.625</c:v>
                </c:pt>
                <c:pt idx="2584">
                  <c:v>44973.666666666664</c:v>
                </c:pt>
                <c:pt idx="2585">
                  <c:v>44973.708333333336</c:v>
                </c:pt>
                <c:pt idx="2586">
                  <c:v>44973.75</c:v>
                </c:pt>
                <c:pt idx="2587">
                  <c:v>44973.791666666664</c:v>
                </c:pt>
                <c:pt idx="2588">
                  <c:v>44973.833333333336</c:v>
                </c:pt>
                <c:pt idx="2589">
                  <c:v>44973.875</c:v>
                </c:pt>
                <c:pt idx="2590">
                  <c:v>44973.916666666664</c:v>
                </c:pt>
                <c:pt idx="2591">
                  <c:v>44973.958333333336</c:v>
                </c:pt>
                <c:pt idx="2592">
                  <c:v>44974</c:v>
                </c:pt>
                <c:pt idx="2593">
                  <c:v>44974.041666666664</c:v>
                </c:pt>
                <c:pt idx="2594">
                  <c:v>44974.083333333336</c:v>
                </c:pt>
                <c:pt idx="2595">
                  <c:v>44974.125</c:v>
                </c:pt>
                <c:pt idx="2596">
                  <c:v>44974.166666666664</c:v>
                </c:pt>
                <c:pt idx="2597">
                  <c:v>44974.208333333336</c:v>
                </c:pt>
                <c:pt idx="2598">
                  <c:v>44974.25</c:v>
                </c:pt>
                <c:pt idx="2599">
                  <c:v>44974.291666666664</c:v>
                </c:pt>
                <c:pt idx="2600">
                  <c:v>44974.333333333336</c:v>
                </c:pt>
                <c:pt idx="2601">
                  <c:v>44974.375</c:v>
                </c:pt>
                <c:pt idx="2602">
                  <c:v>44974.416666666664</c:v>
                </c:pt>
                <c:pt idx="2603">
                  <c:v>44974.458333333336</c:v>
                </c:pt>
                <c:pt idx="2604">
                  <c:v>44974.5</c:v>
                </c:pt>
                <c:pt idx="2605">
                  <c:v>44974.541666666664</c:v>
                </c:pt>
                <c:pt idx="2606">
                  <c:v>44974.583333333336</c:v>
                </c:pt>
                <c:pt idx="2607">
                  <c:v>44974.625</c:v>
                </c:pt>
                <c:pt idx="2608">
                  <c:v>44974.666666666664</c:v>
                </c:pt>
                <c:pt idx="2609">
                  <c:v>44974.708333333336</c:v>
                </c:pt>
                <c:pt idx="2610">
                  <c:v>44974.75</c:v>
                </c:pt>
                <c:pt idx="2611">
                  <c:v>44974.791666666664</c:v>
                </c:pt>
                <c:pt idx="2612">
                  <c:v>44974.833333333336</c:v>
                </c:pt>
                <c:pt idx="2613">
                  <c:v>44974.875</c:v>
                </c:pt>
                <c:pt idx="2614">
                  <c:v>44974.916666666664</c:v>
                </c:pt>
                <c:pt idx="2615">
                  <c:v>44974.958333333336</c:v>
                </c:pt>
                <c:pt idx="2616">
                  <c:v>44975</c:v>
                </c:pt>
                <c:pt idx="2617">
                  <c:v>44975.041666666664</c:v>
                </c:pt>
                <c:pt idx="2618">
                  <c:v>44975.083333333336</c:v>
                </c:pt>
                <c:pt idx="2619">
                  <c:v>44975.125</c:v>
                </c:pt>
                <c:pt idx="2620">
                  <c:v>44975.166666666664</c:v>
                </c:pt>
                <c:pt idx="2621">
                  <c:v>44975.208333333336</c:v>
                </c:pt>
                <c:pt idx="2622">
                  <c:v>44975.25</c:v>
                </c:pt>
                <c:pt idx="2623">
                  <c:v>44975.291666666664</c:v>
                </c:pt>
                <c:pt idx="2624">
                  <c:v>44975.333333333336</c:v>
                </c:pt>
                <c:pt idx="2625">
                  <c:v>44975.375</c:v>
                </c:pt>
                <c:pt idx="2626">
                  <c:v>44975.416666666664</c:v>
                </c:pt>
                <c:pt idx="2627">
                  <c:v>44975.458333333336</c:v>
                </c:pt>
                <c:pt idx="2628">
                  <c:v>44975.5</c:v>
                </c:pt>
                <c:pt idx="2629">
                  <c:v>44975.541666666664</c:v>
                </c:pt>
                <c:pt idx="2630">
                  <c:v>44975.583333333336</c:v>
                </c:pt>
                <c:pt idx="2631">
                  <c:v>44975.625</c:v>
                </c:pt>
                <c:pt idx="2632">
                  <c:v>44975.666666666664</c:v>
                </c:pt>
                <c:pt idx="2633">
                  <c:v>44975.708333333336</c:v>
                </c:pt>
                <c:pt idx="2634">
                  <c:v>44975.75</c:v>
                </c:pt>
                <c:pt idx="2635">
                  <c:v>44975.791666666664</c:v>
                </c:pt>
                <c:pt idx="2636">
                  <c:v>44975.833333333336</c:v>
                </c:pt>
                <c:pt idx="2637">
                  <c:v>44975.875</c:v>
                </c:pt>
                <c:pt idx="2638">
                  <c:v>44975.916666666664</c:v>
                </c:pt>
                <c:pt idx="2639">
                  <c:v>44975.958333333336</c:v>
                </c:pt>
                <c:pt idx="2640">
                  <c:v>44976</c:v>
                </c:pt>
                <c:pt idx="2641">
                  <c:v>44976.041666666664</c:v>
                </c:pt>
                <c:pt idx="2642">
                  <c:v>44976.083333333336</c:v>
                </c:pt>
                <c:pt idx="2643">
                  <c:v>44976.125</c:v>
                </c:pt>
                <c:pt idx="2644">
                  <c:v>44976.166666666664</c:v>
                </c:pt>
                <c:pt idx="2645">
                  <c:v>44976.208333333336</c:v>
                </c:pt>
                <c:pt idx="2646">
                  <c:v>44976.25</c:v>
                </c:pt>
                <c:pt idx="2647">
                  <c:v>44976.291666666664</c:v>
                </c:pt>
                <c:pt idx="2648">
                  <c:v>44976.333333333336</c:v>
                </c:pt>
                <c:pt idx="2649">
                  <c:v>44976.375</c:v>
                </c:pt>
                <c:pt idx="2650">
                  <c:v>44976.416666666664</c:v>
                </c:pt>
                <c:pt idx="2651">
                  <c:v>44976.458333333336</c:v>
                </c:pt>
                <c:pt idx="2652">
                  <c:v>44976.5</c:v>
                </c:pt>
                <c:pt idx="2653">
                  <c:v>44976.541666666664</c:v>
                </c:pt>
                <c:pt idx="2654">
                  <c:v>44976.583333333336</c:v>
                </c:pt>
                <c:pt idx="2655">
                  <c:v>44976.625</c:v>
                </c:pt>
                <c:pt idx="2656">
                  <c:v>44976.666666666664</c:v>
                </c:pt>
                <c:pt idx="2657">
                  <c:v>44976.708333333336</c:v>
                </c:pt>
                <c:pt idx="2658">
                  <c:v>44976.75</c:v>
                </c:pt>
                <c:pt idx="2659">
                  <c:v>44976.791666666664</c:v>
                </c:pt>
                <c:pt idx="2660">
                  <c:v>44976.833333333336</c:v>
                </c:pt>
                <c:pt idx="2661">
                  <c:v>44976.875</c:v>
                </c:pt>
                <c:pt idx="2662">
                  <c:v>44976.916666666664</c:v>
                </c:pt>
                <c:pt idx="2663">
                  <c:v>44976.958333333336</c:v>
                </c:pt>
                <c:pt idx="2664">
                  <c:v>44977</c:v>
                </c:pt>
                <c:pt idx="2665">
                  <c:v>44977.041666666664</c:v>
                </c:pt>
                <c:pt idx="2666">
                  <c:v>44977.083333333336</c:v>
                </c:pt>
                <c:pt idx="2667">
                  <c:v>44977.125</c:v>
                </c:pt>
                <c:pt idx="2668">
                  <c:v>44977.166666666664</c:v>
                </c:pt>
                <c:pt idx="2669">
                  <c:v>44977.208333333336</c:v>
                </c:pt>
                <c:pt idx="2670">
                  <c:v>44977.25</c:v>
                </c:pt>
                <c:pt idx="2671">
                  <c:v>44977.291666666664</c:v>
                </c:pt>
                <c:pt idx="2672">
                  <c:v>44977.333333333336</c:v>
                </c:pt>
                <c:pt idx="2673">
                  <c:v>44977.375</c:v>
                </c:pt>
                <c:pt idx="2674">
                  <c:v>44977.416666666664</c:v>
                </c:pt>
                <c:pt idx="2675">
                  <c:v>44977.458333333336</c:v>
                </c:pt>
                <c:pt idx="2676">
                  <c:v>44977.5</c:v>
                </c:pt>
                <c:pt idx="2677">
                  <c:v>44977.541666666664</c:v>
                </c:pt>
                <c:pt idx="2678">
                  <c:v>44977.583333333336</c:v>
                </c:pt>
                <c:pt idx="2679">
                  <c:v>44977.625</c:v>
                </c:pt>
                <c:pt idx="2680">
                  <c:v>44977.666666666664</c:v>
                </c:pt>
                <c:pt idx="2681">
                  <c:v>44977.708333333336</c:v>
                </c:pt>
                <c:pt idx="2682">
                  <c:v>44977.75</c:v>
                </c:pt>
                <c:pt idx="2683">
                  <c:v>44977.791666666664</c:v>
                </c:pt>
                <c:pt idx="2684">
                  <c:v>44977.833333333336</c:v>
                </c:pt>
                <c:pt idx="2685">
                  <c:v>44977.875</c:v>
                </c:pt>
                <c:pt idx="2686">
                  <c:v>44977.916666666664</c:v>
                </c:pt>
                <c:pt idx="2687">
                  <c:v>44977.958333333336</c:v>
                </c:pt>
                <c:pt idx="2688">
                  <c:v>44978</c:v>
                </c:pt>
                <c:pt idx="2689">
                  <c:v>44978.041666666664</c:v>
                </c:pt>
                <c:pt idx="2690">
                  <c:v>44978.083333333336</c:v>
                </c:pt>
                <c:pt idx="2691">
                  <c:v>44978.125</c:v>
                </c:pt>
                <c:pt idx="2692">
                  <c:v>44978.166666666664</c:v>
                </c:pt>
                <c:pt idx="2693">
                  <c:v>44978.208333333336</c:v>
                </c:pt>
                <c:pt idx="2694">
                  <c:v>44978.25</c:v>
                </c:pt>
                <c:pt idx="2695">
                  <c:v>44978.291666666664</c:v>
                </c:pt>
                <c:pt idx="2696">
                  <c:v>44978.333333333336</c:v>
                </c:pt>
                <c:pt idx="2697">
                  <c:v>44978.375</c:v>
                </c:pt>
                <c:pt idx="2698">
                  <c:v>44978.416666666664</c:v>
                </c:pt>
                <c:pt idx="2699">
                  <c:v>44978.458333333336</c:v>
                </c:pt>
                <c:pt idx="2700">
                  <c:v>44978.5</c:v>
                </c:pt>
                <c:pt idx="2701">
                  <c:v>44978.541666666664</c:v>
                </c:pt>
                <c:pt idx="2702">
                  <c:v>44978.583333333336</c:v>
                </c:pt>
                <c:pt idx="2703">
                  <c:v>44978.625</c:v>
                </c:pt>
                <c:pt idx="2704">
                  <c:v>44978.666666666664</c:v>
                </c:pt>
                <c:pt idx="2705">
                  <c:v>44978.708333333336</c:v>
                </c:pt>
                <c:pt idx="2706">
                  <c:v>44978.75</c:v>
                </c:pt>
                <c:pt idx="2707">
                  <c:v>44978.791666666664</c:v>
                </c:pt>
                <c:pt idx="2708">
                  <c:v>44978.833333333336</c:v>
                </c:pt>
                <c:pt idx="2709">
                  <c:v>44978.875</c:v>
                </c:pt>
                <c:pt idx="2710">
                  <c:v>44978.916666666664</c:v>
                </c:pt>
                <c:pt idx="2711">
                  <c:v>44978.958333333336</c:v>
                </c:pt>
                <c:pt idx="2712">
                  <c:v>44979</c:v>
                </c:pt>
                <c:pt idx="2713">
                  <c:v>44979.041666666664</c:v>
                </c:pt>
                <c:pt idx="2714">
                  <c:v>44979.083333333336</c:v>
                </c:pt>
                <c:pt idx="2715">
                  <c:v>44979.125</c:v>
                </c:pt>
                <c:pt idx="2716">
                  <c:v>44979.166666666664</c:v>
                </c:pt>
                <c:pt idx="2717">
                  <c:v>44979.208333333336</c:v>
                </c:pt>
                <c:pt idx="2718">
                  <c:v>44979.25</c:v>
                </c:pt>
                <c:pt idx="2719">
                  <c:v>44979.291666666664</c:v>
                </c:pt>
                <c:pt idx="2720">
                  <c:v>44979.333333333336</c:v>
                </c:pt>
                <c:pt idx="2721">
                  <c:v>44979.375</c:v>
                </c:pt>
                <c:pt idx="2722">
                  <c:v>44979.416666666664</c:v>
                </c:pt>
                <c:pt idx="2723">
                  <c:v>44979.458333333336</c:v>
                </c:pt>
                <c:pt idx="2724">
                  <c:v>44979.5</c:v>
                </c:pt>
                <c:pt idx="2725">
                  <c:v>44979.541666666664</c:v>
                </c:pt>
                <c:pt idx="2726">
                  <c:v>44979.583333333336</c:v>
                </c:pt>
                <c:pt idx="2727">
                  <c:v>44979.625</c:v>
                </c:pt>
                <c:pt idx="2728">
                  <c:v>44979.666666666664</c:v>
                </c:pt>
                <c:pt idx="2729">
                  <c:v>44979.708333333336</c:v>
                </c:pt>
                <c:pt idx="2730">
                  <c:v>44979.75</c:v>
                </c:pt>
                <c:pt idx="2731">
                  <c:v>44979.791666666664</c:v>
                </c:pt>
                <c:pt idx="2732">
                  <c:v>44979.833333333336</c:v>
                </c:pt>
                <c:pt idx="2733">
                  <c:v>44979.875</c:v>
                </c:pt>
                <c:pt idx="2734">
                  <c:v>44979.916666666664</c:v>
                </c:pt>
                <c:pt idx="2735">
                  <c:v>44979.958333333336</c:v>
                </c:pt>
                <c:pt idx="2736">
                  <c:v>44980</c:v>
                </c:pt>
                <c:pt idx="2737">
                  <c:v>44980.041666666664</c:v>
                </c:pt>
                <c:pt idx="2738">
                  <c:v>44980.083333333336</c:v>
                </c:pt>
                <c:pt idx="2739">
                  <c:v>44980.125</c:v>
                </c:pt>
                <c:pt idx="2740">
                  <c:v>44980.166666666664</c:v>
                </c:pt>
                <c:pt idx="2741">
                  <c:v>44980.208333333336</c:v>
                </c:pt>
                <c:pt idx="2742">
                  <c:v>44980.25</c:v>
                </c:pt>
                <c:pt idx="2743">
                  <c:v>44980.291666666664</c:v>
                </c:pt>
                <c:pt idx="2744">
                  <c:v>44980.333333333336</c:v>
                </c:pt>
                <c:pt idx="2745">
                  <c:v>44980.375</c:v>
                </c:pt>
                <c:pt idx="2746">
                  <c:v>44980.416666666664</c:v>
                </c:pt>
                <c:pt idx="2747">
                  <c:v>44980.458333333336</c:v>
                </c:pt>
                <c:pt idx="2748">
                  <c:v>44980.5</c:v>
                </c:pt>
                <c:pt idx="2749">
                  <c:v>44980.541666666664</c:v>
                </c:pt>
                <c:pt idx="2750">
                  <c:v>44980.583333333336</c:v>
                </c:pt>
                <c:pt idx="2751">
                  <c:v>44980.625</c:v>
                </c:pt>
                <c:pt idx="2752">
                  <c:v>44980.666666666664</c:v>
                </c:pt>
                <c:pt idx="2753">
                  <c:v>44980.708333333336</c:v>
                </c:pt>
                <c:pt idx="2754">
                  <c:v>44980.75</c:v>
                </c:pt>
                <c:pt idx="2755">
                  <c:v>44980.791666666664</c:v>
                </c:pt>
                <c:pt idx="2756">
                  <c:v>44980.833333333336</c:v>
                </c:pt>
                <c:pt idx="2757">
                  <c:v>44980.875</c:v>
                </c:pt>
                <c:pt idx="2758">
                  <c:v>44980.916666666664</c:v>
                </c:pt>
                <c:pt idx="2759">
                  <c:v>44980.958333333336</c:v>
                </c:pt>
                <c:pt idx="2760">
                  <c:v>44981</c:v>
                </c:pt>
                <c:pt idx="2761">
                  <c:v>44981.041666666664</c:v>
                </c:pt>
                <c:pt idx="2762">
                  <c:v>44981.083333333336</c:v>
                </c:pt>
                <c:pt idx="2763">
                  <c:v>44981.125</c:v>
                </c:pt>
                <c:pt idx="2764">
                  <c:v>44981.166666666664</c:v>
                </c:pt>
                <c:pt idx="2765">
                  <c:v>44981.208333333336</c:v>
                </c:pt>
                <c:pt idx="2766">
                  <c:v>44981.25</c:v>
                </c:pt>
                <c:pt idx="2767">
                  <c:v>44981.291666666664</c:v>
                </c:pt>
                <c:pt idx="2768">
                  <c:v>44981.333333333336</c:v>
                </c:pt>
                <c:pt idx="2769">
                  <c:v>44981.375</c:v>
                </c:pt>
                <c:pt idx="2770">
                  <c:v>44981.416666666664</c:v>
                </c:pt>
                <c:pt idx="2771">
                  <c:v>44981.458333333336</c:v>
                </c:pt>
                <c:pt idx="2772">
                  <c:v>44981.5</c:v>
                </c:pt>
                <c:pt idx="2773">
                  <c:v>44981.541666666664</c:v>
                </c:pt>
                <c:pt idx="2774">
                  <c:v>44981.583333333336</c:v>
                </c:pt>
                <c:pt idx="2775">
                  <c:v>44981.625</c:v>
                </c:pt>
                <c:pt idx="2776">
                  <c:v>44981.666666666664</c:v>
                </c:pt>
                <c:pt idx="2777">
                  <c:v>44981.708333333336</c:v>
                </c:pt>
                <c:pt idx="2778">
                  <c:v>44981.75</c:v>
                </c:pt>
                <c:pt idx="2779">
                  <c:v>44981.791666666664</c:v>
                </c:pt>
                <c:pt idx="2780">
                  <c:v>44981.833333333336</c:v>
                </c:pt>
                <c:pt idx="2781">
                  <c:v>44981.875</c:v>
                </c:pt>
                <c:pt idx="2782">
                  <c:v>44981.916666666664</c:v>
                </c:pt>
                <c:pt idx="2783">
                  <c:v>44981.958333333336</c:v>
                </c:pt>
                <c:pt idx="2784">
                  <c:v>44982</c:v>
                </c:pt>
                <c:pt idx="2785">
                  <c:v>44982.041666666664</c:v>
                </c:pt>
                <c:pt idx="2786">
                  <c:v>44982.083333333336</c:v>
                </c:pt>
                <c:pt idx="2787">
                  <c:v>44982.125</c:v>
                </c:pt>
                <c:pt idx="2788">
                  <c:v>44982.166666666664</c:v>
                </c:pt>
                <c:pt idx="2789">
                  <c:v>44982.208333333336</c:v>
                </c:pt>
                <c:pt idx="2790">
                  <c:v>44982.25</c:v>
                </c:pt>
                <c:pt idx="2791">
                  <c:v>44982.291666666664</c:v>
                </c:pt>
                <c:pt idx="2792">
                  <c:v>44982.333333333336</c:v>
                </c:pt>
                <c:pt idx="2793">
                  <c:v>44982.375</c:v>
                </c:pt>
                <c:pt idx="2794">
                  <c:v>44982.416666666664</c:v>
                </c:pt>
                <c:pt idx="2795">
                  <c:v>44982.458333333336</c:v>
                </c:pt>
                <c:pt idx="2796">
                  <c:v>44982.5</c:v>
                </c:pt>
                <c:pt idx="2797">
                  <c:v>44982.541666666664</c:v>
                </c:pt>
                <c:pt idx="2798">
                  <c:v>44982.583333333336</c:v>
                </c:pt>
                <c:pt idx="2799">
                  <c:v>44982.625</c:v>
                </c:pt>
                <c:pt idx="2800">
                  <c:v>44982.666666666664</c:v>
                </c:pt>
                <c:pt idx="2801">
                  <c:v>44982.708333333336</c:v>
                </c:pt>
                <c:pt idx="2802">
                  <c:v>44982.75</c:v>
                </c:pt>
                <c:pt idx="2803">
                  <c:v>44982.791666666664</c:v>
                </c:pt>
                <c:pt idx="2804">
                  <c:v>44982.833333333336</c:v>
                </c:pt>
                <c:pt idx="2805">
                  <c:v>44982.875</c:v>
                </c:pt>
                <c:pt idx="2806">
                  <c:v>44982.916666666664</c:v>
                </c:pt>
                <c:pt idx="2807">
                  <c:v>44982.958333333336</c:v>
                </c:pt>
                <c:pt idx="2808">
                  <c:v>44983</c:v>
                </c:pt>
                <c:pt idx="2809">
                  <c:v>44983.041666666664</c:v>
                </c:pt>
                <c:pt idx="2810">
                  <c:v>44983.083333333336</c:v>
                </c:pt>
                <c:pt idx="2811">
                  <c:v>44983.125</c:v>
                </c:pt>
                <c:pt idx="2812">
                  <c:v>44983.166666666664</c:v>
                </c:pt>
                <c:pt idx="2813">
                  <c:v>44983.208333333336</c:v>
                </c:pt>
                <c:pt idx="2814">
                  <c:v>44983.25</c:v>
                </c:pt>
                <c:pt idx="2815">
                  <c:v>44983.291666666664</c:v>
                </c:pt>
                <c:pt idx="2816">
                  <c:v>44983.333333333336</c:v>
                </c:pt>
                <c:pt idx="2817">
                  <c:v>44983.375</c:v>
                </c:pt>
                <c:pt idx="2818">
                  <c:v>44983.416666666664</c:v>
                </c:pt>
                <c:pt idx="2819">
                  <c:v>44983.458333333336</c:v>
                </c:pt>
                <c:pt idx="2820">
                  <c:v>44983.5</c:v>
                </c:pt>
                <c:pt idx="2821">
                  <c:v>44983.541666666664</c:v>
                </c:pt>
                <c:pt idx="2822">
                  <c:v>44983.583333333336</c:v>
                </c:pt>
                <c:pt idx="2823">
                  <c:v>44983.625</c:v>
                </c:pt>
                <c:pt idx="2824">
                  <c:v>44983.666666666664</c:v>
                </c:pt>
                <c:pt idx="2825">
                  <c:v>44983.708333333336</c:v>
                </c:pt>
                <c:pt idx="2826">
                  <c:v>44983.75</c:v>
                </c:pt>
                <c:pt idx="2827">
                  <c:v>44983.791666666664</c:v>
                </c:pt>
                <c:pt idx="2828">
                  <c:v>44983.833333333336</c:v>
                </c:pt>
                <c:pt idx="2829">
                  <c:v>44983.875</c:v>
                </c:pt>
                <c:pt idx="2830">
                  <c:v>44983.916666666664</c:v>
                </c:pt>
                <c:pt idx="2831">
                  <c:v>44983.958333333336</c:v>
                </c:pt>
                <c:pt idx="2832">
                  <c:v>44984</c:v>
                </c:pt>
                <c:pt idx="2833">
                  <c:v>44984.041666666664</c:v>
                </c:pt>
                <c:pt idx="2834">
                  <c:v>44984.083333333336</c:v>
                </c:pt>
                <c:pt idx="2835">
                  <c:v>44984.125</c:v>
                </c:pt>
                <c:pt idx="2836">
                  <c:v>44984.166666666664</c:v>
                </c:pt>
                <c:pt idx="2837">
                  <c:v>44984.208333333336</c:v>
                </c:pt>
                <c:pt idx="2838">
                  <c:v>44984.25</c:v>
                </c:pt>
                <c:pt idx="2839">
                  <c:v>44984.291666666664</c:v>
                </c:pt>
                <c:pt idx="2840">
                  <c:v>44984.333333333336</c:v>
                </c:pt>
                <c:pt idx="2841">
                  <c:v>44984.375</c:v>
                </c:pt>
                <c:pt idx="2842">
                  <c:v>44984.416666666664</c:v>
                </c:pt>
                <c:pt idx="2843">
                  <c:v>44984.458333333336</c:v>
                </c:pt>
                <c:pt idx="2844">
                  <c:v>44984.5</c:v>
                </c:pt>
                <c:pt idx="2845">
                  <c:v>44984.541666666664</c:v>
                </c:pt>
                <c:pt idx="2846">
                  <c:v>44984.583333333336</c:v>
                </c:pt>
                <c:pt idx="2847">
                  <c:v>44984.625</c:v>
                </c:pt>
                <c:pt idx="2848">
                  <c:v>44984.666666666664</c:v>
                </c:pt>
                <c:pt idx="2849">
                  <c:v>44984.708333333336</c:v>
                </c:pt>
                <c:pt idx="2850">
                  <c:v>44984.75</c:v>
                </c:pt>
                <c:pt idx="2851">
                  <c:v>44984.791666666664</c:v>
                </c:pt>
                <c:pt idx="2852">
                  <c:v>44984.833333333336</c:v>
                </c:pt>
                <c:pt idx="2853">
                  <c:v>44984.875</c:v>
                </c:pt>
                <c:pt idx="2854">
                  <c:v>44984.916666666664</c:v>
                </c:pt>
                <c:pt idx="2855">
                  <c:v>44984.958333333336</c:v>
                </c:pt>
                <c:pt idx="2856">
                  <c:v>44985</c:v>
                </c:pt>
                <c:pt idx="2857">
                  <c:v>44985.041666666664</c:v>
                </c:pt>
                <c:pt idx="2858">
                  <c:v>44985.083333333336</c:v>
                </c:pt>
                <c:pt idx="2859">
                  <c:v>44985.125</c:v>
                </c:pt>
                <c:pt idx="2860">
                  <c:v>44985.166666666664</c:v>
                </c:pt>
                <c:pt idx="2861">
                  <c:v>44985.208333333336</c:v>
                </c:pt>
                <c:pt idx="2862">
                  <c:v>44985.25</c:v>
                </c:pt>
                <c:pt idx="2863">
                  <c:v>44985.291666666664</c:v>
                </c:pt>
                <c:pt idx="2864">
                  <c:v>44985.333333333336</c:v>
                </c:pt>
                <c:pt idx="2865">
                  <c:v>44985.375</c:v>
                </c:pt>
                <c:pt idx="2866">
                  <c:v>44985.416666666664</c:v>
                </c:pt>
                <c:pt idx="2867">
                  <c:v>44985.458333333336</c:v>
                </c:pt>
                <c:pt idx="2868">
                  <c:v>44985.5</c:v>
                </c:pt>
                <c:pt idx="2869">
                  <c:v>44985.541666666664</c:v>
                </c:pt>
                <c:pt idx="2870">
                  <c:v>44985.583333333336</c:v>
                </c:pt>
                <c:pt idx="2871">
                  <c:v>44985.625</c:v>
                </c:pt>
                <c:pt idx="2872">
                  <c:v>44985.666666666664</c:v>
                </c:pt>
                <c:pt idx="2873">
                  <c:v>44985.708333333336</c:v>
                </c:pt>
                <c:pt idx="2874">
                  <c:v>44985.75</c:v>
                </c:pt>
                <c:pt idx="2875">
                  <c:v>44985.791666666664</c:v>
                </c:pt>
                <c:pt idx="2876">
                  <c:v>44985.833333333336</c:v>
                </c:pt>
                <c:pt idx="2877">
                  <c:v>44985.875</c:v>
                </c:pt>
                <c:pt idx="2878">
                  <c:v>44985.916666666664</c:v>
                </c:pt>
                <c:pt idx="2879">
                  <c:v>44985.958333333336</c:v>
                </c:pt>
                <c:pt idx="2880">
                  <c:v>44986</c:v>
                </c:pt>
                <c:pt idx="2881">
                  <c:v>44986.041666666664</c:v>
                </c:pt>
                <c:pt idx="2882">
                  <c:v>44986.083333333336</c:v>
                </c:pt>
                <c:pt idx="2883">
                  <c:v>44986.125</c:v>
                </c:pt>
                <c:pt idx="2884">
                  <c:v>44986.166666666664</c:v>
                </c:pt>
                <c:pt idx="2885">
                  <c:v>44986.208333333336</c:v>
                </c:pt>
                <c:pt idx="2886">
                  <c:v>44986.25</c:v>
                </c:pt>
                <c:pt idx="2887">
                  <c:v>44986.291666666664</c:v>
                </c:pt>
                <c:pt idx="2888">
                  <c:v>44986.333333333336</c:v>
                </c:pt>
                <c:pt idx="2889">
                  <c:v>44986.375</c:v>
                </c:pt>
                <c:pt idx="2890">
                  <c:v>44986.416666666664</c:v>
                </c:pt>
                <c:pt idx="2891">
                  <c:v>44986.458333333336</c:v>
                </c:pt>
                <c:pt idx="2892">
                  <c:v>44986.5</c:v>
                </c:pt>
                <c:pt idx="2893">
                  <c:v>44986.541666666664</c:v>
                </c:pt>
                <c:pt idx="2894">
                  <c:v>44986.583333333336</c:v>
                </c:pt>
                <c:pt idx="2895">
                  <c:v>44986.625</c:v>
                </c:pt>
                <c:pt idx="2896">
                  <c:v>44986.666666666664</c:v>
                </c:pt>
                <c:pt idx="2897">
                  <c:v>44986.708333333336</c:v>
                </c:pt>
                <c:pt idx="2898">
                  <c:v>44986.75</c:v>
                </c:pt>
                <c:pt idx="2899">
                  <c:v>44986.791666666664</c:v>
                </c:pt>
                <c:pt idx="2900">
                  <c:v>44986.833333333336</c:v>
                </c:pt>
                <c:pt idx="2901">
                  <c:v>44986.875</c:v>
                </c:pt>
                <c:pt idx="2902">
                  <c:v>44986.916666666664</c:v>
                </c:pt>
                <c:pt idx="2903">
                  <c:v>44986.958333333336</c:v>
                </c:pt>
                <c:pt idx="2904">
                  <c:v>44987</c:v>
                </c:pt>
                <c:pt idx="2905">
                  <c:v>44987.041666666664</c:v>
                </c:pt>
                <c:pt idx="2906">
                  <c:v>44987.083333333336</c:v>
                </c:pt>
                <c:pt idx="2907">
                  <c:v>44987.125</c:v>
                </c:pt>
                <c:pt idx="2908">
                  <c:v>44987.166666666664</c:v>
                </c:pt>
                <c:pt idx="2909">
                  <c:v>44987.208333333336</c:v>
                </c:pt>
                <c:pt idx="2910">
                  <c:v>44987.25</c:v>
                </c:pt>
                <c:pt idx="2911">
                  <c:v>44987.291666666664</c:v>
                </c:pt>
                <c:pt idx="2912">
                  <c:v>44987.333333333336</c:v>
                </c:pt>
                <c:pt idx="2913">
                  <c:v>44987.375</c:v>
                </c:pt>
                <c:pt idx="2914">
                  <c:v>44987.416666666664</c:v>
                </c:pt>
                <c:pt idx="2915">
                  <c:v>44987.458333333336</c:v>
                </c:pt>
                <c:pt idx="2916">
                  <c:v>44987.5</c:v>
                </c:pt>
                <c:pt idx="2917">
                  <c:v>44987.541666666664</c:v>
                </c:pt>
                <c:pt idx="2918">
                  <c:v>44987.583333333336</c:v>
                </c:pt>
                <c:pt idx="2919">
                  <c:v>44987.625</c:v>
                </c:pt>
                <c:pt idx="2920">
                  <c:v>44987.666666666664</c:v>
                </c:pt>
                <c:pt idx="2921">
                  <c:v>44987.708333333336</c:v>
                </c:pt>
                <c:pt idx="2922">
                  <c:v>44987.75</c:v>
                </c:pt>
                <c:pt idx="2923">
                  <c:v>44987.791666666664</c:v>
                </c:pt>
                <c:pt idx="2924">
                  <c:v>44987.833333333336</c:v>
                </c:pt>
                <c:pt idx="2925">
                  <c:v>44987.875</c:v>
                </c:pt>
                <c:pt idx="2926">
                  <c:v>44987.916666666664</c:v>
                </c:pt>
                <c:pt idx="2927">
                  <c:v>44987.958333333336</c:v>
                </c:pt>
                <c:pt idx="2928">
                  <c:v>44988</c:v>
                </c:pt>
                <c:pt idx="2929">
                  <c:v>44988.041666666664</c:v>
                </c:pt>
                <c:pt idx="2930">
                  <c:v>44988.083333333336</c:v>
                </c:pt>
                <c:pt idx="2931">
                  <c:v>44988.125</c:v>
                </c:pt>
                <c:pt idx="2932">
                  <c:v>44988.166666666664</c:v>
                </c:pt>
                <c:pt idx="2933">
                  <c:v>44988.208333333336</c:v>
                </c:pt>
                <c:pt idx="2934">
                  <c:v>44988.25</c:v>
                </c:pt>
                <c:pt idx="2935">
                  <c:v>44988.291666666664</c:v>
                </c:pt>
                <c:pt idx="2936">
                  <c:v>44988.333333333336</c:v>
                </c:pt>
                <c:pt idx="2937">
                  <c:v>44988.375</c:v>
                </c:pt>
                <c:pt idx="2938">
                  <c:v>44988.416666666664</c:v>
                </c:pt>
                <c:pt idx="2939">
                  <c:v>44988.458333333336</c:v>
                </c:pt>
                <c:pt idx="2940">
                  <c:v>44988.5</c:v>
                </c:pt>
                <c:pt idx="2941">
                  <c:v>44988.541666666664</c:v>
                </c:pt>
                <c:pt idx="2942">
                  <c:v>44988.583333333336</c:v>
                </c:pt>
                <c:pt idx="2943">
                  <c:v>44988.625</c:v>
                </c:pt>
                <c:pt idx="2944">
                  <c:v>44988.666666666664</c:v>
                </c:pt>
                <c:pt idx="2945">
                  <c:v>44988.708333333336</c:v>
                </c:pt>
                <c:pt idx="2946">
                  <c:v>44988.75</c:v>
                </c:pt>
                <c:pt idx="2947">
                  <c:v>44988.791666666664</c:v>
                </c:pt>
                <c:pt idx="2948">
                  <c:v>44988.833333333336</c:v>
                </c:pt>
                <c:pt idx="2949">
                  <c:v>44988.875</c:v>
                </c:pt>
                <c:pt idx="2950">
                  <c:v>44988.916666666664</c:v>
                </c:pt>
                <c:pt idx="2951">
                  <c:v>44988.958333333336</c:v>
                </c:pt>
                <c:pt idx="2952">
                  <c:v>44989</c:v>
                </c:pt>
                <c:pt idx="2953">
                  <c:v>44989.041666666664</c:v>
                </c:pt>
                <c:pt idx="2954">
                  <c:v>44989.083333333336</c:v>
                </c:pt>
                <c:pt idx="2955">
                  <c:v>44989.125</c:v>
                </c:pt>
                <c:pt idx="2956">
                  <c:v>44989.166666666664</c:v>
                </c:pt>
                <c:pt idx="2957">
                  <c:v>44989.208333333336</c:v>
                </c:pt>
                <c:pt idx="2958">
                  <c:v>44989.25</c:v>
                </c:pt>
                <c:pt idx="2959">
                  <c:v>44989.291666666664</c:v>
                </c:pt>
                <c:pt idx="2960">
                  <c:v>44989.333333333336</c:v>
                </c:pt>
                <c:pt idx="2961">
                  <c:v>44989.375</c:v>
                </c:pt>
                <c:pt idx="2962">
                  <c:v>44989.416666666664</c:v>
                </c:pt>
                <c:pt idx="2963">
                  <c:v>44989.458333333336</c:v>
                </c:pt>
                <c:pt idx="2964">
                  <c:v>44989.5</c:v>
                </c:pt>
                <c:pt idx="2965">
                  <c:v>44989.541666666664</c:v>
                </c:pt>
                <c:pt idx="2966">
                  <c:v>44989.583333333336</c:v>
                </c:pt>
                <c:pt idx="2967">
                  <c:v>44989.625</c:v>
                </c:pt>
                <c:pt idx="2968">
                  <c:v>44989.666666666664</c:v>
                </c:pt>
                <c:pt idx="2969">
                  <c:v>44989.708333333336</c:v>
                </c:pt>
                <c:pt idx="2970">
                  <c:v>44989.75</c:v>
                </c:pt>
                <c:pt idx="2971">
                  <c:v>44989.791666666664</c:v>
                </c:pt>
                <c:pt idx="2972">
                  <c:v>44989.833333333336</c:v>
                </c:pt>
                <c:pt idx="2973">
                  <c:v>44989.875</c:v>
                </c:pt>
                <c:pt idx="2974">
                  <c:v>44989.916666666664</c:v>
                </c:pt>
                <c:pt idx="2975">
                  <c:v>44989.958333333336</c:v>
                </c:pt>
                <c:pt idx="2976">
                  <c:v>44990</c:v>
                </c:pt>
                <c:pt idx="2977">
                  <c:v>44990.041666666664</c:v>
                </c:pt>
                <c:pt idx="2978">
                  <c:v>44990.083333333336</c:v>
                </c:pt>
                <c:pt idx="2979">
                  <c:v>44990.125</c:v>
                </c:pt>
                <c:pt idx="2980">
                  <c:v>44990.166666666664</c:v>
                </c:pt>
                <c:pt idx="2981">
                  <c:v>44990.208333333336</c:v>
                </c:pt>
                <c:pt idx="2982">
                  <c:v>44990.25</c:v>
                </c:pt>
                <c:pt idx="2983">
                  <c:v>44990.291666666664</c:v>
                </c:pt>
                <c:pt idx="2984">
                  <c:v>44990.333333333336</c:v>
                </c:pt>
                <c:pt idx="2985">
                  <c:v>44990.375</c:v>
                </c:pt>
                <c:pt idx="2986">
                  <c:v>44990.416666666664</c:v>
                </c:pt>
                <c:pt idx="2987">
                  <c:v>44990.458333333336</c:v>
                </c:pt>
                <c:pt idx="2988">
                  <c:v>44990.5</c:v>
                </c:pt>
                <c:pt idx="2989">
                  <c:v>44990.541666666664</c:v>
                </c:pt>
                <c:pt idx="2990">
                  <c:v>44990.583333333336</c:v>
                </c:pt>
                <c:pt idx="2991">
                  <c:v>44990.625</c:v>
                </c:pt>
                <c:pt idx="2992">
                  <c:v>44990.666666666664</c:v>
                </c:pt>
                <c:pt idx="2993">
                  <c:v>44990.708333333336</c:v>
                </c:pt>
                <c:pt idx="2994">
                  <c:v>44990.75</c:v>
                </c:pt>
                <c:pt idx="2995">
                  <c:v>44990.791666666664</c:v>
                </c:pt>
                <c:pt idx="2996">
                  <c:v>44990.833333333336</c:v>
                </c:pt>
                <c:pt idx="2997">
                  <c:v>44990.875</c:v>
                </c:pt>
                <c:pt idx="2998">
                  <c:v>44990.916666666664</c:v>
                </c:pt>
                <c:pt idx="2999">
                  <c:v>44990.958333333336</c:v>
                </c:pt>
                <c:pt idx="3000">
                  <c:v>44991</c:v>
                </c:pt>
                <c:pt idx="3001">
                  <c:v>44991.041666666664</c:v>
                </c:pt>
                <c:pt idx="3002">
                  <c:v>44991.083333333336</c:v>
                </c:pt>
                <c:pt idx="3003">
                  <c:v>44991.125</c:v>
                </c:pt>
                <c:pt idx="3004">
                  <c:v>44991.166666666664</c:v>
                </c:pt>
                <c:pt idx="3005">
                  <c:v>44991.208333333336</c:v>
                </c:pt>
                <c:pt idx="3006">
                  <c:v>44991.25</c:v>
                </c:pt>
                <c:pt idx="3007">
                  <c:v>44991.291666666664</c:v>
                </c:pt>
                <c:pt idx="3008">
                  <c:v>44991.333333333336</c:v>
                </c:pt>
                <c:pt idx="3009">
                  <c:v>44991.375</c:v>
                </c:pt>
                <c:pt idx="3010">
                  <c:v>44991.416666666664</c:v>
                </c:pt>
                <c:pt idx="3011">
                  <c:v>44991.458333333336</c:v>
                </c:pt>
                <c:pt idx="3012">
                  <c:v>44991.5</c:v>
                </c:pt>
                <c:pt idx="3013">
                  <c:v>44991.541666666664</c:v>
                </c:pt>
                <c:pt idx="3014">
                  <c:v>44991.583333333336</c:v>
                </c:pt>
                <c:pt idx="3015">
                  <c:v>44991.625</c:v>
                </c:pt>
                <c:pt idx="3016">
                  <c:v>44991.666666666664</c:v>
                </c:pt>
                <c:pt idx="3017">
                  <c:v>44991.708333333336</c:v>
                </c:pt>
                <c:pt idx="3018">
                  <c:v>44991.75</c:v>
                </c:pt>
                <c:pt idx="3019">
                  <c:v>44991.791666666664</c:v>
                </c:pt>
                <c:pt idx="3020">
                  <c:v>44991.833333333336</c:v>
                </c:pt>
                <c:pt idx="3021">
                  <c:v>44991.875</c:v>
                </c:pt>
                <c:pt idx="3022">
                  <c:v>44991.916666666664</c:v>
                </c:pt>
                <c:pt idx="3023">
                  <c:v>44991.958333333336</c:v>
                </c:pt>
                <c:pt idx="3024">
                  <c:v>44992</c:v>
                </c:pt>
                <c:pt idx="3025">
                  <c:v>44992.041666666664</c:v>
                </c:pt>
                <c:pt idx="3026">
                  <c:v>44992.083333333336</c:v>
                </c:pt>
                <c:pt idx="3027">
                  <c:v>44992.125</c:v>
                </c:pt>
                <c:pt idx="3028">
                  <c:v>44992.166666666664</c:v>
                </c:pt>
                <c:pt idx="3029">
                  <c:v>44992.208333333336</c:v>
                </c:pt>
                <c:pt idx="3030">
                  <c:v>44992.25</c:v>
                </c:pt>
                <c:pt idx="3031">
                  <c:v>44992.291666666664</c:v>
                </c:pt>
                <c:pt idx="3032">
                  <c:v>44992.333333333336</c:v>
                </c:pt>
                <c:pt idx="3033">
                  <c:v>44992.375</c:v>
                </c:pt>
                <c:pt idx="3034">
                  <c:v>44992.416666666664</c:v>
                </c:pt>
                <c:pt idx="3035">
                  <c:v>44992.458333333336</c:v>
                </c:pt>
                <c:pt idx="3036">
                  <c:v>44992.5</c:v>
                </c:pt>
                <c:pt idx="3037">
                  <c:v>44992.541666666664</c:v>
                </c:pt>
                <c:pt idx="3038">
                  <c:v>44992.583333333336</c:v>
                </c:pt>
                <c:pt idx="3039">
                  <c:v>44992.625</c:v>
                </c:pt>
                <c:pt idx="3040">
                  <c:v>44992.666666666664</c:v>
                </c:pt>
                <c:pt idx="3041">
                  <c:v>44992.708333333336</c:v>
                </c:pt>
                <c:pt idx="3042">
                  <c:v>44992.75</c:v>
                </c:pt>
                <c:pt idx="3043">
                  <c:v>44992.791666666664</c:v>
                </c:pt>
                <c:pt idx="3044">
                  <c:v>44992.833333333336</c:v>
                </c:pt>
                <c:pt idx="3045">
                  <c:v>44992.875</c:v>
                </c:pt>
                <c:pt idx="3046">
                  <c:v>44992.916666666664</c:v>
                </c:pt>
                <c:pt idx="3047">
                  <c:v>44992.958333333336</c:v>
                </c:pt>
                <c:pt idx="3048">
                  <c:v>44993</c:v>
                </c:pt>
                <c:pt idx="3049">
                  <c:v>44993.041666666664</c:v>
                </c:pt>
                <c:pt idx="3050">
                  <c:v>44993.083333333336</c:v>
                </c:pt>
                <c:pt idx="3051">
                  <c:v>44993.125</c:v>
                </c:pt>
                <c:pt idx="3052">
                  <c:v>44993.166666666664</c:v>
                </c:pt>
                <c:pt idx="3053">
                  <c:v>44993.208333333336</c:v>
                </c:pt>
                <c:pt idx="3054">
                  <c:v>44993.25</c:v>
                </c:pt>
                <c:pt idx="3055">
                  <c:v>44993.291666666664</c:v>
                </c:pt>
                <c:pt idx="3056">
                  <c:v>44993.333333333336</c:v>
                </c:pt>
                <c:pt idx="3057">
                  <c:v>44993.375</c:v>
                </c:pt>
                <c:pt idx="3058">
                  <c:v>44993.416666666664</c:v>
                </c:pt>
                <c:pt idx="3059">
                  <c:v>44993.458333333336</c:v>
                </c:pt>
                <c:pt idx="3060">
                  <c:v>44993.5</c:v>
                </c:pt>
                <c:pt idx="3061">
                  <c:v>44993.541666666664</c:v>
                </c:pt>
                <c:pt idx="3062">
                  <c:v>44993.583333333336</c:v>
                </c:pt>
                <c:pt idx="3063">
                  <c:v>44993.625</c:v>
                </c:pt>
                <c:pt idx="3064">
                  <c:v>44993.666666666664</c:v>
                </c:pt>
                <c:pt idx="3065">
                  <c:v>44993.708333333336</c:v>
                </c:pt>
                <c:pt idx="3066">
                  <c:v>44993.75</c:v>
                </c:pt>
                <c:pt idx="3067">
                  <c:v>44993.791666666664</c:v>
                </c:pt>
                <c:pt idx="3068">
                  <c:v>44993.833333333336</c:v>
                </c:pt>
                <c:pt idx="3069">
                  <c:v>44993.875</c:v>
                </c:pt>
                <c:pt idx="3070">
                  <c:v>44993.916666666664</c:v>
                </c:pt>
                <c:pt idx="3071">
                  <c:v>44993.958333333336</c:v>
                </c:pt>
                <c:pt idx="3072">
                  <c:v>44994</c:v>
                </c:pt>
                <c:pt idx="3073">
                  <c:v>44994.041666666664</c:v>
                </c:pt>
                <c:pt idx="3074">
                  <c:v>44994.083333333336</c:v>
                </c:pt>
                <c:pt idx="3075">
                  <c:v>44994.125</c:v>
                </c:pt>
                <c:pt idx="3076">
                  <c:v>44994.166666666664</c:v>
                </c:pt>
                <c:pt idx="3077">
                  <c:v>44994.208333333336</c:v>
                </c:pt>
                <c:pt idx="3078">
                  <c:v>44994.25</c:v>
                </c:pt>
                <c:pt idx="3079">
                  <c:v>44994.291666666664</c:v>
                </c:pt>
                <c:pt idx="3080">
                  <c:v>44994.333333333336</c:v>
                </c:pt>
                <c:pt idx="3081">
                  <c:v>44994.375</c:v>
                </c:pt>
                <c:pt idx="3082">
                  <c:v>44994.416666666664</c:v>
                </c:pt>
                <c:pt idx="3083">
                  <c:v>44994.458333333336</c:v>
                </c:pt>
                <c:pt idx="3084">
                  <c:v>44994.5</c:v>
                </c:pt>
                <c:pt idx="3085">
                  <c:v>44994.541666666664</c:v>
                </c:pt>
                <c:pt idx="3086">
                  <c:v>44994.583333333336</c:v>
                </c:pt>
                <c:pt idx="3087">
                  <c:v>44994.625</c:v>
                </c:pt>
                <c:pt idx="3088">
                  <c:v>44994.666666666664</c:v>
                </c:pt>
                <c:pt idx="3089">
                  <c:v>44994.708333333336</c:v>
                </c:pt>
                <c:pt idx="3090">
                  <c:v>44994.75</c:v>
                </c:pt>
                <c:pt idx="3091">
                  <c:v>44994.791666666664</c:v>
                </c:pt>
                <c:pt idx="3092">
                  <c:v>44994.833333333336</c:v>
                </c:pt>
                <c:pt idx="3093">
                  <c:v>44994.875</c:v>
                </c:pt>
                <c:pt idx="3094">
                  <c:v>44994.916666666664</c:v>
                </c:pt>
                <c:pt idx="3095">
                  <c:v>44994.958333333336</c:v>
                </c:pt>
                <c:pt idx="3096">
                  <c:v>44995</c:v>
                </c:pt>
                <c:pt idx="3097">
                  <c:v>44995.041666666664</c:v>
                </c:pt>
                <c:pt idx="3098">
                  <c:v>44995.083333333336</c:v>
                </c:pt>
                <c:pt idx="3099">
                  <c:v>44995.125</c:v>
                </c:pt>
                <c:pt idx="3100">
                  <c:v>44995.166666666664</c:v>
                </c:pt>
                <c:pt idx="3101">
                  <c:v>44995.208333333336</c:v>
                </c:pt>
                <c:pt idx="3102">
                  <c:v>44995.25</c:v>
                </c:pt>
                <c:pt idx="3103">
                  <c:v>44995.291666666664</c:v>
                </c:pt>
                <c:pt idx="3104">
                  <c:v>44995.333333333336</c:v>
                </c:pt>
                <c:pt idx="3105">
                  <c:v>44995.375</c:v>
                </c:pt>
                <c:pt idx="3106">
                  <c:v>44995.416666666664</c:v>
                </c:pt>
                <c:pt idx="3107">
                  <c:v>44995.458333333336</c:v>
                </c:pt>
                <c:pt idx="3108">
                  <c:v>44995.5</c:v>
                </c:pt>
                <c:pt idx="3109">
                  <c:v>44995.541666666664</c:v>
                </c:pt>
                <c:pt idx="3110">
                  <c:v>44995.583333333336</c:v>
                </c:pt>
                <c:pt idx="3111">
                  <c:v>44995.625</c:v>
                </c:pt>
                <c:pt idx="3112">
                  <c:v>44995.666666666664</c:v>
                </c:pt>
                <c:pt idx="3113">
                  <c:v>44995.708333333336</c:v>
                </c:pt>
                <c:pt idx="3114">
                  <c:v>44995.75</c:v>
                </c:pt>
                <c:pt idx="3115">
                  <c:v>44995.791666666664</c:v>
                </c:pt>
                <c:pt idx="3116">
                  <c:v>44995.833333333336</c:v>
                </c:pt>
                <c:pt idx="3117">
                  <c:v>44995.875</c:v>
                </c:pt>
                <c:pt idx="3118">
                  <c:v>44995.916666666664</c:v>
                </c:pt>
                <c:pt idx="3119">
                  <c:v>44995.958333333336</c:v>
                </c:pt>
                <c:pt idx="3120">
                  <c:v>44996</c:v>
                </c:pt>
                <c:pt idx="3121">
                  <c:v>44996.041666666664</c:v>
                </c:pt>
                <c:pt idx="3122">
                  <c:v>44996.083333333336</c:v>
                </c:pt>
                <c:pt idx="3123">
                  <c:v>44996.125</c:v>
                </c:pt>
                <c:pt idx="3124">
                  <c:v>44996.166666666664</c:v>
                </c:pt>
                <c:pt idx="3125">
                  <c:v>44996.208333333336</c:v>
                </c:pt>
                <c:pt idx="3126">
                  <c:v>44996.25</c:v>
                </c:pt>
                <c:pt idx="3127">
                  <c:v>44996.291666666664</c:v>
                </c:pt>
                <c:pt idx="3128">
                  <c:v>44996.333333333336</c:v>
                </c:pt>
                <c:pt idx="3129">
                  <c:v>44996.375</c:v>
                </c:pt>
                <c:pt idx="3130">
                  <c:v>44996.416666666664</c:v>
                </c:pt>
                <c:pt idx="3131">
                  <c:v>44996.458333333336</c:v>
                </c:pt>
                <c:pt idx="3132">
                  <c:v>44996.5</c:v>
                </c:pt>
                <c:pt idx="3133">
                  <c:v>44996.541666666664</c:v>
                </c:pt>
                <c:pt idx="3134">
                  <c:v>44996.583333333336</c:v>
                </c:pt>
                <c:pt idx="3135">
                  <c:v>44996.625</c:v>
                </c:pt>
                <c:pt idx="3136">
                  <c:v>44996.666666666664</c:v>
                </c:pt>
                <c:pt idx="3137">
                  <c:v>44996.708333333336</c:v>
                </c:pt>
                <c:pt idx="3138">
                  <c:v>44996.75</c:v>
                </c:pt>
                <c:pt idx="3139">
                  <c:v>44996.791666666664</c:v>
                </c:pt>
                <c:pt idx="3140">
                  <c:v>44996.833333333336</c:v>
                </c:pt>
                <c:pt idx="3141">
                  <c:v>44996.875</c:v>
                </c:pt>
                <c:pt idx="3142">
                  <c:v>44996.916666666664</c:v>
                </c:pt>
                <c:pt idx="3143">
                  <c:v>44996.958333333336</c:v>
                </c:pt>
                <c:pt idx="3144">
                  <c:v>44997</c:v>
                </c:pt>
                <c:pt idx="3145">
                  <c:v>44997.041666666664</c:v>
                </c:pt>
                <c:pt idx="3146">
                  <c:v>44997.083333333336</c:v>
                </c:pt>
                <c:pt idx="3147">
                  <c:v>44997.125</c:v>
                </c:pt>
                <c:pt idx="3148">
                  <c:v>44997.166666666664</c:v>
                </c:pt>
                <c:pt idx="3149">
                  <c:v>44997.208333333336</c:v>
                </c:pt>
                <c:pt idx="3150">
                  <c:v>44997.25</c:v>
                </c:pt>
                <c:pt idx="3151">
                  <c:v>44997.291666666664</c:v>
                </c:pt>
                <c:pt idx="3152">
                  <c:v>44997.333333333336</c:v>
                </c:pt>
                <c:pt idx="3153">
                  <c:v>44997.375</c:v>
                </c:pt>
                <c:pt idx="3154">
                  <c:v>44997.416666666664</c:v>
                </c:pt>
                <c:pt idx="3155">
                  <c:v>44997.458333333336</c:v>
                </c:pt>
                <c:pt idx="3156">
                  <c:v>44997.5</c:v>
                </c:pt>
                <c:pt idx="3157">
                  <c:v>44997.541666666664</c:v>
                </c:pt>
                <c:pt idx="3158">
                  <c:v>44997.583333333336</c:v>
                </c:pt>
                <c:pt idx="3159">
                  <c:v>44997.625</c:v>
                </c:pt>
                <c:pt idx="3160">
                  <c:v>44997.666666666664</c:v>
                </c:pt>
                <c:pt idx="3161">
                  <c:v>44997.708333333336</c:v>
                </c:pt>
                <c:pt idx="3162">
                  <c:v>44997.75</c:v>
                </c:pt>
                <c:pt idx="3163">
                  <c:v>44997.791666666664</c:v>
                </c:pt>
                <c:pt idx="3164">
                  <c:v>44997.833333333336</c:v>
                </c:pt>
                <c:pt idx="3165">
                  <c:v>44997.875</c:v>
                </c:pt>
                <c:pt idx="3166">
                  <c:v>44997.916666666664</c:v>
                </c:pt>
                <c:pt idx="3167">
                  <c:v>44997.958333333336</c:v>
                </c:pt>
                <c:pt idx="3168">
                  <c:v>44998</c:v>
                </c:pt>
                <c:pt idx="3169">
                  <c:v>44998.041666666664</c:v>
                </c:pt>
                <c:pt idx="3170">
                  <c:v>44998.083333333336</c:v>
                </c:pt>
                <c:pt idx="3171">
                  <c:v>44998.125</c:v>
                </c:pt>
                <c:pt idx="3172">
                  <c:v>44998.166666666664</c:v>
                </c:pt>
                <c:pt idx="3173">
                  <c:v>44998.208333333336</c:v>
                </c:pt>
                <c:pt idx="3174">
                  <c:v>44998.25</c:v>
                </c:pt>
                <c:pt idx="3175">
                  <c:v>44998.291666666664</c:v>
                </c:pt>
                <c:pt idx="3176">
                  <c:v>44998.333333333336</c:v>
                </c:pt>
                <c:pt idx="3177">
                  <c:v>44998.375</c:v>
                </c:pt>
                <c:pt idx="3178">
                  <c:v>44998.416666666664</c:v>
                </c:pt>
                <c:pt idx="3179">
                  <c:v>44998.458333333336</c:v>
                </c:pt>
                <c:pt idx="3180">
                  <c:v>44998.5</c:v>
                </c:pt>
                <c:pt idx="3181">
                  <c:v>44998.541666666664</c:v>
                </c:pt>
                <c:pt idx="3182">
                  <c:v>44998.583333333336</c:v>
                </c:pt>
                <c:pt idx="3183">
                  <c:v>44998.625</c:v>
                </c:pt>
                <c:pt idx="3184">
                  <c:v>44998.666666666664</c:v>
                </c:pt>
                <c:pt idx="3185">
                  <c:v>44998.708333333336</c:v>
                </c:pt>
                <c:pt idx="3186">
                  <c:v>44998.75</c:v>
                </c:pt>
                <c:pt idx="3187">
                  <c:v>44998.791666666664</c:v>
                </c:pt>
                <c:pt idx="3188">
                  <c:v>44998.833333333336</c:v>
                </c:pt>
                <c:pt idx="3189">
                  <c:v>44998.875</c:v>
                </c:pt>
                <c:pt idx="3190">
                  <c:v>44998.916666666664</c:v>
                </c:pt>
                <c:pt idx="3191">
                  <c:v>44998.958333333336</c:v>
                </c:pt>
                <c:pt idx="3192">
                  <c:v>44999</c:v>
                </c:pt>
                <c:pt idx="3193">
                  <c:v>44999.041666666664</c:v>
                </c:pt>
                <c:pt idx="3194">
                  <c:v>44999.083333333336</c:v>
                </c:pt>
                <c:pt idx="3195">
                  <c:v>44999.125</c:v>
                </c:pt>
                <c:pt idx="3196">
                  <c:v>44999.166666666664</c:v>
                </c:pt>
                <c:pt idx="3197">
                  <c:v>44999.208333333336</c:v>
                </c:pt>
                <c:pt idx="3198">
                  <c:v>44999.25</c:v>
                </c:pt>
                <c:pt idx="3199">
                  <c:v>44999.291666666664</c:v>
                </c:pt>
                <c:pt idx="3200">
                  <c:v>44999.333333333336</c:v>
                </c:pt>
                <c:pt idx="3201">
                  <c:v>44999.375</c:v>
                </c:pt>
                <c:pt idx="3202">
                  <c:v>44999.416666666664</c:v>
                </c:pt>
                <c:pt idx="3203">
                  <c:v>44999.458333333336</c:v>
                </c:pt>
                <c:pt idx="3204">
                  <c:v>44999.5</c:v>
                </c:pt>
                <c:pt idx="3205">
                  <c:v>44999.541666666664</c:v>
                </c:pt>
                <c:pt idx="3206">
                  <c:v>44999.583333333336</c:v>
                </c:pt>
                <c:pt idx="3207">
                  <c:v>44999.625</c:v>
                </c:pt>
                <c:pt idx="3208">
                  <c:v>44999.666666666664</c:v>
                </c:pt>
                <c:pt idx="3209">
                  <c:v>44999.708333333336</c:v>
                </c:pt>
                <c:pt idx="3210">
                  <c:v>44999.75</c:v>
                </c:pt>
                <c:pt idx="3211">
                  <c:v>44999.791666666664</c:v>
                </c:pt>
                <c:pt idx="3212">
                  <c:v>44999.833333333336</c:v>
                </c:pt>
                <c:pt idx="3213">
                  <c:v>44999.875</c:v>
                </c:pt>
                <c:pt idx="3214">
                  <c:v>44999.916666666664</c:v>
                </c:pt>
                <c:pt idx="3215">
                  <c:v>44999.958333333336</c:v>
                </c:pt>
                <c:pt idx="3216">
                  <c:v>45000</c:v>
                </c:pt>
                <c:pt idx="3217">
                  <c:v>45000.041666666664</c:v>
                </c:pt>
                <c:pt idx="3218">
                  <c:v>45000.083333333336</c:v>
                </c:pt>
                <c:pt idx="3219">
                  <c:v>45000.125</c:v>
                </c:pt>
                <c:pt idx="3220">
                  <c:v>45000.166666666664</c:v>
                </c:pt>
                <c:pt idx="3221">
                  <c:v>45000.208333333336</c:v>
                </c:pt>
                <c:pt idx="3222">
                  <c:v>45000.25</c:v>
                </c:pt>
                <c:pt idx="3223">
                  <c:v>45000.291666666664</c:v>
                </c:pt>
                <c:pt idx="3224">
                  <c:v>45000.333333333336</c:v>
                </c:pt>
                <c:pt idx="3225">
                  <c:v>45000.375</c:v>
                </c:pt>
                <c:pt idx="3226">
                  <c:v>45000.416666666664</c:v>
                </c:pt>
                <c:pt idx="3227">
                  <c:v>45000.458333333336</c:v>
                </c:pt>
                <c:pt idx="3228">
                  <c:v>45000.5</c:v>
                </c:pt>
                <c:pt idx="3229">
                  <c:v>45000.541666666664</c:v>
                </c:pt>
                <c:pt idx="3230">
                  <c:v>45000.583333333336</c:v>
                </c:pt>
                <c:pt idx="3231">
                  <c:v>45000.625</c:v>
                </c:pt>
                <c:pt idx="3232">
                  <c:v>45000.666666666664</c:v>
                </c:pt>
                <c:pt idx="3233">
                  <c:v>45000.708333333336</c:v>
                </c:pt>
                <c:pt idx="3234">
                  <c:v>45000.75</c:v>
                </c:pt>
                <c:pt idx="3235">
                  <c:v>45000.791666666664</c:v>
                </c:pt>
                <c:pt idx="3236">
                  <c:v>45000.833333333336</c:v>
                </c:pt>
                <c:pt idx="3237">
                  <c:v>45000.875</c:v>
                </c:pt>
                <c:pt idx="3238">
                  <c:v>45000.916666666664</c:v>
                </c:pt>
                <c:pt idx="3239">
                  <c:v>45000.958333333336</c:v>
                </c:pt>
                <c:pt idx="3240">
                  <c:v>45001</c:v>
                </c:pt>
                <c:pt idx="3241">
                  <c:v>45001.041666666664</c:v>
                </c:pt>
                <c:pt idx="3242">
                  <c:v>45001.083333333336</c:v>
                </c:pt>
                <c:pt idx="3243">
                  <c:v>45001.125</c:v>
                </c:pt>
                <c:pt idx="3244">
                  <c:v>45001.166666666664</c:v>
                </c:pt>
                <c:pt idx="3245">
                  <c:v>45001.208333333336</c:v>
                </c:pt>
                <c:pt idx="3246">
                  <c:v>45001.25</c:v>
                </c:pt>
                <c:pt idx="3247">
                  <c:v>45001.291666666664</c:v>
                </c:pt>
                <c:pt idx="3248">
                  <c:v>45001.333333333336</c:v>
                </c:pt>
                <c:pt idx="3249">
                  <c:v>45001.375</c:v>
                </c:pt>
                <c:pt idx="3250">
                  <c:v>45001.416666666664</c:v>
                </c:pt>
                <c:pt idx="3251">
                  <c:v>45001.458333333336</c:v>
                </c:pt>
                <c:pt idx="3252">
                  <c:v>45001.5</c:v>
                </c:pt>
                <c:pt idx="3253">
                  <c:v>45001.541666666664</c:v>
                </c:pt>
                <c:pt idx="3254">
                  <c:v>45001.583333333336</c:v>
                </c:pt>
                <c:pt idx="3255">
                  <c:v>45001.625</c:v>
                </c:pt>
                <c:pt idx="3256">
                  <c:v>45001.666666666664</c:v>
                </c:pt>
                <c:pt idx="3257">
                  <c:v>45001.708333333336</c:v>
                </c:pt>
                <c:pt idx="3258">
                  <c:v>45001.75</c:v>
                </c:pt>
                <c:pt idx="3259">
                  <c:v>45001.791666666664</c:v>
                </c:pt>
                <c:pt idx="3260">
                  <c:v>45001.833333333336</c:v>
                </c:pt>
                <c:pt idx="3261">
                  <c:v>45001.875</c:v>
                </c:pt>
                <c:pt idx="3262">
                  <c:v>45001.916666666664</c:v>
                </c:pt>
                <c:pt idx="3263">
                  <c:v>45001.958333333336</c:v>
                </c:pt>
                <c:pt idx="3264">
                  <c:v>45002</c:v>
                </c:pt>
                <c:pt idx="3265">
                  <c:v>45002.041666666664</c:v>
                </c:pt>
                <c:pt idx="3266">
                  <c:v>45002.083333333336</c:v>
                </c:pt>
                <c:pt idx="3267">
                  <c:v>45002.125</c:v>
                </c:pt>
                <c:pt idx="3268">
                  <c:v>45002.166666666664</c:v>
                </c:pt>
                <c:pt idx="3269">
                  <c:v>45002.208333333336</c:v>
                </c:pt>
                <c:pt idx="3270">
                  <c:v>45002.25</c:v>
                </c:pt>
                <c:pt idx="3271">
                  <c:v>45002.291666666664</c:v>
                </c:pt>
                <c:pt idx="3272">
                  <c:v>45002.333333333336</c:v>
                </c:pt>
                <c:pt idx="3273">
                  <c:v>45002.375</c:v>
                </c:pt>
                <c:pt idx="3274">
                  <c:v>45002.416666666664</c:v>
                </c:pt>
                <c:pt idx="3275">
                  <c:v>45002.458333333336</c:v>
                </c:pt>
                <c:pt idx="3276">
                  <c:v>45002.5</c:v>
                </c:pt>
                <c:pt idx="3277">
                  <c:v>45002.541666666664</c:v>
                </c:pt>
                <c:pt idx="3278">
                  <c:v>45002.583333333336</c:v>
                </c:pt>
                <c:pt idx="3279">
                  <c:v>45002.625</c:v>
                </c:pt>
                <c:pt idx="3280">
                  <c:v>45002.666666666664</c:v>
                </c:pt>
                <c:pt idx="3281">
                  <c:v>45002.708333333336</c:v>
                </c:pt>
                <c:pt idx="3282">
                  <c:v>45002.75</c:v>
                </c:pt>
                <c:pt idx="3283">
                  <c:v>45002.791666666664</c:v>
                </c:pt>
                <c:pt idx="3284">
                  <c:v>45002.833333333336</c:v>
                </c:pt>
                <c:pt idx="3285">
                  <c:v>45002.875</c:v>
                </c:pt>
                <c:pt idx="3286">
                  <c:v>45002.916666666664</c:v>
                </c:pt>
                <c:pt idx="3287">
                  <c:v>45002.958333333336</c:v>
                </c:pt>
                <c:pt idx="3288">
                  <c:v>45003</c:v>
                </c:pt>
                <c:pt idx="3289">
                  <c:v>45003.041666666664</c:v>
                </c:pt>
                <c:pt idx="3290">
                  <c:v>45003.083333333336</c:v>
                </c:pt>
                <c:pt idx="3291">
                  <c:v>45003.125</c:v>
                </c:pt>
                <c:pt idx="3292">
                  <c:v>45003.166666666664</c:v>
                </c:pt>
                <c:pt idx="3293">
                  <c:v>45003.208333333336</c:v>
                </c:pt>
                <c:pt idx="3294">
                  <c:v>45003.25</c:v>
                </c:pt>
                <c:pt idx="3295">
                  <c:v>45003.291666666664</c:v>
                </c:pt>
                <c:pt idx="3296">
                  <c:v>45003.333333333336</c:v>
                </c:pt>
                <c:pt idx="3297">
                  <c:v>45003.375</c:v>
                </c:pt>
                <c:pt idx="3298">
                  <c:v>45003.416666666664</c:v>
                </c:pt>
                <c:pt idx="3299">
                  <c:v>45003.458333333336</c:v>
                </c:pt>
                <c:pt idx="3300">
                  <c:v>45003.5</c:v>
                </c:pt>
                <c:pt idx="3301">
                  <c:v>45003.541666666664</c:v>
                </c:pt>
                <c:pt idx="3302">
                  <c:v>45003.583333333336</c:v>
                </c:pt>
                <c:pt idx="3303">
                  <c:v>45003.625</c:v>
                </c:pt>
                <c:pt idx="3304">
                  <c:v>45003.666666666664</c:v>
                </c:pt>
                <c:pt idx="3305">
                  <c:v>45003.708333333336</c:v>
                </c:pt>
                <c:pt idx="3306">
                  <c:v>45003.75</c:v>
                </c:pt>
                <c:pt idx="3307">
                  <c:v>45003.791666666664</c:v>
                </c:pt>
                <c:pt idx="3308">
                  <c:v>45003.833333333336</c:v>
                </c:pt>
                <c:pt idx="3309">
                  <c:v>45003.875</c:v>
                </c:pt>
                <c:pt idx="3310">
                  <c:v>45003.916666666664</c:v>
                </c:pt>
                <c:pt idx="3311">
                  <c:v>45003.958333333336</c:v>
                </c:pt>
                <c:pt idx="3312">
                  <c:v>45004</c:v>
                </c:pt>
                <c:pt idx="3313">
                  <c:v>45004.041666666664</c:v>
                </c:pt>
                <c:pt idx="3314">
                  <c:v>45004.083333333336</c:v>
                </c:pt>
                <c:pt idx="3315">
                  <c:v>45004.125</c:v>
                </c:pt>
                <c:pt idx="3316">
                  <c:v>45004.166666666664</c:v>
                </c:pt>
                <c:pt idx="3317">
                  <c:v>45004.208333333336</c:v>
                </c:pt>
                <c:pt idx="3318">
                  <c:v>45004.25</c:v>
                </c:pt>
                <c:pt idx="3319">
                  <c:v>45004.291666666664</c:v>
                </c:pt>
                <c:pt idx="3320">
                  <c:v>45004.333333333336</c:v>
                </c:pt>
                <c:pt idx="3321">
                  <c:v>45004.375</c:v>
                </c:pt>
                <c:pt idx="3322">
                  <c:v>45004.416666666664</c:v>
                </c:pt>
                <c:pt idx="3323">
                  <c:v>45004.458333333336</c:v>
                </c:pt>
                <c:pt idx="3324">
                  <c:v>45004.5</c:v>
                </c:pt>
                <c:pt idx="3325">
                  <c:v>45004.541666666664</c:v>
                </c:pt>
                <c:pt idx="3326">
                  <c:v>45004.583333333336</c:v>
                </c:pt>
                <c:pt idx="3327">
                  <c:v>45004.625</c:v>
                </c:pt>
                <c:pt idx="3328">
                  <c:v>45004.666666666664</c:v>
                </c:pt>
                <c:pt idx="3329">
                  <c:v>45004.708333333336</c:v>
                </c:pt>
                <c:pt idx="3330">
                  <c:v>45004.75</c:v>
                </c:pt>
                <c:pt idx="3331">
                  <c:v>45004.791666666664</c:v>
                </c:pt>
                <c:pt idx="3332">
                  <c:v>45004.833333333336</c:v>
                </c:pt>
                <c:pt idx="3333">
                  <c:v>45004.875</c:v>
                </c:pt>
                <c:pt idx="3334">
                  <c:v>45004.916666666664</c:v>
                </c:pt>
                <c:pt idx="3335">
                  <c:v>45004.958333333336</c:v>
                </c:pt>
                <c:pt idx="3336">
                  <c:v>45005</c:v>
                </c:pt>
                <c:pt idx="3337">
                  <c:v>45005.041666666664</c:v>
                </c:pt>
                <c:pt idx="3338">
                  <c:v>45005.083333333336</c:v>
                </c:pt>
                <c:pt idx="3339">
                  <c:v>45005.125</c:v>
                </c:pt>
                <c:pt idx="3340">
                  <c:v>45005.166666666664</c:v>
                </c:pt>
                <c:pt idx="3341">
                  <c:v>45005.208333333336</c:v>
                </c:pt>
                <c:pt idx="3342">
                  <c:v>45005.25</c:v>
                </c:pt>
                <c:pt idx="3343">
                  <c:v>45005.291666666664</c:v>
                </c:pt>
                <c:pt idx="3344">
                  <c:v>45005.333333333336</c:v>
                </c:pt>
                <c:pt idx="3345">
                  <c:v>45005.375</c:v>
                </c:pt>
                <c:pt idx="3346">
                  <c:v>45005.416666666664</c:v>
                </c:pt>
                <c:pt idx="3347">
                  <c:v>45005.458333333336</c:v>
                </c:pt>
                <c:pt idx="3348">
                  <c:v>45005.5</c:v>
                </c:pt>
                <c:pt idx="3349">
                  <c:v>45005.541666666664</c:v>
                </c:pt>
                <c:pt idx="3350">
                  <c:v>45005.583333333336</c:v>
                </c:pt>
                <c:pt idx="3351">
                  <c:v>45005.625</c:v>
                </c:pt>
                <c:pt idx="3352">
                  <c:v>45005.666666666664</c:v>
                </c:pt>
                <c:pt idx="3353">
                  <c:v>45005.708333333336</c:v>
                </c:pt>
                <c:pt idx="3354">
                  <c:v>45005.75</c:v>
                </c:pt>
                <c:pt idx="3355">
                  <c:v>45005.791666666664</c:v>
                </c:pt>
                <c:pt idx="3356">
                  <c:v>45005.833333333336</c:v>
                </c:pt>
                <c:pt idx="3357">
                  <c:v>45005.875</c:v>
                </c:pt>
                <c:pt idx="3358">
                  <c:v>45005.916666666664</c:v>
                </c:pt>
                <c:pt idx="3359">
                  <c:v>45005.958333333336</c:v>
                </c:pt>
                <c:pt idx="3360">
                  <c:v>45006</c:v>
                </c:pt>
                <c:pt idx="3361">
                  <c:v>45006.041666666664</c:v>
                </c:pt>
                <c:pt idx="3362">
                  <c:v>45006.083333333336</c:v>
                </c:pt>
                <c:pt idx="3363">
                  <c:v>45006.125</c:v>
                </c:pt>
                <c:pt idx="3364">
                  <c:v>45006.166666666664</c:v>
                </c:pt>
                <c:pt idx="3365">
                  <c:v>45006.208333333336</c:v>
                </c:pt>
                <c:pt idx="3366">
                  <c:v>45006.25</c:v>
                </c:pt>
                <c:pt idx="3367">
                  <c:v>45006.291666666664</c:v>
                </c:pt>
                <c:pt idx="3368">
                  <c:v>45006.333333333336</c:v>
                </c:pt>
                <c:pt idx="3369">
                  <c:v>45006.375</c:v>
                </c:pt>
                <c:pt idx="3370">
                  <c:v>45006.416666666664</c:v>
                </c:pt>
                <c:pt idx="3371">
                  <c:v>45006.458333333336</c:v>
                </c:pt>
                <c:pt idx="3372">
                  <c:v>45006.5</c:v>
                </c:pt>
                <c:pt idx="3373">
                  <c:v>45006.541666666664</c:v>
                </c:pt>
                <c:pt idx="3374">
                  <c:v>45006.583333333336</c:v>
                </c:pt>
                <c:pt idx="3375">
                  <c:v>45006.625</c:v>
                </c:pt>
                <c:pt idx="3376">
                  <c:v>45006.666666666664</c:v>
                </c:pt>
                <c:pt idx="3377">
                  <c:v>45006.708333333336</c:v>
                </c:pt>
                <c:pt idx="3378">
                  <c:v>45006.75</c:v>
                </c:pt>
                <c:pt idx="3379">
                  <c:v>45006.791666666664</c:v>
                </c:pt>
                <c:pt idx="3380">
                  <c:v>45006.833333333336</c:v>
                </c:pt>
                <c:pt idx="3381">
                  <c:v>45006.875</c:v>
                </c:pt>
                <c:pt idx="3382">
                  <c:v>45006.916666666664</c:v>
                </c:pt>
                <c:pt idx="3383">
                  <c:v>45006.958333333336</c:v>
                </c:pt>
                <c:pt idx="3384">
                  <c:v>45007</c:v>
                </c:pt>
                <c:pt idx="3385">
                  <c:v>45007.041666666664</c:v>
                </c:pt>
                <c:pt idx="3386">
                  <c:v>45007.083333333336</c:v>
                </c:pt>
                <c:pt idx="3387">
                  <c:v>45007.125</c:v>
                </c:pt>
                <c:pt idx="3388">
                  <c:v>45007.166666666664</c:v>
                </c:pt>
                <c:pt idx="3389">
                  <c:v>45007.208333333336</c:v>
                </c:pt>
                <c:pt idx="3390">
                  <c:v>45007.25</c:v>
                </c:pt>
                <c:pt idx="3391">
                  <c:v>45007.291666666664</c:v>
                </c:pt>
                <c:pt idx="3392">
                  <c:v>45007.333333333336</c:v>
                </c:pt>
                <c:pt idx="3393">
                  <c:v>45007.375</c:v>
                </c:pt>
                <c:pt idx="3394">
                  <c:v>45007.416666666664</c:v>
                </c:pt>
                <c:pt idx="3395">
                  <c:v>45007.458333333336</c:v>
                </c:pt>
                <c:pt idx="3396">
                  <c:v>45007.5</c:v>
                </c:pt>
                <c:pt idx="3397">
                  <c:v>45007.541666666664</c:v>
                </c:pt>
                <c:pt idx="3398">
                  <c:v>45007.583333333336</c:v>
                </c:pt>
                <c:pt idx="3399">
                  <c:v>45007.625</c:v>
                </c:pt>
                <c:pt idx="3400">
                  <c:v>45007.666666666664</c:v>
                </c:pt>
                <c:pt idx="3401">
                  <c:v>45007.708333333336</c:v>
                </c:pt>
                <c:pt idx="3402">
                  <c:v>45007.75</c:v>
                </c:pt>
                <c:pt idx="3403">
                  <c:v>45007.791666666664</c:v>
                </c:pt>
                <c:pt idx="3404">
                  <c:v>45007.833333333336</c:v>
                </c:pt>
                <c:pt idx="3405">
                  <c:v>45007.875</c:v>
                </c:pt>
                <c:pt idx="3406">
                  <c:v>45007.916666666664</c:v>
                </c:pt>
                <c:pt idx="3407">
                  <c:v>45007.958333333336</c:v>
                </c:pt>
                <c:pt idx="3408">
                  <c:v>45008</c:v>
                </c:pt>
                <c:pt idx="3409">
                  <c:v>45008.041666666664</c:v>
                </c:pt>
                <c:pt idx="3410">
                  <c:v>45008.083333333336</c:v>
                </c:pt>
                <c:pt idx="3411">
                  <c:v>45008.125</c:v>
                </c:pt>
                <c:pt idx="3412">
                  <c:v>45008.166666666664</c:v>
                </c:pt>
                <c:pt idx="3413">
                  <c:v>45008.208333333336</c:v>
                </c:pt>
                <c:pt idx="3414">
                  <c:v>45008.25</c:v>
                </c:pt>
                <c:pt idx="3415">
                  <c:v>45008.291666666664</c:v>
                </c:pt>
                <c:pt idx="3416">
                  <c:v>45008.333333333336</c:v>
                </c:pt>
                <c:pt idx="3417">
                  <c:v>45008.375</c:v>
                </c:pt>
                <c:pt idx="3418">
                  <c:v>45008.416666666664</c:v>
                </c:pt>
                <c:pt idx="3419">
                  <c:v>45008.458333333336</c:v>
                </c:pt>
                <c:pt idx="3420">
                  <c:v>45008.5</c:v>
                </c:pt>
                <c:pt idx="3421">
                  <c:v>45008.541666666664</c:v>
                </c:pt>
                <c:pt idx="3422">
                  <c:v>45008.583333333336</c:v>
                </c:pt>
                <c:pt idx="3423">
                  <c:v>45008.625</c:v>
                </c:pt>
                <c:pt idx="3424">
                  <c:v>45008.666666666664</c:v>
                </c:pt>
                <c:pt idx="3425">
                  <c:v>45008.708333333336</c:v>
                </c:pt>
                <c:pt idx="3426">
                  <c:v>45008.75</c:v>
                </c:pt>
                <c:pt idx="3427">
                  <c:v>45008.791666666664</c:v>
                </c:pt>
                <c:pt idx="3428">
                  <c:v>45008.833333333336</c:v>
                </c:pt>
                <c:pt idx="3429">
                  <c:v>45008.875</c:v>
                </c:pt>
                <c:pt idx="3430">
                  <c:v>45008.916666666664</c:v>
                </c:pt>
                <c:pt idx="3431">
                  <c:v>45008.958333333336</c:v>
                </c:pt>
                <c:pt idx="3432">
                  <c:v>45009</c:v>
                </c:pt>
                <c:pt idx="3433">
                  <c:v>45009.041666666664</c:v>
                </c:pt>
                <c:pt idx="3434">
                  <c:v>45009.083333333336</c:v>
                </c:pt>
                <c:pt idx="3435">
                  <c:v>45009.125</c:v>
                </c:pt>
                <c:pt idx="3436">
                  <c:v>45009.166666666664</c:v>
                </c:pt>
                <c:pt idx="3437">
                  <c:v>45009.208333333336</c:v>
                </c:pt>
                <c:pt idx="3438">
                  <c:v>45009.25</c:v>
                </c:pt>
                <c:pt idx="3439">
                  <c:v>45009.291666666664</c:v>
                </c:pt>
                <c:pt idx="3440">
                  <c:v>45009.333333333336</c:v>
                </c:pt>
                <c:pt idx="3441">
                  <c:v>45009.375</c:v>
                </c:pt>
                <c:pt idx="3442">
                  <c:v>45009.416666666664</c:v>
                </c:pt>
                <c:pt idx="3443">
                  <c:v>45009.458333333336</c:v>
                </c:pt>
                <c:pt idx="3444">
                  <c:v>45009.5</c:v>
                </c:pt>
                <c:pt idx="3445">
                  <c:v>45009.541666666664</c:v>
                </c:pt>
                <c:pt idx="3446">
                  <c:v>45009.583333333336</c:v>
                </c:pt>
                <c:pt idx="3447">
                  <c:v>45009.625</c:v>
                </c:pt>
                <c:pt idx="3448">
                  <c:v>45009.666666666664</c:v>
                </c:pt>
                <c:pt idx="3449">
                  <c:v>45009.708333333336</c:v>
                </c:pt>
                <c:pt idx="3450">
                  <c:v>45009.75</c:v>
                </c:pt>
                <c:pt idx="3451">
                  <c:v>45009.791666666664</c:v>
                </c:pt>
                <c:pt idx="3452">
                  <c:v>45009.833333333336</c:v>
                </c:pt>
                <c:pt idx="3453">
                  <c:v>45009.875</c:v>
                </c:pt>
                <c:pt idx="3454">
                  <c:v>45009.916666666664</c:v>
                </c:pt>
                <c:pt idx="3455">
                  <c:v>45009.958333333336</c:v>
                </c:pt>
                <c:pt idx="3456">
                  <c:v>45010</c:v>
                </c:pt>
                <c:pt idx="3457">
                  <c:v>45010.041666666664</c:v>
                </c:pt>
                <c:pt idx="3458">
                  <c:v>45010.083333333336</c:v>
                </c:pt>
                <c:pt idx="3459">
                  <c:v>45010.125</c:v>
                </c:pt>
                <c:pt idx="3460">
                  <c:v>45010.166666666664</c:v>
                </c:pt>
                <c:pt idx="3461">
                  <c:v>45010.208333333336</c:v>
                </c:pt>
                <c:pt idx="3462">
                  <c:v>45010.25</c:v>
                </c:pt>
                <c:pt idx="3463">
                  <c:v>45010.291666666664</c:v>
                </c:pt>
                <c:pt idx="3464">
                  <c:v>45010.333333333336</c:v>
                </c:pt>
                <c:pt idx="3465">
                  <c:v>45010.375</c:v>
                </c:pt>
                <c:pt idx="3466">
                  <c:v>45010.416666666664</c:v>
                </c:pt>
                <c:pt idx="3467">
                  <c:v>45010.458333333336</c:v>
                </c:pt>
                <c:pt idx="3468">
                  <c:v>45010.5</c:v>
                </c:pt>
                <c:pt idx="3469">
                  <c:v>45010.541666666664</c:v>
                </c:pt>
                <c:pt idx="3470">
                  <c:v>45010.583333333336</c:v>
                </c:pt>
                <c:pt idx="3471">
                  <c:v>45010.625</c:v>
                </c:pt>
                <c:pt idx="3472">
                  <c:v>45010.666666666664</c:v>
                </c:pt>
                <c:pt idx="3473">
                  <c:v>45010.708333333336</c:v>
                </c:pt>
                <c:pt idx="3474">
                  <c:v>45010.75</c:v>
                </c:pt>
                <c:pt idx="3475">
                  <c:v>45010.791666666664</c:v>
                </c:pt>
                <c:pt idx="3476">
                  <c:v>45010.833333333336</c:v>
                </c:pt>
                <c:pt idx="3477">
                  <c:v>45010.875</c:v>
                </c:pt>
                <c:pt idx="3478">
                  <c:v>45010.916666666664</c:v>
                </c:pt>
                <c:pt idx="3479">
                  <c:v>45010.958333333336</c:v>
                </c:pt>
                <c:pt idx="3480">
                  <c:v>45011</c:v>
                </c:pt>
                <c:pt idx="3481">
                  <c:v>45011.041666666664</c:v>
                </c:pt>
                <c:pt idx="3482">
                  <c:v>45011.083333333336</c:v>
                </c:pt>
                <c:pt idx="3483">
                  <c:v>45011.166666666664</c:v>
                </c:pt>
                <c:pt idx="3484">
                  <c:v>45011.208333333336</c:v>
                </c:pt>
                <c:pt idx="3485">
                  <c:v>45011.25</c:v>
                </c:pt>
                <c:pt idx="3486">
                  <c:v>45011.291666666664</c:v>
                </c:pt>
                <c:pt idx="3487">
                  <c:v>45011.333333333336</c:v>
                </c:pt>
                <c:pt idx="3488">
                  <c:v>45011.375</c:v>
                </c:pt>
                <c:pt idx="3489">
                  <c:v>45011.416666666664</c:v>
                </c:pt>
                <c:pt idx="3490">
                  <c:v>45011.458333333336</c:v>
                </c:pt>
                <c:pt idx="3491">
                  <c:v>45011.5</c:v>
                </c:pt>
                <c:pt idx="3492">
                  <c:v>45011.541666666664</c:v>
                </c:pt>
                <c:pt idx="3493">
                  <c:v>45011.583333333336</c:v>
                </c:pt>
                <c:pt idx="3494">
                  <c:v>45011.625</c:v>
                </c:pt>
                <c:pt idx="3495">
                  <c:v>45011.666666666664</c:v>
                </c:pt>
                <c:pt idx="3496">
                  <c:v>45011.708333333336</c:v>
                </c:pt>
                <c:pt idx="3497">
                  <c:v>45011.75</c:v>
                </c:pt>
                <c:pt idx="3498">
                  <c:v>45011.791666666664</c:v>
                </c:pt>
                <c:pt idx="3499">
                  <c:v>45011.833333333336</c:v>
                </c:pt>
                <c:pt idx="3500">
                  <c:v>45011.875</c:v>
                </c:pt>
                <c:pt idx="3501">
                  <c:v>45011.916666666664</c:v>
                </c:pt>
                <c:pt idx="3502">
                  <c:v>45011.958333333336</c:v>
                </c:pt>
                <c:pt idx="3503">
                  <c:v>45012</c:v>
                </c:pt>
                <c:pt idx="3504">
                  <c:v>45012.041666666664</c:v>
                </c:pt>
                <c:pt idx="3505">
                  <c:v>45012.083333333336</c:v>
                </c:pt>
                <c:pt idx="3506">
                  <c:v>45012.125</c:v>
                </c:pt>
                <c:pt idx="3507">
                  <c:v>45012.166666666664</c:v>
                </c:pt>
                <c:pt idx="3508">
                  <c:v>45012.208333333336</c:v>
                </c:pt>
                <c:pt idx="3509">
                  <c:v>45012.25</c:v>
                </c:pt>
                <c:pt idx="3510">
                  <c:v>45012.291666666664</c:v>
                </c:pt>
                <c:pt idx="3511">
                  <c:v>45012.333333333336</c:v>
                </c:pt>
                <c:pt idx="3512">
                  <c:v>45012.375</c:v>
                </c:pt>
                <c:pt idx="3513">
                  <c:v>45012.416666666664</c:v>
                </c:pt>
                <c:pt idx="3514">
                  <c:v>45012.458333333336</c:v>
                </c:pt>
                <c:pt idx="3515">
                  <c:v>45012.5</c:v>
                </c:pt>
                <c:pt idx="3516">
                  <c:v>45012.541666666664</c:v>
                </c:pt>
                <c:pt idx="3517">
                  <c:v>45012.583333333336</c:v>
                </c:pt>
                <c:pt idx="3518">
                  <c:v>45012.625</c:v>
                </c:pt>
                <c:pt idx="3519">
                  <c:v>45012.666666666664</c:v>
                </c:pt>
                <c:pt idx="3520">
                  <c:v>45012.708333333336</c:v>
                </c:pt>
                <c:pt idx="3521">
                  <c:v>45012.75</c:v>
                </c:pt>
                <c:pt idx="3522">
                  <c:v>45012.791666666664</c:v>
                </c:pt>
                <c:pt idx="3523">
                  <c:v>45012.833333333336</c:v>
                </c:pt>
                <c:pt idx="3524">
                  <c:v>45012.875</c:v>
                </c:pt>
                <c:pt idx="3525">
                  <c:v>45012.916666666664</c:v>
                </c:pt>
                <c:pt idx="3526">
                  <c:v>45012.958333333336</c:v>
                </c:pt>
                <c:pt idx="3527">
                  <c:v>45013</c:v>
                </c:pt>
                <c:pt idx="3528">
                  <c:v>45013.041666666664</c:v>
                </c:pt>
                <c:pt idx="3529">
                  <c:v>45013.083333333336</c:v>
                </c:pt>
                <c:pt idx="3530">
                  <c:v>45013.125</c:v>
                </c:pt>
                <c:pt idx="3531">
                  <c:v>45013.166666666664</c:v>
                </c:pt>
                <c:pt idx="3532">
                  <c:v>45013.208333333336</c:v>
                </c:pt>
                <c:pt idx="3533">
                  <c:v>45013.25</c:v>
                </c:pt>
                <c:pt idx="3534">
                  <c:v>45013.291666666664</c:v>
                </c:pt>
                <c:pt idx="3535">
                  <c:v>45013.333333333336</c:v>
                </c:pt>
                <c:pt idx="3536">
                  <c:v>45013.375</c:v>
                </c:pt>
                <c:pt idx="3537">
                  <c:v>45013.416666666664</c:v>
                </c:pt>
                <c:pt idx="3538">
                  <c:v>45013.458333333336</c:v>
                </c:pt>
                <c:pt idx="3539">
                  <c:v>45013.5</c:v>
                </c:pt>
                <c:pt idx="3540">
                  <c:v>45013.541666666664</c:v>
                </c:pt>
                <c:pt idx="3541">
                  <c:v>45013.583333333336</c:v>
                </c:pt>
                <c:pt idx="3542">
                  <c:v>45013.625</c:v>
                </c:pt>
                <c:pt idx="3543">
                  <c:v>45013.666666666664</c:v>
                </c:pt>
                <c:pt idx="3544">
                  <c:v>45013.708333333336</c:v>
                </c:pt>
                <c:pt idx="3545">
                  <c:v>45013.75</c:v>
                </c:pt>
                <c:pt idx="3546">
                  <c:v>45013.791666666664</c:v>
                </c:pt>
                <c:pt idx="3547">
                  <c:v>45013.833333333336</c:v>
                </c:pt>
                <c:pt idx="3548">
                  <c:v>45013.875</c:v>
                </c:pt>
                <c:pt idx="3549">
                  <c:v>45013.916666666664</c:v>
                </c:pt>
                <c:pt idx="3550">
                  <c:v>45013.958333333336</c:v>
                </c:pt>
                <c:pt idx="3551">
                  <c:v>45014</c:v>
                </c:pt>
                <c:pt idx="3552">
                  <c:v>45014.041666666664</c:v>
                </c:pt>
                <c:pt idx="3553">
                  <c:v>45014.083333333336</c:v>
                </c:pt>
                <c:pt idx="3554">
                  <c:v>45014.125</c:v>
                </c:pt>
                <c:pt idx="3555">
                  <c:v>45014.166666666664</c:v>
                </c:pt>
                <c:pt idx="3556">
                  <c:v>45014.208333333336</c:v>
                </c:pt>
                <c:pt idx="3557">
                  <c:v>45014.25</c:v>
                </c:pt>
                <c:pt idx="3558">
                  <c:v>45014.291666666664</c:v>
                </c:pt>
                <c:pt idx="3559">
                  <c:v>45014.333333333336</c:v>
                </c:pt>
                <c:pt idx="3560">
                  <c:v>45014.375</c:v>
                </c:pt>
                <c:pt idx="3561">
                  <c:v>45014.416666666664</c:v>
                </c:pt>
                <c:pt idx="3562">
                  <c:v>45014.458333333336</c:v>
                </c:pt>
                <c:pt idx="3563">
                  <c:v>45014.5</c:v>
                </c:pt>
                <c:pt idx="3564">
                  <c:v>45014.541666666664</c:v>
                </c:pt>
                <c:pt idx="3565">
                  <c:v>45014.583333333336</c:v>
                </c:pt>
                <c:pt idx="3566">
                  <c:v>45014.625</c:v>
                </c:pt>
                <c:pt idx="3567">
                  <c:v>45014.666666666664</c:v>
                </c:pt>
                <c:pt idx="3568">
                  <c:v>45014.708333333336</c:v>
                </c:pt>
                <c:pt idx="3569">
                  <c:v>45014.75</c:v>
                </c:pt>
                <c:pt idx="3570">
                  <c:v>45014.791666666664</c:v>
                </c:pt>
                <c:pt idx="3571">
                  <c:v>45014.833333333336</c:v>
                </c:pt>
                <c:pt idx="3572">
                  <c:v>45014.875</c:v>
                </c:pt>
                <c:pt idx="3573">
                  <c:v>45014.916666666664</c:v>
                </c:pt>
                <c:pt idx="3574">
                  <c:v>45014.958333333336</c:v>
                </c:pt>
                <c:pt idx="3575">
                  <c:v>45015</c:v>
                </c:pt>
                <c:pt idx="3576">
                  <c:v>45015.041666666664</c:v>
                </c:pt>
                <c:pt idx="3577">
                  <c:v>45015.083333333336</c:v>
                </c:pt>
                <c:pt idx="3578">
                  <c:v>45015.125</c:v>
                </c:pt>
                <c:pt idx="3579">
                  <c:v>45015.166666666664</c:v>
                </c:pt>
                <c:pt idx="3580">
                  <c:v>45015.208333333336</c:v>
                </c:pt>
                <c:pt idx="3581">
                  <c:v>45015.25</c:v>
                </c:pt>
                <c:pt idx="3582">
                  <c:v>45015.291666666664</c:v>
                </c:pt>
                <c:pt idx="3583">
                  <c:v>45015.333333333336</c:v>
                </c:pt>
                <c:pt idx="3584">
                  <c:v>45015.375</c:v>
                </c:pt>
                <c:pt idx="3585">
                  <c:v>45015.416666666664</c:v>
                </c:pt>
                <c:pt idx="3586">
                  <c:v>45015.458333333336</c:v>
                </c:pt>
                <c:pt idx="3587">
                  <c:v>45015.5</c:v>
                </c:pt>
                <c:pt idx="3588">
                  <c:v>45015.541666666664</c:v>
                </c:pt>
                <c:pt idx="3589">
                  <c:v>45015.583333333336</c:v>
                </c:pt>
                <c:pt idx="3590">
                  <c:v>45015.625</c:v>
                </c:pt>
                <c:pt idx="3591">
                  <c:v>45015.666666666664</c:v>
                </c:pt>
                <c:pt idx="3592">
                  <c:v>45015.708333333336</c:v>
                </c:pt>
                <c:pt idx="3593">
                  <c:v>45015.75</c:v>
                </c:pt>
                <c:pt idx="3594">
                  <c:v>45015.791666666664</c:v>
                </c:pt>
                <c:pt idx="3595">
                  <c:v>45015.833333333336</c:v>
                </c:pt>
                <c:pt idx="3596">
                  <c:v>45015.875</c:v>
                </c:pt>
                <c:pt idx="3597">
                  <c:v>45015.916666666664</c:v>
                </c:pt>
                <c:pt idx="3598">
                  <c:v>45015.958333333336</c:v>
                </c:pt>
                <c:pt idx="3599">
                  <c:v>45016</c:v>
                </c:pt>
                <c:pt idx="3600">
                  <c:v>45016.041666666664</c:v>
                </c:pt>
                <c:pt idx="3601">
                  <c:v>45016.083333333336</c:v>
                </c:pt>
                <c:pt idx="3602">
                  <c:v>45016.125</c:v>
                </c:pt>
                <c:pt idx="3603">
                  <c:v>45016.166666666664</c:v>
                </c:pt>
                <c:pt idx="3604">
                  <c:v>45016.208333333336</c:v>
                </c:pt>
                <c:pt idx="3605">
                  <c:v>45016.25</c:v>
                </c:pt>
                <c:pt idx="3606">
                  <c:v>45016.291666666664</c:v>
                </c:pt>
                <c:pt idx="3607">
                  <c:v>45016.333333333336</c:v>
                </c:pt>
                <c:pt idx="3608">
                  <c:v>45016.375</c:v>
                </c:pt>
                <c:pt idx="3609">
                  <c:v>45016.416666666664</c:v>
                </c:pt>
                <c:pt idx="3610">
                  <c:v>45016.458333333336</c:v>
                </c:pt>
                <c:pt idx="3611">
                  <c:v>45016.5</c:v>
                </c:pt>
                <c:pt idx="3612">
                  <c:v>45016.541666666664</c:v>
                </c:pt>
                <c:pt idx="3613">
                  <c:v>45016.583333333336</c:v>
                </c:pt>
                <c:pt idx="3614">
                  <c:v>45016.625</c:v>
                </c:pt>
                <c:pt idx="3615">
                  <c:v>45016.666666666664</c:v>
                </c:pt>
                <c:pt idx="3616">
                  <c:v>45016.708333333336</c:v>
                </c:pt>
                <c:pt idx="3617">
                  <c:v>45016.75</c:v>
                </c:pt>
                <c:pt idx="3618">
                  <c:v>45016.791666666664</c:v>
                </c:pt>
                <c:pt idx="3619">
                  <c:v>45016.833333333336</c:v>
                </c:pt>
                <c:pt idx="3620">
                  <c:v>45016.875</c:v>
                </c:pt>
                <c:pt idx="3621">
                  <c:v>45016.916666666664</c:v>
                </c:pt>
                <c:pt idx="3622">
                  <c:v>45016.958333333336</c:v>
                </c:pt>
                <c:pt idx="3623">
                  <c:v>45017</c:v>
                </c:pt>
                <c:pt idx="3624">
                  <c:v>45017.041666666664</c:v>
                </c:pt>
                <c:pt idx="3625">
                  <c:v>45017.083333333336</c:v>
                </c:pt>
                <c:pt idx="3626">
                  <c:v>45017.125</c:v>
                </c:pt>
                <c:pt idx="3627">
                  <c:v>45017.166666666664</c:v>
                </c:pt>
                <c:pt idx="3628">
                  <c:v>45017.208333333336</c:v>
                </c:pt>
                <c:pt idx="3629">
                  <c:v>45017.25</c:v>
                </c:pt>
                <c:pt idx="3630">
                  <c:v>45017.291666666664</c:v>
                </c:pt>
                <c:pt idx="3631">
                  <c:v>45017.333333333336</c:v>
                </c:pt>
                <c:pt idx="3632">
                  <c:v>45017.375</c:v>
                </c:pt>
                <c:pt idx="3633">
                  <c:v>45017.416666666664</c:v>
                </c:pt>
                <c:pt idx="3634">
                  <c:v>45017.458333333336</c:v>
                </c:pt>
                <c:pt idx="3635">
                  <c:v>45017.5</c:v>
                </c:pt>
                <c:pt idx="3636">
                  <c:v>45017.541666666664</c:v>
                </c:pt>
                <c:pt idx="3637">
                  <c:v>45017.583333333336</c:v>
                </c:pt>
                <c:pt idx="3638">
                  <c:v>45017.625</c:v>
                </c:pt>
                <c:pt idx="3639">
                  <c:v>45017.666666666664</c:v>
                </c:pt>
                <c:pt idx="3640">
                  <c:v>45017.708333333336</c:v>
                </c:pt>
                <c:pt idx="3641">
                  <c:v>45017.75</c:v>
                </c:pt>
                <c:pt idx="3642">
                  <c:v>45017.791666666664</c:v>
                </c:pt>
                <c:pt idx="3643">
                  <c:v>45017.833333333336</c:v>
                </c:pt>
                <c:pt idx="3644">
                  <c:v>45017.875</c:v>
                </c:pt>
                <c:pt idx="3645">
                  <c:v>45017.916666666664</c:v>
                </c:pt>
                <c:pt idx="3646">
                  <c:v>45017.958333333336</c:v>
                </c:pt>
                <c:pt idx="3647">
                  <c:v>45018</c:v>
                </c:pt>
                <c:pt idx="3648">
                  <c:v>45018.041666666664</c:v>
                </c:pt>
                <c:pt idx="3649">
                  <c:v>45018.083333333336</c:v>
                </c:pt>
                <c:pt idx="3650">
                  <c:v>45018.125</c:v>
                </c:pt>
                <c:pt idx="3651">
                  <c:v>45018.166666666664</c:v>
                </c:pt>
                <c:pt idx="3652">
                  <c:v>45018.208333333336</c:v>
                </c:pt>
                <c:pt idx="3653">
                  <c:v>45018.25</c:v>
                </c:pt>
                <c:pt idx="3654">
                  <c:v>45018.291666666664</c:v>
                </c:pt>
                <c:pt idx="3655">
                  <c:v>45018.333333333336</c:v>
                </c:pt>
                <c:pt idx="3656">
                  <c:v>45018.375</c:v>
                </c:pt>
                <c:pt idx="3657">
                  <c:v>45018.416666666664</c:v>
                </c:pt>
                <c:pt idx="3658">
                  <c:v>45018.458333333336</c:v>
                </c:pt>
                <c:pt idx="3659">
                  <c:v>45018.5</c:v>
                </c:pt>
                <c:pt idx="3660">
                  <c:v>45018.541666666664</c:v>
                </c:pt>
                <c:pt idx="3661">
                  <c:v>45018.583333333336</c:v>
                </c:pt>
                <c:pt idx="3662">
                  <c:v>45018.625</c:v>
                </c:pt>
                <c:pt idx="3663">
                  <c:v>45018.666666666664</c:v>
                </c:pt>
                <c:pt idx="3664">
                  <c:v>45018.708333333336</c:v>
                </c:pt>
                <c:pt idx="3665">
                  <c:v>45018.75</c:v>
                </c:pt>
                <c:pt idx="3666">
                  <c:v>45018.791666666664</c:v>
                </c:pt>
                <c:pt idx="3667">
                  <c:v>45018.833333333336</c:v>
                </c:pt>
                <c:pt idx="3668">
                  <c:v>45018.875</c:v>
                </c:pt>
                <c:pt idx="3669">
                  <c:v>45018.916666666664</c:v>
                </c:pt>
                <c:pt idx="3670">
                  <c:v>45018.958333333336</c:v>
                </c:pt>
                <c:pt idx="3671">
                  <c:v>45019</c:v>
                </c:pt>
                <c:pt idx="3672">
                  <c:v>45019.041666666664</c:v>
                </c:pt>
                <c:pt idx="3673">
                  <c:v>45019.083333333336</c:v>
                </c:pt>
                <c:pt idx="3674">
                  <c:v>45019.125</c:v>
                </c:pt>
                <c:pt idx="3675">
                  <c:v>45019.166666666664</c:v>
                </c:pt>
                <c:pt idx="3676">
                  <c:v>45019.208333333336</c:v>
                </c:pt>
                <c:pt idx="3677">
                  <c:v>45019.25</c:v>
                </c:pt>
                <c:pt idx="3678">
                  <c:v>45019.291666666664</c:v>
                </c:pt>
                <c:pt idx="3679">
                  <c:v>45019.333333333336</c:v>
                </c:pt>
                <c:pt idx="3680">
                  <c:v>45019.375</c:v>
                </c:pt>
                <c:pt idx="3681">
                  <c:v>45019.416666666664</c:v>
                </c:pt>
                <c:pt idx="3682">
                  <c:v>45019.458333333336</c:v>
                </c:pt>
                <c:pt idx="3683">
                  <c:v>45019.5</c:v>
                </c:pt>
                <c:pt idx="3684">
                  <c:v>45019.541666666664</c:v>
                </c:pt>
                <c:pt idx="3685">
                  <c:v>45019.583333333336</c:v>
                </c:pt>
                <c:pt idx="3686">
                  <c:v>45019.625</c:v>
                </c:pt>
                <c:pt idx="3687">
                  <c:v>45019.666666666664</c:v>
                </c:pt>
                <c:pt idx="3688">
                  <c:v>45019.708333333336</c:v>
                </c:pt>
                <c:pt idx="3689">
                  <c:v>45019.75</c:v>
                </c:pt>
                <c:pt idx="3690">
                  <c:v>45019.791666666664</c:v>
                </c:pt>
                <c:pt idx="3691">
                  <c:v>45019.833333333336</c:v>
                </c:pt>
                <c:pt idx="3692">
                  <c:v>45019.875</c:v>
                </c:pt>
                <c:pt idx="3693">
                  <c:v>45019.916666666664</c:v>
                </c:pt>
                <c:pt idx="3694">
                  <c:v>45019.958333333336</c:v>
                </c:pt>
                <c:pt idx="3695">
                  <c:v>45020</c:v>
                </c:pt>
                <c:pt idx="3696">
                  <c:v>45020.041666666664</c:v>
                </c:pt>
                <c:pt idx="3697">
                  <c:v>45020.083333333336</c:v>
                </c:pt>
                <c:pt idx="3698">
                  <c:v>45020.125</c:v>
                </c:pt>
                <c:pt idx="3699">
                  <c:v>45020.166666666664</c:v>
                </c:pt>
                <c:pt idx="3700">
                  <c:v>45020.208333333336</c:v>
                </c:pt>
                <c:pt idx="3701">
                  <c:v>45020.25</c:v>
                </c:pt>
                <c:pt idx="3702">
                  <c:v>45020.291666666664</c:v>
                </c:pt>
                <c:pt idx="3703">
                  <c:v>45020.333333333336</c:v>
                </c:pt>
                <c:pt idx="3704">
                  <c:v>45020.375</c:v>
                </c:pt>
                <c:pt idx="3705">
                  <c:v>45020.416666666664</c:v>
                </c:pt>
                <c:pt idx="3706">
                  <c:v>45020.458333333336</c:v>
                </c:pt>
                <c:pt idx="3707">
                  <c:v>45020.5</c:v>
                </c:pt>
                <c:pt idx="3708">
                  <c:v>45020.541666666664</c:v>
                </c:pt>
                <c:pt idx="3709">
                  <c:v>45020.583333333336</c:v>
                </c:pt>
                <c:pt idx="3710">
                  <c:v>45020.625</c:v>
                </c:pt>
                <c:pt idx="3711">
                  <c:v>45020.666666666664</c:v>
                </c:pt>
                <c:pt idx="3712">
                  <c:v>45020.708333333336</c:v>
                </c:pt>
                <c:pt idx="3713">
                  <c:v>45020.75</c:v>
                </c:pt>
                <c:pt idx="3714">
                  <c:v>45020.791666666664</c:v>
                </c:pt>
                <c:pt idx="3715">
                  <c:v>45020.833333333336</c:v>
                </c:pt>
                <c:pt idx="3716">
                  <c:v>45020.875</c:v>
                </c:pt>
                <c:pt idx="3717">
                  <c:v>45020.916666666664</c:v>
                </c:pt>
                <c:pt idx="3718">
                  <c:v>45020.958333333336</c:v>
                </c:pt>
                <c:pt idx="3719">
                  <c:v>45021</c:v>
                </c:pt>
                <c:pt idx="3720">
                  <c:v>45021.041666666664</c:v>
                </c:pt>
                <c:pt idx="3721">
                  <c:v>45021.083333333336</c:v>
                </c:pt>
                <c:pt idx="3722">
                  <c:v>45021.125</c:v>
                </c:pt>
                <c:pt idx="3723">
                  <c:v>45021.166666666664</c:v>
                </c:pt>
                <c:pt idx="3724">
                  <c:v>45021.208333333336</c:v>
                </c:pt>
                <c:pt idx="3725">
                  <c:v>45021.25</c:v>
                </c:pt>
                <c:pt idx="3726">
                  <c:v>45021.291666666664</c:v>
                </c:pt>
                <c:pt idx="3727">
                  <c:v>45021.333333333336</c:v>
                </c:pt>
                <c:pt idx="3728">
                  <c:v>45021.375</c:v>
                </c:pt>
                <c:pt idx="3729">
                  <c:v>45021.416666666664</c:v>
                </c:pt>
                <c:pt idx="3730">
                  <c:v>45021.458333333336</c:v>
                </c:pt>
                <c:pt idx="3731">
                  <c:v>45021.5</c:v>
                </c:pt>
                <c:pt idx="3732">
                  <c:v>45021.541666666664</c:v>
                </c:pt>
                <c:pt idx="3733">
                  <c:v>45021.583333333336</c:v>
                </c:pt>
                <c:pt idx="3734">
                  <c:v>45021.625</c:v>
                </c:pt>
                <c:pt idx="3735">
                  <c:v>45021.666666666664</c:v>
                </c:pt>
                <c:pt idx="3736">
                  <c:v>45021.708333333336</c:v>
                </c:pt>
                <c:pt idx="3737">
                  <c:v>45021.75</c:v>
                </c:pt>
                <c:pt idx="3738">
                  <c:v>45021.791666666664</c:v>
                </c:pt>
                <c:pt idx="3739">
                  <c:v>45021.833333333336</c:v>
                </c:pt>
                <c:pt idx="3740">
                  <c:v>45021.875</c:v>
                </c:pt>
                <c:pt idx="3741">
                  <c:v>45021.916666666664</c:v>
                </c:pt>
                <c:pt idx="3742">
                  <c:v>45021.958333333336</c:v>
                </c:pt>
                <c:pt idx="3743">
                  <c:v>45022</c:v>
                </c:pt>
                <c:pt idx="3744">
                  <c:v>45022.041666666664</c:v>
                </c:pt>
                <c:pt idx="3745">
                  <c:v>45022.083333333336</c:v>
                </c:pt>
                <c:pt idx="3746">
                  <c:v>45022.125</c:v>
                </c:pt>
                <c:pt idx="3747">
                  <c:v>45022.166666666664</c:v>
                </c:pt>
                <c:pt idx="3748">
                  <c:v>45022.208333333336</c:v>
                </c:pt>
                <c:pt idx="3749">
                  <c:v>45022.25</c:v>
                </c:pt>
                <c:pt idx="3750">
                  <c:v>45022.291666666664</c:v>
                </c:pt>
                <c:pt idx="3751">
                  <c:v>45022.333333333336</c:v>
                </c:pt>
                <c:pt idx="3752">
                  <c:v>45022.375</c:v>
                </c:pt>
                <c:pt idx="3753">
                  <c:v>45022.416666666664</c:v>
                </c:pt>
                <c:pt idx="3754">
                  <c:v>45022.458333333336</c:v>
                </c:pt>
                <c:pt idx="3755">
                  <c:v>45022.5</c:v>
                </c:pt>
                <c:pt idx="3756">
                  <c:v>45022.541666666664</c:v>
                </c:pt>
                <c:pt idx="3757">
                  <c:v>45022.583333333336</c:v>
                </c:pt>
                <c:pt idx="3758">
                  <c:v>45022.625</c:v>
                </c:pt>
                <c:pt idx="3759">
                  <c:v>45022.666666666664</c:v>
                </c:pt>
                <c:pt idx="3760">
                  <c:v>45022.708333333336</c:v>
                </c:pt>
                <c:pt idx="3761">
                  <c:v>45022.75</c:v>
                </c:pt>
                <c:pt idx="3762">
                  <c:v>45022.791666666664</c:v>
                </c:pt>
                <c:pt idx="3763">
                  <c:v>45022.833333333336</c:v>
                </c:pt>
                <c:pt idx="3764">
                  <c:v>45022.875</c:v>
                </c:pt>
                <c:pt idx="3765">
                  <c:v>45022.916666666664</c:v>
                </c:pt>
                <c:pt idx="3766">
                  <c:v>45022.958333333336</c:v>
                </c:pt>
                <c:pt idx="3767">
                  <c:v>45023</c:v>
                </c:pt>
                <c:pt idx="3768">
                  <c:v>45023.041666666664</c:v>
                </c:pt>
                <c:pt idx="3769">
                  <c:v>45023.083333333336</c:v>
                </c:pt>
                <c:pt idx="3770">
                  <c:v>45023.125</c:v>
                </c:pt>
                <c:pt idx="3771">
                  <c:v>45023.166666666664</c:v>
                </c:pt>
                <c:pt idx="3772">
                  <c:v>45023.208333333336</c:v>
                </c:pt>
                <c:pt idx="3773">
                  <c:v>45023.25</c:v>
                </c:pt>
                <c:pt idx="3774">
                  <c:v>45023.291666666664</c:v>
                </c:pt>
                <c:pt idx="3775">
                  <c:v>45023.333333333336</c:v>
                </c:pt>
                <c:pt idx="3776">
                  <c:v>45023.375</c:v>
                </c:pt>
                <c:pt idx="3777">
                  <c:v>45023.416666666664</c:v>
                </c:pt>
                <c:pt idx="3778">
                  <c:v>45023.458333333336</c:v>
                </c:pt>
                <c:pt idx="3779">
                  <c:v>45023.5</c:v>
                </c:pt>
                <c:pt idx="3780">
                  <c:v>45023.541666666664</c:v>
                </c:pt>
                <c:pt idx="3781">
                  <c:v>45023.583333333336</c:v>
                </c:pt>
                <c:pt idx="3782">
                  <c:v>45023.625</c:v>
                </c:pt>
                <c:pt idx="3783">
                  <c:v>45023.666666666664</c:v>
                </c:pt>
                <c:pt idx="3784">
                  <c:v>45023.708333333336</c:v>
                </c:pt>
                <c:pt idx="3785">
                  <c:v>45023.75</c:v>
                </c:pt>
                <c:pt idx="3786">
                  <c:v>45023.791666666664</c:v>
                </c:pt>
                <c:pt idx="3787">
                  <c:v>45023.833333333336</c:v>
                </c:pt>
                <c:pt idx="3788">
                  <c:v>45023.875</c:v>
                </c:pt>
                <c:pt idx="3789">
                  <c:v>45023.916666666664</c:v>
                </c:pt>
                <c:pt idx="3790">
                  <c:v>45023.958333333336</c:v>
                </c:pt>
                <c:pt idx="3791">
                  <c:v>45024</c:v>
                </c:pt>
                <c:pt idx="3792">
                  <c:v>45024.041666666664</c:v>
                </c:pt>
                <c:pt idx="3793">
                  <c:v>45024.083333333336</c:v>
                </c:pt>
                <c:pt idx="3794">
                  <c:v>45024.125</c:v>
                </c:pt>
                <c:pt idx="3795">
                  <c:v>45024.166666666664</c:v>
                </c:pt>
                <c:pt idx="3796">
                  <c:v>45024.208333333336</c:v>
                </c:pt>
                <c:pt idx="3797">
                  <c:v>45024.25</c:v>
                </c:pt>
                <c:pt idx="3798">
                  <c:v>45024.291666666664</c:v>
                </c:pt>
                <c:pt idx="3799">
                  <c:v>45024.333333333336</c:v>
                </c:pt>
                <c:pt idx="3800">
                  <c:v>45024.375</c:v>
                </c:pt>
                <c:pt idx="3801">
                  <c:v>45024.416666666664</c:v>
                </c:pt>
                <c:pt idx="3802">
                  <c:v>45024.458333333336</c:v>
                </c:pt>
                <c:pt idx="3803">
                  <c:v>45024.5</c:v>
                </c:pt>
                <c:pt idx="3804">
                  <c:v>45024.541666666664</c:v>
                </c:pt>
                <c:pt idx="3805">
                  <c:v>45024.583333333336</c:v>
                </c:pt>
                <c:pt idx="3806">
                  <c:v>45024.625</c:v>
                </c:pt>
                <c:pt idx="3807">
                  <c:v>45024.666666666664</c:v>
                </c:pt>
                <c:pt idx="3808">
                  <c:v>45024.708333333336</c:v>
                </c:pt>
                <c:pt idx="3809">
                  <c:v>45024.75</c:v>
                </c:pt>
                <c:pt idx="3810">
                  <c:v>45024.791666666664</c:v>
                </c:pt>
                <c:pt idx="3811">
                  <c:v>45024.833333333336</c:v>
                </c:pt>
                <c:pt idx="3812">
                  <c:v>45024.875</c:v>
                </c:pt>
                <c:pt idx="3813">
                  <c:v>45024.916666666664</c:v>
                </c:pt>
                <c:pt idx="3814">
                  <c:v>45024.958333333336</c:v>
                </c:pt>
                <c:pt idx="3815">
                  <c:v>45025</c:v>
                </c:pt>
                <c:pt idx="3816">
                  <c:v>45025.041666666664</c:v>
                </c:pt>
                <c:pt idx="3817">
                  <c:v>45025.083333333336</c:v>
                </c:pt>
                <c:pt idx="3818">
                  <c:v>45025.125</c:v>
                </c:pt>
                <c:pt idx="3819">
                  <c:v>45025.166666666664</c:v>
                </c:pt>
                <c:pt idx="3820">
                  <c:v>45025.208333333336</c:v>
                </c:pt>
                <c:pt idx="3821">
                  <c:v>45025.25</c:v>
                </c:pt>
                <c:pt idx="3822">
                  <c:v>45025.291666666664</c:v>
                </c:pt>
                <c:pt idx="3823">
                  <c:v>45025.333333333336</c:v>
                </c:pt>
                <c:pt idx="3824">
                  <c:v>45025.375</c:v>
                </c:pt>
                <c:pt idx="3825">
                  <c:v>45025.416666666664</c:v>
                </c:pt>
                <c:pt idx="3826">
                  <c:v>45025.458333333336</c:v>
                </c:pt>
                <c:pt idx="3827">
                  <c:v>45025.5</c:v>
                </c:pt>
                <c:pt idx="3828">
                  <c:v>45025.541666666664</c:v>
                </c:pt>
                <c:pt idx="3829">
                  <c:v>45025.583333333336</c:v>
                </c:pt>
                <c:pt idx="3830">
                  <c:v>45025.625</c:v>
                </c:pt>
                <c:pt idx="3831">
                  <c:v>45025.666666666664</c:v>
                </c:pt>
                <c:pt idx="3832">
                  <c:v>45025.708333333336</c:v>
                </c:pt>
                <c:pt idx="3833">
                  <c:v>45025.75</c:v>
                </c:pt>
                <c:pt idx="3834">
                  <c:v>45025.791666666664</c:v>
                </c:pt>
                <c:pt idx="3835">
                  <c:v>45025.833333333336</c:v>
                </c:pt>
                <c:pt idx="3836">
                  <c:v>45025.875</c:v>
                </c:pt>
                <c:pt idx="3837">
                  <c:v>45025.916666666664</c:v>
                </c:pt>
                <c:pt idx="3838">
                  <c:v>45025.958333333336</c:v>
                </c:pt>
                <c:pt idx="3839">
                  <c:v>45026</c:v>
                </c:pt>
                <c:pt idx="3840">
                  <c:v>45026.041666666664</c:v>
                </c:pt>
                <c:pt idx="3841">
                  <c:v>45026.083333333336</c:v>
                </c:pt>
                <c:pt idx="3842">
                  <c:v>45026.125</c:v>
                </c:pt>
                <c:pt idx="3843">
                  <c:v>45026.166666666664</c:v>
                </c:pt>
                <c:pt idx="3844">
                  <c:v>45026.208333333336</c:v>
                </c:pt>
                <c:pt idx="3845">
                  <c:v>45026.25</c:v>
                </c:pt>
                <c:pt idx="3846">
                  <c:v>45026.291666666664</c:v>
                </c:pt>
                <c:pt idx="3847">
                  <c:v>45026.333333333336</c:v>
                </c:pt>
                <c:pt idx="3848">
                  <c:v>45026.375</c:v>
                </c:pt>
                <c:pt idx="3849">
                  <c:v>45026.416666666664</c:v>
                </c:pt>
                <c:pt idx="3850">
                  <c:v>45026.458333333336</c:v>
                </c:pt>
                <c:pt idx="3851">
                  <c:v>45026.5</c:v>
                </c:pt>
                <c:pt idx="3852">
                  <c:v>45026.541666666664</c:v>
                </c:pt>
                <c:pt idx="3853">
                  <c:v>45026.583333333336</c:v>
                </c:pt>
                <c:pt idx="3854">
                  <c:v>45026.625</c:v>
                </c:pt>
                <c:pt idx="3855">
                  <c:v>45026.666666666664</c:v>
                </c:pt>
                <c:pt idx="3856">
                  <c:v>45026.708333333336</c:v>
                </c:pt>
                <c:pt idx="3857">
                  <c:v>45026.75</c:v>
                </c:pt>
                <c:pt idx="3858">
                  <c:v>45026.791666666664</c:v>
                </c:pt>
                <c:pt idx="3859">
                  <c:v>45026.833333333336</c:v>
                </c:pt>
                <c:pt idx="3860">
                  <c:v>45026.875</c:v>
                </c:pt>
                <c:pt idx="3861">
                  <c:v>45026.916666666664</c:v>
                </c:pt>
                <c:pt idx="3862">
                  <c:v>45026.958333333336</c:v>
                </c:pt>
                <c:pt idx="3863">
                  <c:v>45027</c:v>
                </c:pt>
                <c:pt idx="3864">
                  <c:v>45027.041666666664</c:v>
                </c:pt>
                <c:pt idx="3865">
                  <c:v>45027.083333333336</c:v>
                </c:pt>
                <c:pt idx="3866">
                  <c:v>45027.125</c:v>
                </c:pt>
                <c:pt idx="3867">
                  <c:v>45027.166666666664</c:v>
                </c:pt>
                <c:pt idx="3868">
                  <c:v>45027.208333333336</c:v>
                </c:pt>
                <c:pt idx="3869">
                  <c:v>45027.25</c:v>
                </c:pt>
                <c:pt idx="3870">
                  <c:v>45027.291666666664</c:v>
                </c:pt>
                <c:pt idx="3871">
                  <c:v>45027.333333333336</c:v>
                </c:pt>
                <c:pt idx="3872">
                  <c:v>45027.375</c:v>
                </c:pt>
                <c:pt idx="3873">
                  <c:v>45027.416666666664</c:v>
                </c:pt>
                <c:pt idx="3874">
                  <c:v>45027.458333333336</c:v>
                </c:pt>
                <c:pt idx="3875">
                  <c:v>45027.5</c:v>
                </c:pt>
                <c:pt idx="3876">
                  <c:v>45027.541666666664</c:v>
                </c:pt>
                <c:pt idx="3877">
                  <c:v>45027.583333333336</c:v>
                </c:pt>
                <c:pt idx="3878">
                  <c:v>45027.625</c:v>
                </c:pt>
                <c:pt idx="3879">
                  <c:v>45027.666666666664</c:v>
                </c:pt>
                <c:pt idx="3880">
                  <c:v>45027.708333333336</c:v>
                </c:pt>
                <c:pt idx="3881">
                  <c:v>45027.75</c:v>
                </c:pt>
                <c:pt idx="3882">
                  <c:v>45027.791666666664</c:v>
                </c:pt>
                <c:pt idx="3883">
                  <c:v>45027.833333333336</c:v>
                </c:pt>
                <c:pt idx="3884">
                  <c:v>45027.875</c:v>
                </c:pt>
                <c:pt idx="3885">
                  <c:v>45027.916666666664</c:v>
                </c:pt>
                <c:pt idx="3886">
                  <c:v>45027.958333333336</c:v>
                </c:pt>
                <c:pt idx="3887">
                  <c:v>45028</c:v>
                </c:pt>
                <c:pt idx="3888">
                  <c:v>45028.041666666664</c:v>
                </c:pt>
                <c:pt idx="3889">
                  <c:v>45028.083333333336</c:v>
                </c:pt>
                <c:pt idx="3890">
                  <c:v>45028.125</c:v>
                </c:pt>
                <c:pt idx="3891">
                  <c:v>45028.166666666664</c:v>
                </c:pt>
                <c:pt idx="3892">
                  <c:v>45028.208333333336</c:v>
                </c:pt>
                <c:pt idx="3893">
                  <c:v>45028.25</c:v>
                </c:pt>
                <c:pt idx="3894">
                  <c:v>45028.291666666664</c:v>
                </c:pt>
                <c:pt idx="3895">
                  <c:v>45028.333333333336</c:v>
                </c:pt>
                <c:pt idx="3896">
                  <c:v>45028.375</c:v>
                </c:pt>
                <c:pt idx="3897">
                  <c:v>45028.416666666664</c:v>
                </c:pt>
                <c:pt idx="3898">
                  <c:v>45028.458333333336</c:v>
                </c:pt>
                <c:pt idx="3899">
                  <c:v>45028.5</c:v>
                </c:pt>
                <c:pt idx="3900">
                  <c:v>45028.541666666664</c:v>
                </c:pt>
                <c:pt idx="3901">
                  <c:v>45028.583333333336</c:v>
                </c:pt>
                <c:pt idx="3902">
                  <c:v>45028.625</c:v>
                </c:pt>
                <c:pt idx="3903">
                  <c:v>45028.666666666664</c:v>
                </c:pt>
                <c:pt idx="3904">
                  <c:v>45028.708333333336</c:v>
                </c:pt>
                <c:pt idx="3905">
                  <c:v>45028.75</c:v>
                </c:pt>
                <c:pt idx="3906">
                  <c:v>45028.791666666664</c:v>
                </c:pt>
                <c:pt idx="3907">
                  <c:v>45028.833333333336</c:v>
                </c:pt>
                <c:pt idx="3908">
                  <c:v>45028.875</c:v>
                </c:pt>
                <c:pt idx="3909">
                  <c:v>45028.916666666664</c:v>
                </c:pt>
                <c:pt idx="3910">
                  <c:v>45028.958333333336</c:v>
                </c:pt>
                <c:pt idx="3911">
                  <c:v>45029</c:v>
                </c:pt>
                <c:pt idx="3912">
                  <c:v>45029.041666666664</c:v>
                </c:pt>
                <c:pt idx="3913">
                  <c:v>45029.083333333336</c:v>
                </c:pt>
                <c:pt idx="3914">
                  <c:v>45029.125</c:v>
                </c:pt>
                <c:pt idx="3915">
                  <c:v>45029.166666666664</c:v>
                </c:pt>
                <c:pt idx="3916">
                  <c:v>45029.208333333336</c:v>
                </c:pt>
                <c:pt idx="3917">
                  <c:v>45029.25</c:v>
                </c:pt>
                <c:pt idx="3918">
                  <c:v>45029.291666666664</c:v>
                </c:pt>
                <c:pt idx="3919">
                  <c:v>45029.333333333336</c:v>
                </c:pt>
                <c:pt idx="3920">
                  <c:v>45029.375</c:v>
                </c:pt>
                <c:pt idx="3921">
                  <c:v>45029.416666666664</c:v>
                </c:pt>
                <c:pt idx="3922">
                  <c:v>45029.458333333336</c:v>
                </c:pt>
                <c:pt idx="3923">
                  <c:v>45029.5</c:v>
                </c:pt>
                <c:pt idx="3924">
                  <c:v>45029.541666666664</c:v>
                </c:pt>
                <c:pt idx="3925">
                  <c:v>45029.583333333336</c:v>
                </c:pt>
                <c:pt idx="3926">
                  <c:v>45029.625</c:v>
                </c:pt>
                <c:pt idx="3927">
                  <c:v>45029.666666666664</c:v>
                </c:pt>
                <c:pt idx="3928">
                  <c:v>45029.708333333336</c:v>
                </c:pt>
                <c:pt idx="3929">
                  <c:v>45029.75</c:v>
                </c:pt>
                <c:pt idx="3930">
                  <c:v>45029.791666666664</c:v>
                </c:pt>
                <c:pt idx="3931">
                  <c:v>45029.833333333336</c:v>
                </c:pt>
                <c:pt idx="3932">
                  <c:v>45029.875</c:v>
                </c:pt>
                <c:pt idx="3933">
                  <c:v>45029.916666666664</c:v>
                </c:pt>
                <c:pt idx="3934">
                  <c:v>45029.958333333336</c:v>
                </c:pt>
                <c:pt idx="3935">
                  <c:v>45030</c:v>
                </c:pt>
                <c:pt idx="3936">
                  <c:v>45030.041666666664</c:v>
                </c:pt>
                <c:pt idx="3937">
                  <c:v>45030.083333333336</c:v>
                </c:pt>
                <c:pt idx="3938">
                  <c:v>45030.125</c:v>
                </c:pt>
                <c:pt idx="3939">
                  <c:v>45030.166666666664</c:v>
                </c:pt>
                <c:pt idx="3940">
                  <c:v>45030.208333333336</c:v>
                </c:pt>
                <c:pt idx="3941">
                  <c:v>45030.25</c:v>
                </c:pt>
                <c:pt idx="3942">
                  <c:v>45030.291666666664</c:v>
                </c:pt>
                <c:pt idx="3943">
                  <c:v>45030.333333333336</c:v>
                </c:pt>
                <c:pt idx="3944">
                  <c:v>45030.375</c:v>
                </c:pt>
                <c:pt idx="3945">
                  <c:v>45030.416666666664</c:v>
                </c:pt>
                <c:pt idx="3946">
                  <c:v>45030.458333333336</c:v>
                </c:pt>
                <c:pt idx="3947">
                  <c:v>45030.5</c:v>
                </c:pt>
                <c:pt idx="3948">
                  <c:v>45030.541666666664</c:v>
                </c:pt>
                <c:pt idx="3949">
                  <c:v>45030.583333333336</c:v>
                </c:pt>
                <c:pt idx="3950">
                  <c:v>45030.625</c:v>
                </c:pt>
                <c:pt idx="3951">
                  <c:v>45030.666666666664</c:v>
                </c:pt>
                <c:pt idx="3952">
                  <c:v>45030.708333333336</c:v>
                </c:pt>
                <c:pt idx="3953">
                  <c:v>45030.75</c:v>
                </c:pt>
                <c:pt idx="3954">
                  <c:v>45030.791666666664</c:v>
                </c:pt>
                <c:pt idx="3955">
                  <c:v>45030.833333333336</c:v>
                </c:pt>
                <c:pt idx="3956">
                  <c:v>45030.875</c:v>
                </c:pt>
                <c:pt idx="3957">
                  <c:v>45030.916666666664</c:v>
                </c:pt>
                <c:pt idx="3958">
                  <c:v>45030.958333333336</c:v>
                </c:pt>
                <c:pt idx="3959">
                  <c:v>45031</c:v>
                </c:pt>
                <c:pt idx="3960">
                  <c:v>45031.041666666664</c:v>
                </c:pt>
                <c:pt idx="3961">
                  <c:v>45031.083333333336</c:v>
                </c:pt>
                <c:pt idx="3962">
                  <c:v>45031.125</c:v>
                </c:pt>
                <c:pt idx="3963">
                  <c:v>45031.166666666664</c:v>
                </c:pt>
                <c:pt idx="3964">
                  <c:v>45031.208333333336</c:v>
                </c:pt>
                <c:pt idx="3965">
                  <c:v>45031.25</c:v>
                </c:pt>
                <c:pt idx="3966">
                  <c:v>45031.291666666664</c:v>
                </c:pt>
                <c:pt idx="3967">
                  <c:v>45031.333333333336</c:v>
                </c:pt>
                <c:pt idx="3968">
                  <c:v>45031.375</c:v>
                </c:pt>
                <c:pt idx="3969">
                  <c:v>45031.416666666664</c:v>
                </c:pt>
                <c:pt idx="3970">
                  <c:v>45031.458333333336</c:v>
                </c:pt>
                <c:pt idx="3971">
                  <c:v>45031.5</c:v>
                </c:pt>
                <c:pt idx="3972">
                  <c:v>45031.541666666664</c:v>
                </c:pt>
                <c:pt idx="3973">
                  <c:v>45031.583333333336</c:v>
                </c:pt>
                <c:pt idx="3974">
                  <c:v>45031.625</c:v>
                </c:pt>
                <c:pt idx="3975">
                  <c:v>45031.666666666664</c:v>
                </c:pt>
                <c:pt idx="3976">
                  <c:v>45031.708333333336</c:v>
                </c:pt>
                <c:pt idx="3977">
                  <c:v>45031.75</c:v>
                </c:pt>
                <c:pt idx="3978">
                  <c:v>45031.791666666664</c:v>
                </c:pt>
                <c:pt idx="3979">
                  <c:v>45031.833333333336</c:v>
                </c:pt>
                <c:pt idx="3980">
                  <c:v>45031.875</c:v>
                </c:pt>
                <c:pt idx="3981">
                  <c:v>45031.916666666664</c:v>
                </c:pt>
                <c:pt idx="3982">
                  <c:v>45031.958333333336</c:v>
                </c:pt>
                <c:pt idx="3983">
                  <c:v>45032</c:v>
                </c:pt>
                <c:pt idx="3984">
                  <c:v>45032.041666666664</c:v>
                </c:pt>
                <c:pt idx="3985">
                  <c:v>45032.083333333336</c:v>
                </c:pt>
                <c:pt idx="3986">
                  <c:v>45032.125</c:v>
                </c:pt>
                <c:pt idx="3987">
                  <c:v>45032.166666666664</c:v>
                </c:pt>
                <c:pt idx="3988">
                  <c:v>45032.208333333336</c:v>
                </c:pt>
                <c:pt idx="3989">
                  <c:v>45032.25</c:v>
                </c:pt>
                <c:pt idx="3990">
                  <c:v>45032.291666666664</c:v>
                </c:pt>
                <c:pt idx="3991">
                  <c:v>45032.333333333336</c:v>
                </c:pt>
                <c:pt idx="3992">
                  <c:v>45032.375</c:v>
                </c:pt>
                <c:pt idx="3993">
                  <c:v>45032.416666666664</c:v>
                </c:pt>
                <c:pt idx="3994">
                  <c:v>45032.458333333336</c:v>
                </c:pt>
                <c:pt idx="3995">
                  <c:v>45032.5</c:v>
                </c:pt>
                <c:pt idx="3996">
                  <c:v>45032.541666666664</c:v>
                </c:pt>
                <c:pt idx="3997">
                  <c:v>45032.583333333336</c:v>
                </c:pt>
                <c:pt idx="3998">
                  <c:v>45032.625</c:v>
                </c:pt>
                <c:pt idx="3999">
                  <c:v>45032.666666666664</c:v>
                </c:pt>
                <c:pt idx="4000">
                  <c:v>45032.708333333336</c:v>
                </c:pt>
                <c:pt idx="4001">
                  <c:v>45032.75</c:v>
                </c:pt>
                <c:pt idx="4002">
                  <c:v>45032.791666666664</c:v>
                </c:pt>
                <c:pt idx="4003">
                  <c:v>45032.833333333336</c:v>
                </c:pt>
                <c:pt idx="4004">
                  <c:v>45032.875</c:v>
                </c:pt>
                <c:pt idx="4005">
                  <c:v>45032.916666666664</c:v>
                </c:pt>
                <c:pt idx="4006">
                  <c:v>45032.958333333336</c:v>
                </c:pt>
                <c:pt idx="4007">
                  <c:v>45033</c:v>
                </c:pt>
                <c:pt idx="4008">
                  <c:v>45033.041666666664</c:v>
                </c:pt>
                <c:pt idx="4009">
                  <c:v>45033.083333333336</c:v>
                </c:pt>
                <c:pt idx="4010">
                  <c:v>45033.125</c:v>
                </c:pt>
                <c:pt idx="4011">
                  <c:v>45033.166666666664</c:v>
                </c:pt>
                <c:pt idx="4012">
                  <c:v>45033.208333333336</c:v>
                </c:pt>
                <c:pt idx="4013">
                  <c:v>45033.25</c:v>
                </c:pt>
                <c:pt idx="4014">
                  <c:v>45033.291666666664</c:v>
                </c:pt>
                <c:pt idx="4015">
                  <c:v>45033.333333333336</c:v>
                </c:pt>
                <c:pt idx="4016">
                  <c:v>45033.375</c:v>
                </c:pt>
                <c:pt idx="4017">
                  <c:v>45033.416666666664</c:v>
                </c:pt>
                <c:pt idx="4018">
                  <c:v>45033.458333333336</c:v>
                </c:pt>
                <c:pt idx="4019">
                  <c:v>45033.5</c:v>
                </c:pt>
                <c:pt idx="4020">
                  <c:v>45033.541666666664</c:v>
                </c:pt>
                <c:pt idx="4021">
                  <c:v>45033.583333333336</c:v>
                </c:pt>
                <c:pt idx="4022">
                  <c:v>45033.625</c:v>
                </c:pt>
                <c:pt idx="4023">
                  <c:v>45033.666666666664</c:v>
                </c:pt>
                <c:pt idx="4024">
                  <c:v>45033.708333333336</c:v>
                </c:pt>
                <c:pt idx="4025">
                  <c:v>45033.75</c:v>
                </c:pt>
                <c:pt idx="4026">
                  <c:v>45033.791666666664</c:v>
                </c:pt>
                <c:pt idx="4027">
                  <c:v>45033.833333333336</c:v>
                </c:pt>
                <c:pt idx="4028">
                  <c:v>45033.875</c:v>
                </c:pt>
                <c:pt idx="4029">
                  <c:v>45033.916666666664</c:v>
                </c:pt>
                <c:pt idx="4030">
                  <c:v>45033.958333333336</c:v>
                </c:pt>
                <c:pt idx="4031">
                  <c:v>45034</c:v>
                </c:pt>
                <c:pt idx="4032">
                  <c:v>45034.041666666664</c:v>
                </c:pt>
                <c:pt idx="4033">
                  <c:v>45034.083333333336</c:v>
                </c:pt>
                <c:pt idx="4034">
                  <c:v>45034.125</c:v>
                </c:pt>
                <c:pt idx="4035">
                  <c:v>45034.166666666664</c:v>
                </c:pt>
                <c:pt idx="4036">
                  <c:v>45034.208333333336</c:v>
                </c:pt>
                <c:pt idx="4037">
                  <c:v>45034.25</c:v>
                </c:pt>
                <c:pt idx="4038">
                  <c:v>45034.291666666664</c:v>
                </c:pt>
                <c:pt idx="4039">
                  <c:v>45034.333333333336</c:v>
                </c:pt>
                <c:pt idx="4040">
                  <c:v>45034.375</c:v>
                </c:pt>
                <c:pt idx="4041">
                  <c:v>45034.416666666664</c:v>
                </c:pt>
                <c:pt idx="4042">
                  <c:v>45034.458333333336</c:v>
                </c:pt>
                <c:pt idx="4043">
                  <c:v>45034.5</c:v>
                </c:pt>
                <c:pt idx="4044">
                  <c:v>45034.541666666664</c:v>
                </c:pt>
                <c:pt idx="4045">
                  <c:v>45034.583333333336</c:v>
                </c:pt>
                <c:pt idx="4046">
                  <c:v>45034.625</c:v>
                </c:pt>
                <c:pt idx="4047">
                  <c:v>45034.666666666664</c:v>
                </c:pt>
                <c:pt idx="4048">
                  <c:v>45034.708333333336</c:v>
                </c:pt>
                <c:pt idx="4049">
                  <c:v>45034.75</c:v>
                </c:pt>
                <c:pt idx="4050">
                  <c:v>45034.791666666664</c:v>
                </c:pt>
                <c:pt idx="4051">
                  <c:v>45034.833333333336</c:v>
                </c:pt>
                <c:pt idx="4052">
                  <c:v>45034.875</c:v>
                </c:pt>
                <c:pt idx="4053">
                  <c:v>45034.916666666664</c:v>
                </c:pt>
                <c:pt idx="4054">
                  <c:v>45034.958333333336</c:v>
                </c:pt>
                <c:pt idx="4055">
                  <c:v>45035</c:v>
                </c:pt>
                <c:pt idx="4056">
                  <c:v>45035.041666666664</c:v>
                </c:pt>
                <c:pt idx="4057">
                  <c:v>45035.083333333336</c:v>
                </c:pt>
                <c:pt idx="4058">
                  <c:v>45035.125</c:v>
                </c:pt>
                <c:pt idx="4059">
                  <c:v>45035.166666666664</c:v>
                </c:pt>
                <c:pt idx="4060">
                  <c:v>45035.208333333336</c:v>
                </c:pt>
                <c:pt idx="4061">
                  <c:v>45035.25</c:v>
                </c:pt>
                <c:pt idx="4062">
                  <c:v>45035.291666666664</c:v>
                </c:pt>
                <c:pt idx="4063">
                  <c:v>45035.333333333336</c:v>
                </c:pt>
                <c:pt idx="4064">
                  <c:v>45035.375</c:v>
                </c:pt>
                <c:pt idx="4065">
                  <c:v>45035.416666666664</c:v>
                </c:pt>
                <c:pt idx="4066">
                  <c:v>45035.458333333336</c:v>
                </c:pt>
                <c:pt idx="4067">
                  <c:v>45035.5</c:v>
                </c:pt>
                <c:pt idx="4068">
                  <c:v>45035.541666666664</c:v>
                </c:pt>
                <c:pt idx="4069">
                  <c:v>45035.583333333336</c:v>
                </c:pt>
                <c:pt idx="4070">
                  <c:v>45035.625</c:v>
                </c:pt>
                <c:pt idx="4071">
                  <c:v>45035.666666666664</c:v>
                </c:pt>
                <c:pt idx="4072">
                  <c:v>45035.708333333336</c:v>
                </c:pt>
                <c:pt idx="4073">
                  <c:v>45035.75</c:v>
                </c:pt>
                <c:pt idx="4074">
                  <c:v>45035.791666666664</c:v>
                </c:pt>
                <c:pt idx="4075">
                  <c:v>45035.833333333336</c:v>
                </c:pt>
                <c:pt idx="4076">
                  <c:v>45035.875</c:v>
                </c:pt>
                <c:pt idx="4077">
                  <c:v>45035.916666666664</c:v>
                </c:pt>
                <c:pt idx="4078">
                  <c:v>45035.958333333336</c:v>
                </c:pt>
                <c:pt idx="4079">
                  <c:v>45036</c:v>
                </c:pt>
                <c:pt idx="4080">
                  <c:v>45036.041666666664</c:v>
                </c:pt>
                <c:pt idx="4081">
                  <c:v>45036.083333333336</c:v>
                </c:pt>
                <c:pt idx="4082">
                  <c:v>45036.125</c:v>
                </c:pt>
                <c:pt idx="4083">
                  <c:v>45036.166666666664</c:v>
                </c:pt>
                <c:pt idx="4084">
                  <c:v>45036.208333333336</c:v>
                </c:pt>
                <c:pt idx="4085">
                  <c:v>45036.25</c:v>
                </c:pt>
                <c:pt idx="4086">
                  <c:v>45036.291666666664</c:v>
                </c:pt>
                <c:pt idx="4087">
                  <c:v>45036.333333333336</c:v>
                </c:pt>
                <c:pt idx="4088">
                  <c:v>45036.375</c:v>
                </c:pt>
                <c:pt idx="4089">
                  <c:v>45036.416666666664</c:v>
                </c:pt>
                <c:pt idx="4090">
                  <c:v>45036.458333333336</c:v>
                </c:pt>
                <c:pt idx="4091">
                  <c:v>45036.5</c:v>
                </c:pt>
                <c:pt idx="4092">
                  <c:v>45036.541666666664</c:v>
                </c:pt>
                <c:pt idx="4093">
                  <c:v>45036.583333333336</c:v>
                </c:pt>
                <c:pt idx="4094">
                  <c:v>45036.625</c:v>
                </c:pt>
                <c:pt idx="4095">
                  <c:v>45036.666666666664</c:v>
                </c:pt>
                <c:pt idx="4096">
                  <c:v>45036.708333333336</c:v>
                </c:pt>
                <c:pt idx="4097">
                  <c:v>45036.75</c:v>
                </c:pt>
                <c:pt idx="4098">
                  <c:v>45036.791666666664</c:v>
                </c:pt>
                <c:pt idx="4099">
                  <c:v>45036.833333333336</c:v>
                </c:pt>
                <c:pt idx="4100">
                  <c:v>45036.875</c:v>
                </c:pt>
                <c:pt idx="4101">
                  <c:v>45036.916666666664</c:v>
                </c:pt>
                <c:pt idx="4102">
                  <c:v>45036.958333333336</c:v>
                </c:pt>
                <c:pt idx="4103">
                  <c:v>45037</c:v>
                </c:pt>
                <c:pt idx="4104">
                  <c:v>45037.041666666664</c:v>
                </c:pt>
                <c:pt idx="4105">
                  <c:v>45037.083333333336</c:v>
                </c:pt>
                <c:pt idx="4106">
                  <c:v>45037.125</c:v>
                </c:pt>
                <c:pt idx="4107">
                  <c:v>45037.166666666664</c:v>
                </c:pt>
                <c:pt idx="4108">
                  <c:v>45037.208333333336</c:v>
                </c:pt>
                <c:pt idx="4109">
                  <c:v>45037.25</c:v>
                </c:pt>
                <c:pt idx="4110">
                  <c:v>45037.291666666664</c:v>
                </c:pt>
                <c:pt idx="4111">
                  <c:v>45037.333333333336</c:v>
                </c:pt>
                <c:pt idx="4112">
                  <c:v>45037.375</c:v>
                </c:pt>
                <c:pt idx="4113">
                  <c:v>45037.416666666664</c:v>
                </c:pt>
                <c:pt idx="4114">
                  <c:v>45037.458333333336</c:v>
                </c:pt>
                <c:pt idx="4115">
                  <c:v>45037.5</c:v>
                </c:pt>
                <c:pt idx="4116">
                  <c:v>45037.541666666664</c:v>
                </c:pt>
                <c:pt idx="4117">
                  <c:v>45037.583333333336</c:v>
                </c:pt>
                <c:pt idx="4118">
                  <c:v>45037.625</c:v>
                </c:pt>
                <c:pt idx="4119">
                  <c:v>45037.666666666664</c:v>
                </c:pt>
                <c:pt idx="4120">
                  <c:v>45037.708333333336</c:v>
                </c:pt>
                <c:pt idx="4121">
                  <c:v>45037.75</c:v>
                </c:pt>
                <c:pt idx="4122">
                  <c:v>45037.791666666664</c:v>
                </c:pt>
                <c:pt idx="4123">
                  <c:v>45037.833333333336</c:v>
                </c:pt>
                <c:pt idx="4124">
                  <c:v>45037.875</c:v>
                </c:pt>
                <c:pt idx="4125">
                  <c:v>45037.916666666664</c:v>
                </c:pt>
                <c:pt idx="4126">
                  <c:v>45037.958333333336</c:v>
                </c:pt>
                <c:pt idx="4127">
                  <c:v>45038</c:v>
                </c:pt>
                <c:pt idx="4128">
                  <c:v>45038.041666666664</c:v>
                </c:pt>
                <c:pt idx="4129">
                  <c:v>45038.083333333336</c:v>
                </c:pt>
                <c:pt idx="4130">
                  <c:v>45038.125</c:v>
                </c:pt>
                <c:pt idx="4131">
                  <c:v>45038.166666666664</c:v>
                </c:pt>
                <c:pt idx="4132">
                  <c:v>45038.208333333336</c:v>
                </c:pt>
                <c:pt idx="4133">
                  <c:v>45038.25</c:v>
                </c:pt>
                <c:pt idx="4134">
                  <c:v>45038.291666666664</c:v>
                </c:pt>
                <c:pt idx="4135">
                  <c:v>45038.333333333336</c:v>
                </c:pt>
                <c:pt idx="4136">
                  <c:v>45038.375</c:v>
                </c:pt>
                <c:pt idx="4137">
                  <c:v>45038.416666666664</c:v>
                </c:pt>
                <c:pt idx="4138">
                  <c:v>45038.458333333336</c:v>
                </c:pt>
                <c:pt idx="4139">
                  <c:v>45038.5</c:v>
                </c:pt>
                <c:pt idx="4140">
                  <c:v>45038.541666666664</c:v>
                </c:pt>
                <c:pt idx="4141">
                  <c:v>45038.583333333336</c:v>
                </c:pt>
                <c:pt idx="4142">
                  <c:v>45038.625</c:v>
                </c:pt>
                <c:pt idx="4143">
                  <c:v>45038.666666666664</c:v>
                </c:pt>
                <c:pt idx="4144">
                  <c:v>45038.708333333336</c:v>
                </c:pt>
                <c:pt idx="4145">
                  <c:v>45038.75</c:v>
                </c:pt>
                <c:pt idx="4146">
                  <c:v>45038.791666666664</c:v>
                </c:pt>
                <c:pt idx="4147">
                  <c:v>45038.833333333336</c:v>
                </c:pt>
                <c:pt idx="4148">
                  <c:v>45038.875</c:v>
                </c:pt>
                <c:pt idx="4149">
                  <c:v>45038.916666666664</c:v>
                </c:pt>
                <c:pt idx="4150">
                  <c:v>45038.958333333336</c:v>
                </c:pt>
                <c:pt idx="4151">
                  <c:v>45039</c:v>
                </c:pt>
                <c:pt idx="4152">
                  <c:v>45039.041666666664</c:v>
                </c:pt>
                <c:pt idx="4153">
                  <c:v>45039.083333333336</c:v>
                </c:pt>
                <c:pt idx="4154">
                  <c:v>45039.125</c:v>
                </c:pt>
                <c:pt idx="4155">
                  <c:v>45039.166666666664</c:v>
                </c:pt>
                <c:pt idx="4156">
                  <c:v>45039.208333333336</c:v>
                </c:pt>
                <c:pt idx="4157">
                  <c:v>45039.25</c:v>
                </c:pt>
                <c:pt idx="4158">
                  <c:v>45039.291666666664</c:v>
                </c:pt>
                <c:pt idx="4159">
                  <c:v>45039.333333333336</c:v>
                </c:pt>
                <c:pt idx="4160">
                  <c:v>45039.375</c:v>
                </c:pt>
                <c:pt idx="4161">
                  <c:v>45039.416666666664</c:v>
                </c:pt>
                <c:pt idx="4162">
                  <c:v>45039.458333333336</c:v>
                </c:pt>
                <c:pt idx="4163">
                  <c:v>45039.5</c:v>
                </c:pt>
                <c:pt idx="4164">
                  <c:v>45039.541666666664</c:v>
                </c:pt>
                <c:pt idx="4165">
                  <c:v>45039.583333333336</c:v>
                </c:pt>
                <c:pt idx="4166">
                  <c:v>45039.625</c:v>
                </c:pt>
                <c:pt idx="4167">
                  <c:v>45039.666666666664</c:v>
                </c:pt>
                <c:pt idx="4168">
                  <c:v>45039.708333333336</c:v>
                </c:pt>
                <c:pt idx="4169">
                  <c:v>45039.75</c:v>
                </c:pt>
                <c:pt idx="4170">
                  <c:v>45039.791666666664</c:v>
                </c:pt>
                <c:pt idx="4171">
                  <c:v>45039.833333333336</c:v>
                </c:pt>
                <c:pt idx="4172">
                  <c:v>45039.875</c:v>
                </c:pt>
                <c:pt idx="4173">
                  <c:v>45039.916666666664</c:v>
                </c:pt>
                <c:pt idx="4174">
                  <c:v>45039.958333333336</c:v>
                </c:pt>
                <c:pt idx="4175">
                  <c:v>45040</c:v>
                </c:pt>
                <c:pt idx="4176">
                  <c:v>45040.041666666664</c:v>
                </c:pt>
                <c:pt idx="4177">
                  <c:v>45040.083333333336</c:v>
                </c:pt>
                <c:pt idx="4178">
                  <c:v>45040.125</c:v>
                </c:pt>
                <c:pt idx="4179">
                  <c:v>45040.166666666664</c:v>
                </c:pt>
                <c:pt idx="4180">
                  <c:v>45040.208333333336</c:v>
                </c:pt>
                <c:pt idx="4181">
                  <c:v>45040.25</c:v>
                </c:pt>
                <c:pt idx="4182">
                  <c:v>45040.291666666664</c:v>
                </c:pt>
                <c:pt idx="4183">
                  <c:v>45040.333333333336</c:v>
                </c:pt>
                <c:pt idx="4184">
                  <c:v>45040.375</c:v>
                </c:pt>
                <c:pt idx="4185">
                  <c:v>45040.416666666664</c:v>
                </c:pt>
                <c:pt idx="4186">
                  <c:v>45040.458333333336</c:v>
                </c:pt>
                <c:pt idx="4187">
                  <c:v>45040.5</c:v>
                </c:pt>
                <c:pt idx="4188">
                  <c:v>45040.541666666664</c:v>
                </c:pt>
                <c:pt idx="4189">
                  <c:v>45040.583333333336</c:v>
                </c:pt>
                <c:pt idx="4190">
                  <c:v>45040.625</c:v>
                </c:pt>
                <c:pt idx="4191">
                  <c:v>45040.666666666664</c:v>
                </c:pt>
                <c:pt idx="4192">
                  <c:v>45040.708333333336</c:v>
                </c:pt>
                <c:pt idx="4193">
                  <c:v>45040.75</c:v>
                </c:pt>
                <c:pt idx="4194">
                  <c:v>45040.791666666664</c:v>
                </c:pt>
                <c:pt idx="4195">
                  <c:v>45040.833333333336</c:v>
                </c:pt>
                <c:pt idx="4196">
                  <c:v>45040.875</c:v>
                </c:pt>
                <c:pt idx="4197">
                  <c:v>45040.916666666664</c:v>
                </c:pt>
                <c:pt idx="4198">
                  <c:v>45040.958333333336</c:v>
                </c:pt>
                <c:pt idx="4199">
                  <c:v>45041</c:v>
                </c:pt>
                <c:pt idx="4200">
                  <c:v>45041.041666666664</c:v>
                </c:pt>
                <c:pt idx="4201">
                  <c:v>45041.083333333336</c:v>
                </c:pt>
                <c:pt idx="4202">
                  <c:v>45041.125</c:v>
                </c:pt>
                <c:pt idx="4203">
                  <c:v>45041.166666666664</c:v>
                </c:pt>
                <c:pt idx="4204">
                  <c:v>45041.208333333336</c:v>
                </c:pt>
                <c:pt idx="4205">
                  <c:v>45041.25</c:v>
                </c:pt>
                <c:pt idx="4206">
                  <c:v>45041.291666666664</c:v>
                </c:pt>
                <c:pt idx="4207">
                  <c:v>45041.333333333336</c:v>
                </c:pt>
                <c:pt idx="4208">
                  <c:v>45041.375</c:v>
                </c:pt>
                <c:pt idx="4209">
                  <c:v>45041.416666666664</c:v>
                </c:pt>
                <c:pt idx="4210">
                  <c:v>45041.458333333336</c:v>
                </c:pt>
                <c:pt idx="4211">
                  <c:v>45041.5</c:v>
                </c:pt>
                <c:pt idx="4212">
                  <c:v>45041.541666666664</c:v>
                </c:pt>
                <c:pt idx="4213">
                  <c:v>45041.583333333336</c:v>
                </c:pt>
                <c:pt idx="4214">
                  <c:v>45041.625</c:v>
                </c:pt>
                <c:pt idx="4215">
                  <c:v>45041.666666666664</c:v>
                </c:pt>
                <c:pt idx="4216">
                  <c:v>45041.708333333336</c:v>
                </c:pt>
                <c:pt idx="4217">
                  <c:v>45041.75</c:v>
                </c:pt>
                <c:pt idx="4218">
                  <c:v>45041.791666666664</c:v>
                </c:pt>
                <c:pt idx="4219">
                  <c:v>45041.833333333336</c:v>
                </c:pt>
                <c:pt idx="4220">
                  <c:v>45041.875</c:v>
                </c:pt>
                <c:pt idx="4221">
                  <c:v>45041.916666666664</c:v>
                </c:pt>
                <c:pt idx="4222">
                  <c:v>45041.958333333336</c:v>
                </c:pt>
                <c:pt idx="4223">
                  <c:v>45042</c:v>
                </c:pt>
                <c:pt idx="4224">
                  <c:v>45042.041666666664</c:v>
                </c:pt>
                <c:pt idx="4225">
                  <c:v>45042.083333333336</c:v>
                </c:pt>
                <c:pt idx="4226">
                  <c:v>45042.125</c:v>
                </c:pt>
                <c:pt idx="4227">
                  <c:v>45042.166666666664</c:v>
                </c:pt>
                <c:pt idx="4228">
                  <c:v>45042.208333333336</c:v>
                </c:pt>
                <c:pt idx="4229">
                  <c:v>45042.25</c:v>
                </c:pt>
                <c:pt idx="4230">
                  <c:v>45042.291666666664</c:v>
                </c:pt>
                <c:pt idx="4231">
                  <c:v>45042.333333333336</c:v>
                </c:pt>
                <c:pt idx="4232">
                  <c:v>45042.375</c:v>
                </c:pt>
                <c:pt idx="4233">
                  <c:v>45042.416666666664</c:v>
                </c:pt>
                <c:pt idx="4234">
                  <c:v>45042.458333333336</c:v>
                </c:pt>
                <c:pt idx="4235">
                  <c:v>45042.5</c:v>
                </c:pt>
                <c:pt idx="4236">
                  <c:v>45042.541666666664</c:v>
                </c:pt>
                <c:pt idx="4237">
                  <c:v>45042.583333333336</c:v>
                </c:pt>
                <c:pt idx="4238">
                  <c:v>45042.625</c:v>
                </c:pt>
                <c:pt idx="4239">
                  <c:v>45042.666666666664</c:v>
                </c:pt>
                <c:pt idx="4240">
                  <c:v>45042.708333333336</c:v>
                </c:pt>
                <c:pt idx="4241">
                  <c:v>45042.75</c:v>
                </c:pt>
                <c:pt idx="4242">
                  <c:v>45042.791666666664</c:v>
                </c:pt>
                <c:pt idx="4243">
                  <c:v>45042.833333333336</c:v>
                </c:pt>
                <c:pt idx="4244">
                  <c:v>45042.875</c:v>
                </c:pt>
                <c:pt idx="4245">
                  <c:v>45042.916666666664</c:v>
                </c:pt>
                <c:pt idx="4246">
                  <c:v>45042.958333333336</c:v>
                </c:pt>
                <c:pt idx="4247">
                  <c:v>45043</c:v>
                </c:pt>
                <c:pt idx="4248">
                  <c:v>45043.041666666664</c:v>
                </c:pt>
                <c:pt idx="4249">
                  <c:v>45043.083333333336</c:v>
                </c:pt>
                <c:pt idx="4250">
                  <c:v>45043.125</c:v>
                </c:pt>
                <c:pt idx="4251">
                  <c:v>45043.166666666664</c:v>
                </c:pt>
                <c:pt idx="4252">
                  <c:v>45043.208333333336</c:v>
                </c:pt>
                <c:pt idx="4253">
                  <c:v>45043.25</c:v>
                </c:pt>
                <c:pt idx="4254">
                  <c:v>45043.291666666664</c:v>
                </c:pt>
                <c:pt idx="4255">
                  <c:v>45043.333333333336</c:v>
                </c:pt>
                <c:pt idx="4256">
                  <c:v>45043.375</c:v>
                </c:pt>
                <c:pt idx="4257">
                  <c:v>45043.416666666664</c:v>
                </c:pt>
                <c:pt idx="4258">
                  <c:v>45043.458333333336</c:v>
                </c:pt>
                <c:pt idx="4259">
                  <c:v>45043.5</c:v>
                </c:pt>
                <c:pt idx="4260">
                  <c:v>45043.541666666664</c:v>
                </c:pt>
                <c:pt idx="4261">
                  <c:v>45043.583333333336</c:v>
                </c:pt>
                <c:pt idx="4262">
                  <c:v>45043.625</c:v>
                </c:pt>
                <c:pt idx="4263">
                  <c:v>45043.666666666664</c:v>
                </c:pt>
                <c:pt idx="4264">
                  <c:v>45043.708333333336</c:v>
                </c:pt>
                <c:pt idx="4265">
                  <c:v>45043.75</c:v>
                </c:pt>
                <c:pt idx="4266">
                  <c:v>45043.791666666664</c:v>
                </c:pt>
                <c:pt idx="4267">
                  <c:v>45043.833333333336</c:v>
                </c:pt>
                <c:pt idx="4268">
                  <c:v>45043.875</c:v>
                </c:pt>
                <c:pt idx="4269">
                  <c:v>45043.916666666664</c:v>
                </c:pt>
                <c:pt idx="4270">
                  <c:v>45043.958333333336</c:v>
                </c:pt>
                <c:pt idx="4271">
                  <c:v>45044</c:v>
                </c:pt>
                <c:pt idx="4272">
                  <c:v>45044.041666666664</c:v>
                </c:pt>
                <c:pt idx="4273">
                  <c:v>45044.083333333336</c:v>
                </c:pt>
                <c:pt idx="4274">
                  <c:v>45044.125</c:v>
                </c:pt>
                <c:pt idx="4275">
                  <c:v>45044.166666666664</c:v>
                </c:pt>
                <c:pt idx="4276">
                  <c:v>45044.208333333336</c:v>
                </c:pt>
                <c:pt idx="4277">
                  <c:v>45044.25</c:v>
                </c:pt>
                <c:pt idx="4278">
                  <c:v>45044.291666666664</c:v>
                </c:pt>
                <c:pt idx="4279">
                  <c:v>45044.333333333336</c:v>
                </c:pt>
                <c:pt idx="4280">
                  <c:v>45044.375</c:v>
                </c:pt>
                <c:pt idx="4281">
                  <c:v>45044.416666666664</c:v>
                </c:pt>
                <c:pt idx="4282">
                  <c:v>45044.458333333336</c:v>
                </c:pt>
                <c:pt idx="4283">
                  <c:v>45044.5</c:v>
                </c:pt>
                <c:pt idx="4284">
                  <c:v>45044.541666666664</c:v>
                </c:pt>
                <c:pt idx="4285">
                  <c:v>45044.583333333336</c:v>
                </c:pt>
                <c:pt idx="4286">
                  <c:v>45044.625</c:v>
                </c:pt>
                <c:pt idx="4287">
                  <c:v>45044.666666666664</c:v>
                </c:pt>
                <c:pt idx="4288">
                  <c:v>45044.708333333336</c:v>
                </c:pt>
                <c:pt idx="4289">
                  <c:v>45044.75</c:v>
                </c:pt>
                <c:pt idx="4290">
                  <c:v>45044.791666666664</c:v>
                </c:pt>
                <c:pt idx="4291">
                  <c:v>45044.833333333336</c:v>
                </c:pt>
                <c:pt idx="4292">
                  <c:v>45044.875</c:v>
                </c:pt>
                <c:pt idx="4293">
                  <c:v>45044.916666666664</c:v>
                </c:pt>
                <c:pt idx="4294">
                  <c:v>45044.958333333336</c:v>
                </c:pt>
                <c:pt idx="4295">
                  <c:v>45045</c:v>
                </c:pt>
                <c:pt idx="4296">
                  <c:v>45045.041666666664</c:v>
                </c:pt>
                <c:pt idx="4297">
                  <c:v>45045.083333333336</c:v>
                </c:pt>
                <c:pt idx="4298">
                  <c:v>45045.125</c:v>
                </c:pt>
                <c:pt idx="4299">
                  <c:v>45045.166666666664</c:v>
                </c:pt>
                <c:pt idx="4300">
                  <c:v>45045.208333333336</c:v>
                </c:pt>
                <c:pt idx="4301">
                  <c:v>45045.25</c:v>
                </c:pt>
                <c:pt idx="4302">
                  <c:v>45045.291666666664</c:v>
                </c:pt>
                <c:pt idx="4303">
                  <c:v>45045.333333333336</c:v>
                </c:pt>
                <c:pt idx="4304">
                  <c:v>45045.375</c:v>
                </c:pt>
                <c:pt idx="4305">
                  <c:v>45045.416666666664</c:v>
                </c:pt>
                <c:pt idx="4306">
                  <c:v>45045.458333333336</c:v>
                </c:pt>
                <c:pt idx="4307">
                  <c:v>45045.5</c:v>
                </c:pt>
                <c:pt idx="4308">
                  <c:v>45045.541666666664</c:v>
                </c:pt>
                <c:pt idx="4309">
                  <c:v>45045.583333333336</c:v>
                </c:pt>
                <c:pt idx="4310">
                  <c:v>45045.625</c:v>
                </c:pt>
                <c:pt idx="4311">
                  <c:v>45045.666666666664</c:v>
                </c:pt>
                <c:pt idx="4312">
                  <c:v>45045.708333333336</c:v>
                </c:pt>
                <c:pt idx="4313">
                  <c:v>45045.75</c:v>
                </c:pt>
                <c:pt idx="4314">
                  <c:v>45045.791666666664</c:v>
                </c:pt>
                <c:pt idx="4315">
                  <c:v>45045.833333333336</c:v>
                </c:pt>
                <c:pt idx="4316">
                  <c:v>45045.875</c:v>
                </c:pt>
                <c:pt idx="4317">
                  <c:v>45045.916666666664</c:v>
                </c:pt>
                <c:pt idx="4318">
                  <c:v>45045.958333333336</c:v>
                </c:pt>
                <c:pt idx="4319">
                  <c:v>45046</c:v>
                </c:pt>
                <c:pt idx="4320">
                  <c:v>45046.041666666664</c:v>
                </c:pt>
                <c:pt idx="4321">
                  <c:v>45046.083333333336</c:v>
                </c:pt>
                <c:pt idx="4322">
                  <c:v>45046.125</c:v>
                </c:pt>
                <c:pt idx="4323">
                  <c:v>45046.166666666664</c:v>
                </c:pt>
                <c:pt idx="4324">
                  <c:v>45046.208333333336</c:v>
                </c:pt>
                <c:pt idx="4325">
                  <c:v>45046.25</c:v>
                </c:pt>
                <c:pt idx="4326">
                  <c:v>45046.291666666664</c:v>
                </c:pt>
                <c:pt idx="4327">
                  <c:v>45046.333333333336</c:v>
                </c:pt>
                <c:pt idx="4328">
                  <c:v>45046.375</c:v>
                </c:pt>
                <c:pt idx="4329">
                  <c:v>45046.416666666664</c:v>
                </c:pt>
                <c:pt idx="4330">
                  <c:v>45046.458333333336</c:v>
                </c:pt>
                <c:pt idx="4331">
                  <c:v>45046.5</c:v>
                </c:pt>
                <c:pt idx="4332">
                  <c:v>45046.541666666664</c:v>
                </c:pt>
                <c:pt idx="4333">
                  <c:v>45046.583333333336</c:v>
                </c:pt>
                <c:pt idx="4334">
                  <c:v>45046.625</c:v>
                </c:pt>
                <c:pt idx="4335">
                  <c:v>45046.666666666664</c:v>
                </c:pt>
                <c:pt idx="4336">
                  <c:v>45046.708333333336</c:v>
                </c:pt>
                <c:pt idx="4337">
                  <c:v>45046.75</c:v>
                </c:pt>
                <c:pt idx="4338">
                  <c:v>45046.791666666664</c:v>
                </c:pt>
                <c:pt idx="4339">
                  <c:v>45046.833333333336</c:v>
                </c:pt>
                <c:pt idx="4340">
                  <c:v>45046.875</c:v>
                </c:pt>
                <c:pt idx="4341">
                  <c:v>45046.916666666664</c:v>
                </c:pt>
                <c:pt idx="4342">
                  <c:v>45046.958333333336</c:v>
                </c:pt>
                <c:pt idx="4343">
                  <c:v>45047</c:v>
                </c:pt>
                <c:pt idx="4344">
                  <c:v>45047.041666666664</c:v>
                </c:pt>
                <c:pt idx="4345">
                  <c:v>45047.083333333336</c:v>
                </c:pt>
                <c:pt idx="4346">
                  <c:v>45047.125</c:v>
                </c:pt>
                <c:pt idx="4347">
                  <c:v>45047.166666666664</c:v>
                </c:pt>
                <c:pt idx="4348">
                  <c:v>45047.208333333336</c:v>
                </c:pt>
                <c:pt idx="4349">
                  <c:v>45047.25</c:v>
                </c:pt>
                <c:pt idx="4350">
                  <c:v>45047.291666666664</c:v>
                </c:pt>
                <c:pt idx="4351">
                  <c:v>45047.333333333336</c:v>
                </c:pt>
                <c:pt idx="4352">
                  <c:v>45047.375</c:v>
                </c:pt>
                <c:pt idx="4353">
                  <c:v>45047.416666666664</c:v>
                </c:pt>
                <c:pt idx="4354">
                  <c:v>45047.458333333336</c:v>
                </c:pt>
                <c:pt idx="4355">
                  <c:v>45047.5</c:v>
                </c:pt>
                <c:pt idx="4356">
                  <c:v>45047.541666666664</c:v>
                </c:pt>
                <c:pt idx="4357">
                  <c:v>45047.583333333336</c:v>
                </c:pt>
                <c:pt idx="4358">
                  <c:v>45047.625</c:v>
                </c:pt>
                <c:pt idx="4359">
                  <c:v>45047.666666666664</c:v>
                </c:pt>
                <c:pt idx="4360">
                  <c:v>45047.708333333336</c:v>
                </c:pt>
                <c:pt idx="4361">
                  <c:v>45047.75</c:v>
                </c:pt>
                <c:pt idx="4362">
                  <c:v>45047.791666666664</c:v>
                </c:pt>
                <c:pt idx="4363">
                  <c:v>45047.833333333336</c:v>
                </c:pt>
                <c:pt idx="4364">
                  <c:v>45047.875</c:v>
                </c:pt>
                <c:pt idx="4365">
                  <c:v>45047.916666666664</c:v>
                </c:pt>
                <c:pt idx="4366">
                  <c:v>45047.958333333336</c:v>
                </c:pt>
                <c:pt idx="4367">
                  <c:v>45048</c:v>
                </c:pt>
                <c:pt idx="4368">
                  <c:v>45048.041666666664</c:v>
                </c:pt>
                <c:pt idx="4369">
                  <c:v>45048.083333333336</c:v>
                </c:pt>
                <c:pt idx="4370">
                  <c:v>45048.125</c:v>
                </c:pt>
                <c:pt idx="4371">
                  <c:v>45048.166666666664</c:v>
                </c:pt>
                <c:pt idx="4372">
                  <c:v>45048.208333333336</c:v>
                </c:pt>
                <c:pt idx="4373">
                  <c:v>45048.25</c:v>
                </c:pt>
                <c:pt idx="4374">
                  <c:v>45048.291666666664</c:v>
                </c:pt>
                <c:pt idx="4375">
                  <c:v>45048.333333333336</c:v>
                </c:pt>
                <c:pt idx="4376">
                  <c:v>45048.375</c:v>
                </c:pt>
                <c:pt idx="4377">
                  <c:v>45048.416666666664</c:v>
                </c:pt>
                <c:pt idx="4378">
                  <c:v>45048.458333333336</c:v>
                </c:pt>
                <c:pt idx="4379">
                  <c:v>45048.5</c:v>
                </c:pt>
                <c:pt idx="4380">
                  <c:v>45048.541666666664</c:v>
                </c:pt>
                <c:pt idx="4381">
                  <c:v>45048.583333333336</c:v>
                </c:pt>
                <c:pt idx="4382">
                  <c:v>45048.625</c:v>
                </c:pt>
                <c:pt idx="4383">
                  <c:v>45048.666666666664</c:v>
                </c:pt>
                <c:pt idx="4384">
                  <c:v>45048.708333333336</c:v>
                </c:pt>
                <c:pt idx="4385">
                  <c:v>45048.75</c:v>
                </c:pt>
                <c:pt idx="4386">
                  <c:v>45048.791666666664</c:v>
                </c:pt>
                <c:pt idx="4387">
                  <c:v>45048.833333333336</c:v>
                </c:pt>
                <c:pt idx="4388">
                  <c:v>45048.875</c:v>
                </c:pt>
                <c:pt idx="4389">
                  <c:v>45048.916666666664</c:v>
                </c:pt>
                <c:pt idx="4390">
                  <c:v>45048.958333333336</c:v>
                </c:pt>
                <c:pt idx="4391">
                  <c:v>45049</c:v>
                </c:pt>
                <c:pt idx="4392">
                  <c:v>45049.041666666664</c:v>
                </c:pt>
                <c:pt idx="4393">
                  <c:v>45049.083333333336</c:v>
                </c:pt>
                <c:pt idx="4394">
                  <c:v>45049.125</c:v>
                </c:pt>
                <c:pt idx="4395">
                  <c:v>45049.166666666664</c:v>
                </c:pt>
                <c:pt idx="4396">
                  <c:v>45049.208333333336</c:v>
                </c:pt>
                <c:pt idx="4397">
                  <c:v>45049.25</c:v>
                </c:pt>
                <c:pt idx="4398">
                  <c:v>45049.291666666664</c:v>
                </c:pt>
                <c:pt idx="4399">
                  <c:v>45049.333333333336</c:v>
                </c:pt>
                <c:pt idx="4400">
                  <c:v>45049.375</c:v>
                </c:pt>
                <c:pt idx="4401">
                  <c:v>45049.416666666664</c:v>
                </c:pt>
                <c:pt idx="4402">
                  <c:v>45049.458333333336</c:v>
                </c:pt>
                <c:pt idx="4403">
                  <c:v>45049.5</c:v>
                </c:pt>
                <c:pt idx="4404">
                  <c:v>45049.541666666664</c:v>
                </c:pt>
                <c:pt idx="4405">
                  <c:v>45049.583333333336</c:v>
                </c:pt>
                <c:pt idx="4406">
                  <c:v>45049.625</c:v>
                </c:pt>
                <c:pt idx="4407">
                  <c:v>45049.666666666664</c:v>
                </c:pt>
                <c:pt idx="4408">
                  <c:v>45049.708333333336</c:v>
                </c:pt>
                <c:pt idx="4409">
                  <c:v>45049.75</c:v>
                </c:pt>
                <c:pt idx="4410">
                  <c:v>45049.791666666664</c:v>
                </c:pt>
                <c:pt idx="4411">
                  <c:v>45049.833333333336</c:v>
                </c:pt>
                <c:pt idx="4412">
                  <c:v>45049.875</c:v>
                </c:pt>
                <c:pt idx="4413">
                  <c:v>45049.916666666664</c:v>
                </c:pt>
                <c:pt idx="4414">
                  <c:v>45049.958333333336</c:v>
                </c:pt>
                <c:pt idx="4415">
                  <c:v>45050</c:v>
                </c:pt>
                <c:pt idx="4416">
                  <c:v>45050.041666666664</c:v>
                </c:pt>
                <c:pt idx="4417">
                  <c:v>45050.083333333336</c:v>
                </c:pt>
                <c:pt idx="4418">
                  <c:v>45050.125</c:v>
                </c:pt>
                <c:pt idx="4419">
                  <c:v>45050.166666666664</c:v>
                </c:pt>
                <c:pt idx="4420">
                  <c:v>45050.208333333336</c:v>
                </c:pt>
                <c:pt idx="4421">
                  <c:v>45050.25</c:v>
                </c:pt>
                <c:pt idx="4422">
                  <c:v>45050.291666666664</c:v>
                </c:pt>
                <c:pt idx="4423">
                  <c:v>45050.333333333336</c:v>
                </c:pt>
                <c:pt idx="4424">
                  <c:v>45050.375</c:v>
                </c:pt>
                <c:pt idx="4425">
                  <c:v>45050.416666666664</c:v>
                </c:pt>
                <c:pt idx="4426">
                  <c:v>45050.458333333336</c:v>
                </c:pt>
                <c:pt idx="4427">
                  <c:v>45050.5</c:v>
                </c:pt>
                <c:pt idx="4428">
                  <c:v>45050.541666666664</c:v>
                </c:pt>
                <c:pt idx="4429">
                  <c:v>45050.583333333336</c:v>
                </c:pt>
                <c:pt idx="4430">
                  <c:v>45050.625</c:v>
                </c:pt>
                <c:pt idx="4431">
                  <c:v>45050.666666666664</c:v>
                </c:pt>
                <c:pt idx="4432">
                  <c:v>45050.708333333336</c:v>
                </c:pt>
                <c:pt idx="4433">
                  <c:v>45050.75</c:v>
                </c:pt>
                <c:pt idx="4434">
                  <c:v>45050.791666666664</c:v>
                </c:pt>
                <c:pt idx="4435">
                  <c:v>45050.833333333336</c:v>
                </c:pt>
                <c:pt idx="4436">
                  <c:v>45050.875</c:v>
                </c:pt>
                <c:pt idx="4437">
                  <c:v>45050.916666666664</c:v>
                </c:pt>
                <c:pt idx="4438">
                  <c:v>45050.958333333336</c:v>
                </c:pt>
                <c:pt idx="4439">
                  <c:v>45051</c:v>
                </c:pt>
                <c:pt idx="4440">
                  <c:v>45051.041666666664</c:v>
                </c:pt>
                <c:pt idx="4441">
                  <c:v>45051.083333333336</c:v>
                </c:pt>
                <c:pt idx="4442">
                  <c:v>45051.125</c:v>
                </c:pt>
                <c:pt idx="4443">
                  <c:v>45051.166666666664</c:v>
                </c:pt>
                <c:pt idx="4444">
                  <c:v>45051.208333333336</c:v>
                </c:pt>
                <c:pt idx="4445">
                  <c:v>45051.25</c:v>
                </c:pt>
                <c:pt idx="4446">
                  <c:v>45051.291666666664</c:v>
                </c:pt>
                <c:pt idx="4447">
                  <c:v>45051.333333333336</c:v>
                </c:pt>
                <c:pt idx="4448">
                  <c:v>45051.375</c:v>
                </c:pt>
                <c:pt idx="4449">
                  <c:v>45051.416666666664</c:v>
                </c:pt>
                <c:pt idx="4450">
                  <c:v>45051.458333333336</c:v>
                </c:pt>
                <c:pt idx="4451">
                  <c:v>45051.5</c:v>
                </c:pt>
                <c:pt idx="4452">
                  <c:v>45051.541666666664</c:v>
                </c:pt>
                <c:pt idx="4453">
                  <c:v>45051.583333333336</c:v>
                </c:pt>
                <c:pt idx="4454">
                  <c:v>45051.625</c:v>
                </c:pt>
                <c:pt idx="4455">
                  <c:v>45051.666666666664</c:v>
                </c:pt>
                <c:pt idx="4456">
                  <c:v>45051.708333333336</c:v>
                </c:pt>
                <c:pt idx="4457">
                  <c:v>45051.75</c:v>
                </c:pt>
                <c:pt idx="4458">
                  <c:v>45051.791666666664</c:v>
                </c:pt>
                <c:pt idx="4459">
                  <c:v>45051.833333333336</c:v>
                </c:pt>
                <c:pt idx="4460">
                  <c:v>45051.875</c:v>
                </c:pt>
                <c:pt idx="4461">
                  <c:v>45051.916666666664</c:v>
                </c:pt>
                <c:pt idx="4462">
                  <c:v>45051.958333333336</c:v>
                </c:pt>
                <c:pt idx="4463">
                  <c:v>45052</c:v>
                </c:pt>
                <c:pt idx="4464">
                  <c:v>45052.041666666664</c:v>
                </c:pt>
                <c:pt idx="4465">
                  <c:v>45052.083333333336</c:v>
                </c:pt>
                <c:pt idx="4466">
                  <c:v>45052.125</c:v>
                </c:pt>
                <c:pt idx="4467">
                  <c:v>45052.166666666664</c:v>
                </c:pt>
                <c:pt idx="4468">
                  <c:v>45052.208333333336</c:v>
                </c:pt>
                <c:pt idx="4469">
                  <c:v>45052.25</c:v>
                </c:pt>
                <c:pt idx="4470">
                  <c:v>45052.291666666664</c:v>
                </c:pt>
                <c:pt idx="4471">
                  <c:v>45052.333333333336</c:v>
                </c:pt>
                <c:pt idx="4472">
                  <c:v>45052.375</c:v>
                </c:pt>
                <c:pt idx="4473">
                  <c:v>45052.416666666664</c:v>
                </c:pt>
                <c:pt idx="4474">
                  <c:v>45052.458333333336</c:v>
                </c:pt>
                <c:pt idx="4475">
                  <c:v>45052.5</c:v>
                </c:pt>
                <c:pt idx="4476">
                  <c:v>45052.541666666664</c:v>
                </c:pt>
                <c:pt idx="4477">
                  <c:v>45052.583333333336</c:v>
                </c:pt>
                <c:pt idx="4478">
                  <c:v>45052.625</c:v>
                </c:pt>
                <c:pt idx="4479">
                  <c:v>45052.666666666664</c:v>
                </c:pt>
                <c:pt idx="4480">
                  <c:v>45052.708333333336</c:v>
                </c:pt>
                <c:pt idx="4481">
                  <c:v>45052.75</c:v>
                </c:pt>
                <c:pt idx="4482">
                  <c:v>45052.791666666664</c:v>
                </c:pt>
                <c:pt idx="4483">
                  <c:v>45052.833333333336</c:v>
                </c:pt>
                <c:pt idx="4484">
                  <c:v>45052.875</c:v>
                </c:pt>
                <c:pt idx="4485">
                  <c:v>45052.916666666664</c:v>
                </c:pt>
                <c:pt idx="4486">
                  <c:v>45052.958333333336</c:v>
                </c:pt>
                <c:pt idx="4487">
                  <c:v>45053</c:v>
                </c:pt>
                <c:pt idx="4488">
                  <c:v>45053.041666666664</c:v>
                </c:pt>
                <c:pt idx="4489">
                  <c:v>45053.083333333336</c:v>
                </c:pt>
                <c:pt idx="4490">
                  <c:v>45053.125</c:v>
                </c:pt>
                <c:pt idx="4491">
                  <c:v>45053.166666666664</c:v>
                </c:pt>
                <c:pt idx="4492">
                  <c:v>45053.208333333336</c:v>
                </c:pt>
                <c:pt idx="4493">
                  <c:v>45053.25</c:v>
                </c:pt>
                <c:pt idx="4494">
                  <c:v>45053.291666666664</c:v>
                </c:pt>
                <c:pt idx="4495">
                  <c:v>45053.333333333336</c:v>
                </c:pt>
                <c:pt idx="4496">
                  <c:v>45053.375</c:v>
                </c:pt>
                <c:pt idx="4497">
                  <c:v>45053.416666666664</c:v>
                </c:pt>
                <c:pt idx="4498">
                  <c:v>45053.458333333336</c:v>
                </c:pt>
                <c:pt idx="4499">
                  <c:v>45053.5</c:v>
                </c:pt>
                <c:pt idx="4500">
                  <c:v>45053.541666666664</c:v>
                </c:pt>
                <c:pt idx="4501">
                  <c:v>45053.583333333336</c:v>
                </c:pt>
                <c:pt idx="4502">
                  <c:v>45053.625</c:v>
                </c:pt>
                <c:pt idx="4503">
                  <c:v>45053.666666666664</c:v>
                </c:pt>
                <c:pt idx="4504">
                  <c:v>45053.708333333336</c:v>
                </c:pt>
                <c:pt idx="4505">
                  <c:v>45053.75</c:v>
                </c:pt>
                <c:pt idx="4506">
                  <c:v>45053.791666666664</c:v>
                </c:pt>
                <c:pt idx="4507">
                  <c:v>45053.833333333336</c:v>
                </c:pt>
                <c:pt idx="4508">
                  <c:v>45053.875</c:v>
                </c:pt>
                <c:pt idx="4509">
                  <c:v>45053.916666666664</c:v>
                </c:pt>
                <c:pt idx="4510">
                  <c:v>45053.958333333336</c:v>
                </c:pt>
                <c:pt idx="4511">
                  <c:v>45054</c:v>
                </c:pt>
                <c:pt idx="4512">
                  <c:v>45054.041666666664</c:v>
                </c:pt>
                <c:pt idx="4513">
                  <c:v>45054.083333333336</c:v>
                </c:pt>
                <c:pt idx="4514">
                  <c:v>45054.125</c:v>
                </c:pt>
                <c:pt idx="4515">
                  <c:v>45054.166666666664</c:v>
                </c:pt>
                <c:pt idx="4516">
                  <c:v>45054.208333333336</c:v>
                </c:pt>
                <c:pt idx="4517">
                  <c:v>45054.25</c:v>
                </c:pt>
                <c:pt idx="4518">
                  <c:v>45054.291666666664</c:v>
                </c:pt>
                <c:pt idx="4519">
                  <c:v>45054.333333333336</c:v>
                </c:pt>
                <c:pt idx="4520">
                  <c:v>45054.375</c:v>
                </c:pt>
                <c:pt idx="4521">
                  <c:v>45054.416666666664</c:v>
                </c:pt>
                <c:pt idx="4522">
                  <c:v>45054.458333333336</c:v>
                </c:pt>
                <c:pt idx="4523">
                  <c:v>45054.5</c:v>
                </c:pt>
                <c:pt idx="4524">
                  <c:v>45054.541666666664</c:v>
                </c:pt>
                <c:pt idx="4525">
                  <c:v>45054.583333333336</c:v>
                </c:pt>
                <c:pt idx="4526">
                  <c:v>45054.625</c:v>
                </c:pt>
                <c:pt idx="4527">
                  <c:v>45054.666666666664</c:v>
                </c:pt>
                <c:pt idx="4528">
                  <c:v>45054.708333333336</c:v>
                </c:pt>
                <c:pt idx="4529">
                  <c:v>45054.75</c:v>
                </c:pt>
                <c:pt idx="4530">
                  <c:v>45054.791666666664</c:v>
                </c:pt>
                <c:pt idx="4531">
                  <c:v>45054.833333333336</c:v>
                </c:pt>
                <c:pt idx="4532">
                  <c:v>45054.875</c:v>
                </c:pt>
                <c:pt idx="4533">
                  <c:v>45054.916666666664</c:v>
                </c:pt>
                <c:pt idx="4534">
                  <c:v>45054.958333333336</c:v>
                </c:pt>
                <c:pt idx="4535">
                  <c:v>45055</c:v>
                </c:pt>
                <c:pt idx="4536">
                  <c:v>45055.041666666664</c:v>
                </c:pt>
                <c:pt idx="4537">
                  <c:v>45055.083333333336</c:v>
                </c:pt>
                <c:pt idx="4538">
                  <c:v>45055.125</c:v>
                </c:pt>
                <c:pt idx="4539">
                  <c:v>45055.166666666664</c:v>
                </c:pt>
                <c:pt idx="4540">
                  <c:v>45055.208333333336</c:v>
                </c:pt>
                <c:pt idx="4541">
                  <c:v>45055.25</c:v>
                </c:pt>
                <c:pt idx="4542">
                  <c:v>45055.291666666664</c:v>
                </c:pt>
                <c:pt idx="4543">
                  <c:v>45055.333333333336</c:v>
                </c:pt>
                <c:pt idx="4544">
                  <c:v>45055.375</c:v>
                </c:pt>
                <c:pt idx="4545">
                  <c:v>45055.416666666664</c:v>
                </c:pt>
                <c:pt idx="4546">
                  <c:v>45055.458333333336</c:v>
                </c:pt>
                <c:pt idx="4547">
                  <c:v>45055.5</c:v>
                </c:pt>
                <c:pt idx="4548">
                  <c:v>45055.541666666664</c:v>
                </c:pt>
                <c:pt idx="4549">
                  <c:v>45055.583333333336</c:v>
                </c:pt>
                <c:pt idx="4550">
                  <c:v>45055.625</c:v>
                </c:pt>
                <c:pt idx="4551">
                  <c:v>45055.666666666664</c:v>
                </c:pt>
                <c:pt idx="4552">
                  <c:v>45055.708333333336</c:v>
                </c:pt>
                <c:pt idx="4553">
                  <c:v>45055.75</c:v>
                </c:pt>
                <c:pt idx="4554">
                  <c:v>45055.791666666664</c:v>
                </c:pt>
                <c:pt idx="4555">
                  <c:v>45055.833333333336</c:v>
                </c:pt>
                <c:pt idx="4556">
                  <c:v>45055.875</c:v>
                </c:pt>
                <c:pt idx="4557">
                  <c:v>45055.916666666664</c:v>
                </c:pt>
                <c:pt idx="4558">
                  <c:v>45055.958333333336</c:v>
                </c:pt>
                <c:pt idx="4559">
                  <c:v>45056</c:v>
                </c:pt>
                <c:pt idx="4560">
                  <c:v>45056.041666666664</c:v>
                </c:pt>
                <c:pt idx="4561">
                  <c:v>45056.083333333336</c:v>
                </c:pt>
                <c:pt idx="4562">
                  <c:v>45056.125</c:v>
                </c:pt>
                <c:pt idx="4563">
                  <c:v>45056.166666666664</c:v>
                </c:pt>
                <c:pt idx="4564">
                  <c:v>45056.208333333336</c:v>
                </c:pt>
                <c:pt idx="4565">
                  <c:v>45056.25</c:v>
                </c:pt>
                <c:pt idx="4566">
                  <c:v>45056.291666666664</c:v>
                </c:pt>
                <c:pt idx="4567">
                  <c:v>45056.333333333336</c:v>
                </c:pt>
                <c:pt idx="4568">
                  <c:v>45056.375</c:v>
                </c:pt>
                <c:pt idx="4569">
                  <c:v>45056.416666666664</c:v>
                </c:pt>
                <c:pt idx="4570">
                  <c:v>45056.458333333336</c:v>
                </c:pt>
                <c:pt idx="4571">
                  <c:v>45056.5</c:v>
                </c:pt>
                <c:pt idx="4572">
                  <c:v>45056.541666666664</c:v>
                </c:pt>
                <c:pt idx="4573">
                  <c:v>45056.583333333336</c:v>
                </c:pt>
                <c:pt idx="4574">
                  <c:v>45056.625</c:v>
                </c:pt>
                <c:pt idx="4575">
                  <c:v>45056.666666666664</c:v>
                </c:pt>
                <c:pt idx="4576">
                  <c:v>45056.708333333336</c:v>
                </c:pt>
                <c:pt idx="4577">
                  <c:v>45056.75</c:v>
                </c:pt>
                <c:pt idx="4578">
                  <c:v>45056.791666666664</c:v>
                </c:pt>
                <c:pt idx="4579">
                  <c:v>45056.833333333336</c:v>
                </c:pt>
                <c:pt idx="4580">
                  <c:v>45056.875</c:v>
                </c:pt>
                <c:pt idx="4581">
                  <c:v>45056.916666666664</c:v>
                </c:pt>
                <c:pt idx="4582">
                  <c:v>45056.958333333336</c:v>
                </c:pt>
                <c:pt idx="4583">
                  <c:v>45057</c:v>
                </c:pt>
                <c:pt idx="4584">
                  <c:v>45057.041666666664</c:v>
                </c:pt>
                <c:pt idx="4585">
                  <c:v>45057.083333333336</c:v>
                </c:pt>
                <c:pt idx="4586">
                  <c:v>45057.125</c:v>
                </c:pt>
                <c:pt idx="4587">
                  <c:v>45057.166666666664</c:v>
                </c:pt>
                <c:pt idx="4588">
                  <c:v>45057.208333333336</c:v>
                </c:pt>
                <c:pt idx="4589">
                  <c:v>45057.25</c:v>
                </c:pt>
                <c:pt idx="4590">
                  <c:v>45057.291666666664</c:v>
                </c:pt>
                <c:pt idx="4591">
                  <c:v>45057.333333333336</c:v>
                </c:pt>
                <c:pt idx="4592">
                  <c:v>45057.375</c:v>
                </c:pt>
                <c:pt idx="4593">
                  <c:v>45057.416666666664</c:v>
                </c:pt>
                <c:pt idx="4594">
                  <c:v>45057.458333333336</c:v>
                </c:pt>
                <c:pt idx="4595">
                  <c:v>45057.5</c:v>
                </c:pt>
                <c:pt idx="4596">
                  <c:v>45057.541666666664</c:v>
                </c:pt>
                <c:pt idx="4597">
                  <c:v>45057.583333333336</c:v>
                </c:pt>
                <c:pt idx="4598">
                  <c:v>45057.625</c:v>
                </c:pt>
                <c:pt idx="4599">
                  <c:v>45057.666666666664</c:v>
                </c:pt>
                <c:pt idx="4600">
                  <c:v>45057.708333333336</c:v>
                </c:pt>
                <c:pt idx="4601">
                  <c:v>45057.75</c:v>
                </c:pt>
                <c:pt idx="4602">
                  <c:v>45057.791666666664</c:v>
                </c:pt>
                <c:pt idx="4603">
                  <c:v>45057.833333333336</c:v>
                </c:pt>
                <c:pt idx="4604">
                  <c:v>45057.875</c:v>
                </c:pt>
                <c:pt idx="4605">
                  <c:v>45057.916666666664</c:v>
                </c:pt>
                <c:pt idx="4606">
                  <c:v>45057.958333333336</c:v>
                </c:pt>
                <c:pt idx="4607">
                  <c:v>45058</c:v>
                </c:pt>
                <c:pt idx="4608">
                  <c:v>45058.041666666664</c:v>
                </c:pt>
                <c:pt idx="4609">
                  <c:v>45058.083333333336</c:v>
                </c:pt>
                <c:pt idx="4610">
                  <c:v>45058.125</c:v>
                </c:pt>
                <c:pt idx="4611">
                  <c:v>45058.166666666664</c:v>
                </c:pt>
                <c:pt idx="4612">
                  <c:v>45058.208333333336</c:v>
                </c:pt>
                <c:pt idx="4613">
                  <c:v>45058.25</c:v>
                </c:pt>
                <c:pt idx="4614">
                  <c:v>45058.291666666664</c:v>
                </c:pt>
                <c:pt idx="4615">
                  <c:v>45058.333333333336</c:v>
                </c:pt>
                <c:pt idx="4616">
                  <c:v>45058.375</c:v>
                </c:pt>
                <c:pt idx="4617">
                  <c:v>45058.416666666664</c:v>
                </c:pt>
                <c:pt idx="4618">
                  <c:v>45058.458333333336</c:v>
                </c:pt>
                <c:pt idx="4619">
                  <c:v>45058.5</c:v>
                </c:pt>
                <c:pt idx="4620">
                  <c:v>45058.541666666664</c:v>
                </c:pt>
                <c:pt idx="4621">
                  <c:v>45058.583333333336</c:v>
                </c:pt>
                <c:pt idx="4622">
                  <c:v>45058.625</c:v>
                </c:pt>
                <c:pt idx="4623">
                  <c:v>45058.666666666664</c:v>
                </c:pt>
                <c:pt idx="4624">
                  <c:v>45058.708333333336</c:v>
                </c:pt>
                <c:pt idx="4625">
                  <c:v>45058.75</c:v>
                </c:pt>
                <c:pt idx="4626">
                  <c:v>45058.791666666664</c:v>
                </c:pt>
                <c:pt idx="4627">
                  <c:v>45058.833333333336</c:v>
                </c:pt>
                <c:pt idx="4628">
                  <c:v>45058.875</c:v>
                </c:pt>
                <c:pt idx="4629">
                  <c:v>45058.916666666664</c:v>
                </c:pt>
                <c:pt idx="4630">
                  <c:v>45058.958333333336</c:v>
                </c:pt>
                <c:pt idx="4631">
                  <c:v>45059</c:v>
                </c:pt>
                <c:pt idx="4632">
                  <c:v>45059.041666666664</c:v>
                </c:pt>
                <c:pt idx="4633">
                  <c:v>45059.083333333336</c:v>
                </c:pt>
                <c:pt idx="4634">
                  <c:v>45059.125</c:v>
                </c:pt>
                <c:pt idx="4635">
                  <c:v>45059.166666666664</c:v>
                </c:pt>
                <c:pt idx="4636">
                  <c:v>45059.208333333336</c:v>
                </c:pt>
                <c:pt idx="4637">
                  <c:v>45059.25</c:v>
                </c:pt>
                <c:pt idx="4638">
                  <c:v>45059.291666666664</c:v>
                </c:pt>
                <c:pt idx="4639">
                  <c:v>45059.333333333336</c:v>
                </c:pt>
                <c:pt idx="4640">
                  <c:v>45059.375</c:v>
                </c:pt>
                <c:pt idx="4641">
                  <c:v>45059.416666666664</c:v>
                </c:pt>
                <c:pt idx="4642">
                  <c:v>45059.458333333336</c:v>
                </c:pt>
                <c:pt idx="4643">
                  <c:v>45059.5</c:v>
                </c:pt>
                <c:pt idx="4644">
                  <c:v>45059.541666666664</c:v>
                </c:pt>
                <c:pt idx="4645">
                  <c:v>45059.583333333336</c:v>
                </c:pt>
                <c:pt idx="4646">
                  <c:v>45059.625</c:v>
                </c:pt>
                <c:pt idx="4647">
                  <c:v>45059.666666666664</c:v>
                </c:pt>
                <c:pt idx="4648">
                  <c:v>45059.708333333336</c:v>
                </c:pt>
                <c:pt idx="4649">
                  <c:v>45059.75</c:v>
                </c:pt>
                <c:pt idx="4650">
                  <c:v>45059.791666666664</c:v>
                </c:pt>
                <c:pt idx="4651">
                  <c:v>45059.833333333336</c:v>
                </c:pt>
                <c:pt idx="4652">
                  <c:v>45059.875</c:v>
                </c:pt>
                <c:pt idx="4653">
                  <c:v>45059.916666666664</c:v>
                </c:pt>
                <c:pt idx="4654">
                  <c:v>45059.958333333336</c:v>
                </c:pt>
                <c:pt idx="4655">
                  <c:v>45060</c:v>
                </c:pt>
                <c:pt idx="4656">
                  <c:v>45060.041666666664</c:v>
                </c:pt>
                <c:pt idx="4657">
                  <c:v>45060.083333333336</c:v>
                </c:pt>
                <c:pt idx="4658">
                  <c:v>45060.125</c:v>
                </c:pt>
                <c:pt idx="4659">
                  <c:v>45060.166666666664</c:v>
                </c:pt>
                <c:pt idx="4660">
                  <c:v>45060.208333333336</c:v>
                </c:pt>
                <c:pt idx="4661">
                  <c:v>45060.25</c:v>
                </c:pt>
                <c:pt idx="4662">
                  <c:v>45060.291666666664</c:v>
                </c:pt>
                <c:pt idx="4663">
                  <c:v>45060.333333333336</c:v>
                </c:pt>
                <c:pt idx="4664">
                  <c:v>45060.375</c:v>
                </c:pt>
                <c:pt idx="4665">
                  <c:v>45060.416666666664</c:v>
                </c:pt>
                <c:pt idx="4666">
                  <c:v>45060.458333333336</c:v>
                </c:pt>
                <c:pt idx="4667">
                  <c:v>45060.5</c:v>
                </c:pt>
                <c:pt idx="4668">
                  <c:v>45060.541666666664</c:v>
                </c:pt>
                <c:pt idx="4669">
                  <c:v>45060.583333333336</c:v>
                </c:pt>
                <c:pt idx="4670">
                  <c:v>45060.625</c:v>
                </c:pt>
                <c:pt idx="4671">
                  <c:v>45060.666666666664</c:v>
                </c:pt>
                <c:pt idx="4672">
                  <c:v>45060.708333333336</c:v>
                </c:pt>
                <c:pt idx="4673">
                  <c:v>45060.75</c:v>
                </c:pt>
                <c:pt idx="4674">
                  <c:v>45060.791666666664</c:v>
                </c:pt>
                <c:pt idx="4675">
                  <c:v>45060.833333333336</c:v>
                </c:pt>
                <c:pt idx="4676">
                  <c:v>45060.875</c:v>
                </c:pt>
                <c:pt idx="4677">
                  <c:v>45060.916666666664</c:v>
                </c:pt>
                <c:pt idx="4678">
                  <c:v>45060.958333333336</c:v>
                </c:pt>
                <c:pt idx="4679">
                  <c:v>45061</c:v>
                </c:pt>
                <c:pt idx="4680">
                  <c:v>45061.041666666664</c:v>
                </c:pt>
                <c:pt idx="4681">
                  <c:v>45061.083333333336</c:v>
                </c:pt>
                <c:pt idx="4682">
                  <c:v>45061.125</c:v>
                </c:pt>
                <c:pt idx="4683">
                  <c:v>45061.166666666664</c:v>
                </c:pt>
                <c:pt idx="4684">
                  <c:v>45061.208333333336</c:v>
                </c:pt>
                <c:pt idx="4685">
                  <c:v>45061.25</c:v>
                </c:pt>
                <c:pt idx="4686">
                  <c:v>45061.291666666664</c:v>
                </c:pt>
                <c:pt idx="4687">
                  <c:v>45061.333333333336</c:v>
                </c:pt>
                <c:pt idx="4688">
                  <c:v>45061.375</c:v>
                </c:pt>
                <c:pt idx="4689">
                  <c:v>45061.416666666664</c:v>
                </c:pt>
                <c:pt idx="4690">
                  <c:v>45061.458333333336</c:v>
                </c:pt>
                <c:pt idx="4691">
                  <c:v>45061.5</c:v>
                </c:pt>
                <c:pt idx="4692">
                  <c:v>45061.541666666664</c:v>
                </c:pt>
                <c:pt idx="4693">
                  <c:v>45061.583333333336</c:v>
                </c:pt>
                <c:pt idx="4694">
                  <c:v>45061.625</c:v>
                </c:pt>
                <c:pt idx="4695">
                  <c:v>45061.666666666664</c:v>
                </c:pt>
                <c:pt idx="4696">
                  <c:v>45061.708333333336</c:v>
                </c:pt>
                <c:pt idx="4697">
                  <c:v>45061.75</c:v>
                </c:pt>
                <c:pt idx="4698">
                  <c:v>45061.791666666664</c:v>
                </c:pt>
                <c:pt idx="4699">
                  <c:v>45061.833333333336</c:v>
                </c:pt>
                <c:pt idx="4700">
                  <c:v>45061.875</c:v>
                </c:pt>
                <c:pt idx="4701">
                  <c:v>45061.916666666664</c:v>
                </c:pt>
                <c:pt idx="4702">
                  <c:v>45061.958333333336</c:v>
                </c:pt>
                <c:pt idx="4703">
                  <c:v>45062</c:v>
                </c:pt>
                <c:pt idx="4704">
                  <c:v>45062.041666666664</c:v>
                </c:pt>
                <c:pt idx="4705">
                  <c:v>45062.083333333336</c:v>
                </c:pt>
                <c:pt idx="4706">
                  <c:v>45062.125</c:v>
                </c:pt>
                <c:pt idx="4707">
                  <c:v>45062.166666666664</c:v>
                </c:pt>
                <c:pt idx="4708">
                  <c:v>45062.208333333336</c:v>
                </c:pt>
                <c:pt idx="4709">
                  <c:v>45062.25</c:v>
                </c:pt>
                <c:pt idx="4710">
                  <c:v>45062.291666666664</c:v>
                </c:pt>
                <c:pt idx="4711">
                  <c:v>45062.333333333336</c:v>
                </c:pt>
                <c:pt idx="4712">
                  <c:v>45062.375</c:v>
                </c:pt>
                <c:pt idx="4713">
                  <c:v>45062.416666666664</c:v>
                </c:pt>
                <c:pt idx="4714">
                  <c:v>45062.458333333336</c:v>
                </c:pt>
                <c:pt idx="4715">
                  <c:v>45062.5</c:v>
                </c:pt>
                <c:pt idx="4716">
                  <c:v>45062.541666666664</c:v>
                </c:pt>
                <c:pt idx="4717">
                  <c:v>45062.583333333336</c:v>
                </c:pt>
                <c:pt idx="4718">
                  <c:v>45062.625</c:v>
                </c:pt>
                <c:pt idx="4719">
                  <c:v>45062.666666666664</c:v>
                </c:pt>
                <c:pt idx="4720">
                  <c:v>45062.708333333336</c:v>
                </c:pt>
                <c:pt idx="4721">
                  <c:v>45062.75</c:v>
                </c:pt>
                <c:pt idx="4722">
                  <c:v>45062.791666666664</c:v>
                </c:pt>
                <c:pt idx="4723">
                  <c:v>45062.833333333336</c:v>
                </c:pt>
                <c:pt idx="4724">
                  <c:v>45062.875</c:v>
                </c:pt>
                <c:pt idx="4725">
                  <c:v>45062.916666666664</c:v>
                </c:pt>
                <c:pt idx="4726">
                  <c:v>45062.958333333336</c:v>
                </c:pt>
                <c:pt idx="4727">
                  <c:v>45063</c:v>
                </c:pt>
                <c:pt idx="4728">
                  <c:v>45063.041666666664</c:v>
                </c:pt>
                <c:pt idx="4729">
                  <c:v>45063.083333333336</c:v>
                </c:pt>
                <c:pt idx="4730">
                  <c:v>45063.125</c:v>
                </c:pt>
                <c:pt idx="4731">
                  <c:v>45063.166666666664</c:v>
                </c:pt>
                <c:pt idx="4732">
                  <c:v>45063.208333333336</c:v>
                </c:pt>
                <c:pt idx="4733">
                  <c:v>45063.25</c:v>
                </c:pt>
                <c:pt idx="4734">
                  <c:v>45063.291666666664</c:v>
                </c:pt>
                <c:pt idx="4735">
                  <c:v>45063.333333333336</c:v>
                </c:pt>
                <c:pt idx="4736">
                  <c:v>45063.375</c:v>
                </c:pt>
                <c:pt idx="4737">
                  <c:v>45063.416666666664</c:v>
                </c:pt>
                <c:pt idx="4738">
                  <c:v>45063.458333333336</c:v>
                </c:pt>
                <c:pt idx="4739">
                  <c:v>45063.5</c:v>
                </c:pt>
                <c:pt idx="4740">
                  <c:v>45063.541666666664</c:v>
                </c:pt>
                <c:pt idx="4741">
                  <c:v>45063.583333333336</c:v>
                </c:pt>
                <c:pt idx="4742">
                  <c:v>45063.625</c:v>
                </c:pt>
                <c:pt idx="4743">
                  <c:v>45063.666666666664</c:v>
                </c:pt>
                <c:pt idx="4744">
                  <c:v>45063.708333333336</c:v>
                </c:pt>
                <c:pt idx="4745">
                  <c:v>45063.75</c:v>
                </c:pt>
                <c:pt idx="4746">
                  <c:v>45063.791666666664</c:v>
                </c:pt>
                <c:pt idx="4747">
                  <c:v>45063.833333333336</c:v>
                </c:pt>
                <c:pt idx="4748">
                  <c:v>45063.875</c:v>
                </c:pt>
                <c:pt idx="4749">
                  <c:v>45063.916666666664</c:v>
                </c:pt>
                <c:pt idx="4750">
                  <c:v>45063.958333333336</c:v>
                </c:pt>
                <c:pt idx="4751">
                  <c:v>45064</c:v>
                </c:pt>
                <c:pt idx="4752">
                  <c:v>45064.041666666664</c:v>
                </c:pt>
                <c:pt idx="4753">
                  <c:v>45064.083333333336</c:v>
                </c:pt>
                <c:pt idx="4754">
                  <c:v>45064.125</c:v>
                </c:pt>
                <c:pt idx="4755">
                  <c:v>45064.166666666664</c:v>
                </c:pt>
                <c:pt idx="4756">
                  <c:v>45064.208333333336</c:v>
                </c:pt>
                <c:pt idx="4757">
                  <c:v>45064.25</c:v>
                </c:pt>
                <c:pt idx="4758">
                  <c:v>45064.291666666664</c:v>
                </c:pt>
                <c:pt idx="4759">
                  <c:v>45064.333333333336</c:v>
                </c:pt>
                <c:pt idx="4760">
                  <c:v>45064.375</c:v>
                </c:pt>
                <c:pt idx="4761">
                  <c:v>45064.416666666664</c:v>
                </c:pt>
                <c:pt idx="4762">
                  <c:v>45064.458333333336</c:v>
                </c:pt>
                <c:pt idx="4763">
                  <c:v>45064.5</c:v>
                </c:pt>
                <c:pt idx="4764">
                  <c:v>45064.541666666664</c:v>
                </c:pt>
                <c:pt idx="4765">
                  <c:v>45064.583333333336</c:v>
                </c:pt>
                <c:pt idx="4766">
                  <c:v>45064.625</c:v>
                </c:pt>
                <c:pt idx="4767">
                  <c:v>45064.666666666664</c:v>
                </c:pt>
                <c:pt idx="4768">
                  <c:v>45064.708333333336</c:v>
                </c:pt>
                <c:pt idx="4769">
                  <c:v>45064.75</c:v>
                </c:pt>
                <c:pt idx="4770">
                  <c:v>45064.791666666664</c:v>
                </c:pt>
                <c:pt idx="4771">
                  <c:v>45064.833333333336</c:v>
                </c:pt>
                <c:pt idx="4772">
                  <c:v>45064.875</c:v>
                </c:pt>
                <c:pt idx="4773">
                  <c:v>45064.916666666664</c:v>
                </c:pt>
                <c:pt idx="4774">
                  <c:v>45064.958333333336</c:v>
                </c:pt>
                <c:pt idx="4775">
                  <c:v>45065</c:v>
                </c:pt>
                <c:pt idx="4776">
                  <c:v>45065.041666666664</c:v>
                </c:pt>
                <c:pt idx="4777">
                  <c:v>45065.083333333336</c:v>
                </c:pt>
                <c:pt idx="4778">
                  <c:v>45065.125</c:v>
                </c:pt>
                <c:pt idx="4779">
                  <c:v>45065.166666666664</c:v>
                </c:pt>
                <c:pt idx="4780">
                  <c:v>45065.208333333336</c:v>
                </c:pt>
                <c:pt idx="4781">
                  <c:v>45065.25</c:v>
                </c:pt>
                <c:pt idx="4782">
                  <c:v>45065.291666666664</c:v>
                </c:pt>
                <c:pt idx="4783">
                  <c:v>45065.333333333336</c:v>
                </c:pt>
                <c:pt idx="4784">
                  <c:v>45065.375</c:v>
                </c:pt>
                <c:pt idx="4785">
                  <c:v>45065.416666666664</c:v>
                </c:pt>
                <c:pt idx="4786">
                  <c:v>45065.458333333336</c:v>
                </c:pt>
                <c:pt idx="4787">
                  <c:v>45065.5</c:v>
                </c:pt>
                <c:pt idx="4788">
                  <c:v>45065.541666666664</c:v>
                </c:pt>
                <c:pt idx="4789">
                  <c:v>45065.583333333336</c:v>
                </c:pt>
                <c:pt idx="4790">
                  <c:v>45065.625</c:v>
                </c:pt>
                <c:pt idx="4791">
                  <c:v>45065.666666666664</c:v>
                </c:pt>
                <c:pt idx="4792">
                  <c:v>45065.708333333336</c:v>
                </c:pt>
                <c:pt idx="4793">
                  <c:v>45065.75</c:v>
                </c:pt>
                <c:pt idx="4794">
                  <c:v>45065.791666666664</c:v>
                </c:pt>
                <c:pt idx="4795">
                  <c:v>45065.833333333336</c:v>
                </c:pt>
                <c:pt idx="4796">
                  <c:v>45065.875</c:v>
                </c:pt>
                <c:pt idx="4797">
                  <c:v>45065.916666666664</c:v>
                </c:pt>
                <c:pt idx="4798">
                  <c:v>45065.958333333336</c:v>
                </c:pt>
                <c:pt idx="4799">
                  <c:v>45066</c:v>
                </c:pt>
                <c:pt idx="4800">
                  <c:v>45066.041666666664</c:v>
                </c:pt>
                <c:pt idx="4801">
                  <c:v>45066.083333333336</c:v>
                </c:pt>
                <c:pt idx="4802">
                  <c:v>45066.125</c:v>
                </c:pt>
                <c:pt idx="4803">
                  <c:v>45066.166666666664</c:v>
                </c:pt>
                <c:pt idx="4804">
                  <c:v>45066.208333333336</c:v>
                </c:pt>
                <c:pt idx="4805">
                  <c:v>45066.25</c:v>
                </c:pt>
                <c:pt idx="4806">
                  <c:v>45066.291666666664</c:v>
                </c:pt>
                <c:pt idx="4807">
                  <c:v>45066.333333333336</c:v>
                </c:pt>
                <c:pt idx="4808">
                  <c:v>45066.375</c:v>
                </c:pt>
                <c:pt idx="4809">
                  <c:v>45066.416666666664</c:v>
                </c:pt>
                <c:pt idx="4810">
                  <c:v>45066.458333333336</c:v>
                </c:pt>
                <c:pt idx="4811">
                  <c:v>45066.5</c:v>
                </c:pt>
                <c:pt idx="4812">
                  <c:v>45066.541666666664</c:v>
                </c:pt>
                <c:pt idx="4813">
                  <c:v>45066.583333333336</c:v>
                </c:pt>
                <c:pt idx="4814">
                  <c:v>45066.625</c:v>
                </c:pt>
                <c:pt idx="4815">
                  <c:v>45066.666666666664</c:v>
                </c:pt>
                <c:pt idx="4816">
                  <c:v>45066.708333333336</c:v>
                </c:pt>
                <c:pt idx="4817">
                  <c:v>45066.75</c:v>
                </c:pt>
                <c:pt idx="4818">
                  <c:v>45066.791666666664</c:v>
                </c:pt>
                <c:pt idx="4819">
                  <c:v>45066.833333333336</c:v>
                </c:pt>
                <c:pt idx="4820">
                  <c:v>45066.875</c:v>
                </c:pt>
                <c:pt idx="4821">
                  <c:v>45066.916666666664</c:v>
                </c:pt>
                <c:pt idx="4822">
                  <c:v>45066.958333333336</c:v>
                </c:pt>
                <c:pt idx="4823">
                  <c:v>45067</c:v>
                </c:pt>
                <c:pt idx="4824">
                  <c:v>45067.041666666664</c:v>
                </c:pt>
                <c:pt idx="4825">
                  <c:v>45067.083333333336</c:v>
                </c:pt>
                <c:pt idx="4826">
                  <c:v>45067.125</c:v>
                </c:pt>
                <c:pt idx="4827">
                  <c:v>45067.166666666664</c:v>
                </c:pt>
                <c:pt idx="4828">
                  <c:v>45067.208333333336</c:v>
                </c:pt>
                <c:pt idx="4829">
                  <c:v>45067.25</c:v>
                </c:pt>
                <c:pt idx="4830">
                  <c:v>45067.291666666664</c:v>
                </c:pt>
                <c:pt idx="4831">
                  <c:v>45067.333333333336</c:v>
                </c:pt>
                <c:pt idx="4832">
                  <c:v>45067.375</c:v>
                </c:pt>
                <c:pt idx="4833">
                  <c:v>45067.416666666664</c:v>
                </c:pt>
                <c:pt idx="4834">
                  <c:v>45067.458333333336</c:v>
                </c:pt>
                <c:pt idx="4835">
                  <c:v>45067.5</c:v>
                </c:pt>
                <c:pt idx="4836">
                  <c:v>45067.541666666664</c:v>
                </c:pt>
                <c:pt idx="4837">
                  <c:v>45067.583333333336</c:v>
                </c:pt>
                <c:pt idx="4838">
                  <c:v>45067.625</c:v>
                </c:pt>
                <c:pt idx="4839">
                  <c:v>45067.666666666664</c:v>
                </c:pt>
                <c:pt idx="4840">
                  <c:v>45067.708333333336</c:v>
                </c:pt>
                <c:pt idx="4841">
                  <c:v>45067.75</c:v>
                </c:pt>
                <c:pt idx="4842">
                  <c:v>45067.791666666664</c:v>
                </c:pt>
                <c:pt idx="4843">
                  <c:v>45067.833333333336</c:v>
                </c:pt>
                <c:pt idx="4844">
                  <c:v>45067.875</c:v>
                </c:pt>
                <c:pt idx="4845">
                  <c:v>45067.916666666664</c:v>
                </c:pt>
                <c:pt idx="4846">
                  <c:v>45067.958333333336</c:v>
                </c:pt>
                <c:pt idx="4847">
                  <c:v>45068</c:v>
                </c:pt>
                <c:pt idx="4848">
                  <c:v>45068.041666666664</c:v>
                </c:pt>
                <c:pt idx="4849">
                  <c:v>45068.083333333336</c:v>
                </c:pt>
                <c:pt idx="4850">
                  <c:v>45068.125</c:v>
                </c:pt>
                <c:pt idx="4851">
                  <c:v>45068.166666666664</c:v>
                </c:pt>
                <c:pt idx="4852">
                  <c:v>45068.208333333336</c:v>
                </c:pt>
                <c:pt idx="4853">
                  <c:v>45068.25</c:v>
                </c:pt>
                <c:pt idx="4854">
                  <c:v>45068.291666666664</c:v>
                </c:pt>
                <c:pt idx="4855">
                  <c:v>45068.333333333336</c:v>
                </c:pt>
                <c:pt idx="4856">
                  <c:v>45068.375</c:v>
                </c:pt>
                <c:pt idx="4857">
                  <c:v>45068.416666666664</c:v>
                </c:pt>
                <c:pt idx="4858">
                  <c:v>45068.458333333336</c:v>
                </c:pt>
                <c:pt idx="4859">
                  <c:v>45068.5</c:v>
                </c:pt>
                <c:pt idx="4860">
                  <c:v>45068.541666666664</c:v>
                </c:pt>
                <c:pt idx="4861">
                  <c:v>45068.583333333336</c:v>
                </c:pt>
                <c:pt idx="4862">
                  <c:v>45068.625</c:v>
                </c:pt>
                <c:pt idx="4863">
                  <c:v>45068.666666666664</c:v>
                </c:pt>
                <c:pt idx="4864">
                  <c:v>45068.708333333336</c:v>
                </c:pt>
                <c:pt idx="4865">
                  <c:v>45068.75</c:v>
                </c:pt>
                <c:pt idx="4866">
                  <c:v>45068.791666666664</c:v>
                </c:pt>
                <c:pt idx="4867">
                  <c:v>45068.833333333336</c:v>
                </c:pt>
                <c:pt idx="4868">
                  <c:v>45068.875</c:v>
                </c:pt>
                <c:pt idx="4869">
                  <c:v>45068.916666666664</c:v>
                </c:pt>
                <c:pt idx="4870">
                  <c:v>45068.958333333336</c:v>
                </c:pt>
                <c:pt idx="4871">
                  <c:v>45069</c:v>
                </c:pt>
                <c:pt idx="4872">
                  <c:v>45069.041666666664</c:v>
                </c:pt>
                <c:pt idx="4873">
                  <c:v>45069.083333333336</c:v>
                </c:pt>
                <c:pt idx="4874">
                  <c:v>45069.125</c:v>
                </c:pt>
                <c:pt idx="4875">
                  <c:v>45069.166666666664</c:v>
                </c:pt>
                <c:pt idx="4876">
                  <c:v>45069.208333333336</c:v>
                </c:pt>
                <c:pt idx="4877">
                  <c:v>45069.25</c:v>
                </c:pt>
                <c:pt idx="4878">
                  <c:v>45069.291666666664</c:v>
                </c:pt>
                <c:pt idx="4879">
                  <c:v>45069.333333333336</c:v>
                </c:pt>
                <c:pt idx="4880">
                  <c:v>45069.375</c:v>
                </c:pt>
                <c:pt idx="4881">
                  <c:v>45069.416666666664</c:v>
                </c:pt>
                <c:pt idx="4882">
                  <c:v>45069.458333333336</c:v>
                </c:pt>
                <c:pt idx="4883">
                  <c:v>45069.5</c:v>
                </c:pt>
                <c:pt idx="4884">
                  <c:v>45069.541666666664</c:v>
                </c:pt>
                <c:pt idx="4885">
                  <c:v>45069.583333333336</c:v>
                </c:pt>
                <c:pt idx="4886">
                  <c:v>45069.625</c:v>
                </c:pt>
                <c:pt idx="4887">
                  <c:v>45069.666666666664</c:v>
                </c:pt>
                <c:pt idx="4888">
                  <c:v>45069.708333333336</c:v>
                </c:pt>
                <c:pt idx="4889">
                  <c:v>45069.75</c:v>
                </c:pt>
                <c:pt idx="4890">
                  <c:v>45069.791666666664</c:v>
                </c:pt>
                <c:pt idx="4891">
                  <c:v>45069.833333333336</c:v>
                </c:pt>
                <c:pt idx="4892">
                  <c:v>45069.875</c:v>
                </c:pt>
                <c:pt idx="4893">
                  <c:v>45069.916666666664</c:v>
                </c:pt>
                <c:pt idx="4894">
                  <c:v>45069.958333333336</c:v>
                </c:pt>
                <c:pt idx="4895">
                  <c:v>45070</c:v>
                </c:pt>
                <c:pt idx="4896">
                  <c:v>45070.041666666664</c:v>
                </c:pt>
                <c:pt idx="4897">
                  <c:v>45070.083333333336</c:v>
                </c:pt>
                <c:pt idx="4898">
                  <c:v>45070.125</c:v>
                </c:pt>
                <c:pt idx="4899">
                  <c:v>45070.166666666664</c:v>
                </c:pt>
                <c:pt idx="4900">
                  <c:v>45070.208333333336</c:v>
                </c:pt>
                <c:pt idx="4901">
                  <c:v>45070.25</c:v>
                </c:pt>
                <c:pt idx="4902">
                  <c:v>45070.291666666664</c:v>
                </c:pt>
                <c:pt idx="4903">
                  <c:v>45070.333333333336</c:v>
                </c:pt>
                <c:pt idx="4904">
                  <c:v>45070.375</c:v>
                </c:pt>
                <c:pt idx="4905">
                  <c:v>45070.416666666664</c:v>
                </c:pt>
                <c:pt idx="4906">
                  <c:v>45070.458333333336</c:v>
                </c:pt>
                <c:pt idx="4907">
                  <c:v>45070.5</c:v>
                </c:pt>
                <c:pt idx="4908">
                  <c:v>45070.541666666664</c:v>
                </c:pt>
                <c:pt idx="4909">
                  <c:v>45070.583333333336</c:v>
                </c:pt>
                <c:pt idx="4910">
                  <c:v>45070.625</c:v>
                </c:pt>
                <c:pt idx="4911">
                  <c:v>45070.666666666664</c:v>
                </c:pt>
                <c:pt idx="4912">
                  <c:v>45070.708333333336</c:v>
                </c:pt>
                <c:pt idx="4913">
                  <c:v>45070.75</c:v>
                </c:pt>
                <c:pt idx="4914">
                  <c:v>45070.791666666664</c:v>
                </c:pt>
                <c:pt idx="4915">
                  <c:v>45070.833333333336</c:v>
                </c:pt>
                <c:pt idx="4916">
                  <c:v>45070.875</c:v>
                </c:pt>
                <c:pt idx="4917">
                  <c:v>45070.916666666664</c:v>
                </c:pt>
                <c:pt idx="4918">
                  <c:v>45070.958333333336</c:v>
                </c:pt>
                <c:pt idx="4919">
                  <c:v>45071</c:v>
                </c:pt>
                <c:pt idx="4920">
                  <c:v>45071.041666666664</c:v>
                </c:pt>
                <c:pt idx="4921">
                  <c:v>45071.083333333336</c:v>
                </c:pt>
                <c:pt idx="4922">
                  <c:v>45071.125</c:v>
                </c:pt>
                <c:pt idx="4923">
                  <c:v>45071.166666666664</c:v>
                </c:pt>
                <c:pt idx="4924">
                  <c:v>45071.208333333336</c:v>
                </c:pt>
                <c:pt idx="4925">
                  <c:v>45071.25</c:v>
                </c:pt>
                <c:pt idx="4926">
                  <c:v>45071.291666666664</c:v>
                </c:pt>
                <c:pt idx="4927">
                  <c:v>45071.333333333336</c:v>
                </c:pt>
                <c:pt idx="4928">
                  <c:v>45071.375</c:v>
                </c:pt>
                <c:pt idx="4929">
                  <c:v>45071.416666666664</c:v>
                </c:pt>
                <c:pt idx="4930">
                  <c:v>45071.458333333336</c:v>
                </c:pt>
                <c:pt idx="4931">
                  <c:v>45071.5</c:v>
                </c:pt>
                <c:pt idx="4932">
                  <c:v>45071.541666666664</c:v>
                </c:pt>
                <c:pt idx="4933">
                  <c:v>45071.583333333336</c:v>
                </c:pt>
                <c:pt idx="4934">
                  <c:v>45071.625</c:v>
                </c:pt>
                <c:pt idx="4935">
                  <c:v>45071.666666666664</c:v>
                </c:pt>
                <c:pt idx="4936">
                  <c:v>45071.708333333336</c:v>
                </c:pt>
                <c:pt idx="4937">
                  <c:v>45071.75</c:v>
                </c:pt>
                <c:pt idx="4938">
                  <c:v>45071.791666666664</c:v>
                </c:pt>
                <c:pt idx="4939">
                  <c:v>45071.833333333336</c:v>
                </c:pt>
                <c:pt idx="4940">
                  <c:v>45071.875</c:v>
                </c:pt>
                <c:pt idx="4941">
                  <c:v>45071.916666666664</c:v>
                </c:pt>
                <c:pt idx="4942">
                  <c:v>45071.958333333336</c:v>
                </c:pt>
                <c:pt idx="4943">
                  <c:v>45072</c:v>
                </c:pt>
                <c:pt idx="4944">
                  <c:v>45072.041666666664</c:v>
                </c:pt>
                <c:pt idx="4945">
                  <c:v>45072.083333333336</c:v>
                </c:pt>
                <c:pt idx="4946">
                  <c:v>45072.125</c:v>
                </c:pt>
                <c:pt idx="4947">
                  <c:v>45072.166666666664</c:v>
                </c:pt>
                <c:pt idx="4948">
                  <c:v>45072.208333333336</c:v>
                </c:pt>
                <c:pt idx="4949">
                  <c:v>45072.25</c:v>
                </c:pt>
                <c:pt idx="4950">
                  <c:v>45072.291666666664</c:v>
                </c:pt>
                <c:pt idx="4951">
                  <c:v>45072.333333333336</c:v>
                </c:pt>
                <c:pt idx="4952">
                  <c:v>45072.375</c:v>
                </c:pt>
                <c:pt idx="4953">
                  <c:v>45072.416666666664</c:v>
                </c:pt>
                <c:pt idx="4954">
                  <c:v>45072.458333333336</c:v>
                </c:pt>
                <c:pt idx="4955">
                  <c:v>45072.5</c:v>
                </c:pt>
                <c:pt idx="4956">
                  <c:v>45072.541666666664</c:v>
                </c:pt>
                <c:pt idx="4957">
                  <c:v>45072.583333333336</c:v>
                </c:pt>
                <c:pt idx="4958">
                  <c:v>45072.625</c:v>
                </c:pt>
                <c:pt idx="4959">
                  <c:v>45072.666666666664</c:v>
                </c:pt>
                <c:pt idx="4960">
                  <c:v>45072.708333333336</c:v>
                </c:pt>
                <c:pt idx="4961">
                  <c:v>45072.75</c:v>
                </c:pt>
                <c:pt idx="4962">
                  <c:v>45072.791666666664</c:v>
                </c:pt>
                <c:pt idx="4963">
                  <c:v>45072.833333333336</c:v>
                </c:pt>
                <c:pt idx="4964">
                  <c:v>45072.875</c:v>
                </c:pt>
                <c:pt idx="4965">
                  <c:v>45072.916666666664</c:v>
                </c:pt>
                <c:pt idx="4966">
                  <c:v>45072.958333333336</c:v>
                </c:pt>
                <c:pt idx="4967">
                  <c:v>45073</c:v>
                </c:pt>
                <c:pt idx="4968">
                  <c:v>45073.041666666664</c:v>
                </c:pt>
                <c:pt idx="4969">
                  <c:v>45073.083333333336</c:v>
                </c:pt>
                <c:pt idx="4970">
                  <c:v>45073.125</c:v>
                </c:pt>
                <c:pt idx="4971">
                  <c:v>45073.166666666664</c:v>
                </c:pt>
                <c:pt idx="4972">
                  <c:v>45073.208333333336</c:v>
                </c:pt>
                <c:pt idx="4973">
                  <c:v>45073.25</c:v>
                </c:pt>
                <c:pt idx="4974">
                  <c:v>45073.291666666664</c:v>
                </c:pt>
                <c:pt idx="4975">
                  <c:v>45073.333333333336</c:v>
                </c:pt>
                <c:pt idx="4976">
                  <c:v>45073.375</c:v>
                </c:pt>
                <c:pt idx="4977">
                  <c:v>45073.416666666664</c:v>
                </c:pt>
                <c:pt idx="4978">
                  <c:v>45073.458333333336</c:v>
                </c:pt>
                <c:pt idx="4979">
                  <c:v>45073.5</c:v>
                </c:pt>
                <c:pt idx="4980">
                  <c:v>45073.541666666664</c:v>
                </c:pt>
                <c:pt idx="4981">
                  <c:v>45073.583333333336</c:v>
                </c:pt>
                <c:pt idx="4982">
                  <c:v>45073.625</c:v>
                </c:pt>
                <c:pt idx="4983">
                  <c:v>45073.666666666664</c:v>
                </c:pt>
                <c:pt idx="4984">
                  <c:v>45073.708333333336</c:v>
                </c:pt>
                <c:pt idx="4985">
                  <c:v>45073.75</c:v>
                </c:pt>
                <c:pt idx="4986">
                  <c:v>45073.791666666664</c:v>
                </c:pt>
                <c:pt idx="4987">
                  <c:v>45073.833333333336</c:v>
                </c:pt>
                <c:pt idx="4988">
                  <c:v>45073.875</c:v>
                </c:pt>
                <c:pt idx="4989">
                  <c:v>45073.916666666664</c:v>
                </c:pt>
                <c:pt idx="4990">
                  <c:v>45073.958333333336</c:v>
                </c:pt>
                <c:pt idx="4991">
                  <c:v>45074</c:v>
                </c:pt>
                <c:pt idx="4992">
                  <c:v>45074.041666666664</c:v>
                </c:pt>
                <c:pt idx="4993">
                  <c:v>45074.083333333336</c:v>
                </c:pt>
                <c:pt idx="4994">
                  <c:v>45074.125</c:v>
                </c:pt>
                <c:pt idx="4995">
                  <c:v>45074.166666666664</c:v>
                </c:pt>
                <c:pt idx="4996">
                  <c:v>45074.208333333336</c:v>
                </c:pt>
                <c:pt idx="4997">
                  <c:v>45074.25</c:v>
                </c:pt>
                <c:pt idx="4998">
                  <c:v>45074.291666666664</c:v>
                </c:pt>
                <c:pt idx="4999">
                  <c:v>45074.333333333336</c:v>
                </c:pt>
                <c:pt idx="5000">
                  <c:v>45074.375</c:v>
                </c:pt>
                <c:pt idx="5001">
                  <c:v>45074.416666666664</c:v>
                </c:pt>
                <c:pt idx="5002">
                  <c:v>45074.458333333336</c:v>
                </c:pt>
                <c:pt idx="5003">
                  <c:v>45074.5</c:v>
                </c:pt>
                <c:pt idx="5004">
                  <c:v>45074.541666666664</c:v>
                </c:pt>
                <c:pt idx="5005">
                  <c:v>45074.583333333336</c:v>
                </c:pt>
                <c:pt idx="5006">
                  <c:v>45074.625</c:v>
                </c:pt>
                <c:pt idx="5007">
                  <c:v>45074.666666666664</c:v>
                </c:pt>
                <c:pt idx="5008">
                  <c:v>45074.708333333336</c:v>
                </c:pt>
                <c:pt idx="5009">
                  <c:v>45074.75</c:v>
                </c:pt>
                <c:pt idx="5010">
                  <c:v>45074.791666666664</c:v>
                </c:pt>
                <c:pt idx="5011">
                  <c:v>45074.833333333336</c:v>
                </c:pt>
                <c:pt idx="5012">
                  <c:v>45074.875</c:v>
                </c:pt>
                <c:pt idx="5013">
                  <c:v>45074.916666666664</c:v>
                </c:pt>
                <c:pt idx="5014">
                  <c:v>45074.958333333336</c:v>
                </c:pt>
                <c:pt idx="5015">
                  <c:v>45075</c:v>
                </c:pt>
                <c:pt idx="5016">
                  <c:v>45075.041666666664</c:v>
                </c:pt>
                <c:pt idx="5017">
                  <c:v>45075.083333333336</c:v>
                </c:pt>
                <c:pt idx="5018">
                  <c:v>45075.125</c:v>
                </c:pt>
                <c:pt idx="5019">
                  <c:v>45075.166666666664</c:v>
                </c:pt>
                <c:pt idx="5020">
                  <c:v>45075.208333333336</c:v>
                </c:pt>
                <c:pt idx="5021">
                  <c:v>45075.25</c:v>
                </c:pt>
                <c:pt idx="5022">
                  <c:v>45075.291666666664</c:v>
                </c:pt>
                <c:pt idx="5023">
                  <c:v>45075.333333333336</c:v>
                </c:pt>
                <c:pt idx="5024">
                  <c:v>45075.375</c:v>
                </c:pt>
                <c:pt idx="5025">
                  <c:v>45075.416666666664</c:v>
                </c:pt>
                <c:pt idx="5026">
                  <c:v>45075.458333333336</c:v>
                </c:pt>
                <c:pt idx="5027">
                  <c:v>45075.5</c:v>
                </c:pt>
                <c:pt idx="5028">
                  <c:v>45075.541666666664</c:v>
                </c:pt>
                <c:pt idx="5029">
                  <c:v>45075.583333333336</c:v>
                </c:pt>
                <c:pt idx="5030">
                  <c:v>45075.625</c:v>
                </c:pt>
                <c:pt idx="5031">
                  <c:v>45075.666666666664</c:v>
                </c:pt>
                <c:pt idx="5032">
                  <c:v>45075.708333333336</c:v>
                </c:pt>
                <c:pt idx="5033">
                  <c:v>45075.75</c:v>
                </c:pt>
                <c:pt idx="5034">
                  <c:v>45075.791666666664</c:v>
                </c:pt>
                <c:pt idx="5035">
                  <c:v>45075.833333333336</c:v>
                </c:pt>
                <c:pt idx="5036">
                  <c:v>45075.875</c:v>
                </c:pt>
                <c:pt idx="5037">
                  <c:v>45075.916666666664</c:v>
                </c:pt>
                <c:pt idx="5038">
                  <c:v>45075.958333333336</c:v>
                </c:pt>
                <c:pt idx="5039">
                  <c:v>45076</c:v>
                </c:pt>
                <c:pt idx="5040">
                  <c:v>45076.041666666664</c:v>
                </c:pt>
                <c:pt idx="5041">
                  <c:v>45076.083333333336</c:v>
                </c:pt>
                <c:pt idx="5042">
                  <c:v>45076.125</c:v>
                </c:pt>
                <c:pt idx="5043">
                  <c:v>45076.166666666664</c:v>
                </c:pt>
                <c:pt idx="5044">
                  <c:v>45076.208333333336</c:v>
                </c:pt>
                <c:pt idx="5045">
                  <c:v>45076.25</c:v>
                </c:pt>
                <c:pt idx="5046">
                  <c:v>45076.291666666664</c:v>
                </c:pt>
                <c:pt idx="5047">
                  <c:v>45076.333333333336</c:v>
                </c:pt>
                <c:pt idx="5048">
                  <c:v>45076.375</c:v>
                </c:pt>
                <c:pt idx="5049">
                  <c:v>45076.416666666664</c:v>
                </c:pt>
                <c:pt idx="5050">
                  <c:v>45076.458333333336</c:v>
                </c:pt>
                <c:pt idx="5051">
                  <c:v>45076.5</c:v>
                </c:pt>
                <c:pt idx="5052">
                  <c:v>45076.541666666664</c:v>
                </c:pt>
                <c:pt idx="5053">
                  <c:v>45076.583333333336</c:v>
                </c:pt>
                <c:pt idx="5054">
                  <c:v>45076.625</c:v>
                </c:pt>
                <c:pt idx="5055">
                  <c:v>45076.666666666664</c:v>
                </c:pt>
                <c:pt idx="5056">
                  <c:v>45076.708333333336</c:v>
                </c:pt>
                <c:pt idx="5057">
                  <c:v>45076.75</c:v>
                </c:pt>
                <c:pt idx="5058">
                  <c:v>45076.791666666664</c:v>
                </c:pt>
                <c:pt idx="5059">
                  <c:v>45076.833333333336</c:v>
                </c:pt>
                <c:pt idx="5060">
                  <c:v>45076.875</c:v>
                </c:pt>
                <c:pt idx="5061">
                  <c:v>45076.916666666664</c:v>
                </c:pt>
                <c:pt idx="5062">
                  <c:v>45076.958333333336</c:v>
                </c:pt>
                <c:pt idx="5063">
                  <c:v>45077</c:v>
                </c:pt>
                <c:pt idx="5064">
                  <c:v>45077.041666666664</c:v>
                </c:pt>
                <c:pt idx="5065">
                  <c:v>45077.083333333336</c:v>
                </c:pt>
                <c:pt idx="5066">
                  <c:v>45077.125</c:v>
                </c:pt>
                <c:pt idx="5067">
                  <c:v>45077.166666666664</c:v>
                </c:pt>
                <c:pt idx="5068">
                  <c:v>45077.208333333336</c:v>
                </c:pt>
                <c:pt idx="5069">
                  <c:v>45077.25</c:v>
                </c:pt>
                <c:pt idx="5070">
                  <c:v>45077.291666666664</c:v>
                </c:pt>
                <c:pt idx="5071">
                  <c:v>45077.333333333336</c:v>
                </c:pt>
                <c:pt idx="5072">
                  <c:v>45077.375</c:v>
                </c:pt>
                <c:pt idx="5073">
                  <c:v>45077.416666666664</c:v>
                </c:pt>
                <c:pt idx="5074">
                  <c:v>45077.458333333336</c:v>
                </c:pt>
                <c:pt idx="5075">
                  <c:v>45077.5</c:v>
                </c:pt>
                <c:pt idx="5076">
                  <c:v>45077.541666666664</c:v>
                </c:pt>
                <c:pt idx="5077">
                  <c:v>45077.583333333336</c:v>
                </c:pt>
                <c:pt idx="5078">
                  <c:v>45077.625</c:v>
                </c:pt>
                <c:pt idx="5079">
                  <c:v>45077.666666666664</c:v>
                </c:pt>
                <c:pt idx="5080">
                  <c:v>45077.708333333336</c:v>
                </c:pt>
                <c:pt idx="5081">
                  <c:v>45077.75</c:v>
                </c:pt>
                <c:pt idx="5082">
                  <c:v>45077.791666666664</c:v>
                </c:pt>
                <c:pt idx="5083">
                  <c:v>45077.833333333336</c:v>
                </c:pt>
                <c:pt idx="5084">
                  <c:v>45077.875</c:v>
                </c:pt>
                <c:pt idx="5085">
                  <c:v>45077.916666666664</c:v>
                </c:pt>
                <c:pt idx="5086">
                  <c:v>45077.958333333336</c:v>
                </c:pt>
                <c:pt idx="5087">
                  <c:v>45078</c:v>
                </c:pt>
                <c:pt idx="5088">
                  <c:v>45078.041666666664</c:v>
                </c:pt>
                <c:pt idx="5089">
                  <c:v>45078.083333333336</c:v>
                </c:pt>
                <c:pt idx="5090">
                  <c:v>45078.125</c:v>
                </c:pt>
                <c:pt idx="5091">
                  <c:v>45078.166666666664</c:v>
                </c:pt>
                <c:pt idx="5092">
                  <c:v>45078.208333333336</c:v>
                </c:pt>
                <c:pt idx="5093">
                  <c:v>45078.25</c:v>
                </c:pt>
                <c:pt idx="5094">
                  <c:v>45078.291666666664</c:v>
                </c:pt>
                <c:pt idx="5095">
                  <c:v>45078.333333333336</c:v>
                </c:pt>
                <c:pt idx="5096">
                  <c:v>45078.375</c:v>
                </c:pt>
                <c:pt idx="5097">
                  <c:v>45078.416666666664</c:v>
                </c:pt>
                <c:pt idx="5098">
                  <c:v>45078.458333333336</c:v>
                </c:pt>
                <c:pt idx="5099">
                  <c:v>45078.5</c:v>
                </c:pt>
                <c:pt idx="5100">
                  <c:v>45078.541666666664</c:v>
                </c:pt>
                <c:pt idx="5101">
                  <c:v>45078.583333333336</c:v>
                </c:pt>
                <c:pt idx="5102">
                  <c:v>45078.625</c:v>
                </c:pt>
                <c:pt idx="5103">
                  <c:v>45078.666666666664</c:v>
                </c:pt>
                <c:pt idx="5104">
                  <c:v>45078.708333333336</c:v>
                </c:pt>
                <c:pt idx="5105">
                  <c:v>45078.75</c:v>
                </c:pt>
                <c:pt idx="5106">
                  <c:v>45078.791666666664</c:v>
                </c:pt>
                <c:pt idx="5107">
                  <c:v>45078.833333333336</c:v>
                </c:pt>
                <c:pt idx="5108">
                  <c:v>45078.875</c:v>
                </c:pt>
                <c:pt idx="5109">
                  <c:v>45078.916666666664</c:v>
                </c:pt>
                <c:pt idx="5110">
                  <c:v>45078.958333333336</c:v>
                </c:pt>
                <c:pt idx="5111">
                  <c:v>45079</c:v>
                </c:pt>
                <c:pt idx="5112">
                  <c:v>45079.041666666664</c:v>
                </c:pt>
                <c:pt idx="5113">
                  <c:v>45079.083333333336</c:v>
                </c:pt>
                <c:pt idx="5114">
                  <c:v>45079.125</c:v>
                </c:pt>
                <c:pt idx="5115">
                  <c:v>45079.166666666664</c:v>
                </c:pt>
                <c:pt idx="5116">
                  <c:v>45079.208333333336</c:v>
                </c:pt>
                <c:pt idx="5117">
                  <c:v>45079.25</c:v>
                </c:pt>
                <c:pt idx="5118">
                  <c:v>45079.291666666664</c:v>
                </c:pt>
                <c:pt idx="5119">
                  <c:v>45079.333333333336</c:v>
                </c:pt>
                <c:pt idx="5120">
                  <c:v>45079.375</c:v>
                </c:pt>
                <c:pt idx="5121">
                  <c:v>45079.416666666664</c:v>
                </c:pt>
                <c:pt idx="5122">
                  <c:v>45079.458333333336</c:v>
                </c:pt>
                <c:pt idx="5123">
                  <c:v>45079.5</c:v>
                </c:pt>
                <c:pt idx="5124">
                  <c:v>45079.541666666664</c:v>
                </c:pt>
                <c:pt idx="5125">
                  <c:v>45079.583333333336</c:v>
                </c:pt>
                <c:pt idx="5126">
                  <c:v>45079.625</c:v>
                </c:pt>
                <c:pt idx="5127">
                  <c:v>45079.666666666664</c:v>
                </c:pt>
                <c:pt idx="5128">
                  <c:v>45079.708333333336</c:v>
                </c:pt>
                <c:pt idx="5129">
                  <c:v>45079.75</c:v>
                </c:pt>
                <c:pt idx="5130">
                  <c:v>45079.791666666664</c:v>
                </c:pt>
                <c:pt idx="5131">
                  <c:v>45079.833333333336</c:v>
                </c:pt>
                <c:pt idx="5132">
                  <c:v>45079.875</c:v>
                </c:pt>
                <c:pt idx="5133">
                  <c:v>45079.916666666664</c:v>
                </c:pt>
                <c:pt idx="5134">
                  <c:v>45079.958333333336</c:v>
                </c:pt>
                <c:pt idx="5135">
                  <c:v>45080</c:v>
                </c:pt>
                <c:pt idx="5136">
                  <c:v>45080.041666666664</c:v>
                </c:pt>
                <c:pt idx="5137">
                  <c:v>45080.083333333336</c:v>
                </c:pt>
                <c:pt idx="5138">
                  <c:v>45080.125</c:v>
                </c:pt>
                <c:pt idx="5139">
                  <c:v>45080.166666666664</c:v>
                </c:pt>
                <c:pt idx="5140">
                  <c:v>45080.208333333336</c:v>
                </c:pt>
                <c:pt idx="5141">
                  <c:v>45080.25</c:v>
                </c:pt>
                <c:pt idx="5142">
                  <c:v>45080.291666666664</c:v>
                </c:pt>
                <c:pt idx="5143">
                  <c:v>45080.333333333336</c:v>
                </c:pt>
                <c:pt idx="5144">
                  <c:v>45080.375</c:v>
                </c:pt>
                <c:pt idx="5145">
                  <c:v>45080.416666666664</c:v>
                </c:pt>
                <c:pt idx="5146">
                  <c:v>45080.458333333336</c:v>
                </c:pt>
                <c:pt idx="5147">
                  <c:v>45080.5</c:v>
                </c:pt>
                <c:pt idx="5148">
                  <c:v>45080.541666666664</c:v>
                </c:pt>
                <c:pt idx="5149">
                  <c:v>45080.583333333336</c:v>
                </c:pt>
                <c:pt idx="5150">
                  <c:v>45080.625</c:v>
                </c:pt>
                <c:pt idx="5151">
                  <c:v>45080.666666666664</c:v>
                </c:pt>
                <c:pt idx="5152">
                  <c:v>45080.708333333336</c:v>
                </c:pt>
                <c:pt idx="5153">
                  <c:v>45080.75</c:v>
                </c:pt>
                <c:pt idx="5154">
                  <c:v>45080.791666666664</c:v>
                </c:pt>
                <c:pt idx="5155">
                  <c:v>45080.833333333336</c:v>
                </c:pt>
                <c:pt idx="5156">
                  <c:v>45080.875</c:v>
                </c:pt>
                <c:pt idx="5157">
                  <c:v>45080.916666666664</c:v>
                </c:pt>
                <c:pt idx="5158">
                  <c:v>45080.958333333336</c:v>
                </c:pt>
                <c:pt idx="5159">
                  <c:v>45081</c:v>
                </c:pt>
                <c:pt idx="5160">
                  <c:v>45081.041666666664</c:v>
                </c:pt>
                <c:pt idx="5161">
                  <c:v>45081.083333333336</c:v>
                </c:pt>
                <c:pt idx="5162">
                  <c:v>45081.125</c:v>
                </c:pt>
                <c:pt idx="5163">
                  <c:v>45081.166666666664</c:v>
                </c:pt>
                <c:pt idx="5164">
                  <c:v>45081.208333333336</c:v>
                </c:pt>
                <c:pt idx="5165">
                  <c:v>45081.25</c:v>
                </c:pt>
                <c:pt idx="5166">
                  <c:v>45081.291666666664</c:v>
                </c:pt>
                <c:pt idx="5167">
                  <c:v>45081.333333333336</c:v>
                </c:pt>
                <c:pt idx="5168">
                  <c:v>45081.375</c:v>
                </c:pt>
                <c:pt idx="5169">
                  <c:v>45081.416666666664</c:v>
                </c:pt>
                <c:pt idx="5170">
                  <c:v>45081.458333333336</c:v>
                </c:pt>
                <c:pt idx="5171">
                  <c:v>45081.5</c:v>
                </c:pt>
                <c:pt idx="5172">
                  <c:v>45081.541666666664</c:v>
                </c:pt>
                <c:pt idx="5173">
                  <c:v>45081.583333333336</c:v>
                </c:pt>
                <c:pt idx="5174">
                  <c:v>45081.625</c:v>
                </c:pt>
                <c:pt idx="5175">
                  <c:v>45081.666666666664</c:v>
                </c:pt>
                <c:pt idx="5176">
                  <c:v>45081.708333333336</c:v>
                </c:pt>
                <c:pt idx="5177">
                  <c:v>45081.75</c:v>
                </c:pt>
                <c:pt idx="5178">
                  <c:v>45081.791666666664</c:v>
                </c:pt>
                <c:pt idx="5179">
                  <c:v>45081.833333333336</c:v>
                </c:pt>
                <c:pt idx="5180">
                  <c:v>45081.875</c:v>
                </c:pt>
                <c:pt idx="5181">
                  <c:v>45081.916666666664</c:v>
                </c:pt>
                <c:pt idx="5182">
                  <c:v>45081.958333333336</c:v>
                </c:pt>
                <c:pt idx="5183">
                  <c:v>45082</c:v>
                </c:pt>
                <c:pt idx="5184">
                  <c:v>45082.041666666664</c:v>
                </c:pt>
                <c:pt idx="5185">
                  <c:v>45082.083333333336</c:v>
                </c:pt>
                <c:pt idx="5186">
                  <c:v>45082.125</c:v>
                </c:pt>
                <c:pt idx="5187">
                  <c:v>45082.166666666664</c:v>
                </c:pt>
                <c:pt idx="5188">
                  <c:v>45082.208333333336</c:v>
                </c:pt>
                <c:pt idx="5189">
                  <c:v>45082.25</c:v>
                </c:pt>
                <c:pt idx="5190">
                  <c:v>45082.291666666664</c:v>
                </c:pt>
                <c:pt idx="5191">
                  <c:v>45082.333333333336</c:v>
                </c:pt>
                <c:pt idx="5192">
                  <c:v>45082.375</c:v>
                </c:pt>
                <c:pt idx="5193">
                  <c:v>45082.416666666664</c:v>
                </c:pt>
                <c:pt idx="5194">
                  <c:v>45082.458333333336</c:v>
                </c:pt>
                <c:pt idx="5195">
                  <c:v>45082.5</c:v>
                </c:pt>
                <c:pt idx="5196">
                  <c:v>45082.541666666664</c:v>
                </c:pt>
                <c:pt idx="5197">
                  <c:v>45082.583333333336</c:v>
                </c:pt>
                <c:pt idx="5198">
                  <c:v>45082.625</c:v>
                </c:pt>
                <c:pt idx="5199">
                  <c:v>45082.666666666664</c:v>
                </c:pt>
                <c:pt idx="5200">
                  <c:v>45082.708333333336</c:v>
                </c:pt>
                <c:pt idx="5201">
                  <c:v>45082.75</c:v>
                </c:pt>
                <c:pt idx="5202">
                  <c:v>45082.791666666664</c:v>
                </c:pt>
                <c:pt idx="5203">
                  <c:v>45082.833333333336</c:v>
                </c:pt>
                <c:pt idx="5204">
                  <c:v>45082.875</c:v>
                </c:pt>
                <c:pt idx="5205">
                  <c:v>45082.916666666664</c:v>
                </c:pt>
                <c:pt idx="5206">
                  <c:v>45082.958333333336</c:v>
                </c:pt>
                <c:pt idx="5207">
                  <c:v>45083</c:v>
                </c:pt>
                <c:pt idx="5208">
                  <c:v>45083.041666666664</c:v>
                </c:pt>
                <c:pt idx="5209">
                  <c:v>45083.083333333336</c:v>
                </c:pt>
                <c:pt idx="5210">
                  <c:v>45083.125</c:v>
                </c:pt>
                <c:pt idx="5211">
                  <c:v>45083.166666666664</c:v>
                </c:pt>
                <c:pt idx="5212">
                  <c:v>45083.208333333336</c:v>
                </c:pt>
                <c:pt idx="5213">
                  <c:v>45083.25</c:v>
                </c:pt>
                <c:pt idx="5214">
                  <c:v>45083.291666666664</c:v>
                </c:pt>
                <c:pt idx="5215">
                  <c:v>45083.333333333336</c:v>
                </c:pt>
                <c:pt idx="5216">
                  <c:v>45083.375</c:v>
                </c:pt>
                <c:pt idx="5217">
                  <c:v>45083.416666666664</c:v>
                </c:pt>
                <c:pt idx="5218">
                  <c:v>45083.458333333336</c:v>
                </c:pt>
                <c:pt idx="5219">
                  <c:v>45083.5</c:v>
                </c:pt>
                <c:pt idx="5220">
                  <c:v>45083.541666666664</c:v>
                </c:pt>
                <c:pt idx="5221">
                  <c:v>45083.583333333336</c:v>
                </c:pt>
                <c:pt idx="5222">
                  <c:v>45083.625</c:v>
                </c:pt>
                <c:pt idx="5223">
                  <c:v>45083.666666666664</c:v>
                </c:pt>
                <c:pt idx="5224">
                  <c:v>45083.708333333336</c:v>
                </c:pt>
                <c:pt idx="5225">
                  <c:v>45083.75</c:v>
                </c:pt>
                <c:pt idx="5226">
                  <c:v>45083.791666666664</c:v>
                </c:pt>
                <c:pt idx="5227">
                  <c:v>45083.833333333336</c:v>
                </c:pt>
                <c:pt idx="5228">
                  <c:v>45083.875</c:v>
                </c:pt>
                <c:pt idx="5229">
                  <c:v>45083.916666666664</c:v>
                </c:pt>
                <c:pt idx="5230">
                  <c:v>45083.958333333336</c:v>
                </c:pt>
                <c:pt idx="5231">
                  <c:v>45084</c:v>
                </c:pt>
                <c:pt idx="5232">
                  <c:v>45084.041666666664</c:v>
                </c:pt>
                <c:pt idx="5233">
                  <c:v>45084.083333333336</c:v>
                </c:pt>
                <c:pt idx="5234">
                  <c:v>45084.125</c:v>
                </c:pt>
                <c:pt idx="5235">
                  <c:v>45084.166666666664</c:v>
                </c:pt>
                <c:pt idx="5236">
                  <c:v>45084.208333333336</c:v>
                </c:pt>
                <c:pt idx="5237">
                  <c:v>45084.25</c:v>
                </c:pt>
                <c:pt idx="5238">
                  <c:v>45084.291666666664</c:v>
                </c:pt>
                <c:pt idx="5239">
                  <c:v>45084.333333333336</c:v>
                </c:pt>
                <c:pt idx="5240">
                  <c:v>45084.375</c:v>
                </c:pt>
                <c:pt idx="5241">
                  <c:v>45084.416666666664</c:v>
                </c:pt>
                <c:pt idx="5242">
                  <c:v>45084.458333333336</c:v>
                </c:pt>
                <c:pt idx="5243">
                  <c:v>45084.5</c:v>
                </c:pt>
                <c:pt idx="5244">
                  <c:v>45084.541666666664</c:v>
                </c:pt>
                <c:pt idx="5245">
                  <c:v>45084.583333333336</c:v>
                </c:pt>
                <c:pt idx="5246">
                  <c:v>45084.625</c:v>
                </c:pt>
                <c:pt idx="5247">
                  <c:v>45084.666666666664</c:v>
                </c:pt>
                <c:pt idx="5248">
                  <c:v>45084.708333333336</c:v>
                </c:pt>
                <c:pt idx="5249">
                  <c:v>45084.75</c:v>
                </c:pt>
                <c:pt idx="5250">
                  <c:v>45084.791666666664</c:v>
                </c:pt>
                <c:pt idx="5251">
                  <c:v>45084.833333333336</c:v>
                </c:pt>
                <c:pt idx="5252">
                  <c:v>45084.875</c:v>
                </c:pt>
                <c:pt idx="5253">
                  <c:v>45084.916666666664</c:v>
                </c:pt>
                <c:pt idx="5254">
                  <c:v>45084.958333333336</c:v>
                </c:pt>
                <c:pt idx="5255">
                  <c:v>45085</c:v>
                </c:pt>
                <c:pt idx="5256">
                  <c:v>45085.041666666664</c:v>
                </c:pt>
                <c:pt idx="5257">
                  <c:v>45085.083333333336</c:v>
                </c:pt>
                <c:pt idx="5258">
                  <c:v>45085.125</c:v>
                </c:pt>
                <c:pt idx="5259">
                  <c:v>45085.166666666664</c:v>
                </c:pt>
                <c:pt idx="5260">
                  <c:v>45085.208333333336</c:v>
                </c:pt>
                <c:pt idx="5261">
                  <c:v>45085.25</c:v>
                </c:pt>
                <c:pt idx="5262">
                  <c:v>45085.291666666664</c:v>
                </c:pt>
                <c:pt idx="5263">
                  <c:v>45085.333333333336</c:v>
                </c:pt>
                <c:pt idx="5264">
                  <c:v>45085.375</c:v>
                </c:pt>
                <c:pt idx="5265">
                  <c:v>45085.416666666664</c:v>
                </c:pt>
                <c:pt idx="5266">
                  <c:v>45085.458333333336</c:v>
                </c:pt>
                <c:pt idx="5267">
                  <c:v>45085.5</c:v>
                </c:pt>
                <c:pt idx="5268">
                  <c:v>45085.541666666664</c:v>
                </c:pt>
                <c:pt idx="5269">
                  <c:v>45085.583333333336</c:v>
                </c:pt>
                <c:pt idx="5270">
                  <c:v>45085.625</c:v>
                </c:pt>
                <c:pt idx="5271">
                  <c:v>45085.666666666664</c:v>
                </c:pt>
                <c:pt idx="5272">
                  <c:v>45085.708333333336</c:v>
                </c:pt>
                <c:pt idx="5273">
                  <c:v>45085.75</c:v>
                </c:pt>
                <c:pt idx="5274">
                  <c:v>45085.791666666664</c:v>
                </c:pt>
                <c:pt idx="5275">
                  <c:v>45085.833333333336</c:v>
                </c:pt>
                <c:pt idx="5276">
                  <c:v>45085.875</c:v>
                </c:pt>
                <c:pt idx="5277">
                  <c:v>45085.916666666664</c:v>
                </c:pt>
                <c:pt idx="5278">
                  <c:v>45085.958333333336</c:v>
                </c:pt>
                <c:pt idx="5279">
                  <c:v>45086</c:v>
                </c:pt>
                <c:pt idx="5280">
                  <c:v>45086.041666666664</c:v>
                </c:pt>
                <c:pt idx="5281">
                  <c:v>45086.083333333336</c:v>
                </c:pt>
                <c:pt idx="5282">
                  <c:v>45086.125</c:v>
                </c:pt>
                <c:pt idx="5283">
                  <c:v>45086.166666666664</c:v>
                </c:pt>
                <c:pt idx="5284">
                  <c:v>45086.208333333336</c:v>
                </c:pt>
                <c:pt idx="5285">
                  <c:v>45086.25</c:v>
                </c:pt>
                <c:pt idx="5286">
                  <c:v>45086.291666666664</c:v>
                </c:pt>
                <c:pt idx="5287">
                  <c:v>45086.333333333336</c:v>
                </c:pt>
                <c:pt idx="5288">
                  <c:v>45086.375</c:v>
                </c:pt>
                <c:pt idx="5289">
                  <c:v>45086.416666666664</c:v>
                </c:pt>
                <c:pt idx="5290">
                  <c:v>45086.458333333336</c:v>
                </c:pt>
                <c:pt idx="5291">
                  <c:v>45086.5</c:v>
                </c:pt>
                <c:pt idx="5292">
                  <c:v>45086.541666666664</c:v>
                </c:pt>
                <c:pt idx="5293">
                  <c:v>45086.583333333336</c:v>
                </c:pt>
                <c:pt idx="5294">
                  <c:v>45086.625</c:v>
                </c:pt>
                <c:pt idx="5295">
                  <c:v>45086.666666666664</c:v>
                </c:pt>
                <c:pt idx="5296">
                  <c:v>45086.708333333336</c:v>
                </c:pt>
                <c:pt idx="5297">
                  <c:v>45086.75</c:v>
                </c:pt>
                <c:pt idx="5298">
                  <c:v>45086.791666666664</c:v>
                </c:pt>
                <c:pt idx="5299">
                  <c:v>45086.833333333336</c:v>
                </c:pt>
                <c:pt idx="5300">
                  <c:v>45086.875</c:v>
                </c:pt>
                <c:pt idx="5301">
                  <c:v>45086.916666666664</c:v>
                </c:pt>
                <c:pt idx="5302">
                  <c:v>45086.958333333336</c:v>
                </c:pt>
                <c:pt idx="5303">
                  <c:v>45087</c:v>
                </c:pt>
                <c:pt idx="5304">
                  <c:v>45087.041666666664</c:v>
                </c:pt>
                <c:pt idx="5305">
                  <c:v>45087.083333333336</c:v>
                </c:pt>
                <c:pt idx="5306">
                  <c:v>45087.125</c:v>
                </c:pt>
                <c:pt idx="5307">
                  <c:v>45087.166666666664</c:v>
                </c:pt>
                <c:pt idx="5308">
                  <c:v>45087.208333333336</c:v>
                </c:pt>
                <c:pt idx="5309">
                  <c:v>45087.25</c:v>
                </c:pt>
                <c:pt idx="5310">
                  <c:v>45087.291666666664</c:v>
                </c:pt>
                <c:pt idx="5311">
                  <c:v>45087.333333333336</c:v>
                </c:pt>
                <c:pt idx="5312">
                  <c:v>45087.375</c:v>
                </c:pt>
                <c:pt idx="5313">
                  <c:v>45087.416666666664</c:v>
                </c:pt>
                <c:pt idx="5314">
                  <c:v>45087.458333333336</c:v>
                </c:pt>
                <c:pt idx="5315">
                  <c:v>45087.5</c:v>
                </c:pt>
                <c:pt idx="5316">
                  <c:v>45087.541666666664</c:v>
                </c:pt>
                <c:pt idx="5317">
                  <c:v>45087.583333333336</c:v>
                </c:pt>
                <c:pt idx="5318">
                  <c:v>45087.625</c:v>
                </c:pt>
                <c:pt idx="5319">
                  <c:v>45087.666666666664</c:v>
                </c:pt>
                <c:pt idx="5320">
                  <c:v>45087.708333333336</c:v>
                </c:pt>
                <c:pt idx="5321">
                  <c:v>45087.75</c:v>
                </c:pt>
                <c:pt idx="5322">
                  <c:v>45087.791666666664</c:v>
                </c:pt>
                <c:pt idx="5323">
                  <c:v>45087.833333333336</c:v>
                </c:pt>
                <c:pt idx="5324">
                  <c:v>45087.875</c:v>
                </c:pt>
                <c:pt idx="5325">
                  <c:v>45087.916666666664</c:v>
                </c:pt>
                <c:pt idx="5326">
                  <c:v>45087.958333333336</c:v>
                </c:pt>
                <c:pt idx="5327">
                  <c:v>45088</c:v>
                </c:pt>
                <c:pt idx="5328">
                  <c:v>45088.041666666664</c:v>
                </c:pt>
                <c:pt idx="5329">
                  <c:v>45088.083333333336</c:v>
                </c:pt>
                <c:pt idx="5330">
                  <c:v>45088.125</c:v>
                </c:pt>
                <c:pt idx="5331">
                  <c:v>45088.166666666664</c:v>
                </c:pt>
                <c:pt idx="5332">
                  <c:v>45088.208333333336</c:v>
                </c:pt>
                <c:pt idx="5333">
                  <c:v>45088.25</c:v>
                </c:pt>
                <c:pt idx="5334">
                  <c:v>45088.291666666664</c:v>
                </c:pt>
                <c:pt idx="5335">
                  <c:v>45088.333333333336</c:v>
                </c:pt>
                <c:pt idx="5336">
                  <c:v>45088.375</c:v>
                </c:pt>
                <c:pt idx="5337">
                  <c:v>45088.416666666664</c:v>
                </c:pt>
                <c:pt idx="5338">
                  <c:v>45088.458333333336</c:v>
                </c:pt>
                <c:pt idx="5339">
                  <c:v>45088.5</c:v>
                </c:pt>
                <c:pt idx="5340">
                  <c:v>45088.541666666664</c:v>
                </c:pt>
                <c:pt idx="5341">
                  <c:v>45088.583333333336</c:v>
                </c:pt>
                <c:pt idx="5342">
                  <c:v>45088.625</c:v>
                </c:pt>
                <c:pt idx="5343">
                  <c:v>45088.666666666664</c:v>
                </c:pt>
                <c:pt idx="5344">
                  <c:v>45088.708333333336</c:v>
                </c:pt>
                <c:pt idx="5345">
                  <c:v>45088.75</c:v>
                </c:pt>
                <c:pt idx="5346">
                  <c:v>45088.791666666664</c:v>
                </c:pt>
                <c:pt idx="5347">
                  <c:v>45088.833333333336</c:v>
                </c:pt>
                <c:pt idx="5348">
                  <c:v>45088.875</c:v>
                </c:pt>
                <c:pt idx="5349">
                  <c:v>45088.916666666664</c:v>
                </c:pt>
                <c:pt idx="5350">
                  <c:v>45088.958333333336</c:v>
                </c:pt>
                <c:pt idx="5351">
                  <c:v>45089</c:v>
                </c:pt>
                <c:pt idx="5352">
                  <c:v>45089.041666666664</c:v>
                </c:pt>
                <c:pt idx="5353">
                  <c:v>45089.083333333336</c:v>
                </c:pt>
                <c:pt idx="5354">
                  <c:v>45089.125</c:v>
                </c:pt>
                <c:pt idx="5355">
                  <c:v>45089.166666666664</c:v>
                </c:pt>
                <c:pt idx="5356">
                  <c:v>45089.208333333336</c:v>
                </c:pt>
                <c:pt idx="5357">
                  <c:v>45089.25</c:v>
                </c:pt>
                <c:pt idx="5358">
                  <c:v>45089.291666666664</c:v>
                </c:pt>
                <c:pt idx="5359">
                  <c:v>45089.333333333336</c:v>
                </c:pt>
                <c:pt idx="5360">
                  <c:v>45089.375</c:v>
                </c:pt>
                <c:pt idx="5361">
                  <c:v>45089.416666666664</c:v>
                </c:pt>
                <c:pt idx="5362">
                  <c:v>45089.458333333336</c:v>
                </c:pt>
                <c:pt idx="5363">
                  <c:v>45089.5</c:v>
                </c:pt>
                <c:pt idx="5364">
                  <c:v>45089.541666666664</c:v>
                </c:pt>
                <c:pt idx="5365">
                  <c:v>45089.583333333336</c:v>
                </c:pt>
                <c:pt idx="5366">
                  <c:v>45089.625</c:v>
                </c:pt>
                <c:pt idx="5367">
                  <c:v>45089.666666666664</c:v>
                </c:pt>
                <c:pt idx="5368">
                  <c:v>45089.708333333336</c:v>
                </c:pt>
                <c:pt idx="5369">
                  <c:v>45089.75</c:v>
                </c:pt>
                <c:pt idx="5370">
                  <c:v>45089.791666666664</c:v>
                </c:pt>
                <c:pt idx="5371">
                  <c:v>45089.833333333336</c:v>
                </c:pt>
                <c:pt idx="5372">
                  <c:v>45089.875</c:v>
                </c:pt>
                <c:pt idx="5373">
                  <c:v>45089.916666666664</c:v>
                </c:pt>
                <c:pt idx="5374">
                  <c:v>45089.958333333336</c:v>
                </c:pt>
                <c:pt idx="5375">
                  <c:v>45090</c:v>
                </c:pt>
                <c:pt idx="5376">
                  <c:v>45090.041666666664</c:v>
                </c:pt>
                <c:pt idx="5377">
                  <c:v>45090.083333333336</c:v>
                </c:pt>
                <c:pt idx="5378">
                  <c:v>45090.125</c:v>
                </c:pt>
                <c:pt idx="5379">
                  <c:v>45090.166666666664</c:v>
                </c:pt>
                <c:pt idx="5380">
                  <c:v>45090.208333333336</c:v>
                </c:pt>
                <c:pt idx="5381">
                  <c:v>45090.25</c:v>
                </c:pt>
                <c:pt idx="5382">
                  <c:v>45090.291666666664</c:v>
                </c:pt>
                <c:pt idx="5383">
                  <c:v>45090.333333333336</c:v>
                </c:pt>
                <c:pt idx="5384">
                  <c:v>45090.375</c:v>
                </c:pt>
                <c:pt idx="5385">
                  <c:v>45090.416666666664</c:v>
                </c:pt>
                <c:pt idx="5386">
                  <c:v>45090.458333333336</c:v>
                </c:pt>
                <c:pt idx="5387">
                  <c:v>45090.5</c:v>
                </c:pt>
                <c:pt idx="5388">
                  <c:v>45090.541666666664</c:v>
                </c:pt>
                <c:pt idx="5389">
                  <c:v>45090.583333333336</c:v>
                </c:pt>
                <c:pt idx="5390">
                  <c:v>45090.625</c:v>
                </c:pt>
                <c:pt idx="5391">
                  <c:v>45090.666666666664</c:v>
                </c:pt>
                <c:pt idx="5392">
                  <c:v>45090.708333333336</c:v>
                </c:pt>
                <c:pt idx="5393">
                  <c:v>45090.75</c:v>
                </c:pt>
                <c:pt idx="5394">
                  <c:v>45090.791666666664</c:v>
                </c:pt>
                <c:pt idx="5395">
                  <c:v>45090.833333333336</c:v>
                </c:pt>
                <c:pt idx="5396">
                  <c:v>45090.875</c:v>
                </c:pt>
                <c:pt idx="5397">
                  <c:v>45090.916666666664</c:v>
                </c:pt>
                <c:pt idx="5398">
                  <c:v>45090.958333333336</c:v>
                </c:pt>
                <c:pt idx="5399">
                  <c:v>45091</c:v>
                </c:pt>
                <c:pt idx="5400">
                  <c:v>45091.041666666664</c:v>
                </c:pt>
                <c:pt idx="5401">
                  <c:v>45091.083333333336</c:v>
                </c:pt>
                <c:pt idx="5402">
                  <c:v>45091.125</c:v>
                </c:pt>
                <c:pt idx="5403">
                  <c:v>45091.166666666664</c:v>
                </c:pt>
                <c:pt idx="5404">
                  <c:v>45091.208333333336</c:v>
                </c:pt>
                <c:pt idx="5405">
                  <c:v>45091.25</c:v>
                </c:pt>
                <c:pt idx="5406">
                  <c:v>45091.291666666664</c:v>
                </c:pt>
                <c:pt idx="5407">
                  <c:v>45091.333333333336</c:v>
                </c:pt>
                <c:pt idx="5408">
                  <c:v>45091.375</c:v>
                </c:pt>
                <c:pt idx="5409">
                  <c:v>45091.416666666664</c:v>
                </c:pt>
                <c:pt idx="5410">
                  <c:v>45091.458333333336</c:v>
                </c:pt>
                <c:pt idx="5411">
                  <c:v>45091.5</c:v>
                </c:pt>
                <c:pt idx="5412">
                  <c:v>45091.541666666664</c:v>
                </c:pt>
                <c:pt idx="5413">
                  <c:v>45091.583333333336</c:v>
                </c:pt>
                <c:pt idx="5414">
                  <c:v>45091.625</c:v>
                </c:pt>
                <c:pt idx="5415">
                  <c:v>45091.666666666664</c:v>
                </c:pt>
                <c:pt idx="5416">
                  <c:v>45091.708333333336</c:v>
                </c:pt>
                <c:pt idx="5417">
                  <c:v>45091.75</c:v>
                </c:pt>
                <c:pt idx="5418">
                  <c:v>45091.791666666664</c:v>
                </c:pt>
                <c:pt idx="5419">
                  <c:v>45091.833333333336</c:v>
                </c:pt>
                <c:pt idx="5420">
                  <c:v>45091.875</c:v>
                </c:pt>
                <c:pt idx="5421">
                  <c:v>45091.916666666664</c:v>
                </c:pt>
                <c:pt idx="5422">
                  <c:v>45091.958333333336</c:v>
                </c:pt>
                <c:pt idx="5423">
                  <c:v>45092</c:v>
                </c:pt>
                <c:pt idx="5424">
                  <c:v>45092.041666666664</c:v>
                </c:pt>
                <c:pt idx="5425">
                  <c:v>45092.083333333336</c:v>
                </c:pt>
                <c:pt idx="5426">
                  <c:v>45092.125</c:v>
                </c:pt>
                <c:pt idx="5427">
                  <c:v>45092.166666666664</c:v>
                </c:pt>
                <c:pt idx="5428">
                  <c:v>45092.208333333336</c:v>
                </c:pt>
                <c:pt idx="5429">
                  <c:v>45092.25</c:v>
                </c:pt>
                <c:pt idx="5430">
                  <c:v>45092.291666666664</c:v>
                </c:pt>
                <c:pt idx="5431">
                  <c:v>45092.333333333336</c:v>
                </c:pt>
                <c:pt idx="5432">
                  <c:v>45092.375</c:v>
                </c:pt>
                <c:pt idx="5433">
                  <c:v>45092.416666666664</c:v>
                </c:pt>
                <c:pt idx="5434">
                  <c:v>45092.458333333336</c:v>
                </c:pt>
                <c:pt idx="5435">
                  <c:v>45092.5</c:v>
                </c:pt>
                <c:pt idx="5436">
                  <c:v>45092.541666666664</c:v>
                </c:pt>
                <c:pt idx="5437">
                  <c:v>45092.583333333336</c:v>
                </c:pt>
                <c:pt idx="5438">
                  <c:v>45092.625</c:v>
                </c:pt>
                <c:pt idx="5439">
                  <c:v>45092.666666666664</c:v>
                </c:pt>
                <c:pt idx="5440">
                  <c:v>45092.708333333336</c:v>
                </c:pt>
                <c:pt idx="5441">
                  <c:v>45092.75</c:v>
                </c:pt>
                <c:pt idx="5442">
                  <c:v>45092.791666666664</c:v>
                </c:pt>
                <c:pt idx="5443">
                  <c:v>45092.833333333336</c:v>
                </c:pt>
                <c:pt idx="5444">
                  <c:v>45092.875</c:v>
                </c:pt>
                <c:pt idx="5445">
                  <c:v>45092.916666666664</c:v>
                </c:pt>
                <c:pt idx="5446">
                  <c:v>45092.958333333336</c:v>
                </c:pt>
                <c:pt idx="5447">
                  <c:v>45093</c:v>
                </c:pt>
                <c:pt idx="5448">
                  <c:v>45093.041666666664</c:v>
                </c:pt>
                <c:pt idx="5449">
                  <c:v>45093.083333333336</c:v>
                </c:pt>
                <c:pt idx="5450">
                  <c:v>45093.125</c:v>
                </c:pt>
                <c:pt idx="5451">
                  <c:v>45093.166666666664</c:v>
                </c:pt>
                <c:pt idx="5452">
                  <c:v>45093.208333333336</c:v>
                </c:pt>
                <c:pt idx="5453">
                  <c:v>45093.25</c:v>
                </c:pt>
                <c:pt idx="5454">
                  <c:v>45093.291666666664</c:v>
                </c:pt>
                <c:pt idx="5455">
                  <c:v>45093.333333333336</c:v>
                </c:pt>
                <c:pt idx="5456">
                  <c:v>45093.375</c:v>
                </c:pt>
                <c:pt idx="5457">
                  <c:v>45093.416666666664</c:v>
                </c:pt>
                <c:pt idx="5458">
                  <c:v>45093.458333333336</c:v>
                </c:pt>
                <c:pt idx="5459">
                  <c:v>45093.5</c:v>
                </c:pt>
                <c:pt idx="5460">
                  <c:v>45093.541666666664</c:v>
                </c:pt>
                <c:pt idx="5461">
                  <c:v>45093.583333333336</c:v>
                </c:pt>
                <c:pt idx="5462">
                  <c:v>45093.625</c:v>
                </c:pt>
                <c:pt idx="5463">
                  <c:v>45093.666666666664</c:v>
                </c:pt>
                <c:pt idx="5464">
                  <c:v>45093.708333333336</c:v>
                </c:pt>
                <c:pt idx="5465">
                  <c:v>45093.75</c:v>
                </c:pt>
                <c:pt idx="5466">
                  <c:v>45093.791666666664</c:v>
                </c:pt>
                <c:pt idx="5467">
                  <c:v>45093.833333333336</c:v>
                </c:pt>
                <c:pt idx="5468">
                  <c:v>45093.875</c:v>
                </c:pt>
                <c:pt idx="5469">
                  <c:v>45093.916666666664</c:v>
                </c:pt>
                <c:pt idx="5470">
                  <c:v>45093.958333333336</c:v>
                </c:pt>
                <c:pt idx="5471">
                  <c:v>45094</c:v>
                </c:pt>
                <c:pt idx="5472">
                  <c:v>45094.041666666664</c:v>
                </c:pt>
                <c:pt idx="5473">
                  <c:v>45094.083333333336</c:v>
                </c:pt>
                <c:pt idx="5474">
                  <c:v>45094.125</c:v>
                </c:pt>
                <c:pt idx="5475">
                  <c:v>45094.166666666664</c:v>
                </c:pt>
                <c:pt idx="5476">
                  <c:v>45094.208333333336</c:v>
                </c:pt>
                <c:pt idx="5477">
                  <c:v>45094.25</c:v>
                </c:pt>
                <c:pt idx="5478">
                  <c:v>45094.291666666664</c:v>
                </c:pt>
                <c:pt idx="5479">
                  <c:v>45094.333333333336</c:v>
                </c:pt>
                <c:pt idx="5480">
                  <c:v>45094.375</c:v>
                </c:pt>
                <c:pt idx="5481">
                  <c:v>45094.416666666664</c:v>
                </c:pt>
                <c:pt idx="5482">
                  <c:v>45094.458333333336</c:v>
                </c:pt>
                <c:pt idx="5483">
                  <c:v>45094.5</c:v>
                </c:pt>
                <c:pt idx="5484">
                  <c:v>45094.541666666664</c:v>
                </c:pt>
                <c:pt idx="5485">
                  <c:v>45094.583333333336</c:v>
                </c:pt>
                <c:pt idx="5486">
                  <c:v>45094.625</c:v>
                </c:pt>
                <c:pt idx="5487">
                  <c:v>45094.666666666664</c:v>
                </c:pt>
                <c:pt idx="5488">
                  <c:v>45094.708333333336</c:v>
                </c:pt>
                <c:pt idx="5489">
                  <c:v>45094.75</c:v>
                </c:pt>
                <c:pt idx="5490">
                  <c:v>45094.791666666664</c:v>
                </c:pt>
                <c:pt idx="5491">
                  <c:v>45094.833333333336</c:v>
                </c:pt>
                <c:pt idx="5492">
                  <c:v>45094.875</c:v>
                </c:pt>
                <c:pt idx="5493">
                  <c:v>45094.916666666664</c:v>
                </c:pt>
                <c:pt idx="5494">
                  <c:v>45094.958333333336</c:v>
                </c:pt>
                <c:pt idx="5495">
                  <c:v>45095</c:v>
                </c:pt>
                <c:pt idx="5496">
                  <c:v>45095.041666666664</c:v>
                </c:pt>
                <c:pt idx="5497">
                  <c:v>45095.083333333336</c:v>
                </c:pt>
                <c:pt idx="5498">
                  <c:v>45095.125</c:v>
                </c:pt>
                <c:pt idx="5499">
                  <c:v>45095.166666666664</c:v>
                </c:pt>
                <c:pt idx="5500">
                  <c:v>45095.208333333336</c:v>
                </c:pt>
                <c:pt idx="5501">
                  <c:v>45095.25</c:v>
                </c:pt>
                <c:pt idx="5502">
                  <c:v>45095.291666666664</c:v>
                </c:pt>
                <c:pt idx="5503">
                  <c:v>45095.333333333336</c:v>
                </c:pt>
                <c:pt idx="5504">
                  <c:v>45095.375</c:v>
                </c:pt>
                <c:pt idx="5505">
                  <c:v>45095.416666666664</c:v>
                </c:pt>
                <c:pt idx="5506">
                  <c:v>45095.458333333336</c:v>
                </c:pt>
                <c:pt idx="5507">
                  <c:v>45095.5</c:v>
                </c:pt>
                <c:pt idx="5508">
                  <c:v>45095.541666666664</c:v>
                </c:pt>
                <c:pt idx="5509">
                  <c:v>45095.583333333336</c:v>
                </c:pt>
                <c:pt idx="5510">
                  <c:v>45095.625</c:v>
                </c:pt>
                <c:pt idx="5511">
                  <c:v>45095.666666666664</c:v>
                </c:pt>
                <c:pt idx="5512">
                  <c:v>45095.708333333336</c:v>
                </c:pt>
                <c:pt idx="5513">
                  <c:v>45095.75</c:v>
                </c:pt>
                <c:pt idx="5514">
                  <c:v>45095.791666666664</c:v>
                </c:pt>
                <c:pt idx="5515">
                  <c:v>45095.833333333336</c:v>
                </c:pt>
                <c:pt idx="5516">
                  <c:v>45095.875</c:v>
                </c:pt>
                <c:pt idx="5517">
                  <c:v>45095.916666666664</c:v>
                </c:pt>
                <c:pt idx="5518">
                  <c:v>45095.958333333336</c:v>
                </c:pt>
                <c:pt idx="5519">
                  <c:v>45096</c:v>
                </c:pt>
                <c:pt idx="5520">
                  <c:v>45096.041666666664</c:v>
                </c:pt>
                <c:pt idx="5521">
                  <c:v>45096.083333333336</c:v>
                </c:pt>
                <c:pt idx="5522">
                  <c:v>45096.125</c:v>
                </c:pt>
                <c:pt idx="5523">
                  <c:v>45096.166666666664</c:v>
                </c:pt>
                <c:pt idx="5524">
                  <c:v>45096.208333333336</c:v>
                </c:pt>
                <c:pt idx="5525">
                  <c:v>45096.25</c:v>
                </c:pt>
                <c:pt idx="5526">
                  <c:v>45096.291666666664</c:v>
                </c:pt>
                <c:pt idx="5527">
                  <c:v>45096.333333333336</c:v>
                </c:pt>
                <c:pt idx="5528">
                  <c:v>45096.375</c:v>
                </c:pt>
                <c:pt idx="5529">
                  <c:v>45096.416666666664</c:v>
                </c:pt>
                <c:pt idx="5530">
                  <c:v>45096.458333333336</c:v>
                </c:pt>
                <c:pt idx="5531">
                  <c:v>45096.5</c:v>
                </c:pt>
                <c:pt idx="5532">
                  <c:v>45096.541666666664</c:v>
                </c:pt>
                <c:pt idx="5533">
                  <c:v>45096.583333333336</c:v>
                </c:pt>
                <c:pt idx="5534">
                  <c:v>45096.625</c:v>
                </c:pt>
                <c:pt idx="5535">
                  <c:v>45096.666666666664</c:v>
                </c:pt>
                <c:pt idx="5536">
                  <c:v>45096.708333333336</c:v>
                </c:pt>
                <c:pt idx="5537">
                  <c:v>45096.75</c:v>
                </c:pt>
                <c:pt idx="5538">
                  <c:v>45096.791666666664</c:v>
                </c:pt>
                <c:pt idx="5539">
                  <c:v>45096.833333333336</c:v>
                </c:pt>
                <c:pt idx="5540">
                  <c:v>45096.875</c:v>
                </c:pt>
                <c:pt idx="5541">
                  <c:v>45096.916666666664</c:v>
                </c:pt>
                <c:pt idx="5542">
                  <c:v>45096.958333333336</c:v>
                </c:pt>
                <c:pt idx="5543">
                  <c:v>45097</c:v>
                </c:pt>
                <c:pt idx="5544">
                  <c:v>45097.041666666664</c:v>
                </c:pt>
                <c:pt idx="5545">
                  <c:v>45097.083333333336</c:v>
                </c:pt>
                <c:pt idx="5546">
                  <c:v>45097.125</c:v>
                </c:pt>
                <c:pt idx="5547">
                  <c:v>45097.166666666664</c:v>
                </c:pt>
                <c:pt idx="5548">
                  <c:v>45097.208333333336</c:v>
                </c:pt>
                <c:pt idx="5549">
                  <c:v>45097.25</c:v>
                </c:pt>
                <c:pt idx="5550">
                  <c:v>45097.291666666664</c:v>
                </c:pt>
                <c:pt idx="5551">
                  <c:v>45097.333333333336</c:v>
                </c:pt>
                <c:pt idx="5552">
                  <c:v>45097.375</c:v>
                </c:pt>
                <c:pt idx="5553">
                  <c:v>45097.416666666664</c:v>
                </c:pt>
                <c:pt idx="5554">
                  <c:v>45097.458333333336</c:v>
                </c:pt>
                <c:pt idx="5555">
                  <c:v>45097.5</c:v>
                </c:pt>
                <c:pt idx="5556">
                  <c:v>45097.541666666664</c:v>
                </c:pt>
                <c:pt idx="5557">
                  <c:v>45097.583333333336</c:v>
                </c:pt>
                <c:pt idx="5558">
                  <c:v>45097.625</c:v>
                </c:pt>
                <c:pt idx="5559">
                  <c:v>45097.666666666664</c:v>
                </c:pt>
                <c:pt idx="5560">
                  <c:v>45097.708333333336</c:v>
                </c:pt>
                <c:pt idx="5561">
                  <c:v>45097.75</c:v>
                </c:pt>
                <c:pt idx="5562">
                  <c:v>45097.791666666664</c:v>
                </c:pt>
                <c:pt idx="5563">
                  <c:v>45097.833333333336</c:v>
                </c:pt>
                <c:pt idx="5564">
                  <c:v>45097.875</c:v>
                </c:pt>
                <c:pt idx="5565">
                  <c:v>45097.916666666664</c:v>
                </c:pt>
                <c:pt idx="5566">
                  <c:v>45097.958333333336</c:v>
                </c:pt>
                <c:pt idx="5567">
                  <c:v>45098</c:v>
                </c:pt>
                <c:pt idx="5568">
                  <c:v>45098.041666666664</c:v>
                </c:pt>
                <c:pt idx="5569">
                  <c:v>45098.083333333336</c:v>
                </c:pt>
                <c:pt idx="5570">
                  <c:v>45098.125</c:v>
                </c:pt>
                <c:pt idx="5571">
                  <c:v>45098.166666666664</c:v>
                </c:pt>
                <c:pt idx="5572">
                  <c:v>45098.208333333336</c:v>
                </c:pt>
                <c:pt idx="5573">
                  <c:v>45098.25</c:v>
                </c:pt>
                <c:pt idx="5574">
                  <c:v>45098.291666666664</c:v>
                </c:pt>
                <c:pt idx="5575">
                  <c:v>45098.333333333336</c:v>
                </c:pt>
                <c:pt idx="5576">
                  <c:v>45098.375</c:v>
                </c:pt>
                <c:pt idx="5577">
                  <c:v>45098.416666666664</c:v>
                </c:pt>
                <c:pt idx="5578">
                  <c:v>45098.458333333336</c:v>
                </c:pt>
                <c:pt idx="5579">
                  <c:v>45098.5</c:v>
                </c:pt>
                <c:pt idx="5580">
                  <c:v>45098.541666666664</c:v>
                </c:pt>
                <c:pt idx="5581">
                  <c:v>45098.583333333336</c:v>
                </c:pt>
                <c:pt idx="5582">
                  <c:v>45098.625</c:v>
                </c:pt>
                <c:pt idx="5583">
                  <c:v>45098.666666666664</c:v>
                </c:pt>
                <c:pt idx="5584">
                  <c:v>45098.708333333336</c:v>
                </c:pt>
                <c:pt idx="5585">
                  <c:v>45098.75</c:v>
                </c:pt>
                <c:pt idx="5586">
                  <c:v>45098.791666666664</c:v>
                </c:pt>
                <c:pt idx="5587">
                  <c:v>45098.833333333336</c:v>
                </c:pt>
                <c:pt idx="5588">
                  <c:v>45098.875</c:v>
                </c:pt>
                <c:pt idx="5589">
                  <c:v>45098.916666666664</c:v>
                </c:pt>
                <c:pt idx="5590">
                  <c:v>45098.958333333336</c:v>
                </c:pt>
                <c:pt idx="5591">
                  <c:v>45099</c:v>
                </c:pt>
                <c:pt idx="5592">
                  <c:v>45099.041666666664</c:v>
                </c:pt>
                <c:pt idx="5593">
                  <c:v>45099.083333333336</c:v>
                </c:pt>
                <c:pt idx="5594">
                  <c:v>45099.125</c:v>
                </c:pt>
                <c:pt idx="5595">
                  <c:v>45099.166666666664</c:v>
                </c:pt>
                <c:pt idx="5596">
                  <c:v>45099.208333333336</c:v>
                </c:pt>
                <c:pt idx="5597">
                  <c:v>45099.25</c:v>
                </c:pt>
                <c:pt idx="5598">
                  <c:v>45099.291666666664</c:v>
                </c:pt>
                <c:pt idx="5599">
                  <c:v>45099.333333333336</c:v>
                </c:pt>
                <c:pt idx="5600">
                  <c:v>45099.375</c:v>
                </c:pt>
                <c:pt idx="5601">
                  <c:v>45099.416666666664</c:v>
                </c:pt>
                <c:pt idx="5602">
                  <c:v>45099.458333333336</c:v>
                </c:pt>
                <c:pt idx="5603">
                  <c:v>45099.5</c:v>
                </c:pt>
                <c:pt idx="5604">
                  <c:v>45099.541666666664</c:v>
                </c:pt>
                <c:pt idx="5605">
                  <c:v>45099.583333333336</c:v>
                </c:pt>
                <c:pt idx="5606">
                  <c:v>45099.625</c:v>
                </c:pt>
                <c:pt idx="5607">
                  <c:v>45099.666666666664</c:v>
                </c:pt>
                <c:pt idx="5608">
                  <c:v>45099.708333333336</c:v>
                </c:pt>
                <c:pt idx="5609">
                  <c:v>45099.75</c:v>
                </c:pt>
                <c:pt idx="5610">
                  <c:v>45099.791666666664</c:v>
                </c:pt>
                <c:pt idx="5611">
                  <c:v>45099.833333333336</c:v>
                </c:pt>
                <c:pt idx="5612">
                  <c:v>45099.875</c:v>
                </c:pt>
                <c:pt idx="5613">
                  <c:v>45099.916666666664</c:v>
                </c:pt>
                <c:pt idx="5614">
                  <c:v>45099.958333333336</c:v>
                </c:pt>
                <c:pt idx="5615">
                  <c:v>45100</c:v>
                </c:pt>
                <c:pt idx="5616">
                  <c:v>45100.041666666664</c:v>
                </c:pt>
                <c:pt idx="5617">
                  <c:v>45100.083333333336</c:v>
                </c:pt>
                <c:pt idx="5618">
                  <c:v>45100.125</c:v>
                </c:pt>
                <c:pt idx="5619">
                  <c:v>45100.166666666664</c:v>
                </c:pt>
                <c:pt idx="5620">
                  <c:v>45100.208333333336</c:v>
                </c:pt>
                <c:pt idx="5621">
                  <c:v>45100.25</c:v>
                </c:pt>
                <c:pt idx="5622">
                  <c:v>45100.291666666664</c:v>
                </c:pt>
                <c:pt idx="5623">
                  <c:v>45100.333333333336</c:v>
                </c:pt>
                <c:pt idx="5624">
                  <c:v>45100.375</c:v>
                </c:pt>
                <c:pt idx="5625">
                  <c:v>45100.416666666664</c:v>
                </c:pt>
                <c:pt idx="5626">
                  <c:v>45100.458333333336</c:v>
                </c:pt>
                <c:pt idx="5627">
                  <c:v>45100.5</c:v>
                </c:pt>
                <c:pt idx="5628">
                  <c:v>45100.541666666664</c:v>
                </c:pt>
                <c:pt idx="5629">
                  <c:v>45100.583333333336</c:v>
                </c:pt>
                <c:pt idx="5630">
                  <c:v>45100.625</c:v>
                </c:pt>
                <c:pt idx="5631">
                  <c:v>45100.666666666664</c:v>
                </c:pt>
                <c:pt idx="5632">
                  <c:v>45100.708333333336</c:v>
                </c:pt>
                <c:pt idx="5633">
                  <c:v>45100.75</c:v>
                </c:pt>
                <c:pt idx="5634">
                  <c:v>45100.791666666664</c:v>
                </c:pt>
                <c:pt idx="5635">
                  <c:v>45100.833333333336</c:v>
                </c:pt>
                <c:pt idx="5636">
                  <c:v>45100.875</c:v>
                </c:pt>
                <c:pt idx="5637">
                  <c:v>45100.916666666664</c:v>
                </c:pt>
                <c:pt idx="5638">
                  <c:v>45100.958333333336</c:v>
                </c:pt>
                <c:pt idx="5639">
                  <c:v>45101</c:v>
                </c:pt>
                <c:pt idx="5640">
                  <c:v>45101.041666666664</c:v>
                </c:pt>
                <c:pt idx="5641">
                  <c:v>45101.083333333336</c:v>
                </c:pt>
                <c:pt idx="5642">
                  <c:v>45101.125</c:v>
                </c:pt>
                <c:pt idx="5643">
                  <c:v>45101.166666666664</c:v>
                </c:pt>
                <c:pt idx="5644">
                  <c:v>45101.208333333336</c:v>
                </c:pt>
                <c:pt idx="5645">
                  <c:v>45101.25</c:v>
                </c:pt>
                <c:pt idx="5646">
                  <c:v>45101.291666666664</c:v>
                </c:pt>
                <c:pt idx="5647">
                  <c:v>45101.333333333336</c:v>
                </c:pt>
                <c:pt idx="5648">
                  <c:v>45101.375</c:v>
                </c:pt>
                <c:pt idx="5649">
                  <c:v>45101.416666666664</c:v>
                </c:pt>
                <c:pt idx="5650">
                  <c:v>45101.458333333336</c:v>
                </c:pt>
                <c:pt idx="5651">
                  <c:v>45101.5</c:v>
                </c:pt>
                <c:pt idx="5652">
                  <c:v>45101.541666666664</c:v>
                </c:pt>
                <c:pt idx="5653">
                  <c:v>45101.583333333336</c:v>
                </c:pt>
                <c:pt idx="5654">
                  <c:v>45101.625</c:v>
                </c:pt>
                <c:pt idx="5655">
                  <c:v>45101.666666666664</c:v>
                </c:pt>
                <c:pt idx="5656">
                  <c:v>45101.708333333336</c:v>
                </c:pt>
                <c:pt idx="5657">
                  <c:v>45101.75</c:v>
                </c:pt>
                <c:pt idx="5658">
                  <c:v>45101.791666666664</c:v>
                </c:pt>
                <c:pt idx="5659">
                  <c:v>45101.833333333336</c:v>
                </c:pt>
                <c:pt idx="5660">
                  <c:v>45101.875</c:v>
                </c:pt>
                <c:pt idx="5661">
                  <c:v>45101.916666666664</c:v>
                </c:pt>
                <c:pt idx="5662">
                  <c:v>45101.958333333336</c:v>
                </c:pt>
                <c:pt idx="5663">
                  <c:v>45102</c:v>
                </c:pt>
                <c:pt idx="5664">
                  <c:v>45102.041666666664</c:v>
                </c:pt>
                <c:pt idx="5665">
                  <c:v>45102.083333333336</c:v>
                </c:pt>
                <c:pt idx="5666">
                  <c:v>45102.125</c:v>
                </c:pt>
                <c:pt idx="5667">
                  <c:v>45102.166666666664</c:v>
                </c:pt>
                <c:pt idx="5668">
                  <c:v>45102.208333333336</c:v>
                </c:pt>
                <c:pt idx="5669">
                  <c:v>45102.25</c:v>
                </c:pt>
                <c:pt idx="5670">
                  <c:v>45102.291666666664</c:v>
                </c:pt>
                <c:pt idx="5671">
                  <c:v>45102.333333333336</c:v>
                </c:pt>
                <c:pt idx="5672">
                  <c:v>45102.375</c:v>
                </c:pt>
                <c:pt idx="5673">
                  <c:v>45102.416666666664</c:v>
                </c:pt>
                <c:pt idx="5674">
                  <c:v>45102.458333333336</c:v>
                </c:pt>
                <c:pt idx="5675">
                  <c:v>45102.5</c:v>
                </c:pt>
                <c:pt idx="5676">
                  <c:v>45102.541666666664</c:v>
                </c:pt>
                <c:pt idx="5677">
                  <c:v>45102.583333333336</c:v>
                </c:pt>
                <c:pt idx="5678">
                  <c:v>45102.625</c:v>
                </c:pt>
                <c:pt idx="5679">
                  <c:v>45102.666666666664</c:v>
                </c:pt>
                <c:pt idx="5680">
                  <c:v>45102.708333333336</c:v>
                </c:pt>
                <c:pt idx="5681">
                  <c:v>45102.75</c:v>
                </c:pt>
                <c:pt idx="5682">
                  <c:v>45102.791666666664</c:v>
                </c:pt>
                <c:pt idx="5683">
                  <c:v>45102.833333333336</c:v>
                </c:pt>
                <c:pt idx="5684">
                  <c:v>45102.875</c:v>
                </c:pt>
                <c:pt idx="5685">
                  <c:v>45102.916666666664</c:v>
                </c:pt>
                <c:pt idx="5686">
                  <c:v>45102.958333333336</c:v>
                </c:pt>
                <c:pt idx="5687">
                  <c:v>45103</c:v>
                </c:pt>
                <c:pt idx="5688">
                  <c:v>45103.041666666664</c:v>
                </c:pt>
                <c:pt idx="5689">
                  <c:v>45103.083333333336</c:v>
                </c:pt>
                <c:pt idx="5690">
                  <c:v>45103.125</c:v>
                </c:pt>
                <c:pt idx="5691">
                  <c:v>45103.166666666664</c:v>
                </c:pt>
                <c:pt idx="5692">
                  <c:v>45103.208333333336</c:v>
                </c:pt>
                <c:pt idx="5693">
                  <c:v>45103.25</c:v>
                </c:pt>
                <c:pt idx="5694">
                  <c:v>45103.291666666664</c:v>
                </c:pt>
                <c:pt idx="5695">
                  <c:v>45103.333333333336</c:v>
                </c:pt>
                <c:pt idx="5696">
                  <c:v>45103.375</c:v>
                </c:pt>
                <c:pt idx="5697">
                  <c:v>45103.416666666664</c:v>
                </c:pt>
                <c:pt idx="5698">
                  <c:v>45103.458333333336</c:v>
                </c:pt>
                <c:pt idx="5699">
                  <c:v>45103.5</c:v>
                </c:pt>
                <c:pt idx="5700">
                  <c:v>45103.541666666664</c:v>
                </c:pt>
                <c:pt idx="5701">
                  <c:v>45103.583333333336</c:v>
                </c:pt>
                <c:pt idx="5702">
                  <c:v>45103.625</c:v>
                </c:pt>
                <c:pt idx="5703">
                  <c:v>45103.666666666664</c:v>
                </c:pt>
                <c:pt idx="5704">
                  <c:v>45103.708333333336</c:v>
                </c:pt>
                <c:pt idx="5705">
                  <c:v>45103.75</c:v>
                </c:pt>
                <c:pt idx="5706">
                  <c:v>45103.791666666664</c:v>
                </c:pt>
                <c:pt idx="5707">
                  <c:v>45103.833333333336</c:v>
                </c:pt>
                <c:pt idx="5708">
                  <c:v>45103.875</c:v>
                </c:pt>
                <c:pt idx="5709">
                  <c:v>45103.916666666664</c:v>
                </c:pt>
                <c:pt idx="5710">
                  <c:v>45103.958333333336</c:v>
                </c:pt>
                <c:pt idx="5711">
                  <c:v>45104</c:v>
                </c:pt>
                <c:pt idx="5712">
                  <c:v>45104.041666666664</c:v>
                </c:pt>
                <c:pt idx="5713">
                  <c:v>45104.083333333336</c:v>
                </c:pt>
                <c:pt idx="5714">
                  <c:v>45104.125</c:v>
                </c:pt>
                <c:pt idx="5715">
                  <c:v>45104.166666666664</c:v>
                </c:pt>
                <c:pt idx="5716">
                  <c:v>45104.208333333336</c:v>
                </c:pt>
                <c:pt idx="5717">
                  <c:v>45104.25</c:v>
                </c:pt>
                <c:pt idx="5718">
                  <c:v>45104.291666666664</c:v>
                </c:pt>
                <c:pt idx="5719">
                  <c:v>45104.333333333336</c:v>
                </c:pt>
                <c:pt idx="5720">
                  <c:v>45104.375</c:v>
                </c:pt>
                <c:pt idx="5721">
                  <c:v>45104.416666666664</c:v>
                </c:pt>
                <c:pt idx="5722">
                  <c:v>45104.458333333336</c:v>
                </c:pt>
                <c:pt idx="5723">
                  <c:v>45104.5</c:v>
                </c:pt>
                <c:pt idx="5724">
                  <c:v>45104.541666666664</c:v>
                </c:pt>
                <c:pt idx="5725">
                  <c:v>45104.583333333336</c:v>
                </c:pt>
                <c:pt idx="5726">
                  <c:v>45104.625</c:v>
                </c:pt>
                <c:pt idx="5727">
                  <c:v>45104.666666666664</c:v>
                </c:pt>
                <c:pt idx="5728">
                  <c:v>45104.708333333336</c:v>
                </c:pt>
                <c:pt idx="5729">
                  <c:v>45104.75</c:v>
                </c:pt>
                <c:pt idx="5730">
                  <c:v>45104.791666666664</c:v>
                </c:pt>
                <c:pt idx="5731">
                  <c:v>45104.833333333336</c:v>
                </c:pt>
                <c:pt idx="5732">
                  <c:v>45104.875</c:v>
                </c:pt>
                <c:pt idx="5733">
                  <c:v>45104.916666666664</c:v>
                </c:pt>
                <c:pt idx="5734">
                  <c:v>45104.958333333336</c:v>
                </c:pt>
                <c:pt idx="5735">
                  <c:v>45105</c:v>
                </c:pt>
                <c:pt idx="5736">
                  <c:v>45105.041666666664</c:v>
                </c:pt>
                <c:pt idx="5737">
                  <c:v>45105.083333333336</c:v>
                </c:pt>
                <c:pt idx="5738">
                  <c:v>45105.125</c:v>
                </c:pt>
                <c:pt idx="5739">
                  <c:v>45105.166666666664</c:v>
                </c:pt>
                <c:pt idx="5740">
                  <c:v>45105.208333333336</c:v>
                </c:pt>
                <c:pt idx="5741">
                  <c:v>45105.25</c:v>
                </c:pt>
                <c:pt idx="5742">
                  <c:v>45105.291666666664</c:v>
                </c:pt>
                <c:pt idx="5743">
                  <c:v>45105.333333333336</c:v>
                </c:pt>
                <c:pt idx="5744">
                  <c:v>45105.375</c:v>
                </c:pt>
                <c:pt idx="5745">
                  <c:v>45105.416666666664</c:v>
                </c:pt>
                <c:pt idx="5746">
                  <c:v>45105.458333333336</c:v>
                </c:pt>
                <c:pt idx="5747">
                  <c:v>45105.5</c:v>
                </c:pt>
                <c:pt idx="5748">
                  <c:v>45105.541666666664</c:v>
                </c:pt>
                <c:pt idx="5749">
                  <c:v>45105.583333333336</c:v>
                </c:pt>
                <c:pt idx="5750">
                  <c:v>45105.625</c:v>
                </c:pt>
                <c:pt idx="5751">
                  <c:v>45105.666666666664</c:v>
                </c:pt>
                <c:pt idx="5752">
                  <c:v>45105.708333333336</c:v>
                </c:pt>
                <c:pt idx="5753">
                  <c:v>45105.75</c:v>
                </c:pt>
                <c:pt idx="5754">
                  <c:v>45105.791666666664</c:v>
                </c:pt>
                <c:pt idx="5755">
                  <c:v>45105.833333333336</c:v>
                </c:pt>
                <c:pt idx="5756">
                  <c:v>45105.875</c:v>
                </c:pt>
                <c:pt idx="5757">
                  <c:v>45105.916666666664</c:v>
                </c:pt>
                <c:pt idx="5758">
                  <c:v>45105.958333333336</c:v>
                </c:pt>
                <c:pt idx="5759">
                  <c:v>45106</c:v>
                </c:pt>
                <c:pt idx="5760">
                  <c:v>45106.041666666664</c:v>
                </c:pt>
                <c:pt idx="5761">
                  <c:v>45106.083333333336</c:v>
                </c:pt>
                <c:pt idx="5762">
                  <c:v>45106.125</c:v>
                </c:pt>
                <c:pt idx="5763">
                  <c:v>45106.166666666664</c:v>
                </c:pt>
                <c:pt idx="5764">
                  <c:v>45106.208333333336</c:v>
                </c:pt>
                <c:pt idx="5765">
                  <c:v>45106.25</c:v>
                </c:pt>
                <c:pt idx="5766">
                  <c:v>45106.291666666664</c:v>
                </c:pt>
                <c:pt idx="5767">
                  <c:v>45106.333333333336</c:v>
                </c:pt>
                <c:pt idx="5768">
                  <c:v>45106.375</c:v>
                </c:pt>
                <c:pt idx="5769">
                  <c:v>45106.416666666664</c:v>
                </c:pt>
                <c:pt idx="5770">
                  <c:v>45106.458333333336</c:v>
                </c:pt>
                <c:pt idx="5771">
                  <c:v>45106.5</c:v>
                </c:pt>
                <c:pt idx="5772">
                  <c:v>45106.541666666664</c:v>
                </c:pt>
                <c:pt idx="5773">
                  <c:v>45106.583333333336</c:v>
                </c:pt>
                <c:pt idx="5774">
                  <c:v>45106.625</c:v>
                </c:pt>
                <c:pt idx="5775">
                  <c:v>45106.666666666664</c:v>
                </c:pt>
                <c:pt idx="5776">
                  <c:v>45106.708333333336</c:v>
                </c:pt>
                <c:pt idx="5777">
                  <c:v>45106.75</c:v>
                </c:pt>
                <c:pt idx="5778">
                  <c:v>45106.791666666664</c:v>
                </c:pt>
                <c:pt idx="5779">
                  <c:v>45106.833333333336</c:v>
                </c:pt>
                <c:pt idx="5780">
                  <c:v>45106.875</c:v>
                </c:pt>
                <c:pt idx="5781">
                  <c:v>45106.916666666664</c:v>
                </c:pt>
                <c:pt idx="5782">
                  <c:v>45106.958333333336</c:v>
                </c:pt>
                <c:pt idx="5783">
                  <c:v>45107</c:v>
                </c:pt>
                <c:pt idx="5784">
                  <c:v>45107.041666666664</c:v>
                </c:pt>
                <c:pt idx="5785">
                  <c:v>45107.083333333336</c:v>
                </c:pt>
                <c:pt idx="5786">
                  <c:v>45107.125</c:v>
                </c:pt>
                <c:pt idx="5787">
                  <c:v>45107.166666666664</c:v>
                </c:pt>
                <c:pt idx="5788">
                  <c:v>45107.208333333336</c:v>
                </c:pt>
                <c:pt idx="5789">
                  <c:v>45107.25</c:v>
                </c:pt>
                <c:pt idx="5790">
                  <c:v>45107.291666666664</c:v>
                </c:pt>
                <c:pt idx="5791">
                  <c:v>45107.333333333336</c:v>
                </c:pt>
                <c:pt idx="5792">
                  <c:v>45107.375</c:v>
                </c:pt>
                <c:pt idx="5793">
                  <c:v>45107.416666666664</c:v>
                </c:pt>
                <c:pt idx="5794">
                  <c:v>45107.458333333336</c:v>
                </c:pt>
                <c:pt idx="5795">
                  <c:v>45107.5</c:v>
                </c:pt>
                <c:pt idx="5796">
                  <c:v>45107.541666666664</c:v>
                </c:pt>
                <c:pt idx="5797">
                  <c:v>45107.583333333336</c:v>
                </c:pt>
                <c:pt idx="5798">
                  <c:v>45107.625</c:v>
                </c:pt>
                <c:pt idx="5799">
                  <c:v>45107.666666666664</c:v>
                </c:pt>
                <c:pt idx="5800">
                  <c:v>45107.708333333336</c:v>
                </c:pt>
                <c:pt idx="5801">
                  <c:v>45107.75</c:v>
                </c:pt>
                <c:pt idx="5802">
                  <c:v>45107.791666666664</c:v>
                </c:pt>
                <c:pt idx="5803">
                  <c:v>45107.833333333336</c:v>
                </c:pt>
                <c:pt idx="5804">
                  <c:v>45107.875</c:v>
                </c:pt>
                <c:pt idx="5805">
                  <c:v>45107.916666666664</c:v>
                </c:pt>
                <c:pt idx="5806">
                  <c:v>45107.958333333336</c:v>
                </c:pt>
                <c:pt idx="5807">
                  <c:v>45108</c:v>
                </c:pt>
                <c:pt idx="5808">
                  <c:v>45108.041666666664</c:v>
                </c:pt>
                <c:pt idx="5809">
                  <c:v>45108.083333333336</c:v>
                </c:pt>
                <c:pt idx="5810">
                  <c:v>45108.125</c:v>
                </c:pt>
                <c:pt idx="5811">
                  <c:v>45108.166666666664</c:v>
                </c:pt>
                <c:pt idx="5812">
                  <c:v>45108.208333333336</c:v>
                </c:pt>
                <c:pt idx="5813">
                  <c:v>45108.25</c:v>
                </c:pt>
                <c:pt idx="5814">
                  <c:v>45108.291666666664</c:v>
                </c:pt>
                <c:pt idx="5815">
                  <c:v>45108.333333333336</c:v>
                </c:pt>
                <c:pt idx="5816">
                  <c:v>45108.375</c:v>
                </c:pt>
                <c:pt idx="5817">
                  <c:v>45108.416666666664</c:v>
                </c:pt>
                <c:pt idx="5818">
                  <c:v>45108.458333333336</c:v>
                </c:pt>
                <c:pt idx="5819">
                  <c:v>45108.5</c:v>
                </c:pt>
                <c:pt idx="5820">
                  <c:v>45108.541666666664</c:v>
                </c:pt>
                <c:pt idx="5821">
                  <c:v>45108.583333333336</c:v>
                </c:pt>
                <c:pt idx="5822">
                  <c:v>45108.625</c:v>
                </c:pt>
                <c:pt idx="5823">
                  <c:v>45108.666666666664</c:v>
                </c:pt>
                <c:pt idx="5824">
                  <c:v>45108.708333333336</c:v>
                </c:pt>
                <c:pt idx="5825">
                  <c:v>45108.75</c:v>
                </c:pt>
                <c:pt idx="5826">
                  <c:v>45108.791666666664</c:v>
                </c:pt>
                <c:pt idx="5827">
                  <c:v>45108.833333333336</c:v>
                </c:pt>
                <c:pt idx="5828">
                  <c:v>45108.875</c:v>
                </c:pt>
                <c:pt idx="5829">
                  <c:v>45108.916666666664</c:v>
                </c:pt>
                <c:pt idx="5830">
                  <c:v>45108.958333333336</c:v>
                </c:pt>
                <c:pt idx="5831">
                  <c:v>45109</c:v>
                </c:pt>
                <c:pt idx="5832">
                  <c:v>45109.041666666664</c:v>
                </c:pt>
                <c:pt idx="5833">
                  <c:v>45109.083333333336</c:v>
                </c:pt>
                <c:pt idx="5834">
                  <c:v>45109.125</c:v>
                </c:pt>
                <c:pt idx="5835">
                  <c:v>45109.166666666664</c:v>
                </c:pt>
                <c:pt idx="5836">
                  <c:v>45109.208333333336</c:v>
                </c:pt>
                <c:pt idx="5837">
                  <c:v>45109.25</c:v>
                </c:pt>
                <c:pt idx="5838">
                  <c:v>45109.291666666664</c:v>
                </c:pt>
                <c:pt idx="5839">
                  <c:v>45109.333333333336</c:v>
                </c:pt>
                <c:pt idx="5840">
                  <c:v>45109.375</c:v>
                </c:pt>
                <c:pt idx="5841">
                  <c:v>45109.416666666664</c:v>
                </c:pt>
                <c:pt idx="5842">
                  <c:v>45109.458333333336</c:v>
                </c:pt>
                <c:pt idx="5843">
                  <c:v>45109.5</c:v>
                </c:pt>
                <c:pt idx="5844">
                  <c:v>45109.541666666664</c:v>
                </c:pt>
                <c:pt idx="5845">
                  <c:v>45109.583333333336</c:v>
                </c:pt>
                <c:pt idx="5846">
                  <c:v>45109.625</c:v>
                </c:pt>
                <c:pt idx="5847">
                  <c:v>45109.666666666664</c:v>
                </c:pt>
                <c:pt idx="5848">
                  <c:v>45109.708333333336</c:v>
                </c:pt>
                <c:pt idx="5849">
                  <c:v>45109.75</c:v>
                </c:pt>
                <c:pt idx="5850">
                  <c:v>45109.791666666664</c:v>
                </c:pt>
                <c:pt idx="5851">
                  <c:v>45109.833333333336</c:v>
                </c:pt>
                <c:pt idx="5852">
                  <c:v>45109.875</c:v>
                </c:pt>
                <c:pt idx="5853">
                  <c:v>45109.916666666664</c:v>
                </c:pt>
                <c:pt idx="5854">
                  <c:v>45109.958333333336</c:v>
                </c:pt>
                <c:pt idx="5855">
                  <c:v>45110</c:v>
                </c:pt>
                <c:pt idx="5856">
                  <c:v>45110.041666666664</c:v>
                </c:pt>
                <c:pt idx="5857">
                  <c:v>45110.083333333336</c:v>
                </c:pt>
                <c:pt idx="5858">
                  <c:v>45110.125</c:v>
                </c:pt>
                <c:pt idx="5859">
                  <c:v>45110.166666666664</c:v>
                </c:pt>
                <c:pt idx="5860">
                  <c:v>45110.208333333336</c:v>
                </c:pt>
                <c:pt idx="5861">
                  <c:v>45110.25</c:v>
                </c:pt>
                <c:pt idx="5862">
                  <c:v>45110.291666666664</c:v>
                </c:pt>
                <c:pt idx="5863">
                  <c:v>45110.333333333336</c:v>
                </c:pt>
                <c:pt idx="5864">
                  <c:v>45110.375</c:v>
                </c:pt>
                <c:pt idx="5865">
                  <c:v>45110.416666666664</c:v>
                </c:pt>
                <c:pt idx="5866">
                  <c:v>45110.458333333336</c:v>
                </c:pt>
                <c:pt idx="5867">
                  <c:v>45110.5</c:v>
                </c:pt>
                <c:pt idx="5868">
                  <c:v>45110.541666666664</c:v>
                </c:pt>
                <c:pt idx="5869">
                  <c:v>45110.583333333336</c:v>
                </c:pt>
                <c:pt idx="5870">
                  <c:v>45110.625</c:v>
                </c:pt>
                <c:pt idx="5871">
                  <c:v>45110.666666666664</c:v>
                </c:pt>
                <c:pt idx="5872">
                  <c:v>45110.708333333336</c:v>
                </c:pt>
                <c:pt idx="5873">
                  <c:v>45110.75</c:v>
                </c:pt>
                <c:pt idx="5874">
                  <c:v>45110.791666666664</c:v>
                </c:pt>
                <c:pt idx="5875">
                  <c:v>45110.833333333336</c:v>
                </c:pt>
                <c:pt idx="5876">
                  <c:v>45110.875</c:v>
                </c:pt>
                <c:pt idx="5877">
                  <c:v>45110.916666666664</c:v>
                </c:pt>
                <c:pt idx="5878">
                  <c:v>45110.958333333336</c:v>
                </c:pt>
                <c:pt idx="5879">
                  <c:v>45111</c:v>
                </c:pt>
                <c:pt idx="5880">
                  <c:v>45111.041666666664</c:v>
                </c:pt>
                <c:pt idx="5881">
                  <c:v>45111.083333333336</c:v>
                </c:pt>
                <c:pt idx="5882">
                  <c:v>45111.125</c:v>
                </c:pt>
                <c:pt idx="5883">
                  <c:v>45111.166666666664</c:v>
                </c:pt>
                <c:pt idx="5884">
                  <c:v>45111.208333333336</c:v>
                </c:pt>
                <c:pt idx="5885">
                  <c:v>45111.25</c:v>
                </c:pt>
                <c:pt idx="5886">
                  <c:v>45111.291666666664</c:v>
                </c:pt>
                <c:pt idx="5887">
                  <c:v>45111.333333333336</c:v>
                </c:pt>
                <c:pt idx="5888">
                  <c:v>45111.375</c:v>
                </c:pt>
                <c:pt idx="5889">
                  <c:v>45111.416666666664</c:v>
                </c:pt>
                <c:pt idx="5890">
                  <c:v>45111.458333333336</c:v>
                </c:pt>
                <c:pt idx="5891">
                  <c:v>45111.5</c:v>
                </c:pt>
                <c:pt idx="5892">
                  <c:v>45111.541666666664</c:v>
                </c:pt>
                <c:pt idx="5893">
                  <c:v>45111.583333333336</c:v>
                </c:pt>
                <c:pt idx="5894">
                  <c:v>45111.625</c:v>
                </c:pt>
                <c:pt idx="5895">
                  <c:v>45111.666666666664</c:v>
                </c:pt>
                <c:pt idx="5896">
                  <c:v>45111.708333333336</c:v>
                </c:pt>
                <c:pt idx="5897">
                  <c:v>45111.75</c:v>
                </c:pt>
                <c:pt idx="5898">
                  <c:v>45111.791666666664</c:v>
                </c:pt>
                <c:pt idx="5899">
                  <c:v>45111.833333333336</c:v>
                </c:pt>
                <c:pt idx="5900">
                  <c:v>45111.875</c:v>
                </c:pt>
                <c:pt idx="5901">
                  <c:v>45111.916666666664</c:v>
                </c:pt>
                <c:pt idx="5902">
                  <c:v>45111.958333333336</c:v>
                </c:pt>
                <c:pt idx="5903">
                  <c:v>45112</c:v>
                </c:pt>
                <c:pt idx="5904">
                  <c:v>45112.041666666664</c:v>
                </c:pt>
                <c:pt idx="5905">
                  <c:v>45112.083333333336</c:v>
                </c:pt>
                <c:pt idx="5906">
                  <c:v>45112.125</c:v>
                </c:pt>
                <c:pt idx="5907">
                  <c:v>45112.166666666664</c:v>
                </c:pt>
                <c:pt idx="5908">
                  <c:v>45112.208333333336</c:v>
                </c:pt>
                <c:pt idx="5909">
                  <c:v>45112.25</c:v>
                </c:pt>
                <c:pt idx="5910">
                  <c:v>45112.291666666664</c:v>
                </c:pt>
                <c:pt idx="5911">
                  <c:v>45112.333333333336</c:v>
                </c:pt>
                <c:pt idx="5912">
                  <c:v>45112.375</c:v>
                </c:pt>
                <c:pt idx="5913">
                  <c:v>45112.416666666664</c:v>
                </c:pt>
                <c:pt idx="5914">
                  <c:v>45112.458333333336</c:v>
                </c:pt>
                <c:pt idx="5915">
                  <c:v>45112.5</c:v>
                </c:pt>
                <c:pt idx="5916">
                  <c:v>45112.541666666664</c:v>
                </c:pt>
                <c:pt idx="5917">
                  <c:v>45112.583333333336</c:v>
                </c:pt>
                <c:pt idx="5918">
                  <c:v>45112.625</c:v>
                </c:pt>
                <c:pt idx="5919">
                  <c:v>45112.666666666664</c:v>
                </c:pt>
                <c:pt idx="5920">
                  <c:v>45112.708333333336</c:v>
                </c:pt>
                <c:pt idx="5921">
                  <c:v>45112.75</c:v>
                </c:pt>
                <c:pt idx="5922">
                  <c:v>45112.791666666664</c:v>
                </c:pt>
                <c:pt idx="5923">
                  <c:v>45112.833333333336</c:v>
                </c:pt>
                <c:pt idx="5924">
                  <c:v>45112.875</c:v>
                </c:pt>
                <c:pt idx="5925">
                  <c:v>45112.916666666664</c:v>
                </c:pt>
                <c:pt idx="5926">
                  <c:v>45112.958333333336</c:v>
                </c:pt>
                <c:pt idx="5927">
                  <c:v>45113</c:v>
                </c:pt>
                <c:pt idx="5928">
                  <c:v>45113.041666666664</c:v>
                </c:pt>
                <c:pt idx="5929">
                  <c:v>45113.083333333336</c:v>
                </c:pt>
                <c:pt idx="5930">
                  <c:v>45113.125</c:v>
                </c:pt>
                <c:pt idx="5931">
                  <c:v>45113.166666666664</c:v>
                </c:pt>
                <c:pt idx="5932">
                  <c:v>45113.208333333336</c:v>
                </c:pt>
                <c:pt idx="5933">
                  <c:v>45113.25</c:v>
                </c:pt>
                <c:pt idx="5934">
                  <c:v>45113.291666666664</c:v>
                </c:pt>
                <c:pt idx="5935">
                  <c:v>45113.333333333336</c:v>
                </c:pt>
                <c:pt idx="5936">
                  <c:v>45113.375</c:v>
                </c:pt>
                <c:pt idx="5937">
                  <c:v>45113.416666666664</c:v>
                </c:pt>
                <c:pt idx="5938">
                  <c:v>45113.458333333336</c:v>
                </c:pt>
                <c:pt idx="5939">
                  <c:v>45113.5</c:v>
                </c:pt>
                <c:pt idx="5940">
                  <c:v>45113.541666666664</c:v>
                </c:pt>
                <c:pt idx="5941">
                  <c:v>45113.583333333336</c:v>
                </c:pt>
                <c:pt idx="5942">
                  <c:v>45113.625</c:v>
                </c:pt>
                <c:pt idx="5943">
                  <c:v>45113.666666666664</c:v>
                </c:pt>
                <c:pt idx="5944">
                  <c:v>45113.708333333336</c:v>
                </c:pt>
                <c:pt idx="5945">
                  <c:v>45113.75</c:v>
                </c:pt>
                <c:pt idx="5946">
                  <c:v>45113.791666666664</c:v>
                </c:pt>
                <c:pt idx="5947">
                  <c:v>45113.833333333336</c:v>
                </c:pt>
                <c:pt idx="5948">
                  <c:v>45113.875</c:v>
                </c:pt>
                <c:pt idx="5949">
                  <c:v>45113.916666666664</c:v>
                </c:pt>
                <c:pt idx="5950">
                  <c:v>45113.958333333336</c:v>
                </c:pt>
                <c:pt idx="5951">
                  <c:v>45114</c:v>
                </c:pt>
                <c:pt idx="5952">
                  <c:v>45114.041666666664</c:v>
                </c:pt>
                <c:pt idx="5953">
                  <c:v>45114.083333333336</c:v>
                </c:pt>
                <c:pt idx="5954">
                  <c:v>45114.125</c:v>
                </c:pt>
                <c:pt idx="5955">
                  <c:v>45114.166666666664</c:v>
                </c:pt>
                <c:pt idx="5956">
                  <c:v>45114.208333333336</c:v>
                </c:pt>
                <c:pt idx="5957">
                  <c:v>45114.25</c:v>
                </c:pt>
                <c:pt idx="5958">
                  <c:v>45114.291666666664</c:v>
                </c:pt>
                <c:pt idx="5959">
                  <c:v>45114.333333333336</c:v>
                </c:pt>
                <c:pt idx="5960">
                  <c:v>45114.375</c:v>
                </c:pt>
                <c:pt idx="5961">
                  <c:v>45114.416666666664</c:v>
                </c:pt>
                <c:pt idx="5962">
                  <c:v>45114.458333333336</c:v>
                </c:pt>
                <c:pt idx="5963">
                  <c:v>45114.5</c:v>
                </c:pt>
                <c:pt idx="5964">
                  <c:v>45114.541666666664</c:v>
                </c:pt>
                <c:pt idx="5965">
                  <c:v>45114.583333333336</c:v>
                </c:pt>
                <c:pt idx="5966">
                  <c:v>45114.625</c:v>
                </c:pt>
                <c:pt idx="5967">
                  <c:v>45114.666666666664</c:v>
                </c:pt>
                <c:pt idx="5968">
                  <c:v>45114.708333333336</c:v>
                </c:pt>
                <c:pt idx="5969">
                  <c:v>45114.75</c:v>
                </c:pt>
                <c:pt idx="5970">
                  <c:v>45114.791666666664</c:v>
                </c:pt>
                <c:pt idx="5971">
                  <c:v>45114.833333333336</c:v>
                </c:pt>
                <c:pt idx="5972">
                  <c:v>45114.875</c:v>
                </c:pt>
                <c:pt idx="5973">
                  <c:v>45114.916666666664</c:v>
                </c:pt>
                <c:pt idx="5974">
                  <c:v>45114.958333333336</c:v>
                </c:pt>
                <c:pt idx="5975">
                  <c:v>45115</c:v>
                </c:pt>
                <c:pt idx="5976">
                  <c:v>45115.041666666664</c:v>
                </c:pt>
                <c:pt idx="5977">
                  <c:v>45115.083333333336</c:v>
                </c:pt>
                <c:pt idx="5978">
                  <c:v>45115.125</c:v>
                </c:pt>
                <c:pt idx="5979">
                  <c:v>45115.166666666664</c:v>
                </c:pt>
                <c:pt idx="5980">
                  <c:v>45115.208333333336</c:v>
                </c:pt>
                <c:pt idx="5981">
                  <c:v>45115.25</c:v>
                </c:pt>
                <c:pt idx="5982">
                  <c:v>45115.291666666664</c:v>
                </c:pt>
                <c:pt idx="5983">
                  <c:v>45115.333333333336</c:v>
                </c:pt>
                <c:pt idx="5984">
                  <c:v>45115.375</c:v>
                </c:pt>
                <c:pt idx="5985">
                  <c:v>45115.416666666664</c:v>
                </c:pt>
                <c:pt idx="5986">
                  <c:v>45115.458333333336</c:v>
                </c:pt>
                <c:pt idx="5987">
                  <c:v>45115.5</c:v>
                </c:pt>
                <c:pt idx="5988">
                  <c:v>45115.541666666664</c:v>
                </c:pt>
                <c:pt idx="5989">
                  <c:v>45115.583333333336</c:v>
                </c:pt>
                <c:pt idx="5990">
                  <c:v>45115.625</c:v>
                </c:pt>
                <c:pt idx="5991">
                  <c:v>45115.666666666664</c:v>
                </c:pt>
                <c:pt idx="5992">
                  <c:v>45115.708333333336</c:v>
                </c:pt>
                <c:pt idx="5993">
                  <c:v>45115.75</c:v>
                </c:pt>
                <c:pt idx="5994">
                  <c:v>45115.791666666664</c:v>
                </c:pt>
                <c:pt idx="5995">
                  <c:v>45115.833333333336</c:v>
                </c:pt>
                <c:pt idx="5996">
                  <c:v>45115.875</c:v>
                </c:pt>
                <c:pt idx="5997">
                  <c:v>45115.916666666664</c:v>
                </c:pt>
                <c:pt idx="5998">
                  <c:v>45115.958333333336</c:v>
                </c:pt>
                <c:pt idx="5999">
                  <c:v>45116</c:v>
                </c:pt>
                <c:pt idx="6000">
                  <c:v>45116.041666666664</c:v>
                </c:pt>
                <c:pt idx="6001">
                  <c:v>45116.083333333336</c:v>
                </c:pt>
                <c:pt idx="6002">
                  <c:v>45116.125</c:v>
                </c:pt>
                <c:pt idx="6003">
                  <c:v>45116.166666666664</c:v>
                </c:pt>
                <c:pt idx="6004">
                  <c:v>45116.208333333336</c:v>
                </c:pt>
                <c:pt idx="6005">
                  <c:v>45116.25</c:v>
                </c:pt>
                <c:pt idx="6006">
                  <c:v>45116.291666666664</c:v>
                </c:pt>
                <c:pt idx="6007">
                  <c:v>45116.333333333336</c:v>
                </c:pt>
                <c:pt idx="6008">
                  <c:v>45116.375</c:v>
                </c:pt>
                <c:pt idx="6009">
                  <c:v>45116.416666666664</c:v>
                </c:pt>
                <c:pt idx="6010">
                  <c:v>45116.458333333336</c:v>
                </c:pt>
                <c:pt idx="6011">
                  <c:v>45116.5</c:v>
                </c:pt>
                <c:pt idx="6012">
                  <c:v>45116.541666666664</c:v>
                </c:pt>
                <c:pt idx="6013">
                  <c:v>45116.583333333336</c:v>
                </c:pt>
                <c:pt idx="6014">
                  <c:v>45116.625</c:v>
                </c:pt>
                <c:pt idx="6015">
                  <c:v>45116.666666666664</c:v>
                </c:pt>
                <c:pt idx="6016">
                  <c:v>45116.708333333336</c:v>
                </c:pt>
                <c:pt idx="6017">
                  <c:v>45116.75</c:v>
                </c:pt>
                <c:pt idx="6018">
                  <c:v>45116.791666666664</c:v>
                </c:pt>
                <c:pt idx="6019">
                  <c:v>45116.833333333336</c:v>
                </c:pt>
                <c:pt idx="6020">
                  <c:v>45116.875</c:v>
                </c:pt>
                <c:pt idx="6021">
                  <c:v>45116.916666666664</c:v>
                </c:pt>
                <c:pt idx="6022">
                  <c:v>45116.958333333336</c:v>
                </c:pt>
                <c:pt idx="6023">
                  <c:v>45117</c:v>
                </c:pt>
                <c:pt idx="6024">
                  <c:v>45117.041666666664</c:v>
                </c:pt>
                <c:pt idx="6025">
                  <c:v>45117.083333333336</c:v>
                </c:pt>
                <c:pt idx="6026">
                  <c:v>45117.125</c:v>
                </c:pt>
                <c:pt idx="6027">
                  <c:v>45117.166666666664</c:v>
                </c:pt>
                <c:pt idx="6028">
                  <c:v>45117.208333333336</c:v>
                </c:pt>
                <c:pt idx="6029">
                  <c:v>45117.25</c:v>
                </c:pt>
                <c:pt idx="6030">
                  <c:v>45117.291666666664</c:v>
                </c:pt>
                <c:pt idx="6031">
                  <c:v>45117.333333333336</c:v>
                </c:pt>
                <c:pt idx="6032">
                  <c:v>45117.375</c:v>
                </c:pt>
                <c:pt idx="6033">
                  <c:v>45117.416666666664</c:v>
                </c:pt>
                <c:pt idx="6034">
                  <c:v>45117.458333333336</c:v>
                </c:pt>
                <c:pt idx="6035">
                  <c:v>45117.5</c:v>
                </c:pt>
                <c:pt idx="6036">
                  <c:v>45117.541666666664</c:v>
                </c:pt>
                <c:pt idx="6037">
                  <c:v>45117.583333333336</c:v>
                </c:pt>
                <c:pt idx="6038">
                  <c:v>45117.625</c:v>
                </c:pt>
                <c:pt idx="6039">
                  <c:v>45117.666666666664</c:v>
                </c:pt>
                <c:pt idx="6040">
                  <c:v>45117.708333333336</c:v>
                </c:pt>
                <c:pt idx="6041">
                  <c:v>45117.75</c:v>
                </c:pt>
                <c:pt idx="6042">
                  <c:v>45117.791666666664</c:v>
                </c:pt>
                <c:pt idx="6043">
                  <c:v>45117.833333333336</c:v>
                </c:pt>
                <c:pt idx="6044">
                  <c:v>45117.875</c:v>
                </c:pt>
                <c:pt idx="6045">
                  <c:v>45117.916666666664</c:v>
                </c:pt>
                <c:pt idx="6046">
                  <c:v>45117.958333333336</c:v>
                </c:pt>
                <c:pt idx="6047">
                  <c:v>45118</c:v>
                </c:pt>
                <c:pt idx="6048">
                  <c:v>45118.041666666664</c:v>
                </c:pt>
                <c:pt idx="6049">
                  <c:v>45118.083333333336</c:v>
                </c:pt>
                <c:pt idx="6050">
                  <c:v>45118.125</c:v>
                </c:pt>
                <c:pt idx="6051">
                  <c:v>45118.166666666664</c:v>
                </c:pt>
                <c:pt idx="6052">
                  <c:v>45118.208333333336</c:v>
                </c:pt>
                <c:pt idx="6053">
                  <c:v>45118.25</c:v>
                </c:pt>
                <c:pt idx="6054">
                  <c:v>45118.291666666664</c:v>
                </c:pt>
                <c:pt idx="6055">
                  <c:v>45118.333333333336</c:v>
                </c:pt>
                <c:pt idx="6056">
                  <c:v>45118.375</c:v>
                </c:pt>
                <c:pt idx="6057">
                  <c:v>45118.416666666664</c:v>
                </c:pt>
                <c:pt idx="6058">
                  <c:v>45118.458333333336</c:v>
                </c:pt>
                <c:pt idx="6059">
                  <c:v>45118.5</c:v>
                </c:pt>
                <c:pt idx="6060">
                  <c:v>45118.541666666664</c:v>
                </c:pt>
                <c:pt idx="6061">
                  <c:v>45118.583333333336</c:v>
                </c:pt>
                <c:pt idx="6062">
                  <c:v>45118.625</c:v>
                </c:pt>
                <c:pt idx="6063">
                  <c:v>45118.666666666664</c:v>
                </c:pt>
                <c:pt idx="6064">
                  <c:v>45118.708333333336</c:v>
                </c:pt>
                <c:pt idx="6065">
                  <c:v>45118.75</c:v>
                </c:pt>
                <c:pt idx="6066">
                  <c:v>45118.791666666664</c:v>
                </c:pt>
                <c:pt idx="6067">
                  <c:v>45118.833333333336</c:v>
                </c:pt>
                <c:pt idx="6068">
                  <c:v>45118.875</c:v>
                </c:pt>
                <c:pt idx="6069">
                  <c:v>45118.916666666664</c:v>
                </c:pt>
                <c:pt idx="6070">
                  <c:v>45118.958333333336</c:v>
                </c:pt>
                <c:pt idx="6071">
                  <c:v>45119</c:v>
                </c:pt>
                <c:pt idx="6072">
                  <c:v>45119.041666666664</c:v>
                </c:pt>
                <c:pt idx="6073">
                  <c:v>45119.083333333336</c:v>
                </c:pt>
                <c:pt idx="6074">
                  <c:v>45119.125</c:v>
                </c:pt>
                <c:pt idx="6075">
                  <c:v>45119.166666666664</c:v>
                </c:pt>
                <c:pt idx="6076">
                  <c:v>45119.208333333336</c:v>
                </c:pt>
                <c:pt idx="6077">
                  <c:v>45119.25</c:v>
                </c:pt>
                <c:pt idx="6078">
                  <c:v>45119.291666666664</c:v>
                </c:pt>
                <c:pt idx="6079">
                  <c:v>45119.333333333336</c:v>
                </c:pt>
                <c:pt idx="6080">
                  <c:v>45119.375</c:v>
                </c:pt>
                <c:pt idx="6081">
                  <c:v>45119.416666666664</c:v>
                </c:pt>
                <c:pt idx="6082">
                  <c:v>45119.458333333336</c:v>
                </c:pt>
                <c:pt idx="6083">
                  <c:v>45119.5</c:v>
                </c:pt>
                <c:pt idx="6084">
                  <c:v>45119.541666666664</c:v>
                </c:pt>
                <c:pt idx="6085">
                  <c:v>45119.583333333336</c:v>
                </c:pt>
                <c:pt idx="6086">
                  <c:v>45119.625</c:v>
                </c:pt>
                <c:pt idx="6087">
                  <c:v>45119.666666666664</c:v>
                </c:pt>
                <c:pt idx="6088">
                  <c:v>45119.708333333336</c:v>
                </c:pt>
                <c:pt idx="6089">
                  <c:v>45119.75</c:v>
                </c:pt>
                <c:pt idx="6090">
                  <c:v>45119.791666666664</c:v>
                </c:pt>
                <c:pt idx="6091">
                  <c:v>45119.833333333336</c:v>
                </c:pt>
                <c:pt idx="6092">
                  <c:v>45119.875</c:v>
                </c:pt>
                <c:pt idx="6093">
                  <c:v>45119.916666666664</c:v>
                </c:pt>
                <c:pt idx="6094">
                  <c:v>45119.958333333336</c:v>
                </c:pt>
                <c:pt idx="6095">
                  <c:v>45120</c:v>
                </c:pt>
                <c:pt idx="6096">
                  <c:v>45120.041666666664</c:v>
                </c:pt>
                <c:pt idx="6097">
                  <c:v>45120.083333333336</c:v>
                </c:pt>
                <c:pt idx="6098">
                  <c:v>45120.125</c:v>
                </c:pt>
                <c:pt idx="6099">
                  <c:v>45120.166666666664</c:v>
                </c:pt>
                <c:pt idx="6100">
                  <c:v>45120.208333333336</c:v>
                </c:pt>
                <c:pt idx="6101">
                  <c:v>45120.25</c:v>
                </c:pt>
                <c:pt idx="6102">
                  <c:v>45120.291666666664</c:v>
                </c:pt>
                <c:pt idx="6103">
                  <c:v>45120.333333333336</c:v>
                </c:pt>
                <c:pt idx="6104">
                  <c:v>45120.375</c:v>
                </c:pt>
                <c:pt idx="6105">
                  <c:v>45120.416666666664</c:v>
                </c:pt>
                <c:pt idx="6106">
                  <c:v>45120.458333333336</c:v>
                </c:pt>
                <c:pt idx="6107">
                  <c:v>45120.5</c:v>
                </c:pt>
                <c:pt idx="6108">
                  <c:v>45120.541666666664</c:v>
                </c:pt>
                <c:pt idx="6109">
                  <c:v>45120.583333333336</c:v>
                </c:pt>
                <c:pt idx="6110">
                  <c:v>45120.625</c:v>
                </c:pt>
                <c:pt idx="6111">
                  <c:v>45120.666666666664</c:v>
                </c:pt>
                <c:pt idx="6112">
                  <c:v>45120.708333333336</c:v>
                </c:pt>
                <c:pt idx="6113">
                  <c:v>45120.75</c:v>
                </c:pt>
                <c:pt idx="6114">
                  <c:v>45120.791666666664</c:v>
                </c:pt>
                <c:pt idx="6115">
                  <c:v>45120.833333333336</c:v>
                </c:pt>
                <c:pt idx="6116">
                  <c:v>45120.875</c:v>
                </c:pt>
                <c:pt idx="6117">
                  <c:v>45120.916666666664</c:v>
                </c:pt>
                <c:pt idx="6118">
                  <c:v>45120.958333333336</c:v>
                </c:pt>
                <c:pt idx="6119">
                  <c:v>45121</c:v>
                </c:pt>
                <c:pt idx="6120">
                  <c:v>45121.041666666664</c:v>
                </c:pt>
                <c:pt idx="6121">
                  <c:v>45121.083333333336</c:v>
                </c:pt>
                <c:pt idx="6122">
                  <c:v>45121.125</c:v>
                </c:pt>
                <c:pt idx="6123">
                  <c:v>45121.166666666664</c:v>
                </c:pt>
                <c:pt idx="6124">
                  <c:v>45121.208333333336</c:v>
                </c:pt>
                <c:pt idx="6125">
                  <c:v>45121.25</c:v>
                </c:pt>
                <c:pt idx="6126">
                  <c:v>45121.291666666664</c:v>
                </c:pt>
                <c:pt idx="6127">
                  <c:v>45121.333333333336</c:v>
                </c:pt>
                <c:pt idx="6128">
                  <c:v>45121.375</c:v>
                </c:pt>
                <c:pt idx="6129">
                  <c:v>45121.416666666664</c:v>
                </c:pt>
                <c:pt idx="6130">
                  <c:v>45121.458333333336</c:v>
                </c:pt>
                <c:pt idx="6131">
                  <c:v>45121.5</c:v>
                </c:pt>
                <c:pt idx="6132">
                  <c:v>45121.541666666664</c:v>
                </c:pt>
                <c:pt idx="6133">
                  <c:v>45121.583333333336</c:v>
                </c:pt>
                <c:pt idx="6134">
                  <c:v>45121.625</c:v>
                </c:pt>
                <c:pt idx="6135">
                  <c:v>45121.666666666664</c:v>
                </c:pt>
                <c:pt idx="6136">
                  <c:v>45121.708333333336</c:v>
                </c:pt>
                <c:pt idx="6137">
                  <c:v>45121.75</c:v>
                </c:pt>
                <c:pt idx="6138">
                  <c:v>45121.791666666664</c:v>
                </c:pt>
                <c:pt idx="6139">
                  <c:v>45121.833333333336</c:v>
                </c:pt>
                <c:pt idx="6140">
                  <c:v>45121.875</c:v>
                </c:pt>
                <c:pt idx="6141">
                  <c:v>45121.916666666664</c:v>
                </c:pt>
                <c:pt idx="6142">
                  <c:v>45121.958333333336</c:v>
                </c:pt>
                <c:pt idx="6143">
                  <c:v>45122</c:v>
                </c:pt>
                <c:pt idx="6144">
                  <c:v>45122.041666666664</c:v>
                </c:pt>
                <c:pt idx="6145">
                  <c:v>45122.083333333336</c:v>
                </c:pt>
                <c:pt idx="6146">
                  <c:v>45122.125</c:v>
                </c:pt>
                <c:pt idx="6147">
                  <c:v>45122.166666666664</c:v>
                </c:pt>
                <c:pt idx="6148">
                  <c:v>45122.208333333336</c:v>
                </c:pt>
                <c:pt idx="6149">
                  <c:v>45122.25</c:v>
                </c:pt>
                <c:pt idx="6150">
                  <c:v>45122.291666666664</c:v>
                </c:pt>
                <c:pt idx="6151">
                  <c:v>45122.333333333336</c:v>
                </c:pt>
                <c:pt idx="6152">
                  <c:v>45122.375</c:v>
                </c:pt>
                <c:pt idx="6153">
                  <c:v>45122.416666666664</c:v>
                </c:pt>
                <c:pt idx="6154">
                  <c:v>45122.458333333336</c:v>
                </c:pt>
                <c:pt idx="6155">
                  <c:v>45122.5</c:v>
                </c:pt>
                <c:pt idx="6156">
                  <c:v>45122.541666666664</c:v>
                </c:pt>
                <c:pt idx="6157">
                  <c:v>45122.583333333336</c:v>
                </c:pt>
                <c:pt idx="6158">
                  <c:v>45122.625</c:v>
                </c:pt>
                <c:pt idx="6159">
                  <c:v>45122.666666666664</c:v>
                </c:pt>
                <c:pt idx="6160">
                  <c:v>45122.708333333336</c:v>
                </c:pt>
                <c:pt idx="6161">
                  <c:v>45122.75</c:v>
                </c:pt>
                <c:pt idx="6162">
                  <c:v>45122.791666666664</c:v>
                </c:pt>
                <c:pt idx="6163">
                  <c:v>45122.833333333336</c:v>
                </c:pt>
                <c:pt idx="6164">
                  <c:v>45122.875</c:v>
                </c:pt>
                <c:pt idx="6165">
                  <c:v>45122.916666666664</c:v>
                </c:pt>
                <c:pt idx="6166">
                  <c:v>45122.958333333336</c:v>
                </c:pt>
                <c:pt idx="6167">
                  <c:v>45123</c:v>
                </c:pt>
                <c:pt idx="6168">
                  <c:v>45123.041666666664</c:v>
                </c:pt>
                <c:pt idx="6169">
                  <c:v>45123.083333333336</c:v>
                </c:pt>
                <c:pt idx="6170">
                  <c:v>45123.125</c:v>
                </c:pt>
                <c:pt idx="6171">
                  <c:v>45123.166666666664</c:v>
                </c:pt>
                <c:pt idx="6172">
                  <c:v>45123.208333333336</c:v>
                </c:pt>
                <c:pt idx="6173">
                  <c:v>45123.25</c:v>
                </c:pt>
                <c:pt idx="6174">
                  <c:v>45123.291666666664</c:v>
                </c:pt>
                <c:pt idx="6175">
                  <c:v>45123.333333333336</c:v>
                </c:pt>
                <c:pt idx="6176">
                  <c:v>45123.375</c:v>
                </c:pt>
                <c:pt idx="6177">
                  <c:v>45123.416666666664</c:v>
                </c:pt>
                <c:pt idx="6178">
                  <c:v>45123.458333333336</c:v>
                </c:pt>
                <c:pt idx="6179">
                  <c:v>45123.5</c:v>
                </c:pt>
                <c:pt idx="6180">
                  <c:v>45123.541666666664</c:v>
                </c:pt>
                <c:pt idx="6181">
                  <c:v>45123.583333333336</c:v>
                </c:pt>
                <c:pt idx="6182">
                  <c:v>45123.625</c:v>
                </c:pt>
                <c:pt idx="6183">
                  <c:v>45123.666666666664</c:v>
                </c:pt>
                <c:pt idx="6184">
                  <c:v>45123.708333333336</c:v>
                </c:pt>
                <c:pt idx="6185">
                  <c:v>45123.75</c:v>
                </c:pt>
                <c:pt idx="6186">
                  <c:v>45123.791666666664</c:v>
                </c:pt>
                <c:pt idx="6187">
                  <c:v>45123.833333333336</c:v>
                </c:pt>
                <c:pt idx="6188">
                  <c:v>45123.875</c:v>
                </c:pt>
                <c:pt idx="6189">
                  <c:v>45123.916666666664</c:v>
                </c:pt>
                <c:pt idx="6190">
                  <c:v>45123.958333333336</c:v>
                </c:pt>
                <c:pt idx="6191">
                  <c:v>45124</c:v>
                </c:pt>
                <c:pt idx="6192">
                  <c:v>45124.041666666664</c:v>
                </c:pt>
                <c:pt idx="6193">
                  <c:v>45124.083333333336</c:v>
                </c:pt>
                <c:pt idx="6194">
                  <c:v>45124.125</c:v>
                </c:pt>
                <c:pt idx="6195">
                  <c:v>45124.166666666664</c:v>
                </c:pt>
                <c:pt idx="6196">
                  <c:v>45124.208333333336</c:v>
                </c:pt>
                <c:pt idx="6197">
                  <c:v>45124.25</c:v>
                </c:pt>
                <c:pt idx="6198">
                  <c:v>45124.291666666664</c:v>
                </c:pt>
                <c:pt idx="6199">
                  <c:v>45124.333333333336</c:v>
                </c:pt>
                <c:pt idx="6200">
                  <c:v>45124.375</c:v>
                </c:pt>
                <c:pt idx="6201">
                  <c:v>45124.416666666664</c:v>
                </c:pt>
                <c:pt idx="6202">
                  <c:v>45124.458333333336</c:v>
                </c:pt>
                <c:pt idx="6203">
                  <c:v>45124.5</c:v>
                </c:pt>
                <c:pt idx="6204">
                  <c:v>45124.541666666664</c:v>
                </c:pt>
                <c:pt idx="6205">
                  <c:v>45124.583333333336</c:v>
                </c:pt>
                <c:pt idx="6206">
                  <c:v>45124.625</c:v>
                </c:pt>
                <c:pt idx="6207">
                  <c:v>45124.666666666664</c:v>
                </c:pt>
                <c:pt idx="6208">
                  <c:v>45124.708333333336</c:v>
                </c:pt>
                <c:pt idx="6209">
                  <c:v>45124.75</c:v>
                </c:pt>
                <c:pt idx="6210">
                  <c:v>45124.791666666664</c:v>
                </c:pt>
                <c:pt idx="6211">
                  <c:v>45124.833333333336</c:v>
                </c:pt>
                <c:pt idx="6212">
                  <c:v>45124.875</c:v>
                </c:pt>
                <c:pt idx="6213">
                  <c:v>45124.916666666664</c:v>
                </c:pt>
                <c:pt idx="6214">
                  <c:v>45124.958333333336</c:v>
                </c:pt>
                <c:pt idx="6215">
                  <c:v>45125</c:v>
                </c:pt>
                <c:pt idx="6216">
                  <c:v>45125.041666666664</c:v>
                </c:pt>
                <c:pt idx="6217">
                  <c:v>45125.083333333336</c:v>
                </c:pt>
                <c:pt idx="6218">
                  <c:v>45125.125</c:v>
                </c:pt>
                <c:pt idx="6219">
                  <c:v>45125.166666666664</c:v>
                </c:pt>
                <c:pt idx="6220">
                  <c:v>45125.208333333336</c:v>
                </c:pt>
                <c:pt idx="6221">
                  <c:v>45125.25</c:v>
                </c:pt>
                <c:pt idx="6222">
                  <c:v>45125.291666666664</c:v>
                </c:pt>
                <c:pt idx="6223">
                  <c:v>45125.333333333336</c:v>
                </c:pt>
                <c:pt idx="6224">
                  <c:v>45125.375</c:v>
                </c:pt>
                <c:pt idx="6225">
                  <c:v>45125.416666666664</c:v>
                </c:pt>
                <c:pt idx="6226">
                  <c:v>45125.458333333336</c:v>
                </c:pt>
                <c:pt idx="6227">
                  <c:v>45125.5</c:v>
                </c:pt>
                <c:pt idx="6228">
                  <c:v>45125.541666666664</c:v>
                </c:pt>
                <c:pt idx="6229">
                  <c:v>45125.583333333336</c:v>
                </c:pt>
                <c:pt idx="6230">
                  <c:v>45125.625</c:v>
                </c:pt>
                <c:pt idx="6231">
                  <c:v>45125.666666666664</c:v>
                </c:pt>
                <c:pt idx="6232">
                  <c:v>45125.708333333336</c:v>
                </c:pt>
                <c:pt idx="6233">
                  <c:v>45125.75</c:v>
                </c:pt>
                <c:pt idx="6234">
                  <c:v>45125.791666666664</c:v>
                </c:pt>
                <c:pt idx="6235">
                  <c:v>45125.833333333336</c:v>
                </c:pt>
                <c:pt idx="6236">
                  <c:v>45125.875</c:v>
                </c:pt>
                <c:pt idx="6237">
                  <c:v>45125.916666666664</c:v>
                </c:pt>
                <c:pt idx="6238">
                  <c:v>45125.958333333336</c:v>
                </c:pt>
                <c:pt idx="6239">
                  <c:v>45126</c:v>
                </c:pt>
                <c:pt idx="6240">
                  <c:v>45126.041666666664</c:v>
                </c:pt>
                <c:pt idx="6241">
                  <c:v>45126.083333333336</c:v>
                </c:pt>
                <c:pt idx="6242">
                  <c:v>45126.125</c:v>
                </c:pt>
                <c:pt idx="6243">
                  <c:v>45126.166666666664</c:v>
                </c:pt>
                <c:pt idx="6244">
                  <c:v>45126.208333333336</c:v>
                </c:pt>
                <c:pt idx="6245">
                  <c:v>45126.25</c:v>
                </c:pt>
                <c:pt idx="6246">
                  <c:v>45126.291666666664</c:v>
                </c:pt>
                <c:pt idx="6247">
                  <c:v>45126.333333333336</c:v>
                </c:pt>
                <c:pt idx="6248">
                  <c:v>45126.375</c:v>
                </c:pt>
                <c:pt idx="6249">
                  <c:v>45126.416666666664</c:v>
                </c:pt>
                <c:pt idx="6250">
                  <c:v>45126.458333333336</c:v>
                </c:pt>
                <c:pt idx="6251">
                  <c:v>45126.5</c:v>
                </c:pt>
                <c:pt idx="6252">
                  <c:v>45126.541666666664</c:v>
                </c:pt>
                <c:pt idx="6253">
                  <c:v>45126.583333333336</c:v>
                </c:pt>
                <c:pt idx="6254">
                  <c:v>45126.625</c:v>
                </c:pt>
                <c:pt idx="6255">
                  <c:v>45126.666666666664</c:v>
                </c:pt>
                <c:pt idx="6256">
                  <c:v>45126.708333333336</c:v>
                </c:pt>
                <c:pt idx="6257">
                  <c:v>45126.75</c:v>
                </c:pt>
                <c:pt idx="6258">
                  <c:v>45126.791666666664</c:v>
                </c:pt>
                <c:pt idx="6259">
                  <c:v>45126.833333333336</c:v>
                </c:pt>
                <c:pt idx="6260">
                  <c:v>45126.875</c:v>
                </c:pt>
                <c:pt idx="6261">
                  <c:v>45126.916666666664</c:v>
                </c:pt>
                <c:pt idx="6262">
                  <c:v>45126.958333333336</c:v>
                </c:pt>
                <c:pt idx="6263">
                  <c:v>45127</c:v>
                </c:pt>
                <c:pt idx="6264">
                  <c:v>45127.041666666664</c:v>
                </c:pt>
                <c:pt idx="6265">
                  <c:v>45127.083333333336</c:v>
                </c:pt>
                <c:pt idx="6266">
                  <c:v>45127.125</c:v>
                </c:pt>
                <c:pt idx="6267">
                  <c:v>45127.166666666664</c:v>
                </c:pt>
                <c:pt idx="6268">
                  <c:v>45127.208333333336</c:v>
                </c:pt>
                <c:pt idx="6269">
                  <c:v>45127.25</c:v>
                </c:pt>
                <c:pt idx="6270">
                  <c:v>45127.291666666664</c:v>
                </c:pt>
                <c:pt idx="6271">
                  <c:v>45127.333333333336</c:v>
                </c:pt>
                <c:pt idx="6272">
                  <c:v>45127.375</c:v>
                </c:pt>
                <c:pt idx="6273">
                  <c:v>45127.416666666664</c:v>
                </c:pt>
                <c:pt idx="6274">
                  <c:v>45127.458333333336</c:v>
                </c:pt>
                <c:pt idx="6275">
                  <c:v>45127.5</c:v>
                </c:pt>
                <c:pt idx="6276">
                  <c:v>45127.541666666664</c:v>
                </c:pt>
                <c:pt idx="6277">
                  <c:v>45127.583333333336</c:v>
                </c:pt>
                <c:pt idx="6278">
                  <c:v>45127.625</c:v>
                </c:pt>
                <c:pt idx="6279">
                  <c:v>45127.666666666664</c:v>
                </c:pt>
                <c:pt idx="6280">
                  <c:v>45127.708333333336</c:v>
                </c:pt>
                <c:pt idx="6281">
                  <c:v>45127.75</c:v>
                </c:pt>
                <c:pt idx="6282">
                  <c:v>45127.791666666664</c:v>
                </c:pt>
                <c:pt idx="6283">
                  <c:v>45127.833333333336</c:v>
                </c:pt>
                <c:pt idx="6284">
                  <c:v>45127.875</c:v>
                </c:pt>
                <c:pt idx="6285">
                  <c:v>45127.916666666664</c:v>
                </c:pt>
                <c:pt idx="6286">
                  <c:v>45127.958333333336</c:v>
                </c:pt>
                <c:pt idx="6287">
                  <c:v>45128</c:v>
                </c:pt>
                <c:pt idx="6288">
                  <c:v>45128.041666666664</c:v>
                </c:pt>
                <c:pt idx="6289">
                  <c:v>45128.083333333336</c:v>
                </c:pt>
                <c:pt idx="6290">
                  <c:v>45128.125</c:v>
                </c:pt>
                <c:pt idx="6291">
                  <c:v>45128.166666666664</c:v>
                </c:pt>
                <c:pt idx="6292">
                  <c:v>45128.208333333336</c:v>
                </c:pt>
                <c:pt idx="6293">
                  <c:v>45128.25</c:v>
                </c:pt>
                <c:pt idx="6294">
                  <c:v>45128.291666666664</c:v>
                </c:pt>
                <c:pt idx="6295">
                  <c:v>45128.333333333336</c:v>
                </c:pt>
                <c:pt idx="6296">
                  <c:v>45128.375</c:v>
                </c:pt>
                <c:pt idx="6297">
                  <c:v>45128.416666666664</c:v>
                </c:pt>
                <c:pt idx="6298">
                  <c:v>45128.458333333336</c:v>
                </c:pt>
                <c:pt idx="6299">
                  <c:v>45128.5</c:v>
                </c:pt>
                <c:pt idx="6300">
                  <c:v>45128.541666666664</c:v>
                </c:pt>
                <c:pt idx="6301">
                  <c:v>45128.583333333336</c:v>
                </c:pt>
                <c:pt idx="6302">
                  <c:v>45128.625</c:v>
                </c:pt>
                <c:pt idx="6303">
                  <c:v>45128.666666666664</c:v>
                </c:pt>
                <c:pt idx="6304">
                  <c:v>45128.708333333336</c:v>
                </c:pt>
                <c:pt idx="6305">
                  <c:v>45128.75</c:v>
                </c:pt>
                <c:pt idx="6306">
                  <c:v>45128.791666666664</c:v>
                </c:pt>
                <c:pt idx="6307">
                  <c:v>45128.833333333336</c:v>
                </c:pt>
                <c:pt idx="6308">
                  <c:v>45128.875</c:v>
                </c:pt>
                <c:pt idx="6309">
                  <c:v>45128.916666666664</c:v>
                </c:pt>
                <c:pt idx="6310">
                  <c:v>45128.958333333336</c:v>
                </c:pt>
                <c:pt idx="6311">
                  <c:v>45129</c:v>
                </c:pt>
                <c:pt idx="6312">
                  <c:v>45129.041666666664</c:v>
                </c:pt>
                <c:pt idx="6313">
                  <c:v>45129.083333333336</c:v>
                </c:pt>
                <c:pt idx="6314">
                  <c:v>45129.125</c:v>
                </c:pt>
                <c:pt idx="6315">
                  <c:v>45129.166666666664</c:v>
                </c:pt>
                <c:pt idx="6316">
                  <c:v>45129.208333333336</c:v>
                </c:pt>
                <c:pt idx="6317">
                  <c:v>45129.25</c:v>
                </c:pt>
                <c:pt idx="6318">
                  <c:v>45129.291666666664</c:v>
                </c:pt>
                <c:pt idx="6319">
                  <c:v>45129.333333333336</c:v>
                </c:pt>
                <c:pt idx="6320">
                  <c:v>45129.375</c:v>
                </c:pt>
                <c:pt idx="6321">
                  <c:v>45129.416666666664</c:v>
                </c:pt>
                <c:pt idx="6322">
                  <c:v>45129.458333333336</c:v>
                </c:pt>
                <c:pt idx="6323">
                  <c:v>45129.5</c:v>
                </c:pt>
                <c:pt idx="6324">
                  <c:v>45129.541666666664</c:v>
                </c:pt>
                <c:pt idx="6325">
                  <c:v>45129.583333333336</c:v>
                </c:pt>
                <c:pt idx="6326">
                  <c:v>45129.625</c:v>
                </c:pt>
                <c:pt idx="6327">
                  <c:v>45129.666666666664</c:v>
                </c:pt>
                <c:pt idx="6328">
                  <c:v>45129.708333333336</c:v>
                </c:pt>
                <c:pt idx="6329">
                  <c:v>45129.75</c:v>
                </c:pt>
                <c:pt idx="6330">
                  <c:v>45129.791666666664</c:v>
                </c:pt>
                <c:pt idx="6331">
                  <c:v>45129.833333333336</c:v>
                </c:pt>
                <c:pt idx="6332">
                  <c:v>45129.875</c:v>
                </c:pt>
                <c:pt idx="6333">
                  <c:v>45129.916666666664</c:v>
                </c:pt>
                <c:pt idx="6334">
                  <c:v>45129.958333333336</c:v>
                </c:pt>
                <c:pt idx="6335">
                  <c:v>45130</c:v>
                </c:pt>
                <c:pt idx="6336">
                  <c:v>45130.041666666664</c:v>
                </c:pt>
                <c:pt idx="6337">
                  <c:v>45130.083333333336</c:v>
                </c:pt>
                <c:pt idx="6338">
                  <c:v>45130.125</c:v>
                </c:pt>
                <c:pt idx="6339">
                  <c:v>45130.166666666664</c:v>
                </c:pt>
                <c:pt idx="6340">
                  <c:v>45130.208333333336</c:v>
                </c:pt>
                <c:pt idx="6341">
                  <c:v>45130.25</c:v>
                </c:pt>
                <c:pt idx="6342">
                  <c:v>45130.291666666664</c:v>
                </c:pt>
                <c:pt idx="6343">
                  <c:v>45130.333333333336</c:v>
                </c:pt>
                <c:pt idx="6344">
                  <c:v>45130.375</c:v>
                </c:pt>
                <c:pt idx="6345">
                  <c:v>45130.416666666664</c:v>
                </c:pt>
                <c:pt idx="6346">
                  <c:v>45130.458333333336</c:v>
                </c:pt>
                <c:pt idx="6347">
                  <c:v>45130.5</c:v>
                </c:pt>
                <c:pt idx="6348">
                  <c:v>45130.541666666664</c:v>
                </c:pt>
                <c:pt idx="6349">
                  <c:v>45130.583333333336</c:v>
                </c:pt>
                <c:pt idx="6350">
                  <c:v>45130.625</c:v>
                </c:pt>
                <c:pt idx="6351">
                  <c:v>45130.666666666664</c:v>
                </c:pt>
                <c:pt idx="6352">
                  <c:v>45130.708333333336</c:v>
                </c:pt>
                <c:pt idx="6353">
                  <c:v>45130.75</c:v>
                </c:pt>
                <c:pt idx="6354">
                  <c:v>45130.791666666664</c:v>
                </c:pt>
                <c:pt idx="6355">
                  <c:v>45130.833333333336</c:v>
                </c:pt>
                <c:pt idx="6356">
                  <c:v>45130.875</c:v>
                </c:pt>
                <c:pt idx="6357">
                  <c:v>45130.916666666664</c:v>
                </c:pt>
                <c:pt idx="6358">
                  <c:v>45130.958333333336</c:v>
                </c:pt>
                <c:pt idx="6359">
                  <c:v>45131</c:v>
                </c:pt>
                <c:pt idx="6360">
                  <c:v>45131.041666666664</c:v>
                </c:pt>
                <c:pt idx="6361">
                  <c:v>45131.083333333336</c:v>
                </c:pt>
                <c:pt idx="6362">
                  <c:v>45131.125</c:v>
                </c:pt>
                <c:pt idx="6363">
                  <c:v>45131.166666666664</c:v>
                </c:pt>
                <c:pt idx="6364">
                  <c:v>45131.208333333336</c:v>
                </c:pt>
                <c:pt idx="6365">
                  <c:v>45131.25</c:v>
                </c:pt>
                <c:pt idx="6366">
                  <c:v>45131.291666666664</c:v>
                </c:pt>
                <c:pt idx="6367">
                  <c:v>45131.333333333336</c:v>
                </c:pt>
                <c:pt idx="6368">
                  <c:v>45131.375</c:v>
                </c:pt>
                <c:pt idx="6369">
                  <c:v>45131.416666666664</c:v>
                </c:pt>
                <c:pt idx="6370">
                  <c:v>45131.458333333336</c:v>
                </c:pt>
                <c:pt idx="6371">
                  <c:v>45131.5</c:v>
                </c:pt>
                <c:pt idx="6372">
                  <c:v>45131.541666666664</c:v>
                </c:pt>
                <c:pt idx="6373">
                  <c:v>45131.583333333336</c:v>
                </c:pt>
                <c:pt idx="6374">
                  <c:v>45131.625</c:v>
                </c:pt>
                <c:pt idx="6375">
                  <c:v>45131.666666666664</c:v>
                </c:pt>
                <c:pt idx="6376">
                  <c:v>45131.708333333336</c:v>
                </c:pt>
                <c:pt idx="6377">
                  <c:v>45131.75</c:v>
                </c:pt>
                <c:pt idx="6378">
                  <c:v>45131.791666666664</c:v>
                </c:pt>
                <c:pt idx="6379">
                  <c:v>45131.833333333336</c:v>
                </c:pt>
                <c:pt idx="6380">
                  <c:v>45131.875</c:v>
                </c:pt>
                <c:pt idx="6381">
                  <c:v>45131.916666666664</c:v>
                </c:pt>
                <c:pt idx="6382">
                  <c:v>45131.958333333336</c:v>
                </c:pt>
                <c:pt idx="6383">
                  <c:v>45132</c:v>
                </c:pt>
                <c:pt idx="6384">
                  <c:v>45132.041666666664</c:v>
                </c:pt>
                <c:pt idx="6385">
                  <c:v>45132.083333333336</c:v>
                </c:pt>
                <c:pt idx="6386">
                  <c:v>45132.125</c:v>
                </c:pt>
                <c:pt idx="6387">
                  <c:v>45132.166666666664</c:v>
                </c:pt>
                <c:pt idx="6388">
                  <c:v>45132.208333333336</c:v>
                </c:pt>
                <c:pt idx="6389">
                  <c:v>45132.25</c:v>
                </c:pt>
                <c:pt idx="6390">
                  <c:v>45132.291666666664</c:v>
                </c:pt>
                <c:pt idx="6391">
                  <c:v>45132.333333333336</c:v>
                </c:pt>
                <c:pt idx="6392">
                  <c:v>45132.375</c:v>
                </c:pt>
                <c:pt idx="6393">
                  <c:v>45132.416666666664</c:v>
                </c:pt>
                <c:pt idx="6394">
                  <c:v>45132.458333333336</c:v>
                </c:pt>
                <c:pt idx="6395">
                  <c:v>45132.5</c:v>
                </c:pt>
                <c:pt idx="6396">
                  <c:v>45132.541666666664</c:v>
                </c:pt>
                <c:pt idx="6397">
                  <c:v>45132.583333333336</c:v>
                </c:pt>
                <c:pt idx="6398">
                  <c:v>45132.625</c:v>
                </c:pt>
                <c:pt idx="6399">
                  <c:v>45132.666666666664</c:v>
                </c:pt>
                <c:pt idx="6400">
                  <c:v>45132.708333333336</c:v>
                </c:pt>
                <c:pt idx="6401">
                  <c:v>45132.75</c:v>
                </c:pt>
                <c:pt idx="6402">
                  <c:v>45132.791666666664</c:v>
                </c:pt>
                <c:pt idx="6403">
                  <c:v>45132.833333333336</c:v>
                </c:pt>
                <c:pt idx="6404">
                  <c:v>45132.875</c:v>
                </c:pt>
                <c:pt idx="6405">
                  <c:v>45132.916666666664</c:v>
                </c:pt>
                <c:pt idx="6406">
                  <c:v>45132.958333333336</c:v>
                </c:pt>
                <c:pt idx="6407">
                  <c:v>45133</c:v>
                </c:pt>
                <c:pt idx="6408">
                  <c:v>45133.041666666664</c:v>
                </c:pt>
                <c:pt idx="6409">
                  <c:v>45133.083333333336</c:v>
                </c:pt>
                <c:pt idx="6410">
                  <c:v>45133.125</c:v>
                </c:pt>
                <c:pt idx="6411">
                  <c:v>45133.166666666664</c:v>
                </c:pt>
                <c:pt idx="6412">
                  <c:v>45133.208333333336</c:v>
                </c:pt>
                <c:pt idx="6413">
                  <c:v>45133.25</c:v>
                </c:pt>
                <c:pt idx="6414">
                  <c:v>45133.291666666664</c:v>
                </c:pt>
                <c:pt idx="6415">
                  <c:v>45133.333333333336</c:v>
                </c:pt>
                <c:pt idx="6416">
                  <c:v>45133.375</c:v>
                </c:pt>
                <c:pt idx="6417">
                  <c:v>45133.416666666664</c:v>
                </c:pt>
                <c:pt idx="6418">
                  <c:v>45133.458333333336</c:v>
                </c:pt>
                <c:pt idx="6419">
                  <c:v>45133.5</c:v>
                </c:pt>
                <c:pt idx="6420">
                  <c:v>45133.541666666664</c:v>
                </c:pt>
                <c:pt idx="6421">
                  <c:v>45133.583333333336</c:v>
                </c:pt>
                <c:pt idx="6422">
                  <c:v>45133.625</c:v>
                </c:pt>
                <c:pt idx="6423">
                  <c:v>45133.666666666664</c:v>
                </c:pt>
                <c:pt idx="6424">
                  <c:v>45133.708333333336</c:v>
                </c:pt>
                <c:pt idx="6425">
                  <c:v>45133.75</c:v>
                </c:pt>
                <c:pt idx="6426">
                  <c:v>45133.791666666664</c:v>
                </c:pt>
                <c:pt idx="6427">
                  <c:v>45133.833333333336</c:v>
                </c:pt>
                <c:pt idx="6428">
                  <c:v>45133.875</c:v>
                </c:pt>
                <c:pt idx="6429">
                  <c:v>45133.916666666664</c:v>
                </c:pt>
                <c:pt idx="6430">
                  <c:v>45133.958333333336</c:v>
                </c:pt>
                <c:pt idx="6431">
                  <c:v>45134</c:v>
                </c:pt>
                <c:pt idx="6432">
                  <c:v>45134.041666666664</c:v>
                </c:pt>
                <c:pt idx="6433">
                  <c:v>45134.083333333336</c:v>
                </c:pt>
                <c:pt idx="6434">
                  <c:v>45134.125</c:v>
                </c:pt>
                <c:pt idx="6435">
                  <c:v>45134.166666666664</c:v>
                </c:pt>
                <c:pt idx="6436">
                  <c:v>45134.208333333336</c:v>
                </c:pt>
                <c:pt idx="6437">
                  <c:v>45134.25</c:v>
                </c:pt>
                <c:pt idx="6438">
                  <c:v>45134.291666666664</c:v>
                </c:pt>
                <c:pt idx="6439">
                  <c:v>45134.333333333336</c:v>
                </c:pt>
                <c:pt idx="6440">
                  <c:v>45134.375</c:v>
                </c:pt>
                <c:pt idx="6441">
                  <c:v>45134.416666666664</c:v>
                </c:pt>
                <c:pt idx="6442">
                  <c:v>45134.458333333336</c:v>
                </c:pt>
                <c:pt idx="6443">
                  <c:v>45134.5</c:v>
                </c:pt>
                <c:pt idx="6444">
                  <c:v>45134.541666666664</c:v>
                </c:pt>
                <c:pt idx="6445">
                  <c:v>45134.583333333336</c:v>
                </c:pt>
                <c:pt idx="6446">
                  <c:v>45134.625</c:v>
                </c:pt>
                <c:pt idx="6447">
                  <c:v>45134.666666666664</c:v>
                </c:pt>
                <c:pt idx="6448">
                  <c:v>45134.708333333336</c:v>
                </c:pt>
                <c:pt idx="6449">
                  <c:v>45134.75</c:v>
                </c:pt>
                <c:pt idx="6450">
                  <c:v>45134.791666666664</c:v>
                </c:pt>
                <c:pt idx="6451">
                  <c:v>45134.833333333336</c:v>
                </c:pt>
                <c:pt idx="6452">
                  <c:v>45134.875</c:v>
                </c:pt>
                <c:pt idx="6453">
                  <c:v>45134.916666666664</c:v>
                </c:pt>
                <c:pt idx="6454">
                  <c:v>45134.958333333336</c:v>
                </c:pt>
                <c:pt idx="6455">
                  <c:v>45135</c:v>
                </c:pt>
                <c:pt idx="6456">
                  <c:v>45135.041666666664</c:v>
                </c:pt>
                <c:pt idx="6457">
                  <c:v>45135.083333333336</c:v>
                </c:pt>
                <c:pt idx="6458">
                  <c:v>45135.125</c:v>
                </c:pt>
                <c:pt idx="6459">
                  <c:v>45135.166666666664</c:v>
                </c:pt>
                <c:pt idx="6460">
                  <c:v>45135.208333333336</c:v>
                </c:pt>
                <c:pt idx="6461">
                  <c:v>45135.25</c:v>
                </c:pt>
                <c:pt idx="6462">
                  <c:v>45135.291666666664</c:v>
                </c:pt>
                <c:pt idx="6463">
                  <c:v>45135.333333333336</c:v>
                </c:pt>
                <c:pt idx="6464">
                  <c:v>45135.375</c:v>
                </c:pt>
                <c:pt idx="6465">
                  <c:v>45135.416666666664</c:v>
                </c:pt>
                <c:pt idx="6466">
                  <c:v>45135.458333333336</c:v>
                </c:pt>
                <c:pt idx="6467">
                  <c:v>45135.5</c:v>
                </c:pt>
                <c:pt idx="6468">
                  <c:v>45135.541666666664</c:v>
                </c:pt>
                <c:pt idx="6469">
                  <c:v>45135.583333333336</c:v>
                </c:pt>
                <c:pt idx="6470">
                  <c:v>45135.625</c:v>
                </c:pt>
                <c:pt idx="6471">
                  <c:v>45135.666666666664</c:v>
                </c:pt>
                <c:pt idx="6472">
                  <c:v>45135.708333333336</c:v>
                </c:pt>
                <c:pt idx="6473">
                  <c:v>45135.75</c:v>
                </c:pt>
                <c:pt idx="6474">
                  <c:v>45135.791666666664</c:v>
                </c:pt>
                <c:pt idx="6475">
                  <c:v>45135.833333333336</c:v>
                </c:pt>
                <c:pt idx="6476">
                  <c:v>45135.875</c:v>
                </c:pt>
                <c:pt idx="6477">
                  <c:v>45135.916666666664</c:v>
                </c:pt>
                <c:pt idx="6478">
                  <c:v>45135.958333333336</c:v>
                </c:pt>
                <c:pt idx="6479">
                  <c:v>45136</c:v>
                </c:pt>
                <c:pt idx="6480">
                  <c:v>45136.041666666664</c:v>
                </c:pt>
                <c:pt idx="6481">
                  <c:v>45136.083333333336</c:v>
                </c:pt>
                <c:pt idx="6482">
                  <c:v>45136.125</c:v>
                </c:pt>
                <c:pt idx="6483">
                  <c:v>45136.166666666664</c:v>
                </c:pt>
                <c:pt idx="6484">
                  <c:v>45136.208333333336</c:v>
                </c:pt>
                <c:pt idx="6485">
                  <c:v>45136.25</c:v>
                </c:pt>
                <c:pt idx="6486">
                  <c:v>45136.291666666664</c:v>
                </c:pt>
                <c:pt idx="6487">
                  <c:v>45136.333333333336</c:v>
                </c:pt>
                <c:pt idx="6488">
                  <c:v>45136.375</c:v>
                </c:pt>
                <c:pt idx="6489">
                  <c:v>45136.416666666664</c:v>
                </c:pt>
                <c:pt idx="6490">
                  <c:v>45136.458333333336</c:v>
                </c:pt>
                <c:pt idx="6491">
                  <c:v>45136.5</c:v>
                </c:pt>
                <c:pt idx="6492">
                  <c:v>45136.541666666664</c:v>
                </c:pt>
                <c:pt idx="6493">
                  <c:v>45136.583333333336</c:v>
                </c:pt>
                <c:pt idx="6494">
                  <c:v>45136.625</c:v>
                </c:pt>
                <c:pt idx="6495">
                  <c:v>45136.666666666664</c:v>
                </c:pt>
                <c:pt idx="6496">
                  <c:v>45136.708333333336</c:v>
                </c:pt>
                <c:pt idx="6497">
                  <c:v>45136.75</c:v>
                </c:pt>
                <c:pt idx="6498">
                  <c:v>45136.791666666664</c:v>
                </c:pt>
                <c:pt idx="6499">
                  <c:v>45136.833333333336</c:v>
                </c:pt>
                <c:pt idx="6500">
                  <c:v>45136.875</c:v>
                </c:pt>
                <c:pt idx="6501">
                  <c:v>45136.916666666664</c:v>
                </c:pt>
                <c:pt idx="6502">
                  <c:v>45136.958333333336</c:v>
                </c:pt>
                <c:pt idx="6503">
                  <c:v>45137</c:v>
                </c:pt>
                <c:pt idx="6504">
                  <c:v>45137.041666666664</c:v>
                </c:pt>
                <c:pt idx="6505">
                  <c:v>45137.083333333336</c:v>
                </c:pt>
                <c:pt idx="6506">
                  <c:v>45137.125</c:v>
                </c:pt>
                <c:pt idx="6507">
                  <c:v>45137.166666666664</c:v>
                </c:pt>
                <c:pt idx="6508">
                  <c:v>45137.208333333336</c:v>
                </c:pt>
                <c:pt idx="6509">
                  <c:v>45137.25</c:v>
                </c:pt>
                <c:pt idx="6510">
                  <c:v>45137.291666666664</c:v>
                </c:pt>
                <c:pt idx="6511">
                  <c:v>45137.333333333336</c:v>
                </c:pt>
                <c:pt idx="6512">
                  <c:v>45137.375</c:v>
                </c:pt>
                <c:pt idx="6513">
                  <c:v>45137.416666666664</c:v>
                </c:pt>
                <c:pt idx="6514">
                  <c:v>45137.458333333336</c:v>
                </c:pt>
                <c:pt idx="6515">
                  <c:v>45137.5</c:v>
                </c:pt>
                <c:pt idx="6516">
                  <c:v>45137.541666666664</c:v>
                </c:pt>
                <c:pt idx="6517">
                  <c:v>45137.583333333336</c:v>
                </c:pt>
                <c:pt idx="6518">
                  <c:v>45137.625</c:v>
                </c:pt>
                <c:pt idx="6519">
                  <c:v>45137.666666666664</c:v>
                </c:pt>
                <c:pt idx="6520">
                  <c:v>45137.708333333336</c:v>
                </c:pt>
                <c:pt idx="6521">
                  <c:v>45137.75</c:v>
                </c:pt>
                <c:pt idx="6522">
                  <c:v>45137.791666666664</c:v>
                </c:pt>
                <c:pt idx="6523">
                  <c:v>45137.833333333336</c:v>
                </c:pt>
                <c:pt idx="6524">
                  <c:v>45137.875</c:v>
                </c:pt>
                <c:pt idx="6525">
                  <c:v>45137.916666666664</c:v>
                </c:pt>
                <c:pt idx="6526">
                  <c:v>45137.958333333336</c:v>
                </c:pt>
                <c:pt idx="6527">
                  <c:v>45138</c:v>
                </c:pt>
                <c:pt idx="6528">
                  <c:v>45138.041666666664</c:v>
                </c:pt>
                <c:pt idx="6529">
                  <c:v>45138.083333333336</c:v>
                </c:pt>
                <c:pt idx="6530">
                  <c:v>45138.125</c:v>
                </c:pt>
                <c:pt idx="6531">
                  <c:v>45138.166666666664</c:v>
                </c:pt>
                <c:pt idx="6532">
                  <c:v>45138.208333333336</c:v>
                </c:pt>
                <c:pt idx="6533">
                  <c:v>45138.25</c:v>
                </c:pt>
                <c:pt idx="6534">
                  <c:v>45138.291666666664</c:v>
                </c:pt>
                <c:pt idx="6535">
                  <c:v>45138.333333333336</c:v>
                </c:pt>
                <c:pt idx="6536">
                  <c:v>45138.375</c:v>
                </c:pt>
                <c:pt idx="6537">
                  <c:v>45138.416666666664</c:v>
                </c:pt>
                <c:pt idx="6538">
                  <c:v>45138.458333333336</c:v>
                </c:pt>
                <c:pt idx="6539">
                  <c:v>45138.5</c:v>
                </c:pt>
                <c:pt idx="6540">
                  <c:v>45138.541666666664</c:v>
                </c:pt>
                <c:pt idx="6541">
                  <c:v>45138.583333333336</c:v>
                </c:pt>
                <c:pt idx="6542">
                  <c:v>45138.625</c:v>
                </c:pt>
                <c:pt idx="6543">
                  <c:v>45138.666666666664</c:v>
                </c:pt>
                <c:pt idx="6544">
                  <c:v>45138.708333333336</c:v>
                </c:pt>
                <c:pt idx="6545">
                  <c:v>45138.75</c:v>
                </c:pt>
                <c:pt idx="6546">
                  <c:v>45138.791666666664</c:v>
                </c:pt>
                <c:pt idx="6547">
                  <c:v>45138.833333333336</c:v>
                </c:pt>
                <c:pt idx="6548">
                  <c:v>45138.875</c:v>
                </c:pt>
                <c:pt idx="6549">
                  <c:v>45138.916666666664</c:v>
                </c:pt>
                <c:pt idx="6550">
                  <c:v>45138.958333333336</c:v>
                </c:pt>
                <c:pt idx="6551">
                  <c:v>45139</c:v>
                </c:pt>
                <c:pt idx="6552">
                  <c:v>45139.041666666664</c:v>
                </c:pt>
                <c:pt idx="6553">
                  <c:v>45139.083333333336</c:v>
                </c:pt>
                <c:pt idx="6554">
                  <c:v>45139.125</c:v>
                </c:pt>
                <c:pt idx="6555">
                  <c:v>45139.166666666664</c:v>
                </c:pt>
                <c:pt idx="6556">
                  <c:v>45139.208333333336</c:v>
                </c:pt>
                <c:pt idx="6557">
                  <c:v>45139.25</c:v>
                </c:pt>
                <c:pt idx="6558">
                  <c:v>45139.291666666664</c:v>
                </c:pt>
                <c:pt idx="6559">
                  <c:v>45139.333333333336</c:v>
                </c:pt>
                <c:pt idx="6560">
                  <c:v>45139.375</c:v>
                </c:pt>
                <c:pt idx="6561">
                  <c:v>45139.416666666664</c:v>
                </c:pt>
                <c:pt idx="6562">
                  <c:v>45139.458333333336</c:v>
                </c:pt>
                <c:pt idx="6563">
                  <c:v>45139.5</c:v>
                </c:pt>
                <c:pt idx="6564">
                  <c:v>45139.541666666664</c:v>
                </c:pt>
                <c:pt idx="6565">
                  <c:v>45139.583333333336</c:v>
                </c:pt>
                <c:pt idx="6566">
                  <c:v>45139.625</c:v>
                </c:pt>
                <c:pt idx="6567">
                  <c:v>45139.666666666664</c:v>
                </c:pt>
                <c:pt idx="6568">
                  <c:v>45139.708333333336</c:v>
                </c:pt>
                <c:pt idx="6569">
                  <c:v>45139.75</c:v>
                </c:pt>
                <c:pt idx="6570">
                  <c:v>45139.791666666664</c:v>
                </c:pt>
                <c:pt idx="6571">
                  <c:v>45139.833333333336</c:v>
                </c:pt>
                <c:pt idx="6572">
                  <c:v>45139.875</c:v>
                </c:pt>
                <c:pt idx="6573">
                  <c:v>45139.916666666664</c:v>
                </c:pt>
                <c:pt idx="6574">
                  <c:v>45139.958333333336</c:v>
                </c:pt>
                <c:pt idx="6575">
                  <c:v>45140</c:v>
                </c:pt>
                <c:pt idx="6576">
                  <c:v>45140.041666666664</c:v>
                </c:pt>
                <c:pt idx="6577">
                  <c:v>45140.083333333336</c:v>
                </c:pt>
                <c:pt idx="6578">
                  <c:v>45140.125</c:v>
                </c:pt>
                <c:pt idx="6579">
                  <c:v>45140.166666666664</c:v>
                </c:pt>
                <c:pt idx="6580">
                  <c:v>45140.208333333336</c:v>
                </c:pt>
                <c:pt idx="6581">
                  <c:v>45140.25</c:v>
                </c:pt>
                <c:pt idx="6582">
                  <c:v>45140.291666666664</c:v>
                </c:pt>
                <c:pt idx="6583">
                  <c:v>45140.333333333336</c:v>
                </c:pt>
                <c:pt idx="6584">
                  <c:v>45140.375</c:v>
                </c:pt>
                <c:pt idx="6585">
                  <c:v>45140.416666666664</c:v>
                </c:pt>
                <c:pt idx="6586">
                  <c:v>45140.458333333336</c:v>
                </c:pt>
                <c:pt idx="6587">
                  <c:v>45140.5</c:v>
                </c:pt>
                <c:pt idx="6588">
                  <c:v>45140.541666666664</c:v>
                </c:pt>
                <c:pt idx="6589">
                  <c:v>45140.583333333336</c:v>
                </c:pt>
                <c:pt idx="6590">
                  <c:v>45140.625</c:v>
                </c:pt>
                <c:pt idx="6591">
                  <c:v>45140.666666666664</c:v>
                </c:pt>
                <c:pt idx="6592">
                  <c:v>45140.708333333336</c:v>
                </c:pt>
                <c:pt idx="6593">
                  <c:v>45140.75</c:v>
                </c:pt>
                <c:pt idx="6594">
                  <c:v>45140.791666666664</c:v>
                </c:pt>
                <c:pt idx="6595">
                  <c:v>45140.833333333336</c:v>
                </c:pt>
                <c:pt idx="6596">
                  <c:v>45140.875</c:v>
                </c:pt>
                <c:pt idx="6597">
                  <c:v>45140.916666666664</c:v>
                </c:pt>
                <c:pt idx="6598">
                  <c:v>45140.958333333336</c:v>
                </c:pt>
                <c:pt idx="6599">
                  <c:v>45141</c:v>
                </c:pt>
                <c:pt idx="6600">
                  <c:v>45141.041666666664</c:v>
                </c:pt>
                <c:pt idx="6601">
                  <c:v>45141.083333333336</c:v>
                </c:pt>
                <c:pt idx="6602">
                  <c:v>45141.125</c:v>
                </c:pt>
                <c:pt idx="6603">
                  <c:v>45141.166666666664</c:v>
                </c:pt>
                <c:pt idx="6604">
                  <c:v>45141.208333333336</c:v>
                </c:pt>
                <c:pt idx="6605">
                  <c:v>45141.25</c:v>
                </c:pt>
                <c:pt idx="6606">
                  <c:v>45141.291666666664</c:v>
                </c:pt>
                <c:pt idx="6607">
                  <c:v>45141.333333333336</c:v>
                </c:pt>
                <c:pt idx="6608">
                  <c:v>45141.375</c:v>
                </c:pt>
                <c:pt idx="6609">
                  <c:v>45141.416666666664</c:v>
                </c:pt>
                <c:pt idx="6610">
                  <c:v>45141.458333333336</c:v>
                </c:pt>
                <c:pt idx="6611">
                  <c:v>45141.5</c:v>
                </c:pt>
                <c:pt idx="6612">
                  <c:v>45141.541666666664</c:v>
                </c:pt>
                <c:pt idx="6613">
                  <c:v>45141.583333333336</c:v>
                </c:pt>
                <c:pt idx="6614">
                  <c:v>45141.625</c:v>
                </c:pt>
                <c:pt idx="6615">
                  <c:v>45141.666666666664</c:v>
                </c:pt>
                <c:pt idx="6616">
                  <c:v>45141.708333333336</c:v>
                </c:pt>
                <c:pt idx="6617">
                  <c:v>45141.75</c:v>
                </c:pt>
                <c:pt idx="6618">
                  <c:v>45141.791666666664</c:v>
                </c:pt>
                <c:pt idx="6619">
                  <c:v>45141.833333333336</c:v>
                </c:pt>
                <c:pt idx="6620">
                  <c:v>45141.875</c:v>
                </c:pt>
                <c:pt idx="6621">
                  <c:v>45141.916666666664</c:v>
                </c:pt>
                <c:pt idx="6622">
                  <c:v>45141.958333333336</c:v>
                </c:pt>
                <c:pt idx="6623">
                  <c:v>45142</c:v>
                </c:pt>
                <c:pt idx="6624">
                  <c:v>45142.041666666664</c:v>
                </c:pt>
                <c:pt idx="6625">
                  <c:v>45142.083333333336</c:v>
                </c:pt>
                <c:pt idx="6626">
                  <c:v>45142.125</c:v>
                </c:pt>
                <c:pt idx="6627">
                  <c:v>45142.166666666664</c:v>
                </c:pt>
                <c:pt idx="6628">
                  <c:v>45142.208333333336</c:v>
                </c:pt>
                <c:pt idx="6629">
                  <c:v>45142.25</c:v>
                </c:pt>
                <c:pt idx="6630">
                  <c:v>45142.291666666664</c:v>
                </c:pt>
                <c:pt idx="6631">
                  <c:v>45142.333333333336</c:v>
                </c:pt>
                <c:pt idx="6632">
                  <c:v>45142.375</c:v>
                </c:pt>
                <c:pt idx="6633">
                  <c:v>45142.416666666664</c:v>
                </c:pt>
                <c:pt idx="6634">
                  <c:v>45142.458333333336</c:v>
                </c:pt>
                <c:pt idx="6635">
                  <c:v>45142.5</c:v>
                </c:pt>
                <c:pt idx="6636">
                  <c:v>45142.541666666664</c:v>
                </c:pt>
                <c:pt idx="6637">
                  <c:v>45142.583333333336</c:v>
                </c:pt>
                <c:pt idx="6638">
                  <c:v>45142.625</c:v>
                </c:pt>
                <c:pt idx="6639">
                  <c:v>45142.666666666664</c:v>
                </c:pt>
                <c:pt idx="6640">
                  <c:v>45142.708333333336</c:v>
                </c:pt>
                <c:pt idx="6641">
                  <c:v>45142.75</c:v>
                </c:pt>
                <c:pt idx="6642">
                  <c:v>45142.791666666664</c:v>
                </c:pt>
                <c:pt idx="6643">
                  <c:v>45142.833333333336</c:v>
                </c:pt>
                <c:pt idx="6644">
                  <c:v>45142.875</c:v>
                </c:pt>
                <c:pt idx="6645">
                  <c:v>45142.916666666664</c:v>
                </c:pt>
                <c:pt idx="6646">
                  <c:v>45142.958333333336</c:v>
                </c:pt>
                <c:pt idx="6647">
                  <c:v>45143</c:v>
                </c:pt>
                <c:pt idx="6648">
                  <c:v>45143.041666666664</c:v>
                </c:pt>
                <c:pt idx="6649">
                  <c:v>45143.083333333336</c:v>
                </c:pt>
                <c:pt idx="6650">
                  <c:v>45143.125</c:v>
                </c:pt>
                <c:pt idx="6651">
                  <c:v>45143.166666666664</c:v>
                </c:pt>
                <c:pt idx="6652">
                  <c:v>45143.208333333336</c:v>
                </c:pt>
                <c:pt idx="6653">
                  <c:v>45143.25</c:v>
                </c:pt>
                <c:pt idx="6654">
                  <c:v>45143.291666666664</c:v>
                </c:pt>
                <c:pt idx="6655">
                  <c:v>45143.333333333336</c:v>
                </c:pt>
                <c:pt idx="6656">
                  <c:v>45143.375</c:v>
                </c:pt>
                <c:pt idx="6657">
                  <c:v>45143.416666666664</c:v>
                </c:pt>
                <c:pt idx="6658">
                  <c:v>45143.458333333336</c:v>
                </c:pt>
                <c:pt idx="6659">
                  <c:v>45143.5</c:v>
                </c:pt>
                <c:pt idx="6660">
                  <c:v>45143.541666666664</c:v>
                </c:pt>
                <c:pt idx="6661">
                  <c:v>45143.583333333336</c:v>
                </c:pt>
                <c:pt idx="6662">
                  <c:v>45143.625</c:v>
                </c:pt>
                <c:pt idx="6663">
                  <c:v>45143.666666666664</c:v>
                </c:pt>
                <c:pt idx="6664">
                  <c:v>45143.708333333336</c:v>
                </c:pt>
                <c:pt idx="6665">
                  <c:v>45143.75</c:v>
                </c:pt>
                <c:pt idx="6666">
                  <c:v>45143.791666666664</c:v>
                </c:pt>
                <c:pt idx="6667">
                  <c:v>45143.833333333336</c:v>
                </c:pt>
                <c:pt idx="6668">
                  <c:v>45143.875</c:v>
                </c:pt>
                <c:pt idx="6669">
                  <c:v>45143.916666666664</c:v>
                </c:pt>
                <c:pt idx="6670">
                  <c:v>45143.958333333336</c:v>
                </c:pt>
                <c:pt idx="6671">
                  <c:v>45144</c:v>
                </c:pt>
                <c:pt idx="6672">
                  <c:v>45144.041666666664</c:v>
                </c:pt>
                <c:pt idx="6673">
                  <c:v>45144.083333333336</c:v>
                </c:pt>
                <c:pt idx="6674">
                  <c:v>45144.125</c:v>
                </c:pt>
                <c:pt idx="6675">
                  <c:v>45144.166666666664</c:v>
                </c:pt>
                <c:pt idx="6676">
                  <c:v>45144.208333333336</c:v>
                </c:pt>
                <c:pt idx="6677">
                  <c:v>45144.25</c:v>
                </c:pt>
                <c:pt idx="6678">
                  <c:v>45144.291666666664</c:v>
                </c:pt>
                <c:pt idx="6679">
                  <c:v>45144.333333333336</c:v>
                </c:pt>
                <c:pt idx="6680">
                  <c:v>45144.375</c:v>
                </c:pt>
                <c:pt idx="6681">
                  <c:v>45144.416666666664</c:v>
                </c:pt>
                <c:pt idx="6682">
                  <c:v>45144.458333333336</c:v>
                </c:pt>
                <c:pt idx="6683">
                  <c:v>45144.5</c:v>
                </c:pt>
                <c:pt idx="6684">
                  <c:v>45144.541666666664</c:v>
                </c:pt>
                <c:pt idx="6685">
                  <c:v>45144.583333333336</c:v>
                </c:pt>
                <c:pt idx="6686">
                  <c:v>45144.625</c:v>
                </c:pt>
                <c:pt idx="6687">
                  <c:v>45144.666666666664</c:v>
                </c:pt>
                <c:pt idx="6688">
                  <c:v>45144.708333333336</c:v>
                </c:pt>
                <c:pt idx="6689">
                  <c:v>45144.75</c:v>
                </c:pt>
                <c:pt idx="6690">
                  <c:v>45144.791666666664</c:v>
                </c:pt>
                <c:pt idx="6691">
                  <c:v>45144.833333333336</c:v>
                </c:pt>
                <c:pt idx="6692">
                  <c:v>45144.875</c:v>
                </c:pt>
                <c:pt idx="6693">
                  <c:v>45144.916666666664</c:v>
                </c:pt>
                <c:pt idx="6694">
                  <c:v>45144.958333333336</c:v>
                </c:pt>
                <c:pt idx="6695">
                  <c:v>45145</c:v>
                </c:pt>
                <c:pt idx="6696">
                  <c:v>45145.041666666664</c:v>
                </c:pt>
                <c:pt idx="6697">
                  <c:v>45145.083333333336</c:v>
                </c:pt>
                <c:pt idx="6698">
                  <c:v>45145.125</c:v>
                </c:pt>
                <c:pt idx="6699">
                  <c:v>45145.166666666664</c:v>
                </c:pt>
                <c:pt idx="6700">
                  <c:v>45145.208333333336</c:v>
                </c:pt>
                <c:pt idx="6701">
                  <c:v>45145.25</c:v>
                </c:pt>
                <c:pt idx="6702">
                  <c:v>45145.291666666664</c:v>
                </c:pt>
                <c:pt idx="6703">
                  <c:v>45145.333333333336</c:v>
                </c:pt>
                <c:pt idx="6704">
                  <c:v>45145.375</c:v>
                </c:pt>
                <c:pt idx="6705">
                  <c:v>45145.416666666664</c:v>
                </c:pt>
                <c:pt idx="6706">
                  <c:v>45145.458333333336</c:v>
                </c:pt>
                <c:pt idx="6707">
                  <c:v>45145.5</c:v>
                </c:pt>
                <c:pt idx="6708">
                  <c:v>45145.541666666664</c:v>
                </c:pt>
                <c:pt idx="6709">
                  <c:v>45145.583333333336</c:v>
                </c:pt>
                <c:pt idx="6710">
                  <c:v>45145.625</c:v>
                </c:pt>
                <c:pt idx="6711">
                  <c:v>45145.666666666664</c:v>
                </c:pt>
                <c:pt idx="6712">
                  <c:v>45145.708333333336</c:v>
                </c:pt>
                <c:pt idx="6713">
                  <c:v>45145.75</c:v>
                </c:pt>
                <c:pt idx="6714">
                  <c:v>45145.791666666664</c:v>
                </c:pt>
                <c:pt idx="6715">
                  <c:v>45145.833333333336</c:v>
                </c:pt>
                <c:pt idx="6716">
                  <c:v>45145.875</c:v>
                </c:pt>
                <c:pt idx="6717">
                  <c:v>45145.916666666664</c:v>
                </c:pt>
                <c:pt idx="6718">
                  <c:v>45145.958333333336</c:v>
                </c:pt>
                <c:pt idx="6719">
                  <c:v>45146</c:v>
                </c:pt>
                <c:pt idx="6720">
                  <c:v>45146.041666666664</c:v>
                </c:pt>
                <c:pt idx="6721">
                  <c:v>45146.083333333336</c:v>
                </c:pt>
                <c:pt idx="6722">
                  <c:v>45146.125</c:v>
                </c:pt>
                <c:pt idx="6723">
                  <c:v>45146.166666666664</c:v>
                </c:pt>
                <c:pt idx="6724">
                  <c:v>45146.208333333336</c:v>
                </c:pt>
                <c:pt idx="6725">
                  <c:v>45146.25</c:v>
                </c:pt>
                <c:pt idx="6726">
                  <c:v>45146.291666666664</c:v>
                </c:pt>
                <c:pt idx="6727">
                  <c:v>45146.333333333336</c:v>
                </c:pt>
                <c:pt idx="6728">
                  <c:v>45146.375</c:v>
                </c:pt>
                <c:pt idx="6729">
                  <c:v>45146.416666666664</c:v>
                </c:pt>
                <c:pt idx="6730">
                  <c:v>45146.458333333336</c:v>
                </c:pt>
                <c:pt idx="6731">
                  <c:v>45146.5</c:v>
                </c:pt>
                <c:pt idx="6732">
                  <c:v>45146.541666666664</c:v>
                </c:pt>
                <c:pt idx="6733">
                  <c:v>45146.583333333336</c:v>
                </c:pt>
                <c:pt idx="6734">
                  <c:v>45146.625</c:v>
                </c:pt>
                <c:pt idx="6735">
                  <c:v>45146.666666666664</c:v>
                </c:pt>
                <c:pt idx="6736">
                  <c:v>45146.708333333336</c:v>
                </c:pt>
                <c:pt idx="6737">
                  <c:v>45146.75</c:v>
                </c:pt>
                <c:pt idx="6738">
                  <c:v>45146.791666666664</c:v>
                </c:pt>
                <c:pt idx="6739">
                  <c:v>45146.833333333336</c:v>
                </c:pt>
                <c:pt idx="6740">
                  <c:v>45146.875</c:v>
                </c:pt>
                <c:pt idx="6741">
                  <c:v>45146.916666666664</c:v>
                </c:pt>
                <c:pt idx="6742">
                  <c:v>45146.958333333336</c:v>
                </c:pt>
                <c:pt idx="6743">
                  <c:v>45147</c:v>
                </c:pt>
                <c:pt idx="6744">
                  <c:v>45147.041666666664</c:v>
                </c:pt>
                <c:pt idx="6745">
                  <c:v>45147.083333333336</c:v>
                </c:pt>
                <c:pt idx="6746">
                  <c:v>45147.125</c:v>
                </c:pt>
                <c:pt idx="6747">
                  <c:v>45147.166666666664</c:v>
                </c:pt>
                <c:pt idx="6748">
                  <c:v>45147.208333333336</c:v>
                </c:pt>
                <c:pt idx="6749">
                  <c:v>45147.25</c:v>
                </c:pt>
                <c:pt idx="6750">
                  <c:v>45147.291666666664</c:v>
                </c:pt>
                <c:pt idx="6751">
                  <c:v>45147.333333333336</c:v>
                </c:pt>
                <c:pt idx="6752">
                  <c:v>45147.375</c:v>
                </c:pt>
                <c:pt idx="6753">
                  <c:v>45147.416666666664</c:v>
                </c:pt>
                <c:pt idx="6754">
                  <c:v>45147.458333333336</c:v>
                </c:pt>
                <c:pt idx="6755">
                  <c:v>45147.5</c:v>
                </c:pt>
                <c:pt idx="6756">
                  <c:v>45147.541666666664</c:v>
                </c:pt>
                <c:pt idx="6757">
                  <c:v>45147.583333333336</c:v>
                </c:pt>
                <c:pt idx="6758">
                  <c:v>45147.625</c:v>
                </c:pt>
                <c:pt idx="6759">
                  <c:v>45147.666666666664</c:v>
                </c:pt>
                <c:pt idx="6760">
                  <c:v>45147.708333333336</c:v>
                </c:pt>
                <c:pt idx="6761">
                  <c:v>45147.75</c:v>
                </c:pt>
                <c:pt idx="6762">
                  <c:v>45147.791666666664</c:v>
                </c:pt>
                <c:pt idx="6763">
                  <c:v>45147.833333333336</c:v>
                </c:pt>
                <c:pt idx="6764">
                  <c:v>45147.875</c:v>
                </c:pt>
                <c:pt idx="6765">
                  <c:v>45147.916666666664</c:v>
                </c:pt>
                <c:pt idx="6766">
                  <c:v>45147.958333333336</c:v>
                </c:pt>
                <c:pt idx="6767">
                  <c:v>45148</c:v>
                </c:pt>
                <c:pt idx="6768">
                  <c:v>45148.041666666664</c:v>
                </c:pt>
                <c:pt idx="6769">
                  <c:v>45148.083333333336</c:v>
                </c:pt>
                <c:pt idx="6770">
                  <c:v>45148.125</c:v>
                </c:pt>
                <c:pt idx="6771">
                  <c:v>45148.166666666664</c:v>
                </c:pt>
                <c:pt idx="6772">
                  <c:v>45148.208333333336</c:v>
                </c:pt>
                <c:pt idx="6773">
                  <c:v>45148.25</c:v>
                </c:pt>
                <c:pt idx="6774">
                  <c:v>45148.291666666664</c:v>
                </c:pt>
                <c:pt idx="6775">
                  <c:v>45148.333333333336</c:v>
                </c:pt>
                <c:pt idx="6776">
                  <c:v>45148.375</c:v>
                </c:pt>
                <c:pt idx="6777">
                  <c:v>45148.416666666664</c:v>
                </c:pt>
                <c:pt idx="6778">
                  <c:v>45148.458333333336</c:v>
                </c:pt>
                <c:pt idx="6779">
                  <c:v>45148.5</c:v>
                </c:pt>
                <c:pt idx="6780">
                  <c:v>45148.541666666664</c:v>
                </c:pt>
                <c:pt idx="6781">
                  <c:v>45148.583333333336</c:v>
                </c:pt>
                <c:pt idx="6782">
                  <c:v>45148.625</c:v>
                </c:pt>
                <c:pt idx="6783">
                  <c:v>45148.666666666664</c:v>
                </c:pt>
                <c:pt idx="6784">
                  <c:v>45148.708333333336</c:v>
                </c:pt>
                <c:pt idx="6785">
                  <c:v>45148.75</c:v>
                </c:pt>
                <c:pt idx="6786">
                  <c:v>45148.791666666664</c:v>
                </c:pt>
                <c:pt idx="6787">
                  <c:v>45148.833333333336</c:v>
                </c:pt>
                <c:pt idx="6788">
                  <c:v>45148.875</c:v>
                </c:pt>
                <c:pt idx="6789">
                  <c:v>45148.916666666664</c:v>
                </c:pt>
                <c:pt idx="6790">
                  <c:v>45148.958333333336</c:v>
                </c:pt>
                <c:pt idx="6791">
                  <c:v>45149</c:v>
                </c:pt>
                <c:pt idx="6792">
                  <c:v>45149.041666666664</c:v>
                </c:pt>
                <c:pt idx="6793">
                  <c:v>45149.083333333336</c:v>
                </c:pt>
                <c:pt idx="6794">
                  <c:v>45149.125</c:v>
                </c:pt>
                <c:pt idx="6795">
                  <c:v>45149.166666666664</c:v>
                </c:pt>
                <c:pt idx="6796">
                  <c:v>45149.208333333336</c:v>
                </c:pt>
                <c:pt idx="6797">
                  <c:v>45149.25</c:v>
                </c:pt>
                <c:pt idx="6798">
                  <c:v>45149.291666666664</c:v>
                </c:pt>
                <c:pt idx="6799">
                  <c:v>45149.333333333336</c:v>
                </c:pt>
                <c:pt idx="6800">
                  <c:v>45149.375</c:v>
                </c:pt>
                <c:pt idx="6801">
                  <c:v>45149.416666666664</c:v>
                </c:pt>
                <c:pt idx="6802">
                  <c:v>45149.458333333336</c:v>
                </c:pt>
                <c:pt idx="6803">
                  <c:v>45149.5</c:v>
                </c:pt>
                <c:pt idx="6804">
                  <c:v>45149.541666666664</c:v>
                </c:pt>
                <c:pt idx="6805">
                  <c:v>45149.583333333336</c:v>
                </c:pt>
                <c:pt idx="6806">
                  <c:v>45149.625</c:v>
                </c:pt>
                <c:pt idx="6807">
                  <c:v>45149.666666666664</c:v>
                </c:pt>
                <c:pt idx="6808">
                  <c:v>45149.708333333336</c:v>
                </c:pt>
                <c:pt idx="6809">
                  <c:v>45149.75</c:v>
                </c:pt>
                <c:pt idx="6810">
                  <c:v>45149.791666666664</c:v>
                </c:pt>
                <c:pt idx="6811">
                  <c:v>45149.833333333336</c:v>
                </c:pt>
                <c:pt idx="6812">
                  <c:v>45149.875</c:v>
                </c:pt>
                <c:pt idx="6813">
                  <c:v>45149.916666666664</c:v>
                </c:pt>
                <c:pt idx="6814">
                  <c:v>45149.958333333336</c:v>
                </c:pt>
                <c:pt idx="6815">
                  <c:v>45150</c:v>
                </c:pt>
                <c:pt idx="6816">
                  <c:v>45150.041666666664</c:v>
                </c:pt>
                <c:pt idx="6817">
                  <c:v>45150.083333333336</c:v>
                </c:pt>
                <c:pt idx="6818">
                  <c:v>45150.125</c:v>
                </c:pt>
                <c:pt idx="6819">
                  <c:v>45150.166666666664</c:v>
                </c:pt>
                <c:pt idx="6820">
                  <c:v>45150.208333333336</c:v>
                </c:pt>
                <c:pt idx="6821">
                  <c:v>45150.25</c:v>
                </c:pt>
                <c:pt idx="6822">
                  <c:v>45150.291666666664</c:v>
                </c:pt>
                <c:pt idx="6823">
                  <c:v>45150.333333333336</c:v>
                </c:pt>
                <c:pt idx="6824">
                  <c:v>45150.375</c:v>
                </c:pt>
                <c:pt idx="6825">
                  <c:v>45150.416666666664</c:v>
                </c:pt>
                <c:pt idx="6826">
                  <c:v>45150.458333333336</c:v>
                </c:pt>
                <c:pt idx="6827">
                  <c:v>45150.5</c:v>
                </c:pt>
                <c:pt idx="6828">
                  <c:v>45150.541666666664</c:v>
                </c:pt>
                <c:pt idx="6829">
                  <c:v>45150.583333333336</c:v>
                </c:pt>
                <c:pt idx="6830">
                  <c:v>45150.625</c:v>
                </c:pt>
                <c:pt idx="6831">
                  <c:v>45150.666666666664</c:v>
                </c:pt>
                <c:pt idx="6832">
                  <c:v>45150.708333333336</c:v>
                </c:pt>
                <c:pt idx="6833">
                  <c:v>45150.75</c:v>
                </c:pt>
                <c:pt idx="6834">
                  <c:v>45150.791666666664</c:v>
                </c:pt>
                <c:pt idx="6835">
                  <c:v>45150.833333333336</c:v>
                </c:pt>
                <c:pt idx="6836">
                  <c:v>45150.875</c:v>
                </c:pt>
                <c:pt idx="6837">
                  <c:v>45150.916666666664</c:v>
                </c:pt>
                <c:pt idx="6838">
                  <c:v>45150.958333333336</c:v>
                </c:pt>
                <c:pt idx="6839">
                  <c:v>45151</c:v>
                </c:pt>
                <c:pt idx="6840">
                  <c:v>45151.041666666664</c:v>
                </c:pt>
                <c:pt idx="6841">
                  <c:v>45151.083333333336</c:v>
                </c:pt>
                <c:pt idx="6842">
                  <c:v>45151.125</c:v>
                </c:pt>
                <c:pt idx="6843">
                  <c:v>45151.166666666664</c:v>
                </c:pt>
                <c:pt idx="6844">
                  <c:v>45151.208333333336</c:v>
                </c:pt>
                <c:pt idx="6845">
                  <c:v>45151.25</c:v>
                </c:pt>
                <c:pt idx="6846">
                  <c:v>45151.291666666664</c:v>
                </c:pt>
                <c:pt idx="6847">
                  <c:v>45151.333333333336</c:v>
                </c:pt>
                <c:pt idx="6848">
                  <c:v>45151.375</c:v>
                </c:pt>
                <c:pt idx="6849">
                  <c:v>45151.416666666664</c:v>
                </c:pt>
                <c:pt idx="6850">
                  <c:v>45151.458333333336</c:v>
                </c:pt>
                <c:pt idx="6851">
                  <c:v>45151.5</c:v>
                </c:pt>
                <c:pt idx="6852">
                  <c:v>45151.541666666664</c:v>
                </c:pt>
                <c:pt idx="6853">
                  <c:v>45151.583333333336</c:v>
                </c:pt>
                <c:pt idx="6854">
                  <c:v>45151.625</c:v>
                </c:pt>
                <c:pt idx="6855">
                  <c:v>45151.666666666664</c:v>
                </c:pt>
                <c:pt idx="6856">
                  <c:v>45151.708333333336</c:v>
                </c:pt>
                <c:pt idx="6857">
                  <c:v>45151.75</c:v>
                </c:pt>
                <c:pt idx="6858">
                  <c:v>45151.791666666664</c:v>
                </c:pt>
                <c:pt idx="6859">
                  <c:v>45151.833333333336</c:v>
                </c:pt>
                <c:pt idx="6860">
                  <c:v>45151.875</c:v>
                </c:pt>
                <c:pt idx="6861">
                  <c:v>45151.916666666664</c:v>
                </c:pt>
                <c:pt idx="6862">
                  <c:v>45151.958333333336</c:v>
                </c:pt>
                <c:pt idx="6863">
                  <c:v>45152</c:v>
                </c:pt>
                <c:pt idx="6864">
                  <c:v>45152.041666666664</c:v>
                </c:pt>
                <c:pt idx="6865">
                  <c:v>45152.083333333336</c:v>
                </c:pt>
                <c:pt idx="6866">
                  <c:v>45152.125</c:v>
                </c:pt>
                <c:pt idx="6867">
                  <c:v>45152.166666666664</c:v>
                </c:pt>
                <c:pt idx="6868">
                  <c:v>45152.208333333336</c:v>
                </c:pt>
                <c:pt idx="6869">
                  <c:v>45152.25</c:v>
                </c:pt>
                <c:pt idx="6870">
                  <c:v>45152.291666666664</c:v>
                </c:pt>
                <c:pt idx="6871">
                  <c:v>45152.333333333336</c:v>
                </c:pt>
                <c:pt idx="6872">
                  <c:v>45152.375</c:v>
                </c:pt>
                <c:pt idx="6873">
                  <c:v>45152.416666666664</c:v>
                </c:pt>
                <c:pt idx="6874">
                  <c:v>45152.458333333336</c:v>
                </c:pt>
                <c:pt idx="6875">
                  <c:v>45152.5</c:v>
                </c:pt>
                <c:pt idx="6876">
                  <c:v>45152.541666666664</c:v>
                </c:pt>
                <c:pt idx="6877">
                  <c:v>45152.583333333336</c:v>
                </c:pt>
                <c:pt idx="6878">
                  <c:v>45152.625</c:v>
                </c:pt>
                <c:pt idx="6879">
                  <c:v>45152.666666666664</c:v>
                </c:pt>
                <c:pt idx="6880">
                  <c:v>45152.708333333336</c:v>
                </c:pt>
                <c:pt idx="6881">
                  <c:v>45152.75</c:v>
                </c:pt>
                <c:pt idx="6882">
                  <c:v>45152.791666666664</c:v>
                </c:pt>
                <c:pt idx="6883">
                  <c:v>45152.833333333336</c:v>
                </c:pt>
                <c:pt idx="6884">
                  <c:v>45152.875</c:v>
                </c:pt>
                <c:pt idx="6885">
                  <c:v>45152.916666666664</c:v>
                </c:pt>
                <c:pt idx="6886">
                  <c:v>45152.958333333336</c:v>
                </c:pt>
                <c:pt idx="6887">
                  <c:v>45153</c:v>
                </c:pt>
                <c:pt idx="6888">
                  <c:v>45153.041666666664</c:v>
                </c:pt>
                <c:pt idx="6889">
                  <c:v>45153.083333333336</c:v>
                </c:pt>
                <c:pt idx="6890">
                  <c:v>45153.125</c:v>
                </c:pt>
                <c:pt idx="6891">
                  <c:v>45153.166666666664</c:v>
                </c:pt>
                <c:pt idx="6892">
                  <c:v>45153.208333333336</c:v>
                </c:pt>
                <c:pt idx="6893">
                  <c:v>45153.25</c:v>
                </c:pt>
                <c:pt idx="6894">
                  <c:v>45153.291666666664</c:v>
                </c:pt>
                <c:pt idx="6895">
                  <c:v>45153.333333333336</c:v>
                </c:pt>
                <c:pt idx="6896">
                  <c:v>45153.375</c:v>
                </c:pt>
                <c:pt idx="6897">
                  <c:v>45153.416666666664</c:v>
                </c:pt>
                <c:pt idx="6898">
                  <c:v>45153.458333333336</c:v>
                </c:pt>
                <c:pt idx="6899">
                  <c:v>45153.5</c:v>
                </c:pt>
                <c:pt idx="6900">
                  <c:v>45153.541666666664</c:v>
                </c:pt>
                <c:pt idx="6901">
                  <c:v>45153.583333333336</c:v>
                </c:pt>
                <c:pt idx="6902">
                  <c:v>45153.625</c:v>
                </c:pt>
                <c:pt idx="6903">
                  <c:v>45153.666666666664</c:v>
                </c:pt>
                <c:pt idx="6904">
                  <c:v>45153.708333333336</c:v>
                </c:pt>
                <c:pt idx="6905">
                  <c:v>45153.75</c:v>
                </c:pt>
                <c:pt idx="6906">
                  <c:v>45153.791666666664</c:v>
                </c:pt>
                <c:pt idx="6907">
                  <c:v>45153.833333333336</c:v>
                </c:pt>
                <c:pt idx="6908">
                  <c:v>45153.875</c:v>
                </c:pt>
                <c:pt idx="6909">
                  <c:v>45153.916666666664</c:v>
                </c:pt>
                <c:pt idx="6910">
                  <c:v>45153.958333333336</c:v>
                </c:pt>
                <c:pt idx="6911">
                  <c:v>45154</c:v>
                </c:pt>
                <c:pt idx="6912">
                  <c:v>45154.041666666664</c:v>
                </c:pt>
                <c:pt idx="6913">
                  <c:v>45154.083333333336</c:v>
                </c:pt>
                <c:pt idx="6914">
                  <c:v>45154.125</c:v>
                </c:pt>
                <c:pt idx="6915">
                  <c:v>45154.166666666664</c:v>
                </c:pt>
                <c:pt idx="6916">
                  <c:v>45154.208333333336</c:v>
                </c:pt>
                <c:pt idx="6917">
                  <c:v>45154.25</c:v>
                </c:pt>
                <c:pt idx="6918">
                  <c:v>45154.291666666664</c:v>
                </c:pt>
                <c:pt idx="6919">
                  <c:v>45154.333333333336</c:v>
                </c:pt>
                <c:pt idx="6920">
                  <c:v>45154.375</c:v>
                </c:pt>
                <c:pt idx="6921">
                  <c:v>45154.416666666664</c:v>
                </c:pt>
                <c:pt idx="6922">
                  <c:v>45154.458333333336</c:v>
                </c:pt>
                <c:pt idx="6923">
                  <c:v>45154.5</c:v>
                </c:pt>
                <c:pt idx="6924">
                  <c:v>45154.541666666664</c:v>
                </c:pt>
                <c:pt idx="6925">
                  <c:v>45154.583333333336</c:v>
                </c:pt>
                <c:pt idx="6926">
                  <c:v>45154.625</c:v>
                </c:pt>
                <c:pt idx="6927">
                  <c:v>45154.666666666664</c:v>
                </c:pt>
                <c:pt idx="6928">
                  <c:v>45154.708333333336</c:v>
                </c:pt>
                <c:pt idx="6929">
                  <c:v>45154.75</c:v>
                </c:pt>
                <c:pt idx="6930">
                  <c:v>45154.791666666664</c:v>
                </c:pt>
                <c:pt idx="6931">
                  <c:v>45154.833333333336</c:v>
                </c:pt>
                <c:pt idx="6932">
                  <c:v>45154.875</c:v>
                </c:pt>
                <c:pt idx="6933">
                  <c:v>45154.916666666664</c:v>
                </c:pt>
                <c:pt idx="6934">
                  <c:v>45154.958333333336</c:v>
                </c:pt>
                <c:pt idx="6935">
                  <c:v>45155</c:v>
                </c:pt>
                <c:pt idx="6936">
                  <c:v>45155.041666666664</c:v>
                </c:pt>
                <c:pt idx="6937">
                  <c:v>45155.083333333336</c:v>
                </c:pt>
                <c:pt idx="6938">
                  <c:v>45155.125</c:v>
                </c:pt>
                <c:pt idx="6939">
                  <c:v>45155.166666666664</c:v>
                </c:pt>
                <c:pt idx="6940">
                  <c:v>45155.208333333336</c:v>
                </c:pt>
                <c:pt idx="6941">
                  <c:v>45155.25</c:v>
                </c:pt>
                <c:pt idx="6942">
                  <c:v>45155.291666666664</c:v>
                </c:pt>
                <c:pt idx="6943">
                  <c:v>45155.333333333336</c:v>
                </c:pt>
                <c:pt idx="6944">
                  <c:v>45155.375</c:v>
                </c:pt>
                <c:pt idx="6945">
                  <c:v>45155.416666666664</c:v>
                </c:pt>
                <c:pt idx="6946">
                  <c:v>45155.458333333336</c:v>
                </c:pt>
                <c:pt idx="6947">
                  <c:v>45155.5</c:v>
                </c:pt>
                <c:pt idx="6948">
                  <c:v>45155.541666666664</c:v>
                </c:pt>
                <c:pt idx="6949">
                  <c:v>45155.583333333336</c:v>
                </c:pt>
                <c:pt idx="6950">
                  <c:v>45155.625</c:v>
                </c:pt>
                <c:pt idx="6951">
                  <c:v>45155.666666666664</c:v>
                </c:pt>
                <c:pt idx="6952">
                  <c:v>45155.708333333336</c:v>
                </c:pt>
                <c:pt idx="6953">
                  <c:v>45155.75</c:v>
                </c:pt>
                <c:pt idx="6954">
                  <c:v>45155.791666666664</c:v>
                </c:pt>
                <c:pt idx="6955">
                  <c:v>45155.833333333336</c:v>
                </c:pt>
                <c:pt idx="6956">
                  <c:v>45155.875</c:v>
                </c:pt>
                <c:pt idx="6957">
                  <c:v>45155.916666666664</c:v>
                </c:pt>
                <c:pt idx="6958">
                  <c:v>45155.958333333336</c:v>
                </c:pt>
                <c:pt idx="6959">
                  <c:v>45156</c:v>
                </c:pt>
                <c:pt idx="6960">
                  <c:v>45156.041666666664</c:v>
                </c:pt>
                <c:pt idx="6961">
                  <c:v>45156.083333333336</c:v>
                </c:pt>
                <c:pt idx="6962">
                  <c:v>45156.125</c:v>
                </c:pt>
                <c:pt idx="6963">
                  <c:v>45156.166666666664</c:v>
                </c:pt>
                <c:pt idx="6964">
                  <c:v>45156.208333333336</c:v>
                </c:pt>
                <c:pt idx="6965">
                  <c:v>45156.25</c:v>
                </c:pt>
                <c:pt idx="6966">
                  <c:v>45156.291666666664</c:v>
                </c:pt>
                <c:pt idx="6967">
                  <c:v>45156.333333333336</c:v>
                </c:pt>
                <c:pt idx="6968">
                  <c:v>45156.375</c:v>
                </c:pt>
                <c:pt idx="6969">
                  <c:v>45156.416666666664</c:v>
                </c:pt>
                <c:pt idx="6970">
                  <c:v>45156.458333333336</c:v>
                </c:pt>
                <c:pt idx="6971">
                  <c:v>45156.5</c:v>
                </c:pt>
                <c:pt idx="6972">
                  <c:v>45156.541666666664</c:v>
                </c:pt>
                <c:pt idx="6973">
                  <c:v>45156.583333333336</c:v>
                </c:pt>
                <c:pt idx="6974">
                  <c:v>45156.625</c:v>
                </c:pt>
                <c:pt idx="6975">
                  <c:v>45156.666666666664</c:v>
                </c:pt>
                <c:pt idx="6976">
                  <c:v>45156.708333333336</c:v>
                </c:pt>
                <c:pt idx="6977">
                  <c:v>45156.75</c:v>
                </c:pt>
                <c:pt idx="6978">
                  <c:v>45156.791666666664</c:v>
                </c:pt>
                <c:pt idx="6979">
                  <c:v>45156.833333333336</c:v>
                </c:pt>
                <c:pt idx="6980">
                  <c:v>45156.875</c:v>
                </c:pt>
                <c:pt idx="6981">
                  <c:v>45156.916666666664</c:v>
                </c:pt>
                <c:pt idx="6982">
                  <c:v>45156.958333333336</c:v>
                </c:pt>
                <c:pt idx="6983">
                  <c:v>45157</c:v>
                </c:pt>
                <c:pt idx="6984">
                  <c:v>45157.041666666664</c:v>
                </c:pt>
                <c:pt idx="6985">
                  <c:v>45157.083333333336</c:v>
                </c:pt>
                <c:pt idx="6986">
                  <c:v>45157.125</c:v>
                </c:pt>
                <c:pt idx="6987">
                  <c:v>45157.166666666664</c:v>
                </c:pt>
                <c:pt idx="6988">
                  <c:v>45157.208333333336</c:v>
                </c:pt>
                <c:pt idx="6989">
                  <c:v>45157.25</c:v>
                </c:pt>
                <c:pt idx="6990">
                  <c:v>45157.291666666664</c:v>
                </c:pt>
                <c:pt idx="6991">
                  <c:v>45157.333333333336</c:v>
                </c:pt>
                <c:pt idx="6992">
                  <c:v>45157.375</c:v>
                </c:pt>
                <c:pt idx="6993">
                  <c:v>45157.416666666664</c:v>
                </c:pt>
                <c:pt idx="6994">
                  <c:v>45157.458333333336</c:v>
                </c:pt>
                <c:pt idx="6995">
                  <c:v>45157.5</c:v>
                </c:pt>
                <c:pt idx="6996">
                  <c:v>45157.541666666664</c:v>
                </c:pt>
                <c:pt idx="6997">
                  <c:v>45157.583333333336</c:v>
                </c:pt>
                <c:pt idx="6998">
                  <c:v>45157.625</c:v>
                </c:pt>
                <c:pt idx="6999">
                  <c:v>45157.666666666664</c:v>
                </c:pt>
                <c:pt idx="7000">
                  <c:v>45157.708333333336</c:v>
                </c:pt>
                <c:pt idx="7001">
                  <c:v>45157.75</c:v>
                </c:pt>
                <c:pt idx="7002">
                  <c:v>45157.791666666664</c:v>
                </c:pt>
                <c:pt idx="7003">
                  <c:v>45157.833333333336</c:v>
                </c:pt>
                <c:pt idx="7004">
                  <c:v>45157.875</c:v>
                </c:pt>
                <c:pt idx="7005">
                  <c:v>45157.916666666664</c:v>
                </c:pt>
                <c:pt idx="7006">
                  <c:v>45157.958333333336</c:v>
                </c:pt>
                <c:pt idx="7007">
                  <c:v>45158</c:v>
                </c:pt>
                <c:pt idx="7008">
                  <c:v>45158.041666666664</c:v>
                </c:pt>
                <c:pt idx="7009">
                  <c:v>45158.083333333336</c:v>
                </c:pt>
                <c:pt idx="7010">
                  <c:v>45158.125</c:v>
                </c:pt>
                <c:pt idx="7011">
                  <c:v>45158.166666666664</c:v>
                </c:pt>
                <c:pt idx="7012">
                  <c:v>45158.208333333336</c:v>
                </c:pt>
                <c:pt idx="7013">
                  <c:v>45158.25</c:v>
                </c:pt>
                <c:pt idx="7014">
                  <c:v>45158.291666666664</c:v>
                </c:pt>
                <c:pt idx="7015">
                  <c:v>45158.333333333336</c:v>
                </c:pt>
                <c:pt idx="7016">
                  <c:v>45158.375</c:v>
                </c:pt>
                <c:pt idx="7017">
                  <c:v>45158.416666666664</c:v>
                </c:pt>
                <c:pt idx="7018">
                  <c:v>45158.458333333336</c:v>
                </c:pt>
                <c:pt idx="7019">
                  <c:v>45158.5</c:v>
                </c:pt>
                <c:pt idx="7020">
                  <c:v>45158.541666666664</c:v>
                </c:pt>
                <c:pt idx="7021">
                  <c:v>45158.583333333336</c:v>
                </c:pt>
                <c:pt idx="7022">
                  <c:v>45158.625</c:v>
                </c:pt>
                <c:pt idx="7023">
                  <c:v>45158.666666666664</c:v>
                </c:pt>
                <c:pt idx="7024">
                  <c:v>45158.708333333336</c:v>
                </c:pt>
                <c:pt idx="7025">
                  <c:v>45158.75</c:v>
                </c:pt>
                <c:pt idx="7026">
                  <c:v>45158.791666666664</c:v>
                </c:pt>
                <c:pt idx="7027">
                  <c:v>45158.833333333336</c:v>
                </c:pt>
                <c:pt idx="7028">
                  <c:v>45158.875</c:v>
                </c:pt>
                <c:pt idx="7029">
                  <c:v>45158.916666666664</c:v>
                </c:pt>
                <c:pt idx="7030">
                  <c:v>45158.958333333336</c:v>
                </c:pt>
                <c:pt idx="7031">
                  <c:v>45159</c:v>
                </c:pt>
                <c:pt idx="7032">
                  <c:v>45159.041666666664</c:v>
                </c:pt>
                <c:pt idx="7033">
                  <c:v>45159.083333333336</c:v>
                </c:pt>
                <c:pt idx="7034">
                  <c:v>45159.125</c:v>
                </c:pt>
                <c:pt idx="7035">
                  <c:v>45159.166666666664</c:v>
                </c:pt>
                <c:pt idx="7036">
                  <c:v>45159.208333333336</c:v>
                </c:pt>
                <c:pt idx="7037">
                  <c:v>45159.25</c:v>
                </c:pt>
                <c:pt idx="7038">
                  <c:v>45159.291666666664</c:v>
                </c:pt>
                <c:pt idx="7039">
                  <c:v>45159.333333333336</c:v>
                </c:pt>
                <c:pt idx="7040">
                  <c:v>45159.375</c:v>
                </c:pt>
                <c:pt idx="7041">
                  <c:v>45159.416666666664</c:v>
                </c:pt>
                <c:pt idx="7042">
                  <c:v>45159.458333333336</c:v>
                </c:pt>
                <c:pt idx="7043">
                  <c:v>45159.5</c:v>
                </c:pt>
                <c:pt idx="7044">
                  <c:v>45159.541666666664</c:v>
                </c:pt>
                <c:pt idx="7045">
                  <c:v>45159.583333333336</c:v>
                </c:pt>
                <c:pt idx="7046">
                  <c:v>45159.625</c:v>
                </c:pt>
                <c:pt idx="7047">
                  <c:v>45159.666666666664</c:v>
                </c:pt>
                <c:pt idx="7048">
                  <c:v>45159.708333333336</c:v>
                </c:pt>
                <c:pt idx="7049">
                  <c:v>45159.75</c:v>
                </c:pt>
                <c:pt idx="7050">
                  <c:v>45159.791666666664</c:v>
                </c:pt>
                <c:pt idx="7051">
                  <c:v>45159.833333333336</c:v>
                </c:pt>
                <c:pt idx="7052">
                  <c:v>45159.875</c:v>
                </c:pt>
                <c:pt idx="7053">
                  <c:v>45159.916666666664</c:v>
                </c:pt>
                <c:pt idx="7054">
                  <c:v>45159.958333333336</c:v>
                </c:pt>
                <c:pt idx="7055">
                  <c:v>45160</c:v>
                </c:pt>
                <c:pt idx="7056">
                  <c:v>45160.041666666664</c:v>
                </c:pt>
                <c:pt idx="7057">
                  <c:v>45160.083333333336</c:v>
                </c:pt>
                <c:pt idx="7058">
                  <c:v>45160.125</c:v>
                </c:pt>
                <c:pt idx="7059">
                  <c:v>45160.166666666664</c:v>
                </c:pt>
                <c:pt idx="7060">
                  <c:v>45160.208333333336</c:v>
                </c:pt>
                <c:pt idx="7061">
                  <c:v>45160.25</c:v>
                </c:pt>
                <c:pt idx="7062">
                  <c:v>45160.291666666664</c:v>
                </c:pt>
                <c:pt idx="7063">
                  <c:v>45160.333333333336</c:v>
                </c:pt>
                <c:pt idx="7064">
                  <c:v>45160.375</c:v>
                </c:pt>
                <c:pt idx="7065">
                  <c:v>45160.416666666664</c:v>
                </c:pt>
                <c:pt idx="7066">
                  <c:v>45160.458333333336</c:v>
                </c:pt>
                <c:pt idx="7067">
                  <c:v>45160.5</c:v>
                </c:pt>
                <c:pt idx="7068">
                  <c:v>45160.541666666664</c:v>
                </c:pt>
                <c:pt idx="7069">
                  <c:v>45160.583333333336</c:v>
                </c:pt>
                <c:pt idx="7070">
                  <c:v>45160.625</c:v>
                </c:pt>
                <c:pt idx="7071">
                  <c:v>45160.666666666664</c:v>
                </c:pt>
                <c:pt idx="7072">
                  <c:v>45160.708333333336</c:v>
                </c:pt>
                <c:pt idx="7073">
                  <c:v>45160.75</c:v>
                </c:pt>
                <c:pt idx="7074">
                  <c:v>45160.791666666664</c:v>
                </c:pt>
                <c:pt idx="7075">
                  <c:v>45160.833333333336</c:v>
                </c:pt>
                <c:pt idx="7076">
                  <c:v>45160.875</c:v>
                </c:pt>
                <c:pt idx="7077">
                  <c:v>45160.916666666664</c:v>
                </c:pt>
                <c:pt idx="7078">
                  <c:v>45160.958333333336</c:v>
                </c:pt>
                <c:pt idx="7079">
                  <c:v>45161</c:v>
                </c:pt>
                <c:pt idx="7080">
                  <c:v>45161.041666666664</c:v>
                </c:pt>
                <c:pt idx="7081">
                  <c:v>45161.083333333336</c:v>
                </c:pt>
                <c:pt idx="7082">
                  <c:v>45161.125</c:v>
                </c:pt>
                <c:pt idx="7083">
                  <c:v>45161.166666666664</c:v>
                </c:pt>
                <c:pt idx="7084">
                  <c:v>45161.208333333336</c:v>
                </c:pt>
                <c:pt idx="7085">
                  <c:v>45161.25</c:v>
                </c:pt>
                <c:pt idx="7086">
                  <c:v>45161.291666666664</c:v>
                </c:pt>
                <c:pt idx="7087">
                  <c:v>45161.333333333336</c:v>
                </c:pt>
                <c:pt idx="7088">
                  <c:v>45161.375</c:v>
                </c:pt>
                <c:pt idx="7089">
                  <c:v>45161.416666666664</c:v>
                </c:pt>
                <c:pt idx="7090">
                  <c:v>45161.458333333336</c:v>
                </c:pt>
                <c:pt idx="7091">
                  <c:v>45161.5</c:v>
                </c:pt>
                <c:pt idx="7092">
                  <c:v>45161.541666666664</c:v>
                </c:pt>
                <c:pt idx="7093">
                  <c:v>45161.583333333336</c:v>
                </c:pt>
                <c:pt idx="7094">
                  <c:v>45161.625</c:v>
                </c:pt>
                <c:pt idx="7095">
                  <c:v>45161.666666666664</c:v>
                </c:pt>
                <c:pt idx="7096">
                  <c:v>45161.708333333336</c:v>
                </c:pt>
                <c:pt idx="7097">
                  <c:v>45161.75</c:v>
                </c:pt>
                <c:pt idx="7098">
                  <c:v>45161.791666666664</c:v>
                </c:pt>
                <c:pt idx="7099">
                  <c:v>45161.833333333336</c:v>
                </c:pt>
                <c:pt idx="7100">
                  <c:v>45161.875</c:v>
                </c:pt>
                <c:pt idx="7101">
                  <c:v>45161.916666666664</c:v>
                </c:pt>
                <c:pt idx="7102">
                  <c:v>45161.958333333336</c:v>
                </c:pt>
                <c:pt idx="7103">
                  <c:v>45162</c:v>
                </c:pt>
                <c:pt idx="7104">
                  <c:v>45162.041666666664</c:v>
                </c:pt>
                <c:pt idx="7105">
                  <c:v>45162.083333333336</c:v>
                </c:pt>
                <c:pt idx="7106">
                  <c:v>45162.125</c:v>
                </c:pt>
                <c:pt idx="7107">
                  <c:v>45162.166666666664</c:v>
                </c:pt>
                <c:pt idx="7108">
                  <c:v>45162.208333333336</c:v>
                </c:pt>
                <c:pt idx="7109">
                  <c:v>45162.25</c:v>
                </c:pt>
                <c:pt idx="7110">
                  <c:v>45162.291666666664</c:v>
                </c:pt>
                <c:pt idx="7111">
                  <c:v>45162.333333333336</c:v>
                </c:pt>
                <c:pt idx="7112">
                  <c:v>45162.375</c:v>
                </c:pt>
                <c:pt idx="7113">
                  <c:v>45162.416666666664</c:v>
                </c:pt>
                <c:pt idx="7114">
                  <c:v>45162.458333333336</c:v>
                </c:pt>
                <c:pt idx="7115">
                  <c:v>45162.5</c:v>
                </c:pt>
                <c:pt idx="7116">
                  <c:v>45162.541666666664</c:v>
                </c:pt>
                <c:pt idx="7117">
                  <c:v>45162.583333333336</c:v>
                </c:pt>
                <c:pt idx="7118">
                  <c:v>45162.625</c:v>
                </c:pt>
                <c:pt idx="7119">
                  <c:v>45162.666666666664</c:v>
                </c:pt>
                <c:pt idx="7120">
                  <c:v>45162.708333333336</c:v>
                </c:pt>
                <c:pt idx="7121">
                  <c:v>45162.75</c:v>
                </c:pt>
                <c:pt idx="7122">
                  <c:v>45162.791666666664</c:v>
                </c:pt>
                <c:pt idx="7123">
                  <c:v>45162.833333333336</c:v>
                </c:pt>
                <c:pt idx="7124">
                  <c:v>45162.875</c:v>
                </c:pt>
                <c:pt idx="7125">
                  <c:v>45162.916666666664</c:v>
                </c:pt>
                <c:pt idx="7126">
                  <c:v>45162.958333333336</c:v>
                </c:pt>
                <c:pt idx="7127">
                  <c:v>45163</c:v>
                </c:pt>
                <c:pt idx="7128">
                  <c:v>45163.041666666664</c:v>
                </c:pt>
                <c:pt idx="7129">
                  <c:v>45163.083333333336</c:v>
                </c:pt>
                <c:pt idx="7130">
                  <c:v>45163.125</c:v>
                </c:pt>
                <c:pt idx="7131">
                  <c:v>45163.166666666664</c:v>
                </c:pt>
                <c:pt idx="7132">
                  <c:v>45163.208333333336</c:v>
                </c:pt>
                <c:pt idx="7133">
                  <c:v>45163.25</c:v>
                </c:pt>
                <c:pt idx="7134">
                  <c:v>45163.291666666664</c:v>
                </c:pt>
                <c:pt idx="7135">
                  <c:v>45163.333333333336</c:v>
                </c:pt>
                <c:pt idx="7136">
                  <c:v>45163.375</c:v>
                </c:pt>
                <c:pt idx="7137">
                  <c:v>45163.416666666664</c:v>
                </c:pt>
                <c:pt idx="7138">
                  <c:v>45163.458333333336</c:v>
                </c:pt>
                <c:pt idx="7139">
                  <c:v>45163.5</c:v>
                </c:pt>
                <c:pt idx="7140">
                  <c:v>45163.541666666664</c:v>
                </c:pt>
                <c:pt idx="7141">
                  <c:v>45163.583333333336</c:v>
                </c:pt>
                <c:pt idx="7142">
                  <c:v>45163.625</c:v>
                </c:pt>
                <c:pt idx="7143">
                  <c:v>45163.666666666664</c:v>
                </c:pt>
                <c:pt idx="7144">
                  <c:v>45163.708333333336</c:v>
                </c:pt>
                <c:pt idx="7145">
                  <c:v>45163.75</c:v>
                </c:pt>
                <c:pt idx="7146">
                  <c:v>45163.791666666664</c:v>
                </c:pt>
                <c:pt idx="7147">
                  <c:v>45163.833333333336</c:v>
                </c:pt>
                <c:pt idx="7148">
                  <c:v>45163.875</c:v>
                </c:pt>
                <c:pt idx="7149">
                  <c:v>45163.916666666664</c:v>
                </c:pt>
                <c:pt idx="7150">
                  <c:v>45163.958333333336</c:v>
                </c:pt>
                <c:pt idx="7151">
                  <c:v>45164</c:v>
                </c:pt>
                <c:pt idx="7152">
                  <c:v>45164.041666666664</c:v>
                </c:pt>
                <c:pt idx="7153">
                  <c:v>45164.083333333336</c:v>
                </c:pt>
                <c:pt idx="7154">
                  <c:v>45164.125</c:v>
                </c:pt>
                <c:pt idx="7155">
                  <c:v>45164.166666666664</c:v>
                </c:pt>
                <c:pt idx="7156">
                  <c:v>45164.208333333336</c:v>
                </c:pt>
                <c:pt idx="7157">
                  <c:v>45164.25</c:v>
                </c:pt>
                <c:pt idx="7158">
                  <c:v>45164.291666666664</c:v>
                </c:pt>
                <c:pt idx="7159">
                  <c:v>45164.333333333336</c:v>
                </c:pt>
                <c:pt idx="7160">
                  <c:v>45164.375</c:v>
                </c:pt>
                <c:pt idx="7161">
                  <c:v>45164.416666666664</c:v>
                </c:pt>
                <c:pt idx="7162">
                  <c:v>45164.458333333336</c:v>
                </c:pt>
                <c:pt idx="7163">
                  <c:v>45164.5</c:v>
                </c:pt>
                <c:pt idx="7164">
                  <c:v>45164.541666666664</c:v>
                </c:pt>
                <c:pt idx="7165">
                  <c:v>45164.583333333336</c:v>
                </c:pt>
                <c:pt idx="7166">
                  <c:v>45164.625</c:v>
                </c:pt>
                <c:pt idx="7167">
                  <c:v>45164.666666666664</c:v>
                </c:pt>
                <c:pt idx="7168">
                  <c:v>45164.708333333336</c:v>
                </c:pt>
                <c:pt idx="7169">
                  <c:v>45164.75</c:v>
                </c:pt>
                <c:pt idx="7170">
                  <c:v>45164.791666666664</c:v>
                </c:pt>
                <c:pt idx="7171">
                  <c:v>45164.833333333336</c:v>
                </c:pt>
                <c:pt idx="7172">
                  <c:v>45164.875</c:v>
                </c:pt>
                <c:pt idx="7173">
                  <c:v>45164.916666666664</c:v>
                </c:pt>
                <c:pt idx="7174">
                  <c:v>45164.958333333336</c:v>
                </c:pt>
                <c:pt idx="7175">
                  <c:v>45165</c:v>
                </c:pt>
                <c:pt idx="7176">
                  <c:v>45165.041666666664</c:v>
                </c:pt>
                <c:pt idx="7177">
                  <c:v>45165.083333333336</c:v>
                </c:pt>
                <c:pt idx="7178">
                  <c:v>45165.125</c:v>
                </c:pt>
                <c:pt idx="7179">
                  <c:v>45165.166666666664</c:v>
                </c:pt>
                <c:pt idx="7180">
                  <c:v>45165.208333333336</c:v>
                </c:pt>
                <c:pt idx="7181">
                  <c:v>45165.25</c:v>
                </c:pt>
                <c:pt idx="7182">
                  <c:v>45165.291666666664</c:v>
                </c:pt>
                <c:pt idx="7183">
                  <c:v>45165.333333333336</c:v>
                </c:pt>
                <c:pt idx="7184">
                  <c:v>45165.375</c:v>
                </c:pt>
                <c:pt idx="7185">
                  <c:v>45165.416666666664</c:v>
                </c:pt>
                <c:pt idx="7186">
                  <c:v>45165.458333333336</c:v>
                </c:pt>
                <c:pt idx="7187">
                  <c:v>45165.5</c:v>
                </c:pt>
                <c:pt idx="7188">
                  <c:v>45165.541666666664</c:v>
                </c:pt>
                <c:pt idx="7189">
                  <c:v>45165.583333333336</c:v>
                </c:pt>
                <c:pt idx="7190">
                  <c:v>45165.625</c:v>
                </c:pt>
                <c:pt idx="7191">
                  <c:v>45165.666666666664</c:v>
                </c:pt>
                <c:pt idx="7192">
                  <c:v>45165.708333333336</c:v>
                </c:pt>
                <c:pt idx="7193">
                  <c:v>45165.75</c:v>
                </c:pt>
                <c:pt idx="7194">
                  <c:v>45165.791666666664</c:v>
                </c:pt>
                <c:pt idx="7195">
                  <c:v>45165.833333333336</c:v>
                </c:pt>
                <c:pt idx="7196">
                  <c:v>45165.875</c:v>
                </c:pt>
                <c:pt idx="7197">
                  <c:v>45165.916666666664</c:v>
                </c:pt>
                <c:pt idx="7198">
                  <c:v>45165.958333333336</c:v>
                </c:pt>
                <c:pt idx="7199">
                  <c:v>45166</c:v>
                </c:pt>
                <c:pt idx="7200">
                  <c:v>45166.041666666664</c:v>
                </c:pt>
                <c:pt idx="7201">
                  <c:v>45166.083333333336</c:v>
                </c:pt>
                <c:pt idx="7202">
                  <c:v>45166.125</c:v>
                </c:pt>
                <c:pt idx="7203">
                  <c:v>45166.166666666664</c:v>
                </c:pt>
                <c:pt idx="7204">
                  <c:v>45166.208333333336</c:v>
                </c:pt>
                <c:pt idx="7205">
                  <c:v>45166.25</c:v>
                </c:pt>
                <c:pt idx="7206">
                  <c:v>45166.291666666664</c:v>
                </c:pt>
                <c:pt idx="7207">
                  <c:v>45166.333333333336</c:v>
                </c:pt>
                <c:pt idx="7208">
                  <c:v>45166.375</c:v>
                </c:pt>
                <c:pt idx="7209">
                  <c:v>45166.416666666664</c:v>
                </c:pt>
                <c:pt idx="7210">
                  <c:v>45166.458333333336</c:v>
                </c:pt>
                <c:pt idx="7211">
                  <c:v>45166.5</c:v>
                </c:pt>
                <c:pt idx="7212">
                  <c:v>45166.541666666664</c:v>
                </c:pt>
                <c:pt idx="7213">
                  <c:v>45166.583333333336</c:v>
                </c:pt>
                <c:pt idx="7214">
                  <c:v>45166.625</c:v>
                </c:pt>
                <c:pt idx="7215">
                  <c:v>45166.666666666664</c:v>
                </c:pt>
                <c:pt idx="7216">
                  <c:v>45166.708333333336</c:v>
                </c:pt>
                <c:pt idx="7217">
                  <c:v>45166.75</c:v>
                </c:pt>
                <c:pt idx="7218">
                  <c:v>45166.791666666664</c:v>
                </c:pt>
                <c:pt idx="7219">
                  <c:v>45166.833333333336</c:v>
                </c:pt>
                <c:pt idx="7220">
                  <c:v>45166.875</c:v>
                </c:pt>
                <c:pt idx="7221">
                  <c:v>45166.916666666664</c:v>
                </c:pt>
                <c:pt idx="7222">
                  <c:v>45166.958333333336</c:v>
                </c:pt>
                <c:pt idx="7223">
                  <c:v>45167</c:v>
                </c:pt>
                <c:pt idx="7224">
                  <c:v>45167.041666666664</c:v>
                </c:pt>
                <c:pt idx="7225">
                  <c:v>45167.083333333336</c:v>
                </c:pt>
                <c:pt idx="7226">
                  <c:v>45167.125</c:v>
                </c:pt>
                <c:pt idx="7227">
                  <c:v>45167.166666666664</c:v>
                </c:pt>
                <c:pt idx="7228">
                  <c:v>45167.208333333336</c:v>
                </c:pt>
                <c:pt idx="7229">
                  <c:v>45167.25</c:v>
                </c:pt>
                <c:pt idx="7230">
                  <c:v>45167.291666666664</c:v>
                </c:pt>
                <c:pt idx="7231">
                  <c:v>45167.333333333336</c:v>
                </c:pt>
                <c:pt idx="7232">
                  <c:v>45167.375</c:v>
                </c:pt>
                <c:pt idx="7233">
                  <c:v>45167.416666666664</c:v>
                </c:pt>
                <c:pt idx="7234">
                  <c:v>45167.458333333336</c:v>
                </c:pt>
                <c:pt idx="7235">
                  <c:v>45167.5</c:v>
                </c:pt>
                <c:pt idx="7236">
                  <c:v>45167.541666666664</c:v>
                </c:pt>
                <c:pt idx="7237">
                  <c:v>45167.583333333336</c:v>
                </c:pt>
                <c:pt idx="7238">
                  <c:v>45167.625</c:v>
                </c:pt>
                <c:pt idx="7239">
                  <c:v>45167.666666666664</c:v>
                </c:pt>
                <c:pt idx="7240">
                  <c:v>45167.708333333336</c:v>
                </c:pt>
                <c:pt idx="7241">
                  <c:v>45167.75</c:v>
                </c:pt>
                <c:pt idx="7242">
                  <c:v>45167.791666666664</c:v>
                </c:pt>
                <c:pt idx="7243">
                  <c:v>45167.833333333336</c:v>
                </c:pt>
                <c:pt idx="7244">
                  <c:v>45167.875</c:v>
                </c:pt>
                <c:pt idx="7245">
                  <c:v>45167.916666666664</c:v>
                </c:pt>
                <c:pt idx="7246">
                  <c:v>45167.958333333336</c:v>
                </c:pt>
                <c:pt idx="7247">
                  <c:v>45168</c:v>
                </c:pt>
                <c:pt idx="7248">
                  <c:v>45168.041666666664</c:v>
                </c:pt>
                <c:pt idx="7249">
                  <c:v>45168.083333333336</c:v>
                </c:pt>
                <c:pt idx="7250">
                  <c:v>45168.125</c:v>
                </c:pt>
                <c:pt idx="7251">
                  <c:v>45168.166666666664</c:v>
                </c:pt>
                <c:pt idx="7252">
                  <c:v>45168.208333333336</c:v>
                </c:pt>
                <c:pt idx="7253">
                  <c:v>45168.25</c:v>
                </c:pt>
                <c:pt idx="7254">
                  <c:v>45168.291666666664</c:v>
                </c:pt>
                <c:pt idx="7255">
                  <c:v>45168.333333333336</c:v>
                </c:pt>
                <c:pt idx="7256">
                  <c:v>45168.375</c:v>
                </c:pt>
                <c:pt idx="7257">
                  <c:v>45168.416666666664</c:v>
                </c:pt>
                <c:pt idx="7258">
                  <c:v>45168.458333333336</c:v>
                </c:pt>
                <c:pt idx="7259">
                  <c:v>45168.5</c:v>
                </c:pt>
                <c:pt idx="7260">
                  <c:v>45168.541666666664</c:v>
                </c:pt>
                <c:pt idx="7261">
                  <c:v>45168.583333333336</c:v>
                </c:pt>
                <c:pt idx="7262">
                  <c:v>45168.625</c:v>
                </c:pt>
                <c:pt idx="7263">
                  <c:v>45168.666666666664</c:v>
                </c:pt>
                <c:pt idx="7264">
                  <c:v>45168.708333333336</c:v>
                </c:pt>
                <c:pt idx="7265">
                  <c:v>45168.75</c:v>
                </c:pt>
                <c:pt idx="7266">
                  <c:v>45168.791666666664</c:v>
                </c:pt>
                <c:pt idx="7267">
                  <c:v>45168.833333333336</c:v>
                </c:pt>
                <c:pt idx="7268">
                  <c:v>45168.875</c:v>
                </c:pt>
                <c:pt idx="7269">
                  <c:v>45168.916666666664</c:v>
                </c:pt>
                <c:pt idx="7270">
                  <c:v>45168.958333333336</c:v>
                </c:pt>
                <c:pt idx="7271">
                  <c:v>45169</c:v>
                </c:pt>
                <c:pt idx="7272">
                  <c:v>45169.041666666664</c:v>
                </c:pt>
                <c:pt idx="7273">
                  <c:v>45169.083333333336</c:v>
                </c:pt>
                <c:pt idx="7274">
                  <c:v>45169.125</c:v>
                </c:pt>
                <c:pt idx="7275">
                  <c:v>45169.166666666664</c:v>
                </c:pt>
                <c:pt idx="7276">
                  <c:v>45169.208333333336</c:v>
                </c:pt>
                <c:pt idx="7277">
                  <c:v>45169.25</c:v>
                </c:pt>
                <c:pt idx="7278">
                  <c:v>45169.291666666664</c:v>
                </c:pt>
                <c:pt idx="7279">
                  <c:v>45169.333333333336</c:v>
                </c:pt>
                <c:pt idx="7280">
                  <c:v>45169.375</c:v>
                </c:pt>
                <c:pt idx="7281">
                  <c:v>45169.416666666664</c:v>
                </c:pt>
                <c:pt idx="7282">
                  <c:v>45169.458333333336</c:v>
                </c:pt>
                <c:pt idx="7283">
                  <c:v>45169.5</c:v>
                </c:pt>
                <c:pt idx="7284">
                  <c:v>45169.541666666664</c:v>
                </c:pt>
                <c:pt idx="7285">
                  <c:v>45169.583333333336</c:v>
                </c:pt>
                <c:pt idx="7286">
                  <c:v>45169.625</c:v>
                </c:pt>
                <c:pt idx="7287">
                  <c:v>45169.666666666664</c:v>
                </c:pt>
                <c:pt idx="7288">
                  <c:v>45169.708333333336</c:v>
                </c:pt>
                <c:pt idx="7289">
                  <c:v>45169.75</c:v>
                </c:pt>
                <c:pt idx="7290">
                  <c:v>45169.791666666664</c:v>
                </c:pt>
                <c:pt idx="7291">
                  <c:v>45169.833333333336</c:v>
                </c:pt>
                <c:pt idx="7292">
                  <c:v>45169.875</c:v>
                </c:pt>
                <c:pt idx="7293">
                  <c:v>45169.916666666664</c:v>
                </c:pt>
                <c:pt idx="7294">
                  <c:v>45169.958333333336</c:v>
                </c:pt>
                <c:pt idx="7295">
                  <c:v>45170</c:v>
                </c:pt>
                <c:pt idx="7296">
                  <c:v>45170.041666666664</c:v>
                </c:pt>
                <c:pt idx="7297">
                  <c:v>45170.083333333336</c:v>
                </c:pt>
                <c:pt idx="7298">
                  <c:v>45170.125</c:v>
                </c:pt>
                <c:pt idx="7299">
                  <c:v>45170.166666666664</c:v>
                </c:pt>
                <c:pt idx="7300">
                  <c:v>45170.208333333336</c:v>
                </c:pt>
                <c:pt idx="7301">
                  <c:v>45170.25</c:v>
                </c:pt>
                <c:pt idx="7302">
                  <c:v>45170.291666666664</c:v>
                </c:pt>
                <c:pt idx="7303">
                  <c:v>45170.333333333336</c:v>
                </c:pt>
                <c:pt idx="7304">
                  <c:v>45170.375</c:v>
                </c:pt>
                <c:pt idx="7305">
                  <c:v>45170.416666666664</c:v>
                </c:pt>
                <c:pt idx="7306">
                  <c:v>45170.458333333336</c:v>
                </c:pt>
                <c:pt idx="7307">
                  <c:v>45170.5</c:v>
                </c:pt>
                <c:pt idx="7308">
                  <c:v>45170.541666666664</c:v>
                </c:pt>
                <c:pt idx="7309">
                  <c:v>45170.583333333336</c:v>
                </c:pt>
                <c:pt idx="7310">
                  <c:v>45170.625</c:v>
                </c:pt>
                <c:pt idx="7311">
                  <c:v>45170.666666666664</c:v>
                </c:pt>
                <c:pt idx="7312">
                  <c:v>45170.708333333336</c:v>
                </c:pt>
                <c:pt idx="7313">
                  <c:v>45170.75</c:v>
                </c:pt>
                <c:pt idx="7314">
                  <c:v>45170.791666666664</c:v>
                </c:pt>
                <c:pt idx="7315">
                  <c:v>45170.833333333336</c:v>
                </c:pt>
                <c:pt idx="7316">
                  <c:v>45170.875</c:v>
                </c:pt>
                <c:pt idx="7317">
                  <c:v>45170.916666666664</c:v>
                </c:pt>
                <c:pt idx="7318">
                  <c:v>45170.958333333336</c:v>
                </c:pt>
                <c:pt idx="7319">
                  <c:v>45171</c:v>
                </c:pt>
                <c:pt idx="7320">
                  <c:v>45171.041666666664</c:v>
                </c:pt>
                <c:pt idx="7321">
                  <c:v>45171.083333333336</c:v>
                </c:pt>
                <c:pt idx="7322">
                  <c:v>45171.125</c:v>
                </c:pt>
                <c:pt idx="7323">
                  <c:v>45171.166666666664</c:v>
                </c:pt>
                <c:pt idx="7324">
                  <c:v>45171.208333333336</c:v>
                </c:pt>
                <c:pt idx="7325">
                  <c:v>45171.25</c:v>
                </c:pt>
                <c:pt idx="7326">
                  <c:v>45171.291666666664</c:v>
                </c:pt>
                <c:pt idx="7327">
                  <c:v>45171.333333333336</c:v>
                </c:pt>
                <c:pt idx="7328">
                  <c:v>45171.375</c:v>
                </c:pt>
                <c:pt idx="7329">
                  <c:v>45171.416666666664</c:v>
                </c:pt>
                <c:pt idx="7330">
                  <c:v>45171.458333333336</c:v>
                </c:pt>
                <c:pt idx="7331">
                  <c:v>45171.5</c:v>
                </c:pt>
                <c:pt idx="7332">
                  <c:v>45171.541666666664</c:v>
                </c:pt>
                <c:pt idx="7333">
                  <c:v>45171.583333333336</c:v>
                </c:pt>
                <c:pt idx="7334">
                  <c:v>45171.625</c:v>
                </c:pt>
                <c:pt idx="7335">
                  <c:v>45171.666666666664</c:v>
                </c:pt>
                <c:pt idx="7336">
                  <c:v>45171.708333333336</c:v>
                </c:pt>
                <c:pt idx="7337">
                  <c:v>45171.75</c:v>
                </c:pt>
                <c:pt idx="7338">
                  <c:v>45171.791666666664</c:v>
                </c:pt>
                <c:pt idx="7339">
                  <c:v>45171.833333333336</c:v>
                </c:pt>
                <c:pt idx="7340">
                  <c:v>45171.875</c:v>
                </c:pt>
                <c:pt idx="7341">
                  <c:v>45171.916666666664</c:v>
                </c:pt>
                <c:pt idx="7342">
                  <c:v>45171.958333333336</c:v>
                </c:pt>
                <c:pt idx="7343">
                  <c:v>45172</c:v>
                </c:pt>
                <c:pt idx="7344">
                  <c:v>45172.041666666664</c:v>
                </c:pt>
                <c:pt idx="7345">
                  <c:v>45172.083333333336</c:v>
                </c:pt>
                <c:pt idx="7346">
                  <c:v>45172.125</c:v>
                </c:pt>
                <c:pt idx="7347">
                  <c:v>45172.166666666664</c:v>
                </c:pt>
                <c:pt idx="7348">
                  <c:v>45172.208333333336</c:v>
                </c:pt>
                <c:pt idx="7349">
                  <c:v>45172.25</c:v>
                </c:pt>
                <c:pt idx="7350">
                  <c:v>45172.291666666664</c:v>
                </c:pt>
                <c:pt idx="7351">
                  <c:v>45172.333333333336</c:v>
                </c:pt>
                <c:pt idx="7352">
                  <c:v>45172.375</c:v>
                </c:pt>
                <c:pt idx="7353">
                  <c:v>45172.416666666664</c:v>
                </c:pt>
                <c:pt idx="7354">
                  <c:v>45172.458333333336</c:v>
                </c:pt>
                <c:pt idx="7355">
                  <c:v>45172.5</c:v>
                </c:pt>
                <c:pt idx="7356">
                  <c:v>45172.541666666664</c:v>
                </c:pt>
                <c:pt idx="7357">
                  <c:v>45172.583333333336</c:v>
                </c:pt>
                <c:pt idx="7358">
                  <c:v>45172.625</c:v>
                </c:pt>
                <c:pt idx="7359">
                  <c:v>45172.666666666664</c:v>
                </c:pt>
                <c:pt idx="7360">
                  <c:v>45172.708333333336</c:v>
                </c:pt>
                <c:pt idx="7361">
                  <c:v>45172.75</c:v>
                </c:pt>
                <c:pt idx="7362">
                  <c:v>45172.791666666664</c:v>
                </c:pt>
                <c:pt idx="7363">
                  <c:v>45172.833333333336</c:v>
                </c:pt>
                <c:pt idx="7364">
                  <c:v>45172.875</c:v>
                </c:pt>
                <c:pt idx="7365">
                  <c:v>45172.916666666664</c:v>
                </c:pt>
                <c:pt idx="7366">
                  <c:v>45172.958333333336</c:v>
                </c:pt>
                <c:pt idx="7367">
                  <c:v>45173</c:v>
                </c:pt>
                <c:pt idx="7368">
                  <c:v>45173.041666666664</c:v>
                </c:pt>
                <c:pt idx="7369">
                  <c:v>45173.083333333336</c:v>
                </c:pt>
                <c:pt idx="7370">
                  <c:v>45173.125</c:v>
                </c:pt>
                <c:pt idx="7371">
                  <c:v>45173.166666666664</c:v>
                </c:pt>
                <c:pt idx="7372">
                  <c:v>45173.208333333336</c:v>
                </c:pt>
                <c:pt idx="7373">
                  <c:v>45173.25</c:v>
                </c:pt>
                <c:pt idx="7374">
                  <c:v>45173.291666666664</c:v>
                </c:pt>
                <c:pt idx="7375">
                  <c:v>45173.333333333336</c:v>
                </c:pt>
                <c:pt idx="7376">
                  <c:v>45173.375</c:v>
                </c:pt>
                <c:pt idx="7377">
                  <c:v>45173.416666666664</c:v>
                </c:pt>
                <c:pt idx="7378">
                  <c:v>45173.458333333336</c:v>
                </c:pt>
                <c:pt idx="7379">
                  <c:v>45173.5</c:v>
                </c:pt>
                <c:pt idx="7380">
                  <c:v>45173.541666666664</c:v>
                </c:pt>
                <c:pt idx="7381">
                  <c:v>45173.583333333336</c:v>
                </c:pt>
                <c:pt idx="7382">
                  <c:v>45173.625</c:v>
                </c:pt>
                <c:pt idx="7383">
                  <c:v>45173.666666666664</c:v>
                </c:pt>
                <c:pt idx="7384">
                  <c:v>45173.708333333336</c:v>
                </c:pt>
                <c:pt idx="7385">
                  <c:v>45173.75</c:v>
                </c:pt>
                <c:pt idx="7386">
                  <c:v>45173.791666666664</c:v>
                </c:pt>
                <c:pt idx="7387">
                  <c:v>45173.833333333336</c:v>
                </c:pt>
                <c:pt idx="7388">
                  <c:v>45173.875</c:v>
                </c:pt>
                <c:pt idx="7389">
                  <c:v>45173.916666666664</c:v>
                </c:pt>
                <c:pt idx="7390">
                  <c:v>45173.958333333336</c:v>
                </c:pt>
                <c:pt idx="7391">
                  <c:v>45174</c:v>
                </c:pt>
                <c:pt idx="7392">
                  <c:v>45174.041666666664</c:v>
                </c:pt>
                <c:pt idx="7393">
                  <c:v>45174.083333333336</c:v>
                </c:pt>
                <c:pt idx="7394">
                  <c:v>45174.125</c:v>
                </c:pt>
                <c:pt idx="7395">
                  <c:v>45174.166666666664</c:v>
                </c:pt>
                <c:pt idx="7396">
                  <c:v>45174.208333333336</c:v>
                </c:pt>
                <c:pt idx="7397">
                  <c:v>45174.25</c:v>
                </c:pt>
                <c:pt idx="7398">
                  <c:v>45174.291666666664</c:v>
                </c:pt>
                <c:pt idx="7399">
                  <c:v>45174.333333333336</c:v>
                </c:pt>
                <c:pt idx="7400">
                  <c:v>45174.375</c:v>
                </c:pt>
                <c:pt idx="7401">
                  <c:v>45174.416666666664</c:v>
                </c:pt>
                <c:pt idx="7402">
                  <c:v>45174.458333333336</c:v>
                </c:pt>
                <c:pt idx="7403">
                  <c:v>45174.5</c:v>
                </c:pt>
                <c:pt idx="7404">
                  <c:v>45174.541666666664</c:v>
                </c:pt>
                <c:pt idx="7405">
                  <c:v>45174.583333333336</c:v>
                </c:pt>
                <c:pt idx="7406">
                  <c:v>45174.625</c:v>
                </c:pt>
                <c:pt idx="7407">
                  <c:v>45174.666666666664</c:v>
                </c:pt>
                <c:pt idx="7408">
                  <c:v>45174.708333333336</c:v>
                </c:pt>
                <c:pt idx="7409">
                  <c:v>45174.75</c:v>
                </c:pt>
                <c:pt idx="7410">
                  <c:v>45174.791666666664</c:v>
                </c:pt>
                <c:pt idx="7411">
                  <c:v>45174.833333333336</c:v>
                </c:pt>
                <c:pt idx="7412">
                  <c:v>45174.875</c:v>
                </c:pt>
                <c:pt idx="7413">
                  <c:v>45174.916666666664</c:v>
                </c:pt>
                <c:pt idx="7414">
                  <c:v>45174.958333333336</c:v>
                </c:pt>
                <c:pt idx="7415">
                  <c:v>45175</c:v>
                </c:pt>
                <c:pt idx="7416">
                  <c:v>45175.041666666664</c:v>
                </c:pt>
                <c:pt idx="7417">
                  <c:v>45175.083333333336</c:v>
                </c:pt>
                <c:pt idx="7418">
                  <c:v>45175.125</c:v>
                </c:pt>
                <c:pt idx="7419">
                  <c:v>45175.166666666664</c:v>
                </c:pt>
                <c:pt idx="7420">
                  <c:v>45175.208333333336</c:v>
                </c:pt>
                <c:pt idx="7421">
                  <c:v>45175.25</c:v>
                </c:pt>
                <c:pt idx="7422">
                  <c:v>45175.291666666664</c:v>
                </c:pt>
                <c:pt idx="7423">
                  <c:v>45175.333333333336</c:v>
                </c:pt>
                <c:pt idx="7424">
                  <c:v>45175.375</c:v>
                </c:pt>
                <c:pt idx="7425">
                  <c:v>45175.416666666664</c:v>
                </c:pt>
                <c:pt idx="7426">
                  <c:v>45175.458333333336</c:v>
                </c:pt>
                <c:pt idx="7427">
                  <c:v>45175.5</c:v>
                </c:pt>
                <c:pt idx="7428">
                  <c:v>45175.541666666664</c:v>
                </c:pt>
                <c:pt idx="7429">
                  <c:v>45175.583333333336</c:v>
                </c:pt>
                <c:pt idx="7430">
                  <c:v>45175.625</c:v>
                </c:pt>
                <c:pt idx="7431">
                  <c:v>45175.666666666664</c:v>
                </c:pt>
                <c:pt idx="7432">
                  <c:v>45175.708333333336</c:v>
                </c:pt>
                <c:pt idx="7433">
                  <c:v>45175.75</c:v>
                </c:pt>
                <c:pt idx="7434">
                  <c:v>45175.791666666664</c:v>
                </c:pt>
                <c:pt idx="7435">
                  <c:v>45175.833333333336</c:v>
                </c:pt>
                <c:pt idx="7436">
                  <c:v>45175.875</c:v>
                </c:pt>
                <c:pt idx="7437">
                  <c:v>45175.916666666664</c:v>
                </c:pt>
                <c:pt idx="7438">
                  <c:v>45175.958333333336</c:v>
                </c:pt>
                <c:pt idx="7439">
                  <c:v>45176</c:v>
                </c:pt>
                <c:pt idx="7440">
                  <c:v>45176.041666666664</c:v>
                </c:pt>
                <c:pt idx="7441">
                  <c:v>45176.083333333336</c:v>
                </c:pt>
                <c:pt idx="7442">
                  <c:v>45176.125</c:v>
                </c:pt>
                <c:pt idx="7443">
                  <c:v>45176.166666666664</c:v>
                </c:pt>
                <c:pt idx="7444">
                  <c:v>45176.208333333336</c:v>
                </c:pt>
                <c:pt idx="7445">
                  <c:v>45176.25</c:v>
                </c:pt>
                <c:pt idx="7446">
                  <c:v>45176.291666666664</c:v>
                </c:pt>
                <c:pt idx="7447">
                  <c:v>45176.333333333336</c:v>
                </c:pt>
                <c:pt idx="7448">
                  <c:v>45176.375</c:v>
                </c:pt>
                <c:pt idx="7449">
                  <c:v>45176.416666666664</c:v>
                </c:pt>
                <c:pt idx="7450">
                  <c:v>45176.458333333336</c:v>
                </c:pt>
                <c:pt idx="7451">
                  <c:v>45176.5</c:v>
                </c:pt>
                <c:pt idx="7452">
                  <c:v>45176.541666666664</c:v>
                </c:pt>
                <c:pt idx="7453">
                  <c:v>45176.583333333336</c:v>
                </c:pt>
                <c:pt idx="7454">
                  <c:v>45176.625</c:v>
                </c:pt>
                <c:pt idx="7455">
                  <c:v>45176.666666666664</c:v>
                </c:pt>
                <c:pt idx="7456">
                  <c:v>45176.708333333336</c:v>
                </c:pt>
                <c:pt idx="7457">
                  <c:v>45176.75</c:v>
                </c:pt>
                <c:pt idx="7458">
                  <c:v>45176.791666666664</c:v>
                </c:pt>
                <c:pt idx="7459">
                  <c:v>45176.833333333336</c:v>
                </c:pt>
                <c:pt idx="7460">
                  <c:v>45176.875</c:v>
                </c:pt>
                <c:pt idx="7461">
                  <c:v>45176.916666666664</c:v>
                </c:pt>
                <c:pt idx="7462">
                  <c:v>45176.958333333336</c:v>
                </c:pt>
                <c:pt idx="7463">
                  <c:v>45177</c:v>
                </c:pt>
                <c:pt idx="7464">
                  <c:v>45177.041666666664</c:v>
                </c:pt>
                <c:pt idx="7465">
                  <c:v>45177.083333333336</c:v>
                </c:pt>
                <c:pt idx="7466">
                  <c:v>45177.125</c:v>
                </c:pt>
                <c:pt idx="7467">
                  <c:v>45177.166666666664</c:v>
                </c:pt>
                <c:pt idx="7468">
                  <c:v>45177.208333333336</c:v>
                </c:pt>
                <c:pt idx="7469">
                  <c:v>45177.25</c:v>
                </c:pt>
                <c:pt idx="7470">
                  <c:v>45177.291666666664</c:v>
                </c:pt>
                <c:pt idx="7471">
                  <c:v>45177.333333333336</c:v>
                </c:pt>
                <c:pt idx="7472">
                  <c:v>45177.375</c:v>
                </c:pt>
                <c:pt idx="7473">
                  <c:v>45177.416666666664</c:v>
                </c:pt>
                <c:pt idx="7474">
                  <c:v>45177.458333333336</c:v>
                </c:pt>
                <c:pt idx="7475">
                  <c:v>45177.5</c:v>
                </c:pt>
                <c:pt idx="7476">
                  <c:v>45177.541666666664</c:v>
                </c:pt>
                <c:pt idx="7477">
                  <c:v>45177.583333333336</c:v>
                </c:pt>
                <c:pt idx="7478">
                  <c:v>45177.625</c:v>
                </c:pt>
                <c:pt idx="7479">
                  <c:v>45177.666666666664</c:v>
                </c:pt>
                <c:pt idx="7480">
                  <c:v>45177.708333333336</c:v>
                </c:pt>
                <c:pt idx="7481">
                  <c:v>45177.75</c:v>
                </c:pt>
                <c:pt idx="7482">
                  <c:v>45177.791666666664</c:v>
                </c:pt>
                <c:pt idx="7483">
                  <c:v>45177.833333333336</c:v>
                </c:pt>
                <c:pt idx="7484">
                  <c:v>45177.875</c:v>
                </c:pt>
                <c:pt idx="7485">
                  <c:v>45177.916666666664</c:v>
                </c:pt>
                <c:pt idx="7486">
                  <c:v>45177.958333333336</c:v>
                </c:pt>
                <c:pt idx="7487">
                  <c:v>45178</c:v>
                </c:pt>
                <c:pt idx="7488">
                  <c:v>45178.041666666664</c:v>
                </c:pt>
                <c:pt idx="7489">
                  <c:v>45178.083333333336</c:v>
                </c:pt>
                <c:pt idx="7490">
                  <c:v>45178.125</c:v>
                </c:pt>
                <c:pt idx="7491">
                  <c:v>45178.166666666664</c:v>
                </c:pt>
                <c:pt idx="7492">
                  <c:v>45178.208333333336</c:v>
                </c:pt>
                <c:pt idx="7493">
                  <c:v>45178.25</c:v>
                </c:pt>
                <c:pt idx="7494">
                  <c:v>45178.291666666664</c:v>
                </c:pt>
                <c:pt idx="7495">
                  <c:v>45178.333333333336</c:v>
                </c:pt>
                <c:pt idx="7496">
                  <c:v>45178.375</c:v>
                </c:pt>
                <c:pt idx="7497">
                  <c:v>45178.416666666664</c:v>
                </c:pt>
                <c:pt idx="7498">
                  <c:v>45178.458333333336</c:v>
                </c:pt>
                <c:pt idx="7499">
                  <c:v>45178.5</c:v>
                </c:pt>
                <c:pt idx="7500">
                  <c:v>45178.541666666664</c:v>
                </c:pt>
                <c:pt idx="7501">
                  <c:v>45178.583333333336</c:v>
                </c:pt>
                <c:pt idx="7502">
                  <c:v>45178.625</c:v>
                </c:pt>
                <c:pt idx="7503">
                  <c:v>45178.666666666664</c:v>
                </c:pt>
                <c:pt idx="7504">
                  <c:v>45178.708333333336</c:v>
                </c:pt>
                <c:pt idx="7505">
                  <c:v>45178.75</c:v>
                </c:pt>
                <c:pt idx="7506">
                  <c:v>45178.791666666664</c:v>
                </c:pt>
                <c:pt idx="7507">
                  <c:v>45178.833333333336</c:v>
                </c:pt>
                <c:pt idx="7508">
                  <c:v>45178.875</c:v>
                </c:pt>
                <c:pt idx="7509">
                  <c:v>45178.916666666664</c:v>
                </c:pt>
                <c:pt idx="7510">
                  <c:v>45178.958333333336</c:v>
                </c:pt>
                <c:pt idx="7511">
                  <c:v>45179</c:v>
                </c:pt>
                <c:pt idx="7512">
                  <c:v>45179.041666666664</c:v>
                </c:pt>
                <c:pt idx="7513">
                  <c:v>45179.083333333336</c:v>
                </c:pt>
                <c:pt idx="7514">
                  <c:v>45179.125</c:v>
                </c:pt>
                <c:pt idx="7515">
                  <c:v>45179.166666666664</c:v>
                </c:pt>
                <c:pt idx="7516">
                  <c:v>45179.208333333336</c:v>
                </c:pt>
                <c:pt idx="7517">
                  <c:v>45179.25</c:v>
                </c:pt>
                <c:pt idx="7518">
                  <c:v>45179.291666666664</c:v>
                </c:pt>
                <c:pt idx="7519">
                  <c:v>45179.333333333336</c:v>
                </c:pt>
                <c:pt idx="7520">
                  <c:v>45179.375</c:v>
                </c:pt>
                <c:pt idx="7521">
                  <c:v>45179.416666666664</c:v>
                </c:pt>
                <c:pt idx="7522">
                  <c:v>45179.458333333336</c:v>
                </c:pt>
                <c:pt idx="7523">
                  <c:v>45179.5</c:v>
                </c:pt>
                <c:pt idx="7524">
                  <c:v>45179.541666666664</c:v>
                </c:pt>
                <c:pt idx="7525">
                  <c:v>45179.583333333336</c:v>
                </c:pt>
                <c:pt idx="7526">
                  <c:v>45179.625</c:v>
                </c:pt>
                <c:pt idx="7527">
                  <c:v>45179.666666666664</c:v>
                </c:pt>
                <c:pt idx="7528">
                  <c:v>45179.708333333336</c:v>
                </c:pt>
                <c:pt idx="7529">
                  <c:v>45179.75</c:v>
                </c:pt>
                <c:pt idx="7530">
                  <c:v>45179.791666666664</c:v>
                </c:pt>
                <c:pt idx="7531">
                  <c:v>45179.833333333336</c:v>
                </c:pt>
                <c:pt idx="7532">
                  <c:v>45179.875</c:v>
                </c:pt>
                <c:pt idx="7533">
                  <c:v>45179.916666666664</c:v>
                </c:pt>
                <c:pt idx="7534">
                  <c:v>45179.958333333336</c:v>
                </c:pt>
                <c:pt idx="7535">
                  <c:v>45180</c:v>
                </c:pt>
                <c:pt idx="7536">
                  <c:v>45180.041666666664</c:v>
                </c:pt>
                <c:pt idx="7537">
                  <c:v>45180.083333333336</c:v>
                </c:pt>
                <c:pt idx="7538">
                  <c:v>45180.125</c:v>
                </c:pt>
                <c:pt idx="7539">
                  <c:v>45180.166666666664</c:v>
                </c:pt>
                <c:pt idx="7540">
                  <c:v>45180.208333333336</c:v>
                </c:pt>
                <c:pt idx="7541">
                  <c:v>45180.25</c:v>
                </c:pt>
                <c:pt idx="7542">
                  <c:v>45180.291666666664</c:v>
                </c:pt>
                <c:pt idx="7543">
                  <c:v>45180.333333333336</c:v>
                </c:pt>
                <c:pt idx="7544">
                  <c:v>45180.375</c:v>
                </c:pt>
                <c:pt idx="7545">
                  <c:v>45180.416666666664</c:v>
                </c:pt>
                <c:pt idx="7546">
                  <c:v>45180.458333333336</c:v>
                </c:pt>
                <c:pt idx="7547">
                  <c:v>45180.5</c:v>
                </c:pt>
                <c:pt idx="7548">
                  <c:v>45180.541666666664</c:v>
                </c:pt>
                <c:pt idx="7549">
                  <c:v>45180.583333333336</c:v>
                </c:pt>
                <c:pt idx="7550">
                  <c:v>45180.625</c:v>
                </c:pt>
                <c:pt idx="7551">
                  <c:v>45180.666666666664</c:v>
                </c:pt>
                <c:pt idx="7552">
                  <c:v>45180.708333333336</c:v>
                </c:pt>
                <c:pt idx="7553">
                  <c:v>45180.75</c:v>
                </c:pt>
                <c:pt idx="7554">
                  <c:v>45180.791666666664</c:v>
                </c:pt>
                <c:pt idx="7555">
                  <c:v>45180.833333333336</c:v>
                </c:pt>
                <c:pt idx="7556">
                  <c:v>45180.875</c:v>
                </c:pt>
                <c:pt idx="7557">
                  <c:v>45180.916666666664</c:v>
                </c:pt>
                <c:pt idx="7558">
                  <c:v>45180.958333333336</c:v>
                </c:pt>
                <c:pt idx="7559">
                  <c:v>45181</c:v>
                </c:pt>
                <c:pt idx="7560">
                  <c:v>45181.041666666664</c:v>
                </c:pt>
                <c:pt idx="7561">
                  <c:v>45181.083333333336</c:v>
                </c:pt>
                <c:pt idx="7562">
                  <c:v>45181.125</c:v>
                </c:pt>
                <c:pt idx="7563">
                  <c:v>45181.166666666664</c:v>
                </c:pt>
                <c:pt idx="7564">
                  <c:v>45181.208333333336</c:v>
                </c:pt>
                <c:pt idx="7565">
                  <c:v>45181.25</c:v>
                </c:pt>
                <c:pt idx="7566">
                  <c:v>45181.291666666664</c:v>
                </c:pt>
                <c:pt idx="7567">
                  <c:v>45181.333333333336</c:v>
                </c:pt>
                <c:pt idx="7568">
                  <c:v>45181.375</c:v>
                </c:pt>
                <c:pt idx="7569">
                  <c:v>45181.416666666664</c:v>
                </c:pt>
                <c:pt idx="7570">
                  <c:v>45181.458333333336</c:v>
                </c:pt>
                <c:pt idx="7571">
                  <c:v>45181.5</c:v>
                </c:pt>
                <c:pt idx="7572">
                  <c:v>45181.541666666664</c:v>
                </c:pt>
                <c:pt idx="7573">
                  <c:v>45181.583333333336</c:v>
                </c:pt>
                <c:pt idx="7574">
                  <c:v>45181.625</c:v>
                </c:pt>
                <c:pt idx="7575">
                  <c:v>45181.666666666664</c:v>
                </c:pt>
                <c:pt idx="7576">
                  <c:v>45181.708333333336</c:v>
                </c:pt>
                <c:pt idx="7577">
                  <c:v>45181.75</c:v>
                </c:pt>
                <c:pt idx="7578">
                  <c:v>45181.791666666664</c:v>
                </c:pt>
                <c:pt idx="7579">
                  <c:v>45181.833333333336</c:v>
                </c:pt>
                <c:pt idx="7580">
                  <c:v>45181.875</c:v>
                </c:pt>
                <c:pt idx="7581">
                  <c:v>45181.916666666664</c:v>
                </c:pt>
                <c:pt idx="7582">
                  <c:v>45181.958333333336</c:v>
                </c:pt>
                <c:pt idx="7583">
                  <c:v>45182</c:v>
                </c:pt>
                <c:pt idx="7584">
                  <c:v>45182.041666666664</c:v>
                </c:pt>
                <c:pt idx="7585">
                  <c:v>45182.083333333336</c:v>
                </c:pt>
                <c:pt idx="7586">
                  <c:v>45182.125</c:v>
                </c:pt>
                <c:pt idx="7587">
                  <c:v>45182.166666666664</c:v>
                </c:pt>
                <c:pt idx="7588">
                  <c:v>45182.208333333336</c:v>
                </c:pt>
                <c:pt idx="7589">
                  <c:v>45182.25</c:v>
                </c:pt>
                <c:pt idx="7590">
                  <c:v>45182.291666666664</c:v>
                </c:pt>
                <c:pt idx="7591">
                  <c:v>45182.333333333336</c:v>
                </c:pt>
                <c:pt idx="7592">
                  <c:v>45182.375</c:v>
                </c:pt>
                <c:pt idx="7593">
                  <c:v>45182.416666666664</c:v>
                </c:pt>
                <c:pt idx="7594">
                  <c:v>45182.458333333336</c:v>
                </c:pt>
                <c:pt idx="7595">
                  <c:v>45182.5</c:v>
                </c:pt>
                <c:pt idx="7596">
                  <c:v>45182.541666666664</c:v>
                </c:pt>
                <c:pt idx="7597">
                  <c:v>45182.583333333336</c:v>
                </c:pt>
                <c:pt idx="7598">
                  <c:v>45182.625</c:v>
                </c:pt>
                <c:pt idx="7599">
                  <c:v>45182.666666666664</c:v>
                </c:pt>
                <c:pt idx="7600">
                  <c:v>45182.708333333336</c:v>
                </c:pt>
                <c:pt idx="7601">
                  <c:v>45182.75</c:v>
                </c:pt>
                <c:pt idx="7602">
                  <c:v>45182.791666666664</c:v>
                </c:pt>
                <c:pt idx="7603">
                  <c:v>45182.833333333336</c:v>
                </c:pt>
                <c:pt idx="7604">
                  <c:v>45182.875</c:v>
                </c:pt>
                <c:pt idx="7605">
                  <c:v>45182.916666666664</c:v>
                </c:pt>
                <c:pt idx="7606">
                  <c:v>45182.958333333336</c:v>
                </c:pt>
                <c:pt idx="7607">
                  <c:v>45183</c:v>
                </c:pt>
                <c:pt idx="7608">
                  <c:v>45183.041666666664</c:v>
                </c:pt>
                <c:pt idx="7609">
                  <c:v>45183.083333333336</c:v>
                </c:pt>
                <c:pt idx="7610">
                  <c:v>45183.125</c:v>
                </c:pt>
                <c:pt idx="7611">
                  <c:v>45183.166666666664</c:v>
                </c:pt>
                <c:pt idx="7612">
                  <c:v>45183.208333333336</c:v>
                </c:pt>
                <c:pt idx="7613">
                  <c:v>45183.25</c:v>
                </c:pt>
                <c:pt idx="7614">
                  <c:v>45183.291666666664</c:v>
                </c:pt>
                <c:pt idx="7615">
                  <c:v>45183.333333333336</c:v>
                </c:pt>
                <c:pt idx="7616">
                  <c:v>45183.375</c:v>
                </c:pt>
                <c:pt idx="7617">
                  <c:v>45183.416666666664</c:v>
                </c:pt>
                <c:pt idx="7618">
                  <c:v>45183.458333333336</c:v>
                </c:pt>
                <c:pt idx="7619">
                  <c:v>45183.5</c:v>
                </c:pt>
                <c:pt idx="7620">
                  <c:v>45183.541666666664</c:v>
                </c:pt>
                <c:pt idx="7621">
                  <c:v>45183.583333333336</c:v>
                </c:pt>
                <c:pt idx="7622">
                  <c:v>45183.625</c:v>
                </c:pt>
                <c:pt idx="7623">
                  <c:v>45183.666666666664</c:v>
                </c:pt>
                <c:pt idx="7624">
                  <c:v>45183.708333333336</c:v>
                </c:pt>
                <c:pt idx="7625">
                  <c:v>45183.75</c:v>
                </c:pt>
                <c:pt idx="7626">
                  <c:v>45183.791666666664</c:v>
                </c:pt>
                <c:pt idx="7627">
                  <c:v>45183.833333333336</c:v>
                </c:pt>
                <c:pt idx="7628">
                  <c:v>45183.875</c:v>
                </c:pt>
                <c:pt idx="7629">
                  <c:v>45183.916666666664</c:v>
                </c:pt>
                <c:pt idx="7630">
                  <c:v>45183.958333333336</c:v>
                </c:pt>
                <c:pt idx="7631">
                  <c:v>45184</c:v>
                </c:pt>
                <c:pt idx="7632">
                  <c:v>45184.041666666664</c:v>
                </c:pt>
                <c:pt idx="7633">
                  <c:v>45184.083333333336</c:v>
                </c:pt>
                <c:pt idx="7634">
                  <c:v>45184.125</c:v>
                </c:pt>
                <c:pt idx="7635">
                  <c:v>45184.166666666664</c:v>
                </c:pt>
                <c:pt idx="7636">
                  <c:v>45184.208333333336</c:v>
                </c:pt>
                <c:pt idx="7637">
                  <c:v>45184.25</c:v>
                </c:pt>
                <c:pt idx="7638">
                  <c:v>45184.291666666664</c:v>
                </c:pt>
                <c:pt idx="7639">
                  <c:v>45184.333333333336</c:v>
                </c:pt>
                <c:pt idx="7640">
                  <c:v>45184.375</c:v>
                </c:pt>
                <c:pt idx="7641">
                  <c:v>45184.416666666664</c:v>
                </c:pt>
                <c:pt idx="7642">
                  <c:v>45184.458333333336</c:v>
                </c:pt>
                <c:pt idx="7643">
                  <c:v>45184.5</c:v>
                </c:pt>
                <c:pt idx="7644">
                  <c:v>45184.541666666664</c:v>
                </c:pt>
                <c:pt idx="7645">
                  <c:v>45184.583333333336</c:v>
                </c:pt>
                <c:pt idx="7646">
                  <c:v>45184.625</c:v>
                </c:pt>
                <c:pt idx="7647">
                  <c:v>45184.666666666664</c:v>
                </c:pt>
                <c:pt idx="7648">
                  <c:v>45184.708333333336</c:v>
                </c:pt>
                <c:pt idx="7649">
                  <c:v>45184.75</c:v>
                </c:pt>
                <c:pt idx="7650">
                  <c:v>45184.791666666664</c:v>
                </c:pt>
                <c:pt idx="7651">
                  <c:v>45184.833333333336</c:v>
                </c:pt>
                <c:pt idx="7652">
                  <c:v>45184.875</c:v>
                </c:pt>
                <c:pt idx="7653">
                  <c:v>45184.916666666664</c:v>
                </c:pt>
                <c:pt idx="7654">
                  <c:v>45184.958333333336</c:v>
                </c:pt>
                <c:pt idx="7655">
                  <c:v>45185</c:v>
                </c:pt>
                <c:pt idx="7656">
                  <c:v>45185.041666666664</c:v>
                </c:pt>
                <c:pt idx="7657">
                  <c:v>45185.083333333336</c:v>
                </c:pt>
                <c:pt idx="7658">
                  <c:v>45185.125</c:v>
                </c:pt>
                <c:pt idx="7659">
                  <c:v>45185.166666666664</c:v>
                </c:pt>
                <c:pt idx="7660">
                  <c:v>45185.208333333336</c:v>
                </c:pt>
                <c:pt idx="7661">
                  <c:v>45185.25</c:v>
                </c:pt>
                <c:pt idx="7662">
                  <c:v>45185.291666666664</c:v>
                </c:pt>
                <c:pt idx="7663">
                  <c:v>45185.333333333336</c:v>
                </c:pt>
                <c:pt idx="7664">
                  <c:v>45185.375</c:v>
                </c:pt>
                <c:pt idx="7665">
                  <c:v>45185.416666666664</c:v>
                </c:pt>
                <c:pt idx="7666">
                  <c:v>45185.458333333336</c:v>
                </c:pt>
                <c:pt idx="7667">
                  <c:v>45185.5</c:v>
                </c:pt>
                <c:pt idx="7668">
                  <c:v>45185.541666666664</c:v>
                </c:pt>
                <c:pt idx="7669">
                  <c:v>45185.583333333336</c:v>
                </c:pt>
                <c:pt idx="7670">
                  <c:v>45185.625</c:v>
                </c:pt>
                <c:pt idx="7671">
                  <c:v>45185.666666666664</c:v>
                </c:pt>
                <c:pt idx="7672">
                  <c:v>45185.708333333336</c:v>
                </c:pt>
                <c:pt idx="7673">
                  <c:v>45185.75</c:v>
                </c:pt>
                <c:pt idx="7674">
                  <c:v>45185.791666666664</c:v>
                </c:pt>
                <c:pt idx="7675">
                  <c:v>45185.833333333336</c:v>
                </c:pt>
                <c:pt idx="7676">
                  <c:v>45185.875</c:v>
                </c:pt>
                <c:pt idx="7677">
                  <c:v>45185.916666666664</c:v>
                </c:pt>
                <c:pt idx="7678">
                  <c:v>45185.958333333336</c:v>
                </c:pt>
                <c:pt idx="7679">
                  <c:v>45186</c:v>
                </c:pt>
                <c:pt idx="7680">
                  <c:v>45186.041666666664</c:v>
                </c:pt>
                <c:pt idx="7681">
                  <c:v>45186.083333333336</c:v>
                </c:pt>
                <c:pt idx="7682">
                  <c:v>45186.125</c:v>
                </c:pt>
                <c:pt idx="7683">
                  <c:v>45186.166666666664</c:v>
                </c:pt>
                <c:pt idx="7684">
                  <c:v>45186.208333333336</c:v>
                </c:pt>
                <c:pt idx="7685">
                  <c:v>45186.25</c:v>
                </c:pt>
                <c:pt idx="7686">
                  <c:v>45186.291666666664</c:v>
                </c:pt>
                <c:pt idx="7687">
                  <c:v>45186.333333333336</c:v>
                </c:pt>
                <c:pt idx="7688">
                  <c:v>45186.375</c:v>
                </c:pt>
                <c:pt idx="7689">
                  <c:v>45186.416666666664</c:v>
                </c:pt>
                <c:pt idx="7690">
                  <c:v>45186.458333333336</c:v>
                </c:pt>
                <c:pt idx="7691">
                  <c:v>45186.5</c:v>
                </c:pt>
                <c:pt idx="7692">
                  <c:v>45186.541666666664</c:v>
                </c:pt>
                <c:pt idx="7693">
                  <c:v>45186.583333333336</c:v>
                </c:pt>
                <c:pt idx="7694">
                  <c:v>45186.625</c:v>
                </c:pt>
                <c:pt idx="7695">
                  <c:v>45186.666666666664</c:v>
                </c:pt>
                <c:pt idx="7696">
                  <c:v>45186.708333333336</c:v>
                </c:pt>
                <c:pt idx="7697">
                  <c:v>45186.75</c:v>
                </c:pt>
                <c:pt idx="7698">
                  <c:v>45186.791666666664</c:v>
                </c:pt>
                <c:pt idx="7699">
                  <c:v>45186.833333333336</c:v>
                </c:pt>
                <c:pt idx="7700">
                  <c:v>45186.875</c:v>
                </c:pt>
                <c:pt idx="7701">
                  <c:v>45186.916666666664</c:v>
                </c:pt>
                <c:pt idx="7702">
                  <c:v>45186.958333333336</c:v>
                </c:pt>
                <c:pt idx="7703">
                  <c:v>45187</c:v>
                </c:pt>
                <c:pt idx="7704">
                  <c:v>45187.041666666664</c:v>
                </c:pt>
                <c:pt idx="7705">
                  <c:v>45187.083333333336</c:v>
                </c:pt>
                <c:pt idx="7706">
                  <c:v>45187.125</c:v>
                </c:pt>
                <c:pt idx="7707">
                  <c:v>45187.166666666664</c:v>
                </c:pt>
                <c:pt idx="7708">
                  <c:v>45187.208333333336</c:v>
                </c:pt>
                <c:pt idx="7709">
                  <c:v>45187.25</c:v>
                </c:pt>
                <c:pt idx="7710">
                  <c:v>45187.291666666664</c:v>
                </c:pt>
                <c:pt idx="7711">
                  <c:v>45187.333333333336</c:v>
                </c:pt>
                <c:pt idx="7712">
                  <c:v>45187.375</c:v>
                </c:pt>
                <c:pt idx="7713">
                  <c:v>45187.416666666664</c:v>
                </c:pt>
                <c:pt idx="7714">
                  <c:v>45187.458333333336</c:v>
                </c:pt>
                <c:pt idx="7715">
                  <c:v>45187.5</c:v>
                </c:pt>
                <c:pt idx="7716">
                  <c:v>45187.541666666664</c:v>
                </c:pt>
                <c:pt idx="7717">
                  <c:v>45187.583333333336</c:v>
                </c:pt>
                <c:pt idx="7718">
                  <c:v>45187.625</c:v>
                </c:pt>
                <c:pt idx="7719">
                  <c:v>45187.666666666664</c:v>
                </c:pt>
                <c:pt idx="7720">
                  <c:v>45187.708333333336</c:v>
                </c:pt>
                <c:pt idx="7721">
                  <c:v>45187.75</c:v>
                </c:pt>
                <c:pt idx="7722">
                  <c:v>45187.791666666664</c:v>
                </c:pt>
                <c:pt idx="7723">
                  <c:v>45187.833333333336</c:v>
                </c:pt>
                <c:pt idx="7724">
                  <c:v>45187.875</c:v>
                </c:pt>
                <c:pt idx="7725">
                  <c:v>45187.916666666664</c:v>
                </c:pt>
                <c:pt idx="7726">
                  <c:v>45187.958333333336</c:v>
                </c:pt>
                <c:pt idx="7727">
                  <c:v>45188</c:v>
                </c:pt>
                <c:pt idx="7728">
                  <c:v>45188.041666666664</c:v>
                </c:pt>
                <c:pt idx="7729">
                  <c:v>45188.083333333336</c:v>
                </c:pt>
                <c:pt idx="7730">
                  <c:v>45188.125</c:v>
                </c:pt>
                <c:pt idx="7731">
                  <c:v>45188.166666666664</c:v>
                </c:pt>
                <c:pt idx="7732">
                  <c:v>45188.208333333336</c:v>
                </c:pt>
                <c:pt idx="7733">
                  <c:v>45188.25</c:v>
                </c:pt>
                <c:pt idx="7734">
                  <c:v>45188.291666666664</c:v>
                </c:pt>
                <c:pt idx="7735">
                  <c:v>45188.333333333336</c:v>
                </c:pt>
                <c:pt idx="7736">
                  <c:v>45188.375</c:v>
                </c:pt>
                <c:pt idx="7737">
                  <c:v>45188.416666666664</c:v>
                </c:pt>
                <c:pt idx="7738">
                  <c:v>45188.458333333336</c:v>
                </c:pt>
                <c:pt idx="7739">
                  <c:v>45188.5</c:v>
                </c:pt>
                <c:pt idx="7740">
                  <c:v>45188.541666666664</c:v>
                </c:pt>
                <c:pt idx="7741">
                  <c:v>45188.583333333336</c:v>
                </c:pt>
                <c:pt idx="7742">
                  <c:v>45188.625</c:v>
                </c:pt>
                <c:pt idx="7743">
                  <c:v>45188.666666666664</c:v>
                </c:pt>
                <c:pt idx="7744">
                  <c:v>45188.708333333336</c:v>
                </c:pt>
                <c:pt idx="7745">
                  <c:v>45188.75</c:v>
                </c:pt>
                <c:pt idx="7746">
                  <c:v>45188.791666666664</c:v>
                </c:pt>
                <c:pt idx="7747">
                  <c:v>45188.833333333336</c:v>
                </c:pt>
                <c:pt idx="7748">
                  <c:v>45188.875</c:v>
                </c:pt>
                <c:pt idx="7749">
                  <c:v>45188.916666666664</c:v>
                </c:pt>
                <c:pt idx="7750">
                  <c:v>45188.958333333336</c:v>
                </c:pt>
                <c:pt idx="7751">
                  <c:v>45189</c:v>
                </c:pt>
                <c:pt idx="7752">
                  <c:v>45189.041666666664</c:v>
                </c:pt>
                <c:pt idx="7753">
                  <c:v>45189.083333333336</c:v>
                </c:pt>
                <c:pt idx="7754">
                  <c:v>45189.125</c:v>
                </c:pt>
                <c:pt idx="7755">
                  <c:v>45189.166666666664</c:v>
                </c:pt>
                <c:pt idx="7756">
                  <c:v>45189.208333333336</c:v>
                </c:pt>
                <c:pt idx="7757">
                  <c:v>45189.25</c:v>
                </c:pt>
                <c:pt idx="7758">
                  <c:v>45189.291666666664</c:v>
                </c:pt>
                <c:pt idx="7759">
                  <c:v>45189.333333333336</c:v>
                </c:pt>
                <c:pt idx="7760">
                  <c:v>45189.375</c:v>
                </c:pt>
                <c:pt idx="7761">
                  <c:v>45189.416666666664</c:v>
                </c:pt>
                <c:pt idx="7762">
                  <c:v>45189.458333333336</c:v>
                </c:pt>
                <c:pt idx="7763">
                  <c:v>45189.5</c:v>
                </c:pt>
                <c:pt idx="7764">
                  <c:v>45189.541666666664</c:v>
                </c:pt>
                <c:pt idx="7765">
                  <c:v>45189.583333333336</c:v>
                </c:pt>
                <c:pt idx="7766">
                  <c:v>45189.625</c:v>
                </c:pt>
                <c:pt idx="7767">
                  <c:v>45189.666666666664</c:v>
                </c:pt>
                <c:pt idx="7768">
                  <c:v>45189.708333333336</c:v>
                </c:pt>
                <c:pt idx="7769">
                  <c:v>45189.75</c:v>
                </c:pt>
                <c:pt idx="7770">
                  <c:v>45189.791666666664</c:v>
                </c:pt>
                <c:pt idx="7771">
                  <c:v>45189.833333333336</c:v>
                </c:pt>
                <c:pt idx="7772">
                  <c:v>45189.875</c:v>
                </c:pt>
                <c:pt idx="7773">
                  <c:v>45189.916666666664</c:v>
                </c:pt>
                <c:pt idx="7774">
                  <c:v>45189.958333333336</c:v>
                </c:pt>
                <c:pt idx="7775">
                  <c:v>45190</c:v>
                </c:pt>
                <c:pt idx="7776">
                  <c:v>45190.041666666664</c:v>
                </c:pt>
                <c:pt idx="7777">
                  <c:v>45190.083333333336</c:v>
                </c:pt>
                <c:pt idx="7778">
                  <c:v>45190.125</c:v>
                </c:pt>
                <c:pt idx="7779">
                  <c:v>45190.166666666664</c:v>
                </c:pt>
                <c:pt idx="7780">
                  <c:v>45190.208333333336</c:v>
                </c:pt>
                <c:pt idx="7781">
                  <c:v>45190.25</c:v>
                </c:pt>
                <c:pt idx="7782">
                  <c:v>45190.291666666664</c:v>
                </c:pt>
                <c:pt idx="7783">
                  <c:v>45190.333333333336</c:v>
                </c:pt>
                <c:pt idx="7784">
                  <c:v>45190.375</c:v>
                </c:pt>
                <c:pt idx="7785">
                  <c:v>45190.416666666664</c:v>
                </c:pt>
                <c:pt idx="7786">
                  <c:v>45190.458333333336</c:v>
                </c:pt>
                <c:pt idx="7787">
                  <c:v>45190.5</c:v>
                </c:pt>
                <c:pt idx="7788">
                  <c:v>45190.541666666664</c:v>
                </c:pt>
                <c:pt idx="7789">
                  <c:v>45190.583333333336</c:v>
                </c:pt>
                <c:pt idx="7790">
                  <c:v>45190.625</c:v>
                </c:pt>
                <c:pt idx="7791">
                  <c:v>45190.666666666664</c:v>
                </c:pt>
                <c:pt idx="7792">
                  <c:v>45190.708333333336</c:v>
                </c:pt>
                <c:pt idx="7793">
                  <c:v>45190.75</c:v>
                </c:pt>
                <c:pt idx="7794">
                  <c:v>45190.791666666664</c:v>
                </c:pt>
                <c:pt idx="7795">
                  <c:v>45190.833333333336</c:v>
                </c:pt>
                <c:pt idx="7796">
                  <c:v>45190.875</c:v>
                </c:pt>
                <c:pt idx="7797">
                  <c:v>45190.916666666664</c:v>
                </c:pt>
                <c:pt idx="7798">
                  <c:v>45190.958333333336</c:v>
                </c:pt>
                <c:pt idx="7799">
                  <c:v>45191</c:v>
                </c:pt>
                <c:pt idx="7800">
                  <c:v>45191.041666666664</c:v>
                </c:pt>
                <c:pt idx="7801">
                  <c:v>45191.083333333336</c:v>
                </c:pt>
                <c:pt idx="7802">
                  <c:v>45191.125</c:v>
                </c:pt>
                <c:pt idx="7803">
                  <c:v>45191.166666666664</c:v>
                </c:pt>
                <c:pt idx="7804">
                  <c:v>45191.208333333336</c:v>
                </c:pt>
                <c:pt idx="7805">
                  <c:v>45191.25</c:v>
                </c:pt>
                <c:pt idx="7806">
                  <c:v>45191.291666666664</c:v>
                </c:pt>
                <c:pt idx="7807">
                  <c:v>45191.333333333336</c:v>
                </c:pt>
                <c:pt idx="7808">
                  <c:v>45191.375</c:v>
                </c:pt>
                <c:pt idx="7809">
                  <c:v>45191.416666666664</c:v>
                </c:pt>
                <c:pt idx="7810">
                  <c:v>45191.458333333336</c:v>
                </c:pt>
                <c:pt idx="7811">
                  <c:v>45191.5</c:v>
                </c:pt>
                <c:pt idx="7812">
                  <c:v>45191.541666666664</c:v>
                </c:pt>
                <c:pt idx="7813">
                  <c:v>45191.583333333336</c:v>
                </c:pt>
                <c:pt idx="7814">
                  <c:v>45191.625</c:v>
                </c:pt>
                <c:pt idx="7815">
                  <c:v>45191.666666666664</c:v>
                </c:pt>
                <c:pt idx="7816">
                  <c:v>45191.708333333336</c:v>
                </c:pt>
                <c:pt idx="7817">
                  <c:v>45191.75</c:v>
                </c:pt>
                <c:pt idx="7818">
                  <c:v>45191.791666666664</c:v>
                </c:pt>
                <c:pt idx="7819">
                  <c:v>45191.833333333336</c:v>
                </c:pt>
                <c:pt idx="7820">
                  <c:v>45191.875</c:v>
                </c:pt>
                <c:pt idx="7821">
                  <c:v>45191.916666666664</c:v>
                </c:pt>
                <c:pt idx="7822">
                  <c:v>45191.958333333336</c:v>
                </c:pt>
                <c:pt idx="7823">
                  <c:v>45192</c:v>
                </c:pt>
                <c:pt idx="7824">
                  <c:v>45192.041666666664</c:v>
                </c:pt>
                <c:pt idx="7825">
                  <c:v>45192.083333333336</c:v>
                </c:pt>
                <c:pt idx="7826">
                  <c:v>45192.125</c:v>
                </c:pt>
                <c:pt idx="7827">
                  <c:v>45192.166666666664</c:v>
                </c:pt>
                <c:pt idx="7828">
                  <c:v>45192.208333333336</c:v>
                </c:pt>
                <c:pt idx="7829">
                  <c:v>45192.25</c:v>
                </c:pt>
                <c:pt idx="7830">
                  <c:v>45192.291666666664</c:v>
                </c:pt>
                <c:pt idx="7831">
                  <c:v>45192.333333333336</c:v>
                </c:pt>
                <c:pt idx="7832">
                  <c:v>45192.375</c:v>
                </c:pt>
                <c:pt idx="7833">
                  <c:v>45192.416666666664</c:v>
                </c:pt>
                <c:pt idx="7834">
                  <c:v>45192.458333333336</c:v>
                </c:pt>
                <c:pt idx="7835">
                  <c:v>45192.5</c:v>
                </c:pt>
                <c:pt idx="7836">
                  <c:v>45192.541666666664</c:v>
                </c:pt>
                <c:pt idx="7837">
                  <c:v>45192.583333333336</c:v>
                </c:pt>
                <c:pt idx="7838">
                  <c:v>45192.625</c:v>
                </c:pt>
                <c:pt idx="7839">
                  <c:v>45192.666666666664</c:v>
                </c:pt>
                <c:pt idx="7840">
                  <c:v>45192.708333333336</c:v>
                </c:pt>
                <c:pt idx="7841">
                  <c:v>45192.75</c:v>
                </c:pt>
                <c:pt idx="7842">
                  <c:v>45192.791666666664</c:v>
                </c:pt>
                <c:pt idx="7843">
                  <c:v>45192.833333333336</c:v>
                </c:pt>
                <c:pt idx="7844">
                  <c:v>45192.875</c:v>
                </c:pt>
                <c:pt idx="7845">
                  <c:v>45192.916666666664</c:v>
                </c:pt>
                <c:pt idx="7846">
                  <c:v>45192.958333333336</c:v>
                </c:pt>
                <c:pt idx="7847">
                  <c:v>45193</c:v>
                </c:pt>
                <c:pt idx="7848">
                  <c:v>45193.041666666664</c:v>
                </c:pt>
                <c:pt idx="7849">
                  <c:v>45193.083333333336</c:v>
                </c:pt>
                <c:pt idx="7850">
                  <c:v>45193.125</c:v>
                </c:pt>
                <c:pt idx="7851">
                  <c:v>45193.166666666664</c:v>
                </c:pt>
                <c:pt idx="7852">
                  <c:v>45193.208333333336</c:v>
                </c:pt>
                <c:pt idx="7853">
                  <c:v>45193.25</c:v>
                </c:pt>
                <c:pt idx="7854">
                  <c:v>45193.291666666664</c:v>
                </c:pt>
                <c:pt idx="7855">
                  <c:v>45193.333333333336</c:v>
                </c:pt>
                <c:pt idx="7856">
                  <c:v>45193.375</c:v>
                </c:pt>
                <c:pt idx="7857">
                  <c:v>45193.416666666664</c:v>
                </c:pt>
                <c:pt idx="7858">
                  <c:v>45193.458333333336</c:v>
                </c:pt>
                <c:pt idx="7859">
                  <c:v>45193.5</c:v>
                </c:pt>
                <c:pt idx="7860">
                  <c:v>45193.541666666664</c:v>
                </c:pt>
                <c:pt idx="7861">
                  <c:v>45193.583333333336</c:v>
                </c:pt>
                <c:pt idx="7862">
                  <c:v>45193.625</c:v>
                </c:pt>
                <c:pt idx="7863">
                  <c:v>45193.666666666664</c:v>
                </c:pt>
                <c:pt idx="7864">
                  <c:v>45193.708333333336</c:v>
                </c:pt>
                <c:pt idx="7865">
                  <c:v>45193.75</c:v>
                </c:pt>
                <c:pt idx="7866">
                  <c:v>45193.791666666664</c:v>
                </c:pt>
                <c:pt idx="7867">
                  <c:v>45193.833333333336</c:v>
                </c:pt>
                <c:pt idx="7868">
                  <c:v>45193.875</c:v>
                </c:pt>
                <c:pt idx="7869">
                  <c:v>45193.916666666664</c:v>
                </c:pt>
                <c:pt idx="7870">
                  <c:v>45193.958333333336</c:v>
                </c:pt>
                <c:pt idx="7871">
                  <c:v>45194</c:v>
                </c:pt>
                <c:pt idx="7872">
                  <c:v>45194.041666666664</c:v>
                </c:pt>
                <c:pt idx="7873">
                  <c:v>45194.083333333336</c:v>
                </c:pt>
                <c:pt idx="7874">
                  <c:v>45194.125</c:v>
                </c:pt>
                <c:pt idx="7875">
                  <c:v>45194.166666666664</c:v>
                </c:pt>
                <c:pt idx="7876">
                  <c:v>45194.208333333336</c:v>
                </c:pt>
                <c:pt idx="7877">
                  <c:v>45194.25</c:v>
                </c:pt>
                <c:pt idx="7878">
                  <c:v>45194.291666666664</c:v>
                </c:pt>
                <c:pt idx="7879">
                  <c:v>45194.333333333336</c:v>
                </c:pt>
                <c:pt idx="7880">
                  <c:v>45194.375</c:v>
                </c:pt>
                <c:pt idx="7881">
                  <c:v>45194.416666666664</c:v>
                </c:pt>
                <c:pt idx="7882">
                  <c:v>45194.458333333336</c:v>
                </c:pt>
                <c:pt idx="7883">
                  <c:v>45194.5</c:v>
                </c:pt>
                <c:pt idx="7884">
                  <c:v>45194.541666666664</c:v>
                </c:pt>
                <c:pt idx="7885">
                  <c:v>45194.583333333336</c:v>
                </c:pt>
                <c:pt idx="7886">
                  <c:v>45194.625</c:v>
                </c:pt>
                <c:pt idx="7887">
                  <c:v>45194.666666666664</c:v>
                </c:pt>
                <c:pt idx="7888">
                  <c:v>45194.708333333336</c:v>
                </c:pt>
                <c:pt idx="7889">
                  <c:v>45194.75</c:v>
                </c:pt>
                <c:pt idx="7890">
                  <c:v>45194.791666666664</c:v>
                </c:pt>
                <c:pt idx="7891">
                  <c:v>45194.833333333336</c:v>
                </c:pt>
                <c:pt idx="7892">
                  <c:v>45194.875</c:v>
                </c:pt>
                <c:pt idx="7893">
                  <c:v>45194.916666666664</c:v>
                </c:pt>
                <c:pt idx="7894">
                  <c:v>45194.958333333336</c:v>
                </c:pt>
                <c:pt idx="7895">
                  <c:v>45195</c:v>
                </c:pt>
                <c:pt idx="7896">
                  <c:v>45195.041666666664</c:v>
                </c:pt>
                <c:pt idx="7897">
                  <c:v>45195.083333333336</c:v>
                </c:pt>
                <c:pt idx="7898">
                  <c:v>45195.125</c:v>
                </c:pt>
                <c:pt idx="7899">
                  <c:v>45195.166666666664</c:v>
                </c:pt>
                <c:pt idx="7900">
                  <c:v>45195.208333333336</c:v>
                </c:pt>
                <c:pt idx="7901">
                  <c:v>45195.25</c:v>
                </c:pt>
                <c:pt idx="7902">
                  <c:v>45195.291666666664</c:v>
                </c:pt>
                <c:pt idx="7903">
                  <c:v>45195.333333333336</c:v>
                </c:pt>
                <c:pt idx="7904">
                  <c:v>45195.375</c:v>
                </c:pt>
                <c:pt idx="7905">
                  <c:v>45195.416666666664</c:v>
                </c:pt>
                <c:pt idx="7906">
                  <c:v>45195.458333333336</c:v>
                </c:pt>
                <c:pt idx="7907">
                  <c:v>45195.5</c:v>
                </c:pt>
                <c:pt idx="7908">
                  <c:v>45195.541666666664</c:v>
                </c:pt>
                <c:pt idx="7909">
                  <c:v>45195.583333333336</c:v>
                </c:pt>
                <c:pt idx="7910">
                  <c:v>45195.625</c:v>
                </c:pt>
                <c:pt idx="7911">
                  <c:v>45195.666666666664</c:v>
                </c:pt>
                <c:pt idx="7912">
                  <c:v>45195.708333333336</c:v>
                </c:pt>
                <c:pt idx="7913">
                  <c:v>45195.75</c:v>
                </c:pt>
                <c:pt idx="7914">
                  <c:v>45195.791666666664</c:v>
                </c:pt>
                <c:pt idx="7915">
                  <c:v>45195.833333333336</c:v>
                </c:pt>
                <c:pt idx="7916">
                  <c:v>45195.875</c:v>
                </c:pt>
                <c:pt idx="7917">
                  <c:v>45195.916666666664</c:v>
                </c:pt>
                <c:pt idx="7918">
                  <c:v>45195.958333333336</c:v>
                </c:pt>
                <c:pt idx="7919">
                  <c:v>45196</c:v>
                </c:pt>
                <c:pt idx="7920">
                  <c:v>45196.041666666664</c:v>
                </c:pt>
                <c:pt idx="7921">
                  <c:v>45196.083333333336</c:v>
                </c:pt>
                <c:pt idx="7922">
                  <c:v>45196.125</c:v>
                </c:pt>
                <c:pt idx="7923">
                  <c:v>45196.166666666664</c:v>
                </c:pt>
                <c:pt idx="7924">
                  <c:v>45196.208333333336</c:v>
                </c:pt>
                <c:pt idx="7925">
                  <c:v>45196.25</c:v>
                </c:pt>
                <c:pt idx="7926">
                  <c:v>45196.291666666664</c:v>
                </c:pt>
                <c:pt idx="7927">
                  <c:v>45196.333333333336</c:v>
                </c:pt>
                <c:pt idx="7928">
                  <c:v>45196.375</c:v>
                </c:pt>
                <c:pt idx="7929">
                  <c:v>45196.416666666664</c:v>
                </c:pt>
                <c:pt idx="7930">
                  <c:v>45196.458333333336</c:v>
                </c:pt>
                <c:pt idx="7931">
                  <c:v>45196.5</c:v>
                </c:pt>
                <c:pt idx="7932">
                  <c:v>45196.541666666664</c:v>
                </c:pt>
                <c:pt idx="7933">
                  <c:v>45196.583333333336</c:v>
                </c:pt>
                <c:pt idx="7934">
                  <c:v>45196.625</c:v>
                </c:pt>
                <c:pt idx="7935">
                  <c:v>45196.666666666664</c:v>
                </c:pt>
                <c:pt idx="7936">
                  <c:v>45196.708333333336</c:v>
                </c:pt>
                <c:pt idx="7937">
                  <c:v>45196.75</c:v>
                </c:pt>
                <c:pt idx="7938">
                  <c:v>45196.791666666664</c:v>
                </c:pt>
                <c:pt idx="7939">
                  <c:v>45196.833333333336</c:v>
                </c:pt>
                <c:pt idx="7940">
                  <c:v>45196.875</c:v>
                </c:pt>
                <c:pt idx="7941">
                  <c:v>45196.916666666664</c:v>
                </c:pt>
                <c:pt idx="7942">
                  <c:v>45196.958333333336</c:v>
                </c:pt>
                <c:pt idx="7943">
                  <c:v>45197</c:v>
                </c:pt>
                <c:pt idx="7944">
                  <c:v>45197.041666666664</c:v>
                </c:pt>
                <c:pt idx="7945">
                  <c:v>45197.083333333336</c:v>
                </c:pt>
                <c:pt idx="7946">
                  <c:v>45197.125</c:v>
                </c:pt>
                <c:pt idx="7947">
                  <c:v>45197.166666666664</c:v>
                </c:pt>
                <c:pt idx="7948">
                  <c:v>45197.208333333336</c:v>
                </c:pt>
                <c:pt idx="7949">
                  <c:v>45197.25</c:v>
                </c:pt>
                <c:pt idx="7950">
                  <c:v>45197.291666666664</c:v>
                </c:pt>
                <c:pt idx="7951">
                  <c:v>45197.333333333336</c:v>
                </c:pt>
                <c:pt idx="7952">
                  <c:v>45197.375</c:v>
                </c:pt>
                <c:pt idx="7953">
                  <c:v>45197.416666666664</c:v>
                </c:pt>
                <c:pt idx="7954">
                  <c:v>45197.458333333336</c:v>
                </c:pt>
                <c:pt idx="7955">
                  <c:v>45197.5</c:v>
                </c:pt>
                <c:pt idx="7956">
                  <c:v>45197.541666666664</c:v>
                </c:pt>
                <c:pt idx="7957">
                  <c:v>45197.583333333336</c:v>
                </c:pt>
                <c:pt idx="7958">
                  <c:v>45197.625</c:v>
                </c:pt>
                <c:pt idx="7959">
                  <c:v>45197.666666666664</c:v>
                </c:pt>
                <c:pt idx="7960">
                  <c:v>45197.708333333336</c:v>
                </c:pt>
                <c:pt idx="7961">
                  <c:v>45197.75</c:v>
                </c:pt>
                <c:pt idx="7962">
                  <c:v>45197.791666666664</c:v>
                </c:pt>
                <c:pt idx="7963">
                  <c:v>45197.833333333336</c:v>
                </c:pt>
                <c:pt idx="7964">
                  <c:v>45197.875</c:v>
                </c:pt>
                <c:pt idx="7965">
                  <c:v>45197.916666666664</c:v>
                </c:pt>
                <c:pt idx="7966">
                  <c:v>45197.958333333336</c:v>
                </c:pt>
                <c:pt idx="7967">
                  <c:v>45198</c:v>
                </c:pt>
                <c:pt idx="7968">
                  <c:v>45198.041666666664</c:v>
                </c:pt>
                <c:pt idx="7969">
                  <c:v>45198.083333333336</c:v>
                </c:pt>
                <c:pt idx="7970">
                  <c:v>45198.125</c:v>
                </c:pt>
                <c:pt idx="7971">
                  <c:v>45198.166666666664</c:v>
                </c:pt>
                <c:pt idx="7972">
                  <c:v>45198.208333333336</c:v>
                </c:pt>
                <c:pt idx="7973">
                  <c:v>45198.25</c:v>
                </c:pt>
                <c:pt idx="7974">
                  <c:v>45198.291666666664</c:v>
                </c:pt>
                <c:pt idx="7975">
                  <c:v>45198.333333333336</c:v>
                </c:pt>
                <c:pt idx="7976">
                  <c:v>45198.375</c:v>
                </c:pt>
                <c:pt idx="7977">
                  <c:v>45198.416666666664</c:v>
                </c:pt>
                <c:pt idx="7978">
                  <c:v>45198.458333333336</c:v>
                </c:pt>
                <c:pt idx="7979">
                  <c:v>45198.5</c:v>
                </c:pt>
                <c:pt idx="7980">
                  <c:v>45198.541666666664</c:v>
                </c:pt>
                <c:pt idx="7981">
                  <c:v>45198.583333333336</c:v>
                </c:pt>
                <c:pt idx="7982">
                  <c:v>45198.625</c:v>
                </c:pt>
                <c:pt idx="7983">
                  <c:v>45198.666666666664</c:v>
                </c:pt>
                <c:pt idx="7984">
                  <c:v>45198.708333333336</c:v>
                </c:pt>
                <c:pt idx="7985">
                  <c:v>45198.75</c:v>
                </c:pt>
                <c:pt idx="7986">
                  <c:v>45198.791666666664</c:v>
                </c:pt>
                <c:pt idx="7987">
                  <c:v>45198.833333333336</c:v>
                </c:pt>
                <c:pt idx="7988">
                  <c:v>45198.875</c:v>
                </c:pt>
                <c:pt idx="7989">
                  <c:v>45198.916666666664</c:v>
                </c:pt>
                <c:pt idx="7990">
                  <c:v>45198.958333333336</c:v>
                </c:pt>
                <c:pt idx="7991">
                  <c:v>45199</c:v>
                </c:pt>
                <c:pt idx="7992">
                  <c:v>45199.041666666664</c:v>
                </c:pt>
                <c:pt idx="7993">
                  <c:v>45199.083333333336</c:v>
                </c:pt>
                <c:pt idx="7994">
                  <c:v>45199.125</c:v>
                </c:pt>
                <c:pt idx="7995">
                  <c:v>45199.166666666664</c:v>
                </c:pt>
                <c:pt idx="7996">
                  <c:v>45199.208333333336</c:v>
                </c:pt>
                <c:pt idx="7997">
                  <c:v>45199.25</c:v>
                </c:pt>
                <c:pt idx="7998">
                  <c:v>45199.291666666664</c:v>
                </c:pt>
                <c:pt idx="7999">
                  <c:v>45199.333333333336</c:v>
                </c:pt>
                <c:pt idx="8000">
                  <c:v>45199.375</c:v>
                </c:pt>
                <c:pt idx="8001">
                  <c:v>45199.416666666664</c:v>
                </c:pt>
                <c:pt idx="8002">
                  <c:v>45199.458333333336</c:v>
                </c:pt>
                <c:pt idx="8003">
                  <c:v>45199.5</c:v>
                </c:pt>
                <c:pt idx="8004">
                  <c:v>45199.541666666664</c:v>
                </c:pt>
                <c:pt idx="8005">
                  <c:v>45199.583333333336</c:v>
                </c:pt>
                <c:pt idx="8006">
                  <c:v>45199.625</c:v>
                </c:pt>
                <c:pt idx="8007">
                  <c:v>45199.666666666664</c:v>
                </c:pt>
                <c:pt idx="8008">
                  <c:v>45199.708333333336</c:v>
                </c:pt>
                <c:pt idx="8009">
                  <c:v>45199.75</c:v>
                </c:pt>
                <c:pt idx="8010">
                  <c:v>45199.791666666664</c:v>
                </c:pt>
                <c:pt idx="8011">
                  <c:v>45199.833333333336</c:v>
                </c:pt>
                <c:pt idx="8012">
                  <c:v>45199.875</c:v>
                </c:pt>
                <c:pt idx="8013">
                  <c:v>45199.916666666664</c:v>
                </c:pt>
                <c:pt idx="8014">
                  <c:v>45199.958333333336</c:v>
                </c:pt>
                <c:pt idx="8015">
                  <c:v>45200</c:v>
                </c:pt>
                <c:pt idx="8016">
                  <c:v>45200.041666666664</c:v>
                </c:pt>
                <c:pt idx="8017">
                  <c:v>45200.083333333336</c:v>
                </c:pt>
                <c:pt idx="8018">
                  <c:v>45200.125</c:v>
                </c:pt>
                <c:pt idx="8019">
                  <c:v>45200.166666666664</c:v>
                </c:pt>
                <c:pt idx="8020">
                  <c:v>45200.208333333336</c:v>
                </c:pt>
                <c:pt idx="8021">
                  <c:v>45200.25</c:v>
                </c:pt>
                <c:pt idx="8022">
                  <c:v>45200.291666666664</c:v>
                </c:pt>
                <c:pt idx="8023">
                  <c:v>45200.333333333336</c:v>
                </c:pt>
                <c:pt idx="8024">
                  <c:v>45200.375</c:v>
                </c:pt>
                <c:pt idx="8025">
                  <c:v>45200.416666666664</c:v>
                </c:pt>
                <c:pt idx="8026">
                  <c:v>45200.458333333336</c:v>
                </c:pt>
                <c:pt idx="8027">
                  <c:v>45200.5</c:v>
                </c:pt>
                <c:pt idx="8028">
                  <c:v>45200.541666666664</c:v>
                </c:pt>
                <c:pt idx="8029">
                  <c:v>45200.583333333336</c:v>
                </c:pt>
                <c:pt idx="8030">
                  <c:v>45200.625</c:v>
                </c:pt>
                <c:pt idx="8031">
                  <c:v>45200.666666666664</c:v>
                </c:pt>
                <c:pt idx="8032">
                  <c:v>45200.708333333336</c:v>
                </c:pt>
                <c:pt idx="8033">
                  <c:v>45200.75</c:v>
                </c:pt>
                <c:pt idx="8034">
                  <c:v>45200.791666666664</c:v>
                </c:pt>
                <c:pt idx="8035">
                  <c:v>45200.833333333336</c:v>
                </c:pt>
                <c:pt idx="8036">
                  <c:v>45200.875</c:v>
                </c:pt>
                <c:pt idx="8037">
                  <c:v>45200.916666666664</c:v>
                </c:pt>
                <c:pt idx="8038">
                  <c:v>45200.958333333336</c:v>
                </c:pt>
                <c:pt idx="8039">
                  <c:v>45201</c:v>
                </c:pt>
                <c:pt idx="8040">
                  <c:v>45201.041666666664</c:v>
                </c:pt>
                <c:pt idx="8041">
                  <c:v>45201.083333333336</c:v>
                </c:pt>
                <c:pt idx="8042">
                  <c:v>45201.125</c:v>
                </c:pt>
                <c:pt idx="8043">
                  <c:v>45201.166666666664</c:v>
                </c:pt>
                <c:pt idx="8044">
                  <c:v>45201.208333333336</c:v>
                </c:pt>
                <c:pt idx="8045">
                  <c:v>45201.25</c:v>
                </c:pt>
                <c:pt idx="8046">
                  <c:v>45201.291666666664</c:v>
                </c:pt>
                <c:pt idx="8047">
                  <c:v>45201.333333333336</c:v>
                </c:pt>
                <c:pt idx="8048">
                  <c:v>45201.375</c:v>
                </c:pt>
                <c:pt idx="8049">
                  <c:v>45201.416666666664</c:v>
                </c:pt>
                <c:pt idx="8050">
                  <c:v>45201.458333333336</c:v>
                </c:pt>
                <c:pt idx="8051">
                  <c:v>45201.5</c:v>
                </c:pt>
                <c:pt idx="8052">
                  <c:v>45201.541666666664</c:v>
                </c:pt>
                <c:pt idx="8053">
                  <c:v>45201.583333333336</c:v>
                </c:pt>
                <c:pt idx="8054">
                  <c:v>45201.625</c:v>
                </c:pt>
                <c:pt idx="8055">
                  <c:v>45201.666666666664</c:v>
                </c:pt>
                <c:pt idx="8056">
                  <c:v>45201.708333333336</c:v>
                </c:pt>
                <c:pt idx="8057">
                  <c:v>45201.75</c:v>
                </c:pt>
                <c:pt idx="8058">
                  <c:v>45201.791666666664</c:v>
                </c:pt>
                <c:pt idx="8059">
                  <c:v>45201.833333333336</c:v>
                </c:pt>
                <c:pt idx="8060">
                  <c:v>45201.875</c:v>
                </c:pt>
                <c:pt idx="8061">
                  <c:v>45201.916666666664</c:v>
                </c:pt>
                <c:pt idx="8062">
                  <c:v>45201.958333333336</c:v>
                </c:pt>
                <c:pt idx="8063">
                  <c:v>45202</c:v>
                </c:pt>
                <c:pt idx="8064">
                  <c:v>45202.041666666664</c:v>
                </c:pt>
                <c:pt idx="8065">
                  <c:v>45202.083333333336</c:v>
                </c:pt>
                <c:pt idx="8066">
                  <c:v>45202.125</c:v>
                </c:pt>
                <c:pt idx="8067">
                  <c:v>45202.166666666664</c:v>
                </c:pt>
                <c:pt idx="8068">
                  <c:v>45202.208333333336</c:v>
                </c:pt>
                <c:pt idx="8069">
                  <c:v>45202.25</c:v>
                </c:pt>
                <c:pt idx="8070">
                  <c:v>45202.291666666664</c:v>
                </c:pt>
                <c:pt idx="8071">
                  <c:v>45202.333333333336</c:v>
                </c:pt>
                <c:pt idx="8072">
                  <c:v>45202.375</c:v>
                </c:pt>
                <c:pt idx="8073">
                  <c:v>45202.416666666664</c:v>
                </c:pt>
                <c:pt idx="8074">
                  <c:v>45202.458333333336</c:v>
                </c:pt>
                <c:pt idx="8075">
                  <c:v>45202.5</c:v>
                </c:pt>
                <c:pt idx="8076">
                  <c:v>45202.541666666664</c:v>
                </c:pt>
                <c:pt idx="8077">
                  <c:v>45202.583333333336</c:v>
                </c:pt>
                <c:pt idx="8078">
                  <c:v>45202.625</c:v>
                </c:pt>
                <c:pt idx="8079">
                  <c:v>45202.666666666664</c:v>
                </c:pt>
                <c:pt idx="8080">
                  <c:v>45202.708333333336</c:v>
                </c:pt>
                <c:pt idx="8081">
                  <c:v>45202.75</c:v>
                </c:pt>
                <c:pt idx="8082">
                  <c:v>45202.791666666664</c:v>
                </c:pt>
                <c:pt idx="8083">
                  <c:v>45202.833333333336</c:v>
                </c:pt>
                <c:pt idx="8084">
                  <c:v>45202.875</c:v>
                </c:pt>
                <c:pt idx="8085">
                  <c:v>45202.916666666664</c:v>
                </c:pt>
                <c:pt idx="8086">
                  <c:v>45202.958333333336</c:v>
                </c:pt>
                <c:pt idx="8087">
                  <c:v>45203</c:v>
                </c:pt>
                <c:pt idx="8088">
                  <c:v>45203.041666666664</c:v>
                </c:pt>
                <c:pt idx="8089">
                  <c:v>45203.083333333336</c:v>
                </c:pt>
                <c:pt idx="8090">
                  <c:v>45203.125</c:v>
                </c:pt>
                <c:pt idx="8091">
                  <c:v>45203.166666666664</c:v>
                </c:pt>
                <c:pt idx="8092">
                  <c:v>45203.208333333336</c:v>
                </c:pt>
                <c:pt idx="8093">
                  <c:v>45203.25</c:v>
                </c:pt>
                <c:pt idx="8094">
                  <c:v>45203.291666666664</c:v>
                </c:pt>
                <c:pt idx="8095">
                  <c:v>45203.333333333336</c:v>
                </c:pt>
                <c:pt idx="8096">
                  <c:v>45203.375</c:v>
                </c:pt>
                <c:pt idx="8097">
                  <c:v>45203.416666666664</c:v>
                </c:pt>
                <c:pt idx="8098">
                  <c:v>45203.458333333336</c:v>
                </c:pt>
                <c:pt idx="8099">
                  <c:v>45203.5</c:v>
                </c:pt>
                <c:pt idx="8100">
                  <c:v>45203.541666666664</c:v>
                </c:pt>
                <c:pt idx="8101">
                  <c:v>45203.583333333336</c:v>
                </c:pt>
                <c:pt idx="8102">
                  <c:v>45203.625</c:v>
                </c:pt>
                <c:pt idx="8103">
                  <c:v>45203.666666666664</c:v>
                </c:pt>
                <c:pt idx="8104">
                  <c:v>45203.708333333336</c:v>
                </c:pt>
                <c:pt idx="8105">
                  <c:v>45203.75</c:v>
                </c:pt>
                <c:pt idx="8106">
                  <c:v>45203.791666666664</c:v>
                </c:pt>
                <c:pt idx="8107">
                  <c:v>45203.833333333336</c:v>
                </c:pt>
                <c:pt idx="8108">
                  <c:v>45203.875</c:v>
                </c:pt>
                <c:pt idx="8109">
                  <c:v>45203.916666666664</c:v>
                </c:pt>
                <c:pt idx="8110">
                  <c:v>45203.958333333336</c:v>
                </c:pt>
                <c:pt idx="8111">
                  <c:v>45204</c:v>
                </c:pt>
                <c:pt idx="8112">
                  <c:v>45204.041666666664</c:v>
                </c:pt>
                <c:pt idx="8113">
                  <c:v>45204.083333333336</c:v>
                </c:pt>
                <c:pt idx="8114">
                  <c:v>45204.125</c:v>
                </c:pt>
                <c:pt idx="8115">
                  <c:v>45204.166666666664</c:v>
                </c:pt>
                <c:pt idx="8116">
                  <c:v>45204.208333333336</c:v>
                </c:pt>
                <c:pt idx="8117">
                  <c:v>45204.25</c:v>
                </c:pt>
                <c:pt idx="8118">
                  <c:v>45204.291666666664</c:v>
                </c:pt>
                <c:pt idx="8119">
                  <c:v>45204.333333333336</c:v>
                </c:pt>
                <c:pt idx="8120">
                  <c:v>45204.375</c:v>
                </c:pt>
                <c:pt idx="8121">
                  <c:v>45204.416666666664</c:v>
                </c:pt>
                <c:pt idx="8122">
                  <c:v>45204.458333333336</c:v>
                </c:pt>
                <c:pt idx="8123">
                  <c:v>45204.5</c:v>
                </c:pt>
                <c:pt idx="8124">
                  <c:v>45204.541666666664</c:v>
                </c:pt>
                <c:pt idx="8125">
                  <c:v>45204.583333333336</c:v>
                </c:pt>
                <c:pt idx="8126">
                  <c:v>45204.625</c:v>
                </c:pt>
                <c:pt idx="8127">
                  <c:v>45204.666666666664</c:v>
                </c:pt>
                <c:pt idx="8128">
                  <c:v>45204.708333333336</c:v>
                </c:pt>
                <c:pt idx="8129">
                  <c:v>45204.75</c:v>
                </c:pt>
                <c:pt idx="8130">
                  <c:v>45204.791666666664</c:v>
                </c:pt>
                <c:pt idx="8131">
                  <c:v>45204.833333333336</c:v>
                </c:pt>
                <c:pt idx="8132">
                  <c:v>45204.875</c:v>
                </c:pt>
                <c:pt idx="8133">
                  <c:v>45204.916666666664</c:v>
                </c:pt>
                <c:pt idx="8134">
                  <c:v>45204.958333333336</c:v>
                </c:pt>
                <c:pt idx="8135">
                  <c:v>45205</c:v>
                </c:pt>
                <c:pt idx="8136">
                  <c:v>45205.041666666664</c:v>
                </c:pt>
                <c:pt idx="8137">
                  <c:v>45205.083333333336</c:v>
                </c:pt>
                <c:pt idx="8138">
                  <c:v>45205.125</c:v>
                </c:pt>
                <c:pt idx="8139">
                  <c:v>45205.166666666664</c:v>
                </c:pt>
                <c:pt idx="8140">
                  <c:v>45205.208333333336</c:v>
                </c:pt>
                <c:pt idx="8141">
                  <c:v>45205.25</c:v>
                </c:pt>
                <c:pt idx="8142">
                  <c:v>45205.291666666664</c:v>
                </c:pt>
                <c:pt idx="8143">
                  <c:v>45205.333333333336</c:v>
                </c:pt>
                <c:pt idx="8144">
                  <c:v>45205.375</c:v>
                </c:pt>
                <c:pt idx="8145">
                  <c:v>45205.416666666664</c:v>
                </c:pt>
                <c:pt idx="8146">
                  <c:v>45205.458333333336</c:v>
                </c:pt>
                <c:pt idx="8147">
                  <c:v>45205.5</c:v>
                </c:pt>
                <c:pt idx="8148">
                  <c:v>45205.541666666664</c:v>
                </c:pt>
                <c:pt idx="8149">
                  <c:v>45205.583333333336</c:v>
                </c:pt>
                <c:pt idx="8150">
                  <c:v>45205.625</c:v>
                </c:pt>
                <c:pt idx="8151">
                  <c:v>45205.666666666664</c:v>
                </c:pt>
                <c:pt idx="8152">
                  <c:v>45205.708333333336</c:v>
                </c:pt>
                <c:pt idx="8153">
                  <c:v>45205.75</c:v>
                </c:pt>
                <c:pt idx="8154">
                  <c:v>45205.791666666664</c:v>
                </c:pt>
                <c:pt idx="8155">
                  <c:v>45205.833333333336</c:v>
                </c:pt>
                <c:pt idx="8156">
                  <c:v>45205.875</c:v>
                </c:pt>
                <c:pt idx="8157">
                  <c:v>45205.916666666664</c:v>
                </c:pt>
                <c:pt idx="8158">
                  <c:v>45205.958333333336</c:v>
                </c:pt>
                <c:pt idx="8159">
                  <c:v>45206</c:v>
                </c:pt>
                <c:pt idx="8160">
                  <c:v>45206.041666666664</c:v>
                </c:pt>
                <c:pt idx="8161">
                  <c:v>45206.083333333336</c:v>
                </c:pt>
                <c:pt idx="8162">
                  <c:v>45206.125</c:v>
                </c:pt>
                <c:pt idx="8163">
                  <c:v>45206.166666666664</c:v>
                </c:pt>
                <c:pt idx="8164">
                  <c:v>45206.208333333336</c:v>
                </c:pt>
                <c:pt idx="8165">
                  <c:v>45206.25</c:v>
                </c:pt>
                <c:pt idx="8166">
                  <c:v>45206.291666666664</c:v>
                </c:pt>
                <c:pt idx="8167">
                  <c:v>45206.333333333336</c:v>
                </c:pt>
                <c:pt idx="8168">
                  <c:v>45206.375</c:v>
                </c:pt>
                <c:pt idx="8169">
                  <c:v>45206.416666666664</c:v>
                </c:pt>
                <c:pt idx="8170">
                  <c:v>45206.458333333336</c:v>
                </c:pt>
                <c:pt idx="8171">
                  <c:v>45206.5</c:v>
                </c:pt>
                <c:pt idx="8172">
                  <c:v>45206.541666666664</c:v>
                </c:pt>
                <c:pt idx="8173">
                  <c:v>45206.583333333336</c:v>
                </c:pt>
                <c:pt idx="8174">
                  <c:v>45206.625</c:v>
                </c:pt>
                <c:pt idx="8175">
                  <c:v>45206.666666666664</c:v>
                </c:pt>
                <c:pt idx="8176">
                  <c:v>45206.708333333336</c:v>
                </c:pt>
                <c:pt idx="8177">
                  <c:v>45206.75</c:v>
                </c:pt>
                <c:pt idx="8178">
                  <c:v>45206.791666666664</c:v>
                </c:pt>
                <c:pt idx="8179">
                  <c:v>45206.833333333336</c:v>
                </c:pt>
                <c:pt idx="8180">
                  <c:v>45206.875</c:v>
                </c:pt>
                <c:pt idx="8181">
                  <c:v>45206.916666666664</c:v>
                </c:pt>
                <c:pt idx="8182">
                  <c:v>45206.958333333336</c:v>
                </c:pt>
                <c:pt idx="8183">
                  <c:v>45207</c:v>
                </c:pt>
                <c:pt idx="8184">
                  <c:v>45207.041666666664</c:v>
                </c:pt>
                <c:pt idx="8185">
                  <c:v>45207.083333333336</c:v>
                </c:pt>
                <c:pt idx="8186">
                  <c:v>45207.125</c:v>
                </c:pt>
                <c:pt idx="8187">
                  <c:v>45207.166666666664</c:v>
                </c:pt>
                <c:pt idx="8188">
                  <c:v>45207.208333333336</c:v>
                </c:pt>
                <c:pt idx="8189">
                  <c:v>45207.25</c:v>
                </c:pt>
                <c:pt idx="8190">
                  <c:v>45207.291666666664</c:v>
                </c:pt>
                <c:pt idx="8191">
                  <c:v>45207.333333333336</c:v>
                </c:pt>
                <c:pt idx="8192">
                  <c:v>45207.375</c:v>
                </c:pt>
                <c:pt idx="8193">
                  <c:v>45207.416666666664</c:v>
                </c:pt>
                <c:pt idx="8194">
                  <c:v>45207.458333333336</c:v>
                </c:pt>
                <c:pt idx="8195">
                  <c:v>45207.5</c:v>
                </c:pt>
                <c:pt idx="8196">
                  <c:v>45207.541666666664</c:v>
                </c:pt>
                <c:pt idx="8197">
                  <c:v>45207.583333333336</c:v>
                </c:pt>
                <c:pt idx="8198">
                  <c:v>45207.625</c:v>
                </c:pt>
                <c:pt idx="8199">
                  <c:v>45207.666666666664</c:v>
                </c:pt>
                <c:pt idx="8200">
                  <c:v>45207.708333333336</c:v>
                </c:pt>
                <c:pt idx="8201">
                  <c:v>45207.75</c:v>
                </c:pt>
                <c:pt idx="8202">
                  <c:v>45207.791666666664</c:v>
                </c:pt>
                <c:pt idx="8203">
                  <c:v>45207.833333333336</c:v>
                </c:pt>
                <c:pt idx="8204">
                  <c:v>45207.875</c:v>
                </c:pt>
                <c:pt idx="8205">
                  <c:v>45207.916666666664</c:v>
                </c:pt>
                <c:pt idx="8206">
                  <c:v>45207.958333333336</c:v>
                </c:pt>
                <c:pt idx="8207">
                  <c:v>45208</c:v>
                </c:pt>
                <c:pt idx="8208">
                  <c:v>45208.041666666664</c:v>
                </c:pt>
                <c:pt idx="8209">
                  <c:v>45208.083333333336</c:v>
                </c:pt>
                <c:pt idx="8210">
                  <c:v>45208.125</c:v>
                </c:pt>
                <c:pt idx="8211">
                  <c:v>45208.166666666664</c:v>
                </c:pt>
                <c:pt idx="8212">
                  <c:v>45208.208333333336</c:v>
                </c:pt>
                <c:pt idx="8213">
                  <c:v>45208.25</c:v>
                </c:pt>
                <c:pt idx="8214">
                  <c:v>45208.291666666664</c:v>
                </c:pt>
                <c:pt idx="8215">
                  <c:v>45208.333333333336</c:v>
                </c:pt>
                <c:pt idx="8216">
                  <c:v>45208.375</c:v>
                </c:pt>
                <c:pt idx="8217">
                  <c:v>45208.416666666664</c:v>
                </c:pt>
                <c:pt idx="8218">
                  <c:v>45208.458333333336</c:v>
                </c:pt>
                <c:pt idx="8219">
                  <c:v>45208.5</c:v>
                </c:pt>
                <c:pt idx="8220">
                  <c:v>45208.541666666664</c:v>
                </c:pt>
                <c:pt idx="8221">
                  <c:v>45208.583333333336</c:v>
                </c:pt>
                <c:pt idx="8222">
                  <c:v>45208.625</c:v>
                </c:pt>
                <c:pt idx="8223">
                  <c:v>45208.666666666664</c:v>
                </c:pt>
                <c:pt idx="8224">
                  <c:v>45208.708333333336</c:v>
                </c:pt>
                <c:pt idx="8225">
                  <c:v>45208.75</c:v>
                </c:pt>
                <c:pt idx="8226">
                  <c:v>45208.791666666664</c:v>
                </c:pt>
                <c:pt idx="8227">
                  <c:v>45208.833333333336</c:v>
                </c:pt>
                <c:pt idx="8228">
                  <c:v>45208.875</c:v>
                </c:pt>
                <c:pt idx="8229">
                  <c:v>45208.916666666664</c:v>
                </c:pt>
                <c:pt idx="8230">
                  <c:v>45208.958333333336</c:v>
                </c:pt>
                <c:pt idx="8231">
                  <c:v>45209</c:v>
                </c:pt>
                <c:pt idx="8232">
                  <c:v>45209.041666666664</c:v>
                </c:pt>
                <c:pt idx="8233">
                  <c:v>45209.083333333336</c:v>
                </c:pt>
                <c:pt idx="8234">
                  <c:v>45209.125</c:v>
                </c:pt>
                <c:pt idx="8235">
                  <c:v>45209.166666666664</c:v>
                </c:pt>
                <c:pt idx="8236">
                  <c:v>45209.208333333336</c:v>
                </c:pt>
                <c:pt idx="8237">
                  <c:v>45209.25</c:v>
                </c:pt>
                <c:pt idx="8238">
                  <c:v>45209.291666666664</c:v>
                </c:pt>
                <c:pt idx="8239">
                  <c:v>45209.333333333336</c:v>
                </c:pt>
                <c:pt idx="8240">
                  <c:v>45209.375</c:v>
                </c:pt>
                <c:pt idx="8241">
                  <c:v>45209.416666666664</c:v>
                </c:pt>
                <c:pt idx="8242">
                  <c:v>45209.458333333336</c:v>
                </c:pt>
                <c:pt idx="8243">
                  <c:v>45209.5</c:v>
                </c:pt>
                <c:pt idx="8244">
                  <c:v>45209.541666666664</c:v>
                </c:pt>
                <c:pt idx="8245">
                  <c:v>45209.583333333336</c:v>
                </c:pt>
                <c:pt idx="8246">
                  <c:v>45209.625</c:v>
                </c:pt>
                <c:pt idx="8247">
                  <c:v>45209.666666666664</c:v>
                </c:pt>
                <c:pt idx="8248">
                  <c:v>45209.708333333336</c:v>
                </c:pt>
                <c:pt idx="8249">
                  <c:v>45209.75</c:v>
                </c:pt>
                <c:pt idx="8250">
                  <c:v>45209.791666666664</c:v>
                </c:pt>
                <c:pt idx="8251">
                  <c:v>45209.833333333336</c:v>
                </c:pt>
                <c:pt idx="8252">
                  <c:v>45209.875</c:v>
                </c:pt>
                <c:pt idx="8253">
                  <c:v>45209.916666666664</c:v>
                </c:pt>
                <c:pt idx="8254">
                  <c:v>45209.958333333336</c:v>
                </c:pt>
                <c:pt idx="8255">
                  <c:v>45210</c:v>
                </c:pt>
                <c:pt idx="8256">
                  <c:v>45210.041666666664</c:v>
                </c:pt>
                <c:pt idx="8257">
                  <c:v>45210.083333333336</c:v>
                </c:pt>
                <c:pt idx="8258">
                  <c:v>45210.125</c:v>
                </c:pt>
                <c:pt idx="8259">
                  <c:v>45210.166666666664</c:v>
                </c:pt>
                <c:pt idx="8260">
                  <c:v>45210.208333333336</c:v>
                </c:pt>
                <c:pt idx="8261">
                  <c:v>45210.25</c:v>
                </c:pt>
                <c:pt idx="8262">
                  <c:v>45210.291666666664</c:v>
                </c:pt>
                <c:pt idx="8263">
                  <c:v>45210.333333333336</c:v>
                </c:pt>
                <c:pt idx="8264">
                  <c:v>45210.375</c:v>
                </c:pt>
                <c:pt idx="8265">
                  <c:v>45210.416666666664</c:v>
                </c:pt>
                <c:pt idx="8266">
                  <c:v>45210.458333333336</c:v>
                </c:pt>
                <c:pt idx="8267">
                  <c:v>45210.5</c:v>
                </c:pt>
                <c:pt idx="8268">
                  <c:v>45210.541666666664</c:v>
                </c:pt>
                <c:pt idx="8269">
                  <c:v>45210.583333333336</c:v>
                </c:pt>
                <c:pt idx="8270">
                  <c:v>45210.625</c:v>
                </c:pt>
                <c:pt idx="8271">
                  <c:v>45210.666666666664</c:v>
                </c:pt>
                <c:pt idx="8272">
                  <c:v>45210.708333333336</c:v>
                </c:pt>
                <c:pt idx="8273">
                  <c:v>45210.75</c:v>
                </c:pt>
                <c:pt idx="8274">
                  <c:v>45210.791666666664</c:v>
                </c:pt>
                <c:pt idx="8275">
                  <c:v>45210.833333333336</c:v>
                </c:pt>
                <c:pt idx="8276">
                  <c:v>45210.875</c:v>
                </c:pt>
                <c:pt idx="8277">
                  <c:v>45210.916666666664</c:v>
                </c:pt>
                <c:pt idx="8278">
                  <c:v>45210.958333333336</c:v>
                </c:pt>
                <c:pt idx="8279">
                  <c:v>45211</c:v>
                </c:pt>
                <c:pt idx="8280">
                  <c:v>45211.041666666664</c:v>
                </c:pt>
                <c:pt idx="8281">
                  <c:v>45211.083333333336</c:v>
                </c:pt>
                <c:pt idx="8282">
                  <c:v>45211.125</c:v>
                </c:pt>
                <c:pt idx="8283">
                  <c:v>45211.166666666664</c:v>
                </c:pt>
                <c:pt idx="8284">
                  <c:v>45211.208333333336</c:v>
                </c:pt>
                <c:pt idx="8285">
                  <c:v>45211.25</c:v>
                </c:pt>
                <c:pt idx="8286">
                  <c:v>45211.291666666664</c:v>
                </c:pt>
                <c:pt idx="8287">
                  <c:v>45211.333333333336</c:v>
                </c:pt>
                <c:pt idx="8288">
                  <c:v>45211.375</c:v>
                </c:pt>
                <c:pt idx="8289">
                  <c:v>45211.416666666664</c:v>
                </c:pt>
                <c:pt idx="8290">
                  <c:v>45211.458333333336</c:v>
                </c:pt>
                <c:pt idx="8291">
                  <c:v>45211.5</c:v>
                </c:pt>
                <c:pt idx="8292">
                  <c:v>45211.541666666664</c:v>
                </c:pt>
                <c:pt idx="8293">
                  <c:v>45211.583333333336</c:v>
                </c:pt>
                <c:pt idx="8294">
                  <c:v>45211.625</c:v>
                </c:pt>
                <c:pt idx="8295">
                  <c:v>45211.666666666664</c:v>
                </c:pt>
                <c:pt idx="8296">
                  <c:v>45211.708333333336</c:v>
                </c:pt>
                <c:pt idx="8297">
                  <c:v>45211.75</c:v>
                </c:pt>
                <c:pt idx="8298">
                  <c:v>45211.791666666664</c:v>
                </c:pt>
                <c:pt idx="8299">
                  <c:v>45211.833333333336</c:v>
                </c:pt>
                <c:pt idx="8300">
                  <c:v>45211.875</c:v>
                </c:pt>
                <c:pt idx="8301">
                  <c:v>45211.916666666664</c:v>
                </c:pt>
                <c:pt idx="8302">
                  <c:v>45211.958333333336</c:v>
                </c:pt>
                <c:pt idx="8303">
                  <c:v>45212</c:v>
                </c:pt>
                <c:pt idx="8304">
                  <c:v>45212.041666666664</c:v>
                </c:pt>
                <c:pt idx="8305">
                  <c:v>45212.083333333336</c:v>
                </c:pt>
                <c:pt idx="8306">
                  <c:v>45212.125</c:v>
                </c:pt>
                <c:pt idx="8307">
                  <c:v>45212.166666666664</c:v>
                </c:pt>
                <c:pt idx="8308">
                  <c:v>45212.208333333336</c:v>
                </c:pt>
                <c:pt idx="8309">
                  <c:v>45212.25</c:v>
                </c:pt>
                <c:pt idx="8310">
                  <c:v>45212.291666666664</c:v>
                </c:pt>
                <c:pt idx="8311">
                  <c:v>45212.333333333336</c:v>
                </c:pt>
                <c:pt idx="8312">
                  <c:v>45212.375</c:v>
                </c:pt>
                <c:pt idx="8313">
                  <c:v>45212.416666666664</c:v>
                </c:pt>
                <c:pt idx="8314">
                  <c:v>45212.458333333336</c:v>
                </c:pt>
                <c:pt idx="8315">
                  <c:v>45212.5</c:v>
                </c:pt>
                <c:pt idx="8316">
                  <c:v>45212.541666666664</c:v>
                </c:pt>
                <c:pt idx="8317">
                  <c:v>45212.583333333336</c:v>
                </c:pt>
                <c:pt idx="8318">
                  <c:v>45212.625</c:v>
                </c:pt>
                <c:pt idx="8319">
                  <c:v>45212.666666666664</c:v>
                </c:pt>
                <c:pt idx="8320">
                  <c:v>45212.708333333336</c:v>
                </c:pt>
                <c:pt idx="8321">
                  <c:v>45212.75</c:v>
                </c:pt>
                <c:pt idx="8322">
                  <c:v>45212.791666666664</c:v>
                </c:pt>
                <c:pt idx="8323">
                  <c:v>45212.833333333336</c:v>
                </c:pt>
                <c:pt idx="8324">
                  <c:v>45212.875</c:v>
                </c:pt>
                <c:pt idx="8325">
                  <c:v>45212.916666666664</c:v>
                </c:pt>
                <c:pt idx="8326">
                  <c:v>45212.958333333336</c:v>
                </c:pt>
                <c:pt idx="8327">
                  <c:v>45213</c:v>
                </c:pt>
                <c:pt idx="8328">
                  <c:v>45213.041666666664</c:v>
                </c:pt>
                <c:pt idx="8329">
                  <c:v>45213.083333333336</c:v>
                </c:pt>
                <c:pt idx="8330">
                  <c:v>45213.125</c:v>
                </c:pt>
                <c:pt idx="8331">
                  <c:v>45213.166666666664</c:v>
                </c:pt>
                <c:pt idx="8332">
                  <c:v>45213.208333333336</c:v>
                </c:pt>
                <c:pt idx="8333">
                  <c:v>45213.25</c:v>
                </c:pt>
                <c:pt idx="8334">
                  <c:v>45213.291666666664</c:v>
                </c:pt>
                <c:pt idx="8335">
                  <c:v>45213.333333333336</c:v>
                </c:pt>
                <c:pt idx="8336">
                  <c:v>45213.375</c:v>
                </c:pt>
                <c:pt idx="8337">
                  <c:v>45213.416666666664</c:v>
                </c:pt>
                <c:pt idx="8338">
                  <c:v>45213.458333333336</c:v>
                </c:pt>
                <c:pt idx="8339">
                  <c:v>45213.5</c:v>
                </c:pt>
                <c:pt idx="8340">
                  <c:v>45213.541666666664</c:v>
                </c:pt>
                <c:pt idx="8341">
                  <c:v>45213.583333333336</c:v>
                </c:pt>
                <c:pt idx="8342">
                  <c:v>45213.625</c:v>
                </c:pt>
                <c:pt idx="8343">
                  <c:v>45213.666666666664</c:v>
                </c:pt>
                <c:pt idx="8344">
                  <c:v>45213.708333333336</c:v>
                </c:pt>
                <c:pt idx="8345">
                  <c:v>45213.75</c:v>
                </c:pt>
                <c:pt idx="8346">
                  <c:v>45213.791666666664</c:v>
                </c:pt>
                <c:pt idx="8347">
                  <c:v>45213.833333333336</c:v>
                </c:pt>
                <c:pt idx="8348">
                  <c:v>45213.875</c:v>
                </c:pt>
                <c:pt idx="8349">
                  <c:v>45213.916666666664</c:v>
                </c:pt>
                <c:pt idx="8350">
                  <c:v>45213.958333333336</c:v>
                </c:pt>
                <c:pt idx="8351">
                  <c:v>45214</c:v>
                </c:pt>
                <c:pt idx="8352">
                  <c:v>45214.041666666664</c:v>
                </c:pt>
                <c:pt idx="8353">
                  <c:v>45214.083333333336</c:v>
                </c:pt>
                <c:pt idx="8354">
                  <c:v>45214.125</c:v>
                </c:pt>
                <c:pt idx="8355">
                  <c:v>45214.166666666664</c:v>
                </c:pt>
                <c:pt idx="8356">
                  <c:v>45214.208333333336</c:v>
                </c:pt>
                <c:pt idx="8357">
                  <c:v>45214.25</c:v>
                </c:pt>
                <c:pt idx="8358">
                  <c:v>45214.291666666664</c:v>
                </c:pt>
                <c:pt idx="8359">
                  <c:v>45214.333333333336</c:v>
                </c:pt>
                <c:pt idx="8360">
                  <c:v>45214.375</c:v>
                </c:pt>
                <c:pt idx="8361">
                  <c:v>45214.416666666664</c:v>
                </c:pt>
                <c:pt idx="8362">
                  <c:v>45214.458333333336</c:v>
                </c:pt>
                <c:pt idx="8363">
                  <c:v>45214.5</c:v>
                </c:pt>
                <c:pt idx="8364">
                  <c:v>45214.541666666664</c:v>
                </c:pt>
                <c:pt idx="8365">
                  <c:v>45214.583333333336</c:v>
                </c:pt>
                <c:pt idx="8366">
                  <c:v>45214.625</c:v>
                </c:pt>
                <c:pt idx="8367">
                  <c:v>45214.666666666664</c:v>
                </c:pt>
                <c:pt idx="8368">
                  <c:v>45214.708333333336</c:v>
                </c:pt>
                <c:pt idx="8369">
                  <c:v>45214.75</c:v>
                </c:pt>
                <c:pt idx="8370">
                  <c:v>45214.791666666664</c:v>
                </c:pt>
                <c:pt idx="8371">
                  <c:v>45214.833333333336</c:v>
                </c:pt>
                <c:pt idx="8372">
                  <c:v>45214.875</c:v>
                </c:pt>
                <c:pt idx="8373">
                  <c:v>45214.916666666664</c:v>
                </c:pt>
                <c:pt idx="8374">
                  <c:v>45214.958333333336</c:v>
                </c:pt>
                <c:pt idx="8375">
                  <c:v>45215</c:v>
                </c:pt>
                <c:pt idx="8376">
                  <c:v>45215.041666666664</c:v>
                </c:pt>
                <c:pt idx="8377">
                  <c:v>45215.083333333336</c:v>
                </c:pt>
                <c:pt idx="8378">
                  <c:v>45215.125</c:v>
                </c:pt>
                <c:pt idx="8379">
                  <c:v>45215.166666666664</c:v>
                </c:pt>
                <c:pt idx="8380">
                  <c:v>45215.208333333336</c:v>
                </c:pt>
                <c:pt idx="8381">
                  <c:v>45215.25</c:v>
                </c:pt>
                <c:pt idx="8382">
                  <c:v>45215.291666666664</c:v>
                </c:pt>
                <c:pt idx="8383">
                  <c:v>45215.333333333336</c:v>
                </c:pt>
                <c:pt idx="8384">
                  <c:v>45215.375</c:v>
                </c:pt>
                <c:pt idx="8385">
                  <c:v>45215.416666666664</c:v>
                </c:pt>
                <c:pt idx="8386">
                  <c:v>45215.458333333336</c:v>
                </c:pt>
                <c:pt idx="8387">
                  <c:v>45215.5</c:v>
                </c:pt>
                <c:pt idx="8388">
                  <c:v>45215.541666666664</c:v>
                </c:pt>
                <c:pt idx="8389">
                  <c:v>45215.583333333336</c:v>
                </c:pt>
                <c:pt idx="8390">
                  <c:v>45215.625</c:v>
                </c:pt>
                <c:pt idx="8391">
                  <c:v>45215.666666666664</c:v>
                </c:pt>
                <c:pt idx="8392">
                  <c:v>45215.708333333336</c:v>
                </c:pt>
                <c:pt idx="8393">
                  <c:v>45215.75</c:v>
                </c:pt>
                <c:pt idx="8394">
                  <c:v>45215.791666666664</c:v>
                </c:pt>
                <c:pt idx="8395">
                  <c:v>45215.833333333336</c:v>
                </c:pt>
                <c:pt idx="8396">
                  <c:v>45215.875</c:v>
                </c:pt>
                <c:pt idx="8397">
                  <c:v>45215.916666666664</c:v>
                </c:pt>
                <c:pt idx="8398">
                  <c:v>45215.958333333336</c:v>
                </c:pt>
                <c:pt idx="8399">
                  <c:v>45216</c:v>
                </c:pt>
                <c:pt idx="8400">
                  <c:v>45216.041666666664</c:v>
                </c:pt>
                <c:pt idx="8401">
                  <c:v>45216.083333333336</c:v>
                </c:pt>
                <c:pt idx="8402">
                  <c:v>45216.125</c:v>
                </c:pt>
                <c:pt idx="8403">
                  <c:v>45216.166666666664</c:v>
                </c:pt>
                <c:pt idx="8404">
                  <c:v>45216.208333333336</c:v>
                </c:pt>
                <c:pt idx="8405">
                  <c:v>45216.25</c:v>
                </c:pt>
                <c:pt idx="8406">
                  <c:v>45216.291666666664</c:v>
                </c:pt>
                <c:pt idx="8407">
                  <c:v>45216.333333333336</c:v>
                </c:pt>
                <c:pt idx="8408">
                  <c:v>45216.375</c:v>
                </c:pt>
                <c:pt idx="8409">
                  <c:v>45216.416666666664</c:v>
                </c:pt>
                <c:pt idx="8410">
                  <c:v>45216.458333333336</c:v>
                </c:pt>
                <c:pt idx="8411">
                  <c:v>45216.5</c:v>
                </c:pt>
                <c:pt idx="8412">
                  <c:v>45216.541666666664</c:v>
                </c:pt>
                <c:pt idx="8413">
                  <c:v>45216.583333333336</c:v>
                </c:pt>
                <c:pt idx="8414">
                  <c:v>45216.625</c:v>
                </c:pt>
                <c:pt idx="8415">
                  <c:v>45216.666666666664</c:v>
                </c:pt>
                <c:pt idx="8416">
                  <c:v>45216.708333333336</c:v>
                </c:pt>
                <c:pt idx="8417">
                  <c:v>45216.75</c:v>
                </c:pt>
                <c:pt idx="8418">
                  <c:v>45216.791666666664</c:v>
                </c:pt>
                <c:pt idx="8419">
                  <c:v>45216.833333333336</c:v>
                </c:pt>
                <c:pt idx="8420">
                  <c:v>45216.875</c:v>
                </c:pt>
                <c:pt idx="8421">
                  <c:v>45216.916666666664</c:v>
                </c:pt>
                <c:pt idx="8422">
                  <c:v>45216.958333333336</c:v>
                </c:pt>
                <c:pt idx="8423">
                  <c:v>45217</c:v>
                </c:pt>
                <c:pt idx="8424">
                  <c:v>45217.041666666664</c:v>
                </c:pt>
                <c:pt idx="8425">
                  <c:v>45217.083333333336</c:v>
                </c:pt>
                <c:pt idx="8426">
                  <c:v>45217.125</c:v>
                </c:pt>
                <c:pt idx="8427">
                  <c:v>45217.166666666664</c:v>
                </c:pt>
                <c:pt idx="8428">
                  <c:v>45217.208333333336</c:v>
                </c:pt>
                <c:pt idx="8429">
                  <c:v>45217.25</c:v>
                </c:pt>
                <c:pt idx="8430">
                  <c:v>45217.291666666664</c:v>
                </c:pt>
                <c:pt idx="8431">
                  <c:v>45217.333333333336</c:v>
                </c:pt>
                <c:pt idx="8432">
                  <c:v>45217.375</c:v>
                </c:pt>
                <c:pt idx="8433">
                  <c:v>45217.416666666664</c:v>
                </c:pt>
                <c:pt idx="8434">
                  <c:v>45217.458333333336</c:v>
                </c:pt>
                <c:pt idx="8435">
                  <c:v>45217.5</c:v>
                </c:pt>
                <c:pt idx="8436">
                  <c:v>45217.541666666664</c:v>
                </c:pt>
                <c:pt idx="8437">
                  <c:v>45217.583333333336</c:v>
                </c:pt>
                <c:pt idx="8438">
                  <c:v>45217.625</c:v>
                </c:pt>
                <c:pt idx="8439">
                  <c:v>45217.666666666664</c:v>
                </c:pt>
                <c:pt idx="8440">
                  <c:v>45217.708333333336</c:v>
                </c:pt>
                <c:pt idx="8441">
                  <c:v>45217.75</c:v>
                </c:pt>
                <c:pt idx="8442">
                  <c:v>45217.791666666664</c:v>
                </c:pt>
                <c:pt idx="8443">
                  <c:v>45217.833333333336</c:v>
                </c:pt>
                <c:pt idx="8444">
                  <c:v>45217.875</c:v>
                </c:pt>
                <c:pt idx="8445">
                  <c:v>45217.916666666664</c:v>
                </c:pt>
                <c:pt idx="8446">
                  <c:v>45217.958333333336</c:v>
                </c:pt>
                <c:pt idx="8447">
                  <c:v>45218</c:v>
                </c:pt>
                <c:pt idx="8448">
                  <c:v>45218.041666666664</c:v>
                </c:pt>
                <c:pt idx="8449">
                  <c:v>45218.083333333336</c:v>
                </c:pt>
                <c:pt idx="8450">
                  <c:v>45218.125</c:v>
                </c:pt>
                <c:pt idx="8451">
                  <c:v>45218.166666666664</c:v>
                </c:pt>
                <c:pt idx="8452">
                  <c:v>45218.208333333336</c:v>
                </c:pt>
                <c:pt idx="8453">
                  <c:v>45218.25</c:v>
                </c:pt>
                <c:pt idx="8454">
                  <c:v>45218.291666666664</c:v>
                </c:pt>
                <c:pt idx="8455">
                  <c:v>45218.333333333336</c:v>
                </c:pt>
                <c:pt idx="8456">
                  <c:v>45218.375</c:v>
                </c:pt>
                <c:pt idx="8457">
                  <c:v>45218.416666666664</c:v>
                </c:pt>
                <c:pt idx="8458">
                  <c:v>45218.458333333336</c:v>
                </c:pt>
                <c:pt idx="8459">
                  <c:v>45218.5</c:v>
                </c:pt>
                <c:pt idx="8460">
                  <c:v>45218.541666666664</c:v>
                </c:pt>
                <c:pt idx="8461">
                  <c:v>45218.583333333336</c:v>
                </c:pt>
                <c:pt idx="8462">
                  <c:v>45218.625</c:v>
                </c:pt>
                <c:pt idx="8463">
                  <c:v>45218.666666666664</c:v>
                </c:pt>
                <c:pt idx="8464">
                  <c:v>45218.708333333336</c:v>
                </c:pt>
                <c:pt idx="8465">
                  <c:v>45218.75</c:v>
                </c:pt>
                <c:pt idx="8466">
                  <c:v>45218.791666666664</c:v>
                </c:pt>
                <c:pt idx="8467">
                  <c:v>45218.833333333336</c:v>
                </c:pt>
                <c:pt idx="8468">
                  <c:v>45218.875</c:v>
                </c:pt>
                <c:pt idx="8469">
                  <c:v>45218.916666666664</c:v>
                </c:pt>
                <c:pt idx="8470">
                  <c:v>45218.958333333336</c:v>
                </c:pt>
                <c:pt idx="8471">
                  <c:v>45219</c:v>
                </c:pt>
                <c:pt idx="8472">
                  <c:v>45219.041666666664</c:v>
                </c:pt>
                <c:pt idx="8473">
                  <c:v>45219.083333333336</c:v>
                </c:pt>
                <c:pt idx="8474">
                  <c:v>45219.125</c:v>
                </c:pt>
                <c:pt idx="8475">
                  <c:v>45219.166666666664</c:v>
                </c:pt>
                <c:pt idx="8476">
                  <c:v>45219.208333333336</c:v>
                </c:pt>
                <c:pt idx="8477">
                  <c:v>45219.25</c:v>
                </c:pt>
                <c:pt idx="8478">
                  <c:v>45219.291666666664</c:v>
                </c:pt>
                <c:pt idx="8479">
                  <c:v>45219.333333333336</c:v>
                </c:pt>
                <c:pt idx="8480">
                  <c:v>45219.375</c:v>
                </c:pt>
                <c:pt idx="8481">
                  <c:v>45219.416666666664</c:v>
                </c:pt>
                <c:pt idx="8482">
                  <c:v>45219.458333333336</c:v>
                </c:pt>
                <c:pt idx="8483">
                  <c:v>45219.5</c:v>
                </c:pt>
                <c:pt idx="8484">
                  <c:v>45219.541666666664</c:v>
                </c:pt>
                <c:pt idx="8485">
                  <c:v>45219.583333333336</c:v>
                </c:pt>
                <c:pt idx="8486">
                  <c:v>45219.625</c:v>
                </c:pt>
                <c:pt idx="8487">
                  <c:v>45219.666666666664</c:v>
                </c:pt>
                <c:pt idx="8488">
                  <c:v>45219.708333333336</c:v>
                </c:pt>
                <c:pt idx="8489">
                  <c:v>45219.75</c:v>
                </c:pt>
                <c:pt idx="8490">
                  <c:v>45219.791666666664</c:v>
                </c:pt>
                <c:pt idx="8491">
                  <c:v>45219.833333333336</c:v>
                </c:pt>
                <c:pt idx="8492">
                  <c:v>45219.875</c:v>
                </c:pt>
                <c:pt idx="8493">
                  <c:v>45219.916666666664</c:v>
                </c:pt>
                <c:pt idx="8494">
                  <c:v>45219.958333333336</c:v>
                </c:pt>
                <c:pt idx="8495">
                  <c:v>45220</c:v>
                </c:pt>
                <c:pt idx="8496">
                  <c:v>45220.041666666664</c:v>
                </c:pt>
                <c:pt idx="8497">
                  <c:v>45220.083333333336</c:v>
                </c:pt>
                <c:pt idx="8498">
                  <c:v>45220.125</c:v>
                </c:pt>
                <c:pt idx="8499">
                  <c:v>45220.166666666664</c:v>
                </c:pt>
                <c:pt idx="8500">
                  <c:v>45220.208333333336</c:v>
                </c:pt>
                <c:pt idx="8501">
                  <c:v>45220.25</c:v>
                </c:pt>
                <c:pt idx="8502">
                  <c:v>45220.291666666664</c:v>
                </c:pt>
                <c:pt idx="8503">
                  <c:v>45220.333333333336</c:v>
                </c:pt>
                <c:pt idx="8504">
                  <c:v>45220.375</c:v>
                </c:pt>
                <c:pt idx="8505">
                  <c:v>45220.416666666664</c:v>
                </c:pt>
                <c:pt idx="8506">
                  <c:v>45220.458333333336</c:v>
                </c:pt>
                <c:pt idx="8507">
                  <c:v>45220.5</c:v>
                </c:pt>
                <c:pt idx="8508">
                  <c:v>45220.541666666664</c:v>
                </c:pt>
                <c:pt idx="8509">
                  <c:v>45220.583333333336</c:v>
                </c:pt>
                <c:pt idx="8510">
                  <c:v>45220.625</c:v>
                </c:pt>
                <c:pt idx="8511">
                  <c:v>45220.666666666664</c:v>
                </c:pt>
                <c:pt idx="8512">
                  <c:v>45220.708333333336</c:v>
                </c:pt>
                <c:pt idx="8513">
                  <c:v>45220.75</c:v>
                </c:pt>
                <c:pt idx="8514">
                  <c:v>45220.791666666664</c:v>
                </c:pt>
                <c:pt idx="8515">
                  <c:v>45220.833333333336</c:v>
                </c:pt>
                <c:pt idx="8516">
                  <c:v>45220.875</c:v>
                </c:pt>
                <c:pt idx="8517">
                  <c:v>45220.916666666664</c:v>
                </c:pt>
                <c:pt idx="8518">
                  <c:v>45220.958333333336</c:v>
                </c:pt>
                <c:pt idx="8519">
                  <c:v>45221</c:v>
                </c:pt>
                <c:pt idx="8520">
                  <c:v>45221.041666666664</c:v>
                </c:pt>
                <c:pt idx="8521">
                  <c:v>45221.083333333336</c:v>
                </c:pt>
                <c:pt idx="8522">
                  <c:v>45221.125</c:v>
                </c:pt>
                <c:pt idx="8523">
                  <c:v>45221.166666666664</c:v>
                </c:pt>
                <c:pt idx="8524">
                  <c:v>45221.208333333336</c:v>
                </c:pt>
                <c:pt idx="8525">
                  <c:v>45221.25</c:v>
                </c:pt>
                <c:pt idx="8526">
                  <c:v>45221.291666666664</c:v>
                </c:pt>
                <c:pt idx="8527">
                  <c:v>45221.333333333336</c:v>
                </c:pt>
                <c:pt idx="8528">
                  <c:v>45221.375</c:v>
                </c:pt>
                <c:pt idx="8529">
                  <c:v>45221.416666666664</c:v>
                </c:pt>
                <c:pt idx="8530">
                  <c:v>45221.458333333336</c:v>
                </c:pt>
                <c:pt idx="8531">
                  <c:v>45221.5</c:v>
                </c:pt>
                <c:pt idx="8532">
                  <c:v>45221.541666666664</c:v>
                </c:pt>
                <c:pt idx="8533">
                  <c:v>45221.583333333336</c:v>
                </c:pt>
                <c:pt idx="8534">
                  <c:v>45221.625</c:v>
                </c:pt>
                <c:pt idx="8535">
                  <c:v>45221.666666666664</c:v>
                </c:pt>
                <c:pt idx="8536">
                  <c:v>45221.708333333336</c:v>
                </c:pt>
                <c:pt idx="8537">
                  <c:v>45221.75</c:v>
                </c:pt>
                <c:pt idx="8538">
                  <c:v>45221.791666666664</c:v>
                </c:pt>
                <c:pt idx="8539">
                  <c:v>45221.833333333336</c:v>
                </c:pt>
                <c:pt idx="8540">
                  <c:v>45221.875</c:v>
                </c:pt>
                <c:pt idx="8541">
                  <c:v>45221.916666666664</c:v>
                </c:pt>
                <c:pt idx="8542">
                  <c:v>45221.958333333336</c:v>
                </c:pt>
                <c:pt idx="8543">
                  <c:v>45222</c:v>
                </c:pt>
                <c:pt idx="8544">
                  <c:v>45222.041666666664</c:v>
                </c:pt>
                <c:pt idx="8545">
                  <c:v>45222.083333333336</c:v>
                </c:pt>
                <c:pt idx="8546">
                  <c:v>45222.125</c:v>
                </c:pt>
                <c:pt idx="8547">
                  <c:v>45222.166666666664</c:v>
                </c:pt>
                <c:pt idx="8548">
                  <c:v>45222.208333333336</c:v>
                </c:pt>
                <c:pt idx="8549">
                  <c:v>45222.25</c:v>
                </c:pt>
                <c:pt idx="8550">
                  <c:v>45222.291666666664</c:v>
                </c:pt>
                <c:pt idx="8551">
                  <c:v>45222.333333333336</c:v>
                </c:pt>
                <c:pt idx="8552">
                  <c:v>45222.375</c:v>
                </c:pt>
                <c:pt idx="8553">
                  <c:v>45222.416666666664</c:v>
                </c:pt>
                <c:pt idx="8554">
                  <c:v>45222.458333333336</c:v>
                </c:pt>
                <c:pt idx="8555">
                  <c:v>45222.5</c:v>
                </c:pt>
                <c:pt idx="8556">
                  <c:v>45222.541666666664</c:v>
                </c:pt>
                <c:pt idx="8557">
                  <c:v>45222.583333333336</c:v>
                </c:pt>
                <c:pt idx="8558">
                  <c:v>45222.625</c:v>
                </c:pt>
                <c:pt idx="8559">
                  <c:v>45222.666666666664</c:v>
                </c:pt>
                <c:pt idx="8560">
                  <c:v>45222.708333333336</c:v>
                </c:pt>
                <c:pt idx="8561">
                  <c:v>45222.75</c:v>
                </c:pt>
                <c:pt idx="8562">
                  <c:v>45222.791666666664</c:v>
                </c:pt>
                <c:pt idx="8563">
                  <c:v>45222.833333333336</c:v>
                </c:pt>
                <c:pt idx="8564">
                  <c:v>45222.875</c:v>
                </c:pt>
                <c:pt idx="8565">
                  <c:v>45222.916666666664</c:v>
                </c:pt>
                <c:pt idx="8566">
                  <c:v>45222.958333333336</c:v>
                </c:pt>
                <c:pt idx="8567">
                  <c:v>45223</c:v>
                </c:pt>
                <c:pt idx="8568">
                  <c:v>45223.041666666664</c:v>
                </c:pt>
                <c:pt idx="8569">
                  <c:v>45223.083333333336</c:v>
                </c:pt>
                <c:pt idx="8570">
                  <c:v>45223.125</c:v>
                </c:pt>
                <c:pt idx="8571">
                  <c:v>45223.166666666664</c:v>
                </c:pt>
                <c:pt idx="8572">
                  <c:v>45223.208333333336</c:v>
                </c:pt>
                <c:pt idx="8573">
                  <c:v>45223.25</c:v>
                </c:pt>
                <c:pt idx="8574">
                  <c:v>45223.291666666664</c:v>
                </c:pt>
                <c:pt idx="8575">
                  <c:v>45223.333333333336</c:v>
                </c:pt>
                <c:pt idx="8576">
                  <c:v>45223.375</c:v>
                </c:pt>
                <c:pt idx="8577">
                  <c:v>45223.416666666664</c:v>
                </c:pt>
                <c:pt idx="8578">
                  <c:v>45223.458333333336</c:v>
                </c:pt>
                <c:pt idx="8579">
                  <c:v>45223.5</c:v>
                </c:pt>
                <c:pt idx="8580">
                  <c:v>45223.541666666664</c:v>
                </c:pt>
                <c:pt idx="8581">
                  <c:v>45223.583333333336</c:v>
                </c:pt>
                <c:pt idx="8582">
                  <c:v>45223.625</c:v>
                </c:pt>
                <c:pt idx="8583">
                  <c:v>45223.666666666664</c:v>
                </c:pt>
                <c:pt idx="8584">
                  <c:v>45223.708333333336</c:v>
                </c:pt>
                <c:pt idx="8585">
                  <c:v>45223.75</c:v>
                </c:pt>
                <c:pt idx="8586">
                  <c:v>45223.791666666664</c:v>
                </c:pt>
                <c:pt idx="8587">
                  <c:v>45223.833333333336</c:v>
                </c:pt>
                <c:pt idx="8588">
                  <c:v>45223.875</c:v>
                </c:pt>
                <c:pt idx="8589">
                  <c:v>45223.916666666664</c:v>
                </c:pt>
                <c:pt idx="8590">
                  <c:v>45223.958333333336</c:v>
                </c:pt>
                <c:pt idx="8591">
                  <c:v>45224</c:v>
                </c:pt>
                <c:pt idx="8592">
                  <c:v>45224.041666666664</c:v>
                </c:pt>
                <c:pt idx="8593">
                  <c:v>45224.083333333336</c:v>
                </c:pt>
                <c:pt idx="8594">
                  <c:v>45224.125</c:v>
                </c:pt>
                <c:pt idx="8595">
                  <c:v>45224.166666666664</c:v>
                </c:pt>
                <c:pt idx="8596">
                  <c:v>45224.208333333336</c:v>
                </c:pt>
                <c:pt idx="8597">
                  <c:v>45224.25</c:v>
                </c:pt>
                <c:pt idx="8598">
                  <c:v>45224.291666666664</c:v>
                </c:pt>
                <c:pt idx="8599">
                  <c:v>45224.333333333336</c:v>
                </c:pt>
                <c:pt idx="8600">
                  <c:v>45224.375</c:v>
                </c:pt>
                <c:pt idx="8601">
                  <c:v>45224.416666666664</c:v>
                </c:pt>
                <c:pt idx="8602">
                  <c:v>45224.458333333336</c:v>
                </c:pt>
                <c:pt idx="8603">
                  <c:v>45224.5</c:v>
                </c:pt>
                <c:pt idx="8604">
                  <c:v>45224.541666666664</c:v>
                </c:pt>
                <c:pt idx="8605">
                  <c:v>45224.583333333336</c:v>
                </c:pt>
                <c:pt idx="8606">
                  <c:v>45224.625</c:v>
                </c:pt>
                <c:pt idx="8607">
                  <c:v>45224.666666666664</c:v>
                </c:pt>
                <c:pt idx="8608">
                  <c:v>45224.708333333336</c:v>
                </c:pt>
                <c:pt idx="8609">
                  <c:v>45224.75</c:v>
                </c:pt>
                <c:pt idx="8610">
                  <c:v>45224.791666666664</c:v>
                </c:pt>
                <c:pt idx="8611">
                  <c:v>45224.833333333336</c:v>
                </c:pt>
                <c:pt idx="8612">
                  <c:v>45224.875</c:v>
                </c:pt>
                <c:pt idx="8613">
                  <c:v>45224.916666666664</c:v>
                </c:pt>
                <c:pt idx="8614">
                  <c:v>45224.958333333336</c:v>
                </c:pt>
                <c:pt idx="8615">
                  <c:v>45225</c:v>
                </c:pt>
                <c:pt idx="8616">
                  <c:v>45225.041666666664</c:v>
                </c:pt>
                <c:pt idx="8617">
                  <c:v>45225.083333333336</c:v>
                </c:pt>
                <c:pt idx="8618">
                  <c:v>45225.125</c:v>
                </c:pt>
                <c:pt idx="8619">
                  <c:v>45225.166666666664</c:v>
                </c:pt>
                <c:pt idx="8620">
                  <c:v>45225.208333333336</c:v>
                </c:pt>
                <c:pt idx="8621">
                  <c:v>45225.25</c:v>
                </c:pt>
                <c:pt idx="8622">
                  <c:v>45225.291666666664</c:v>
                </c:pt>
                <c:pt idx="8623">
                  <c:v>45225.333333333336</c:v>
                </c:pt>
                <c:pt idx="8624">
                  <c:v>45225.375</c:v>
                </c:pt>
                <c:pt idx="8625">
                  <c:v>45225.416666666664</c:v>
                </c:pt>
                <c:pt idx="8626">
                  <c:v>45225.458333333336</c:v>
                </c:pt>
                <c:pt idx="8627">
                  <c:v>45225.5</c:v>
                </c:pt>
                <c:pt idx="8628">
                  <c:v>45225.541666666664</c:v>
                </c:pt>
                <c:pt idx="8629">
                  <c:v>45225.583333333336</c:v>
                </c:pt>
                <c:pt idx="8630">
                  <c:v>45225.625</c:v>
                </c:pt>
                <c:pt idx="8631">
                  <c:v>45225.666666666664</c:v>
                </c:pt>
                <c:pt idx="8632">
                  <c:v>45225.708333333336</c:v>
                </c:pt>
                <c:pt idx="8633">
                  <c:v>45225.75</c:v>
                </c:pt>
                <c:pt idx="8634">
                  <c:v>45225.791666666664</c:v>
                </c:pt>
                <c:pt idx="8635">
                  <c:v>45225.833333333336</c:v>
                </c:pt>
                <c:pt idx="8636">
                  <c:v>45225.875</c:v>
                </c:pt>
                <c:pt idx="8637">
                  <c:v>45225.916666666664</c:v>
                </c:pt>
                <c:pt idx="8638">
                  <c:v>45225.958333333336</c:v>
                </c:pt>
                <c:pt idx="8639">
                  <c:v>45226</c:v>
                </c:pt>
                <c:pt idx="8640">
                  <c:v>45226.041666666664</c:v>
                </c:pt>
                <c:pt idx="8641">
                  <c:v>45226.083333333336</c:v>
                </c:pt>
                <c:pt idx="8642">
                  <c:v>45226.125</c:v>
                </c:pt>
                <c:pt idx="8643">
                  <c:v>45226.166666666664</c:v>
                </c:pt>
                <c:pt idx="8644">
                  <c:v>45226.208333333336</c:v>
                </c:pt>
                <c:pt idx="8645">
                  <c:v>45226.25</c:v>
                </c:pt>
                <c:pt idx="8646">
                  <c:v>45226.291666666664</c:v>
                </c:pt>
                <c:pt idx="8647">
                  <c:v>45226.333333333336</c:v>
                </c:pt>
                <c:pt idx="8648">
                  <c:v>45226.375</c:v>
                </c:pt>
                <c:pt idx="8649">
                  <c:v>45226.416666666664</c:v>
                </c:pt>
                <c:pt idx="8650">
                  <c:v>45226.458333333336</c:v>
                </c:pt>
                <c:pt idx="8651">
                  <c:v>45226.5</c:v>
                </c:pt>
                <c:pt idx="8652">
                  <c:v>45226.541666666664</c:v>
                </c:pt>
                <c:pt idx="8653">
                  <c:v>45226.583333333336</c:v>
                </c:pt>
                <c:pt idx="8654">
                  <c:v>45226.625</c:v>
                </c:pt>
                <c:pt idx="8655">
                  <c:v>45226.666666666664</c:v>
                </c:pt>
                <c:pt idx="8656">
                  <c:v>45226.708333333336</c:v>
                </c:pt>
                <c:pt idx="8657">
                  <c:v>45226.75</c:v>
                </c:pt>
                <c:pt idx="8658">
                  <c:v>45226.791666666664</c:v>
                </c:pt>
                <c:pt idx="8659">
                  <c:v>45226.833333333336</c:v>
                </c:pt>
                <c:pt idx="8660">
                  <c:v>45226.875</c:v>
                </c:pt>
                <c:pt idx="8661">
                  <c:v>45226.916666666664</c:v>
                </c:pt>
                <c:pt idx="8662">
                  <c:v>45226.958333333336</c:v>
                </c:pt>
                <c:pt idx="8663">
                  <c:v>45227</c:v>
                </c:pt>
                <c:pt idx="8664">
                  <c:v>45227.041666666664</c:v>
                </c:pt>
                <c:pt idx="8665">
                  <c:v>45227.083333333336</c:v>
                </c:pt>
                <c:pt idx="8666">
                  <c:v>45227.125</c:v>
                </c:pt>
                <c:pt idx="8667">
                  <c:v>45227.166666666664</c:v>
                </c:pt>
                <c:pt idx="8668">
                  <c:v>45227.208333333336</c:v>
                </c:pt>
                <c:pt idx="8669">
                  <c:v>45227.25</c:v>
                </c:pt>
                <c:pt idx="8670">
                  <c:v>45227.291666666664</c:v>
                </c:pt>
                <c:pt idx="8671">
                  <c:v>45227.333333333336</c:v>
                </c:pt>
                <c:pt idx="8672">
                  <c:v>45227.375</c:v>
                </c:pt>
                <c:pt idx="8673">
                  <c:v>45227.416666666664</c:v>
                </c:pt>
                <c:pt idx="8674">
                  <c:v>45227.458333333336</c:v>
                </c:pt>
                <c:pt idx="8675">
                  <c:v>45227.5</c:v>
                </c:pt>
                <c:pt idx="8676">
                  <c:v>45227.541666666664</c:v>
                </c:pt>
                <c:pt idx="8677">
                  <c:v>45227.583333333336</c:v>
                </c:pt>
                <c:pt idx="8678">
                  <c:v>45227.625</c:v>
                </c:pt>
                <c:pt idx="8679">
                  <c:v>45227.666666666664</c:v>
                </c:pt>
                <c:pt idx="8680">
                  <c:v>45227.708333333336</c:v>
                </c:pt>
                <c:pt idx="8681">
                  <c:v>45227.75</c:v>
                </c:pt>
                <c:pt idx="8682">
                  <c:v>45227.791666666664</c:v>
                </c:pt>
                <c:pt idx="8683">
                  <c:v>45227.833333333336</c:v>
                </c:pt>
                <c:pt idx="8684">
                  <c:v>45227.875</c:v>
                </c:pt>
                <c:pt idx="8685">
                  <c:v>45227.916666666664</c:v>
                </c:pt>
                <c:pt idx="8686">
                  <c:v>45227.958333333336</c:v>
                </c:pt>
                <c:pt idx="8687">
                  <c:v>45228</c:v>
                </c:pt>
                <c:pt idx="8688">
                  <c:v>45228.041666666664</c:v>
                </c:pt>
                <c:pt idx="8689">
                  <c:v>45228.083333333336</c:v>
                </c:pt>
                <c:pt idx="8690">
                  <c:v>45228.125</c:v>
                </c:pt>
                <c:pt idx="8691">
                  <c:v>45228.166666666664</c:v>
                </c:pt>
                <c:pt idx="8692">
                  <c:v>45228.208333333336</c:v>
                </c:pt>
                <c:pt idx="8693">
                  <c:v>45228.25</c:v>
                </c:pt>
                <c:pt idx="8694">
                  <c:v>45228.291666666664</c:v>
                </c:pt>
                <c:pt idx="8695">
                  <c:v>45228.333333333336</c:v>
                </c:pt>
                <c:pt idx="8696">
                  <c:v>45228.375</c:v>
                </c:pt>
                <c:pt idx="8697">
                  <c:v>45228.416666666664</c:v>
                </c:pt>
                <c:pt idx="8698">
                  <c:v>45228.458333333336</c:v>
                </c:pt>
                <c:pt idx="8699">
                  <c:v>45228.5</c:v>
                </c:pt>
                <c:pt idx="8700">
                  <c:v>45228.541666666664</c:v>
                </c:pt>
                <c:pt idx="8701">
                  <c:v>45228.583333333336</c:v>
                </c:pt>
                <c:pt idx="8702">
                  <c:v>45228.625</c:v>
                </c:pt>
                <c:pt idx="8703">
                  <c:v>45228.666666666664</c:v>
                </c:pt>
                <c:pt idx="8704">
                  <c:v>45228.708333333336</c:v>
                </c:pt>
                <c:pt idx="8705">
                  <c:v>45228.75</c:v>
                </c:pt>
                <c:pt idx="8706">
                  <c:v>45228.791666666664</c:v>
                </c:pt>
                <c:pt idx="8707">
                  <c:v>45228.833333333336</c:v>
                </c:pt>
                <c:pt idx="8708">
                  <c:v>45228.875</c:v>
                </c:pt>
                <c:pt idx="8709">
                  <c:v>45228.916666666664</c:v>
                </c:pt>
                <c:pt idx="8710">
                  <c:v>45228.958333333336</c:v>
                </c:pt>
                <c:pt idx="8711">
                  <c:v>45229</c:v>
                </c:pt>
                <c:pt idx="8712">
                  <c:v>45229.041666666664</c:v>
                </c:pt>
                <c:pt idx="8713">
                  <c:v>45229.083333333336</c:v>
                </c:pt>
                <c:pt idx="8714">
                  <c:v>45229.125</c:v>
                </c:pt>
                <c:pt idx="8715">
                  <c:v>45229.166666666664</c:v>
                </c:pt>
                <c:pt idx="8716">
                  <c:v>45229.208333333336</c:v>
                </c:pt>
                <c:pt idx="8717">
                  <c:v>45229.25</c:v>
                </c:pt>
                <c:pt idx="8718">
                  <c:v>45229.291666666664</c:v>
                </c:pt>
                <c:pt idx="8719">
                  <c:v>45229.333333333336</c:v>
                </c:pt>
                <c:pt idx="8720">
                  <c:v>45229.375</c:v>
                </c:pt>
                <c:pt idx="8721">
                  <c:v>45229.416666666664</c:v>
                </c:pt>
                <c:pt idx="8722">
                  <c:v>45229.458333333336</c:v>
                </c:pt>
                <c:pt idx="8723">
                  <c:v>45229.5</c:v>
                </c:pt>
                <c:pt idx="8724">
                  <c:v>45229.541666666664</c:v>
                </c:pt>
                <c:pt idx="8725">
                  <c:v>45229.583333333336</c:v>
                </c:pt>
                <c:pt idx="8726">
                  <c:v>45229.625</c:v>
                </c:pt>
                <c:pt idx="8727">
                  <c:v>45229.666666666664</c:v>
                </c:pt>
                <c:pt idx="8728">
                  <c:v>45229.708333333336</c:v>
                </c:pt>
                <c:pt idx="8729">
                  <c:v>45229.75</c:v>
                </c:pt>
                <c:pt idx="8730">
                  <c:v>45229.791666666664</c:v>
                </c:pt>
                <c:pt idx="8731">
                  <c:v>45229.833333333336</c:v>
                </c:pt>
                <c:pt idx="8732">
                  <c:v>45229.875</c:v>
                </c:pt>
                <c:pt idx="8733">
                  <c:v>45229.916666666664</c:v>
                </c:pt>
                <c:pt idx="8734">
                  <c:v>45229.958333333336</c:v>
                </c:pt>
                <c:pt idx="8735">
                  <c:v>45230</c:v>
                </c:pt>
              </c:numCache>
            </c:numRef>
          </c:xVal>
          <c:yVal>
            <c:numRef>
              <c:f>AJ!$G$2:$G$8737</c:f>
              <c:numCache>
                <c:formatCode>0.00</c:formatCode>
                <c:ptCount val="8736"/>
                <c:pt idx="0">
                  <c:v>0.13750745871588976</c:v>
                </c:pt>
                <c:pt idx="1">
                  <c:v>0.1256484926805112</c:v>
                </c:pt>
                <c:pt idx="2">
                  <c:v>0.11023393625383442</c:v>
                </c:pt>
                <c:pt idx="3">
                  <c:v>0.10649101751278353</c:v>
                </c:pt>
                <c:pt idx="4">
                  <c:v>0.10640825105013607</c:v>
                </c:pt>
                <c:pt idx="5">
                  <c:v>0.11719161391562956</c:v>
                </c:pt>
                <c:pt idx="6">
                  <c:v>0.14035763877489218</c:v>
                </c:pt>
                <c:pt idx="7">
                  <c:v>0.17564597457431713</c:v>
                </c:pt>
                <c:pt idx="8">
                  <c:v>0.14307098790436076</c:v>
                </c:pt>
                <c:pt idx="9">
                  <c:v>0.1301842165272537</c:v>
                </c:pt>
                <c:pt idx="10">
                  <c:v>0.11187154610962534</c:v>
                </c:pt>
                <c:pt idx="11">
                  <c:v>0.12159077251435388</c:v>
                </c:pt>
                <c:pt idx="12">
                  <c:v>0.13602613903524388</c:v>
                </c:pt>
                <c:pt idx="13">
                  <c:v>0.13348431883437412</c:v>
                </c:pt>
                <c:pt idx="14">
                  <c:v>0.13217318424982211</c:v>
                </c:pt>
                <c:pt idx="15">
                  <c:v>0.14032214113268102</c:v>
                </c:pt>
                <c:pt idx="16">
                  <c:v>0.16309107806179973</c:v>
                </c:pt>
                <c:pt idx="17">
                  <c:v>0.21389953831941985</c:v>
                </c:pt>
                <c:pt idx="18">
                  <c:v>0.2087759497074215</c:v>
                </c:pt>
                <c:pt idx="19">
                  <c:v>0.19918482366579415</c:v>
                </c:pt>
                <c:pt idx="20">
                  <c:v>0.22838598141568472</c:v>
                </c:pt>
                <c:pt idx="21">
                  <c:v>0.18072963244533718</c:v>
                </c:pt>
                <c:pt idx="22">
                  <c:v>0.17489675841403438</c:v>
                </c:pt>
                <c:pt idx="23">
                  <c:v>0.15000061003431939</c:v>
                </c:pt>
                <c:pt idx="24">
                  <c:v>0.13509478409944514</c:v>
                </c:pt>
                <c:pt idx="25">
                  <c:v>0.11784099832210775</c:v>
                </c:pt>
                <c:pt idx="26">
                  <c:v>0.12089384884699858</c:v>
                </c:pt>
                <c:pt idx="27">
                  <c:v>0.10100920402602169</c:v>
                </c:pt>
                <c:pt idx="28">
                  <c:v>0.13069518483427436</c:v>
                </c:pt>
                <c:pt idx="29">
                  <c:v>0.11224920082581805</c:v>
                </c:pt>
                <c:pt idx="30">
                  <c:v>0.14839160861384268</c:v>
                </c:pt>
                <c:pt idx="31">
                  <c:v>0.18001289777729648</c:v>
                </c:pt>
                <c:pt idx="32">
                  <c:v>0.1608020556158824</c:v>
                </c:pt>
                <c:pt idx="33">
                  <c:v>0.14648568468818968</c:v>
                </c:pt>
                <c:pt idx="34">
                  <c:v>0.1453799787874091</c:v>
                </c:pt>
                <c:pt idx="35">
                  <c:v>0.14174894535379626</c:v>
                </c:pt>
                <c:pt idx="36">
                  <c:v>0.12387223518855651</c:v>
                </c:pt>
                <c:pt idx="37">
                  <c:v>0.16053906189584471</c:v>
                </c:pt>
                <c:pt idx="38">
                  <c:v>0.14572296950300143</c:v>
                </c:pt>
                <c:pt idx="39">
                  <c:v>0.15374468825642945</c:v>
                </c:pt>
                <c:pt idx="40">
                  <c:v>0.16437789789773732</c:v>
                </c:pt>
                <c:pt idx="41">
                  <c:v>0.16681620135205305</c:v>
                </c:pt>
                <c:pt idx="42">
                  <c:v>0.19989310080305062</c:v>
                </c:pt>
                <c:pt idx="43">
                  <c:v>0.19116738778905024</c:v>
                </c:pt>
                <c:pt idx="44">
                  <c:v>0.196676551045773</c:v>
                </c:pt>
                <c:pt idx="45">
                  <c:v>0.16730463805643866</c:v>
                </c:pt>
                <c:pt idx="46">
                  <c:v>0.14856966107087713</c:v>
                </c:pt>
                <c:pt idx="47">
                  <c:v>0.1552782961039558</c:v>
                </c:pt>
                <c:pt idx="48">
                  <c:v>0.14883185392405646</c:v>
                </c:pt>
                <c:pt idx="49">
                  <c:v>0.13478785158429549</c:v>
                </c:pt>
                <c:pt idx="50">
                  <c:v>0.12343485785535926</c:v>
                </c:pt>
                <c:pt idx="51">
                  <c:v>0.12219615175525399</c:v>
                </c:pt>
                <c:pt idx="52">
                  <c:v>0.10793705632774468</c:v>
                </c:pt>
                <c:pt idx="53">
                  <c:v>0.12436143271297199</c:v>
                </c:pt>
                <c:pt idx="54">
                  <c:v>0.15179572673782513</c:v>
                </c:pt>
                <c:pt idx="55">
                  <c:v>0.19051091926279318</c:v>
                </c:pt>
                <c:pt idx="56">
                  <c:v>0.19307678470833403</c:v>
                </c:pt>
                <c:pt idx="57">
                  <c:v>0.1750973750003319</c:v>
                </c:pt>
                <c:pt idx="58">
                  <c:v>0.16072952877402705</c:v>
                </c:pt>
                <c:pt idx="59">
                  <c:v>0.15719709459216474</c:v>
                </c:pt>
                <c:pt idx="60">
                  <c:v>0.15133613915821587</c:v>
                </c:pt>
                <c:pt idx="61">
                  <c:v>0.14104732403493128</c:v>
                </c:pt>
                <c:pt idx="62">
                  <c:v>0.16239640803639729</c:v>
                </c:pt>
                <c:pt idx="63">
                  <c:v>0.16566565713427525</c:v>
                </c:pt>
                <c:pt idx="64">
                  <c:v>0.16151606090338252</c:v>
                </c:pt>
                <c:pt idx="65">
                  <c:v>0.22188953575452719</c:v>
                </c:pt>
                <c:pt idx="66">
                  <c:v>0.20604462784178459</c:v>
                </c:pt>
                <c:pt idx="67">
                  <c:v>0.21030129380963497</c:v>
                </c:pt>
                <c:pt idx="68">
                  <c:v>0.21321524939222913</c:v>
                </c:pt>
                <c:pt idx="69">
                  <c:v>0.17473133419732587</c:v>
                </c:pt>
                <c:pt idx="70">
                  <c:v>0.20160003158293108</c:v>
                </c:pt>
                <c:pt idx="71">
                  <c:v>0.15419332999519147</c:v>
                </c:pt>
                <c:pt idx="72">
                  <c:v>0.15460467337483888</c:v>
                </c:pt>
                <c:pt idx="73">
                  <c:v>0.12461867026169171</c:v>
                </c:pt>
                <c:pt idx="74">
                  <c:v>0.12170233051545948</c:v>
                </c:pt>
                <c:pt idx="75">
                  <c:v>0.10259464091344228</c:v>
                </c:pt>
                <c:pt idx="76">
                  <c:v>0.1148118335932915</c:v>
                </c:pt>
                <c:pt idx="77">
                  <c:v>0.11767435895970073</c:v>
                </c:pt>
                <c:pt idx="78">
                  <c:v>0.13746637677865581</c:v>
                </c:pt>
                <c:pt idx="79">
                  <c:v>0.17935596982498966</c:v>
                </c:pt>
                <c:pt idx="80">
                  <c:v>0.18258705189354985</c:v>
                </c:pt>
                <c:pt idx="81">
                  <c:v>0.13492920229026342</c:v>
                </c:pt>
                <c:pt idx="82">
                  <c:v>0.16480705990315267</c:v>
                </c:pt>
                <c:pt idx="83">
                  <c:v>0.16499933643756676</c:v>
                </c:pt>
                <c:pt idx="84">
                  <c:v>0.1404288177695196</c:v>
                </c:pt>
                <c:pt idx="85">
                  <c:v>0.13953072440575645</c:v>
                </c:pt>
                <c:pt idx="86">
                  <c:v>0.17342863683939777</c:v>
                </c:pt>
                <c:pt idx="87">
                  <c:v>0.16643901243246723</c:v>
                </c:pt>
                <c:pt idx="88">
                  <c:v>0.19142076398950858</c:v>
                </c:pt>
                <c:pt idx="89">
                  <c:v>0.19773071740875051</c:v>
                </c:pt>
                <c:pt idx="90">
                  <c:v>0.23483424444884016</c:v>
                </c:pt>
                <c:pt idx="91">
                  <c:v>0.28965479145943457</c:v>
                </c:pt>
                <c:pt idx="92">
                  <c:v>0.23330074235261755</c:v>
                </c:pt>
                <c:pt idx="93">
                  <c:v>0.21280110866623178</c:v>
                </c:pt>
                <c:pt idx="94">
                  <c:v>0.19608438598416908</c:v>
                </c:pt>
                <c:pt idx="95">
                  <c:v>0.17477311797377604</c:v>
                </c:pt>
                <c:pt idx="96">
                  <c:v>0.15862061924839976</c:v>
                </c:pt>
                <c:pt idx="97">
                  <c:v>0.13279446126697145</c:v>
                </c:pt>
                <c:pt idx="98">
                  <c:v>0.12545958195655543</c:v>
                </c:pt>
                <c:pt idx="99">
                  <c:v>0.12452094433673425</c:v>
                </c:pt>
                <c:pt idx="100">
                  <c:v>0.12411109132253574</c:v>
                </c:pt>
                <c:pt idx="101">
                  <c:v>0.13356454957300051</c:v>
                </c:pt>
                <c:pt idx="102">
                  <c:v>0.14633961960062888</c:v>
                </c:pt>
                <c:pt idx="103">
                  <c:v>0.17724266280400358</c:v>
                </c:pt>
                <c:pt idx="104">
                  <c:v>0.186702237475944</c:v>
                </c:pt>
                <c:pt idx="105">
                  <c:v>0.20889464622367721</c:v>
                </c:pt>
                <c:pt idx="106">
                  <c:v>0.21381423648328782</c:v>
                </c:pt>
                <c:pt idx="107">
                  <c:v>0.2172787929406399</c:v>
                </c:pt>
                <c:pt idx="108">
                  <c:v>0.19735333333282765</c:v>
                </c:pt>
                <c:pt idx="109">
                  <c:v>0.21130663817997841</c:v>
                </c:pt>
                <c:pt idx="110">
                  <c:v>0.20970709262542131</c:v>
                </c:pt>
                <c:pt idx="111">
                  <c:v>0.258403028539618</c:v>
                </c:pt>
                <c:pt idx="112">
                  <c:v>0.27593739593174182</c:v>
                </c:pt>
                <c:pt idx="113">
                  <c:v>0.2819918913948361</c:v>
                </c:pt>
                <c:pt idx="114">
                  <c:v>0.26681037211994252</c:v>
                </c:pt>
                <c:pt idx="115">
                  <c:v>0.25441853332769826</c:v>
                </c:pt>
                <c:pt idx="116">
                  <c:v>0.23895336532506459</c:v>
                </c:pt>
                <c:pt idx="117">
                  <c:v>0.21734818448800167</c:v>
                </c:pt>
                <c:pt idx="118">
                  <c:v>0.18887987640980508</c:v>
                </c:pt>
                <c:pt idx="119">
                  <c:v>0.17957129488092677</c:v>
                </c:pt>
                <c:pt idx="120">
                  <c:v>0.1607911636668749</c:v>
                </c:pt>
                <c:pt idx="121">
                  <c:v>0.14532006623314073</c:v>
                </c:pt>
                <c:pt idx="122">
                  <c:v>0.12734195707302348</c:v>
                </c:pt>
                <c:pt idx="123">
                  <c:v>0.14385112084168575</c:v>
                </c:pt>
                <c:pt idx="124">
                  <c:v>0.12606125441106422</c:v>
                </c:pt>
                <c:pt idx="125">
                  <c:v>0.129011471566155</c:v>
                </c:pt>
                <c:pt idx="126">
                  <c:v>0.13910047368499148</c:v>
                </c:pt>
                <c:pt idx="127">
                  <c:v>0.15955917285397508</c:v>
                </c:pt>
                <c:pt idx="128">
                  <c:v>0.17013913009173814</c:v>
                </c:pt>
                <c:pt idx="129">
                  <c:v>0.17706055982179975</c:v>
                </c:pt>
                <c:pt idx="130">
                  <c:v>0.19962173738019584</c:v>
                </c:pt>
                <c:pt idx="131">
                  <c:v>0.17759057032656506</c:v>
                </c:pt>
                <c:pt idx="132">
                  <c:v>0.21418905719100903</c:v>
                </c:pt>
                <c:pt idx="133">
                  <c:v>0.17926536747286537</c:v>
                </c:pt>
                <c:pt idx="134">
                  <c:v>0.18210503949688872</c:v>
                </c:pt>
                <c:pt idx="135">
                  <c:v>0.20443940703543373</c:v>
                </c:pt>
                <c:pt idx="136">
                  <c:v>0.24813248288084128</c:v>
                </c:pt>
                <c:pt idx="137">
                  <c:v>0.22591882809614994</c:v>
                </c:pt>
                <c:pt idx="138">
                  <c:v>0.21987787724356364</c:v>
                </c:pt>
                <c:pt idx="139">
                  <c:v>0.26566809191787155</c:v>
                </c:pt>
                <c:pt idx="140">
                  <c:v>0.20812171030122145</c:v>
                </c:pt>
                <c:pt idx="141">
                  <c:v>0.20006418184000643</c:v>
                </c:pt>
                <c:pt idx="142">
                  <c:v>0.17632808952643406</c:v>
                </c:pt>
                <c:pt idx="143">
                  <c:v>0.16352178460648001</c:v>
                </c:pt>
                <c:pt idx="144">
                  <c:v>0.14890987554118604</c:v>
                </c:pt>
                <c:pt idx="145">
                  <c:v>0.11895380193770881</c:v>
                </c:pt>
                <c:pt idx="146">
                  <c:v>0.11491600420673884</c:v>
                </c:pt>
                <c:pt idx="147">
                  <c:v>0.1187238378500069</c:v>
                </c:pt>
                <c:pt idx="148">
                  <c:v>0.11966410800335217</c:v>
                </c:pt>
                <c:pt idx="149">
                  <c:v>0.12758157770803155</c:v>
                </c:pt>
                <c:pt idx="150">
                  <c:v>0.15601936799118743</c:v>
                </c:pt>
                <c:pt idx="151">
                  <c:v>0.1922346805106197</c:v>
                </c:pt>
                <c:pt idx="152">
                  <c:v>0.18975766526780583</c:v>
                </c:pt>
                <c:pt idx="153">
                  <c:v>0.16602049468391855</c:v>
                </c:pt>
                <c:pt idx="154">
                  <c:v>0.14298665517941064</c:v>
                </c:pt>
                <c:pt idx="155">
                  <c:v>0.17149291023712868</c:v>
                </c:pt>
                <c:pt idx="156">
                  <c:v>0.1494181939707962</c:v>
                </c:pt>
                <c:pt idx="157">
                  <c:v>0.13883139469616743</c:v>
                </c:pt>
                <c:pt idx="158">
                  <c:v>0.14581747326781777</c:v>
                </c:pt>
                <c:pt idx="159">
                  <c:v>0.14951216020368593</c:v>
                </c:pt>
                <c:pt idx="160">
                  <c:v>0.17838171005784076</c:v>
                </c:pt>
                <c:pt idx="161">
                  <c:v>0.21421371311226131</c:v>
                </c:pt>
                <c:pt idx="162">
                  <c:v>0.20809626647497079</c:v>
                </c:pt>
                <c:pt idx="163">
                  <c:v>0.21935987731034434</c:v>
                </c:pt>
                <c:pt idx="164">
                  <c:v>0.2237789783302703</c:v>
                </c:pt>
                <c:pt idx="165">
                  <c:v>0.21121448044216662</c:v>
                </c:pt>
                <c:pt idx="166">
                  <c:v>0.19670210244878547</c:v>
                </c:pt>
                <c:pt idx="167">
                  <c:v>0.15958161330268195</c:v>
                </c:pt>
                <c:pt idx="168">
                  <c:v>0.13435582629515469</c:v>
                </c:pt>
                <c:pt idx="169">
                  <c:v>0.13206960031348919</c:v>
                </c:pt>
                <c:pt idx="170">
                  <c:v>0.12965482438351858</c:v>
                </c:pt>
                <c:pt idx="171">
                  <c:v>0.1318030496894203</c:v>
                </c:pt>
                <c:pt idx="172">
                  <c:v>0.11117602255566451</c:v>
                </c:pt>
                <c:pt idx="173">
                  <c:v>0.10975350720080862</c:v>
                </c:pt>
                <c:pt idx="174">
                  <c:v>0.1621291159166354</c:v>
                </c:pt>
                <c:pt idx="175">
                  <c:v>0.18389249361347171</c:v>
                </c:pt>
                <c:pt idx="176">
                  <c:v>0.17581907900626029</c:v>
                </c:pt>
                <c:pt idx="177">
                  <c:v>0.15466567523956695</c:v>
                </c:pt>
                <c:pt idx="178">
                  <c:v>0.13965756084647038</c:v>
                </c:pt>
                <c:pt idx="179">
                  <c:v>0.13139425756979589</c:v>
                </c:pt>
                <c:pt idx="180">
                  <c:v>0.12158235372240381</c:v>
                </c:pt>
                <c:pt idx="181">
                  <c:v>0.14465074972105915</c:v>
                </c:pt>
                <c:pt idx="182">
                  <c:v>0.15444310844076725</c:v>
                </c:pt>
                <c:pt idx="183">
                  <c:v>0.12230639425946581</c:v>
                </c:pt>
                <c:pt idx="184">
                  <c:v>0.17024979818702937</c:v>
                </c:pt>
                <c:pt idx="185">
                  <c:v>0.19478368750348365</c:v>
                </c:pt>
                <c:pt idx="186">
                  <c:v>0.2009325835661987</c:v>
                </c:pt>
                <c:pt idx="187">
                  <c:v>0.22266599654555877</c:v>
                </c:pt>
                <c:pt idx="188">
                  <c:v>0.20145446895602953</c:v>
                </c:pt>
                <c:pt idx="189">
                  <c:v>0.20041914331783939</c:v>
                </c:pt>
                <c:pt idx="190">
                  <c:v>0.19268354163625662</c:v>
                </c:pt>
                <c:pt idx="191">
                  <c:v>0.1673952100780913</c:v>
                </c:pt>
                <c:pt idx="192">
                  <c:v>0.15009445886096587</c:v>
                </c:pt>
                <c:pt idx="193">
                  <c:v>0.11750972540905254</c:v>
                </c:pt>
                <c:pt idx="194">
                  <c:v>0.11731048697036546</c:v>
                </c:pt>
                <c:pt idx="195">
                  <c:v>0.11079248966825403</c:v>
                </c:pt>
                <c:pt idx="196">
                  <c:v>0.12637658725038384</c:v>
                </c:pt>
                <c:pt idx="197">
                  <c:v>0.12380927613723394</c:v>
                </c:pt>
                <c:pt idx="198">
                  <c:v>0.12530081364556936</c:v>
                </c:pt>
                <c:pt idx="199">
                  <c:v>0.16204350870483381</c:v>
                </c:pt>
                <c:pt idx="200">
                  <c:v>0.14850215532169309</c:v>
                </c:pt>
                <c:pt idx="201">
                  <c:v>0.1488767773341369</c:v>
                </c:pt>
                <c:pt idx="202">
                  <c:v>0.15102944869966442</c:v>
                </c:pt>
                <c:pt idx="203">
                  <c:v>0.14134369008150738</c:v>
                </c:pt>
                <c:pt idx="204">
                  <c:v>0.12835167489067209</c:v>
                </c:pt>
                <c:pt idx="205">
                  <c:v>0.14934777923844803</c:v>
                </c:pt>
                <c:pt idx="206">
                  <c:v>0.15450452309656276</c:v>
                </c:pt>
                <c:pt idx="207">
                  <c:v>0.1427814551711033</c:v>
                </c:pt>
                <c:pt idx="208">
                  <c:v>0.15220911699248288</c:v>
                </c:pt>
                <c:pt idx="209">
                  <c:v>0.16434970118736036</c:v>
                </c:pt>
                <c:pt idx="210">
                  <c:v>0.18560974908095848</c:v>
                </c:pt>
                <c:pt idx="211">
                  <c:v>0.22288492858015582</c:v>
                </c:pt>
                <c:pt idx="212">
                  <c:v>0.21466138283391301</c:v>
                </c:pt>
                <c:pt idx="213">
                  <c:v>0.18698688100309016</c:v>
                </c:pt>
                <c:pt idx="214">
                  <c:v>0.18521636952567691</c:v>
                </c:pt>
                <c:pt idx="215">
                  <c:v>0.14621911907746932</c:v>
                </c:pt>
                <c:pt idx="216">
                  <c:v>0.12040954853108123</c:v>
                </c:pt>
                <c:pt idx="217">
                  <c:v>0.11320328629398473</c:v>
                </c:pt>
                <c:pt idx="218">
                  <c:v>0.1110486145958392</c:v>
                </c:pt>
                <c:pt idx="219">
                  <c:v>9.1046240786417973E-2</c:v>
                </c:pt>
                <c:pt idx="220">
                  <c:v>9.7509546906718161E-2</c:v>
                </c:pt>
                <c:pt idx="221">
                  <c:v>9.5086755643737406E-2</c:v>
                </c:pt>
                <c:pt idx="222">
                  <c:v>0.15616863541705142</c:v>
                </c:pt>
                <c:pt idx="223">
                  <c:v>0.1832870424725748</c:v>
                </c:pt>
                <c:pt idx="224">
                  <c:v>0.17917038560097734</c:v>
                </c:pt>
                <c:pt idx="225">
                  <c:v>0.16798107324615316</c:v>
                </c:pt>
                <c:pt idx="226">
                  <c:v>0.13547877009954765</c:v>
                </c:pt>
                <c:pt idx="227">
                  <c:v>0.13814493446438375</c:v>
                </c:pt>
                <c:pt idx="228">
                  <c:v>0.15104511156179376</c:v>
                </c:pt>
                <c:pt idx="229">
                  <c:v>0.14833586554511238</c:v>
                </c:pt>
                <c:pt idx="230">
                  <c:v>0.11912268225773548</c:v>
                </c:pt>
                <c:pt idx="231">
                  <c:v>0.15021116376780352</c:v>
                </c:pt>
                <c:pt idx="232">
                  <c:v>0.16221715401112627</c:v>
                </c:pt>
                <c:pt idx="233">
                  <c:v>0.17460874925114789</c:v>
                </c:pt>
                <c:pt idx="234">
                  <c:v>0.18852581693695353</c:v>
                </c:pt>
                <c:pt idx="235">
                  <c:v>0.22047064698310484</c:v>
                </c:pt>
                <c:pt idx="236">
                  <c:v>0.18431115280516802</c:v>
                </c:pt>
                <c:pt idx="237">
                  <c:v>0.1899753041902032</c:v>
                </c:pt>
                <c:pt idx="238">
                  <c:v>0.1987301389818287</c:v>
                </c:pt>
                <c:pt idx="239">
                  <c:v>0.17668928281185811</c:v>
                </c:pt>
                <c:pt idx="240">
                  <c:v>0.14539108371759618</c:v>
                </c:pt>
                <c:pt idx="241">
                  <c:v>0.12891455906185814</c:v>
                </c:pt>
                <c:pt idx="242">
                  <c:v>0.13049951273485727</c:v>
                </c:pt>
                <c:pt idx="243">
                  <c:v>0.12614667946979818</c:v>
                </c:pt>
                <c:pt idx="244">
                  <c:v>0.11658174058927413</c:v>
                </c:pt>
                <c:pt idx="245">
                  <c:v>0.12267998867422608</c:v>
                </c:pt>
                <c:pt idx="246">
                  <c:v>0.13256738437333565</c:v>
                </c:pt>
                <c:pt idx="247">
                  <c:v>0.18903111807079209</c:v>
                </c:pt>
                <c:pt idx="248">
                  <c:v>0.152258106862972</c:v>
                </c:pt>
                <c:pt idx="249">
                  <c:v>0.13198325852228474</c:v>
                </c:pt>
                <c:pt idx="250">
                  <c:v>0.13747609476660691</c:v>
                </c:pt>
                <c:pt idx="251">
                  <c:v>0.12995852996783569</c:v>
                </c:pt>
                <c:pt idx="252">
                  <c:v>0.13642752188910218</c:v>
                </c:pt>
                <c:pt idx="253">
                  <c:v>0.14851358444689836</c:v>
                </c:pt>
                <c:pt idx="254">
                  <c:v>0.14153404831978347</c:v>
                </c:pt>
                <c:pt idx="255">
                  <c:v>0.16967351703533032</c:v>
                </c:pt>
                <c:pt idx="256">
                  <c:v>0.19763451677826921</c:v>
                </c:pt>
                <c:pt idx="257">
                  <c:v>0.16482501333344135</c:v>
                </c:pt>
                <c:pt idx="258">
                  <c:v>0.20333205082908287</c:v>
                </c:pt>
                <c:pt idx="259">
                  <c:v>0.21993494129009791</c:v>
                </c:pt>
                <c:pt idx="260">
                  <c:v>0.22394626859773317</c:v>
                </c:pt>
                <c:pt idx="261">
                  <c:v>0.17084302689114375</c:v>
                </c:pt>
                <c:pt idx="262">
                  <c:v>0.16865906679544385</c:v>
                </c:pt>
                <c:pt idx="263">
                  <c:v>0.1557094037374776</c:v>
                </c:pt>
                <c:pt idx="264">
                  <c:v>0.12580468604780626</c:v>
                </c:pt>
                <c:pt idx="265">
                  <c:v>0.11155083756072817</c:v>
                </c:pt>
                <c:pt idx="266">
                  <c:v>9.9590748570345236E-2</c:v>
                </c:pt>
                <c:pt idx="267">
                  <c:v>9.2675540562454375E-2</c:v>
                </c:pt>
                <c:pt idx="268">
                  <c:v>0.10644486383485449</c:v>
                </c:pt>
                <c:pt idx="269">
                  <c:v>0.10735441308468258</c:v>
                </c:pt>
                <c:pt idx="270">
                  <c:v>0.11865240345990209</c:v>
                </c:pt>
                <c:pt idx="271">
                  <c:v>0.13245350440817497</c:v>
                </c:pt>
                <c:pt idx="272">
                  <c:v>0.15080033863318437</c:v>
                </c:pt>
                <c:pt idx="273">
                  <c:v>0.15805568266705144</c:v>
                </c:pt>
                <c:pt idx="274">
                  <c:v>0.18504899480944376</c:v>
                </c:pt>
                <c:pt idx="275">
                  <c:v>0.15004219147307729</c:v>
                </c:pt>
                <c:pt idx="276">
                  <c:v>0.17134956216091757</c:v>
                </c:pt>
                <c:pt idx="277">
                  <c:v>0.15789245445478556</c:v>
                </c:pt>
                <c:pt idx="278">
                  <c:v>0.1516548238757707</c:v>
                </c:pt>
                <c:pt idx="279">
                  <c:v>0.17021770564050798</c:v>
                </c:pt>
                <c:pt idx="280">
                  <c:v>0.20378049465472531</c:v>
                </c:pt>
                <c:pt idx="281">
                  <c:v>0.20667274128551602</c:v>
                </c:pt>
                <c:pt idx="282">
                  <c:v>0.21839142321173402</c:v>
                </c:pt>
                <c:pt idx="283">
                  <c:v>0.20329455232002619</c:v>
                </c:pt>
                <c:pt idx="284">
                  <c:v>0.20960697690936606</c:v>
                </c:pt>
                <c:pt idx="285">
                  <c:v>0.19805640768066796</c:v>
                </c:pt>
                <c:pt idx="286">
                  <c:v>0.19513731257205258</c:v>
                </c:pt>
                <c:pt idx="287">
                  <c:v>0.15226683366146646</c:v>
                </c:pt>
                <c:pt idx="288">
                  <c:v>0.15345629129244426</c:v>
                </c:pt>
                <c:pt idx="289">
                  <c:v>0.12708086478632236</c:v>
                </c:pt>
                <c:pt idx="290">
                  <c:v>0.12478660635568059</c:v>
                </c:pt>
                <c:pt idx="291">
                  <c:v>0.13881877589242081</c:v>
                </c:pt>
                <c:pt idx="292">
                  <c:v>0.13003447817661565</c:v>
                </c:pt>
                <c:pt idx="293">
                  <c:v>0.10223277936713281</c:v>
                </c:pt>
                <c:pt idx="294">
                  <c:v>0.11971354514748127</c:v>
                </c:pt>
                <c:pt idx="295">
                  <c:v>0.13016069305686986</c:v>
                </c:pt>
                <c:pt idx="296">
                  <c:v>0.15514333815048822</c:v>
                </c:pt>
                <c:pt idx="297">
                  <c:v>0.17251036029371949</c:v>
                </c:pt>
                <c:pt idx="298">
                  <c:v>0.1737368855145727</c:v>
                </c:pt>
                <c:pt idx="299">
                  <c:v>0.17146275010006803</c:v>
                </c:pt>
                <c:pt idx="300">
                  <c:v>0.19244133242580011</c:v>
                </c:pt>
                <c:pt idx="301">
                  <c:v>0.1611326935428796</c:v>
                </c:pt>
                <c:pt idx="302">
                  <c:v>0.15829604683128948</c:v>
                </c:pt>
                <c:pt idx="303">
                  <c:v>0.17943589887475472</c:v>
                </c:pt>
                <c:pt idx="304">
                  <c:v>0.22701826781758744</c:v>
                </c:pt>
                <c:pt idx="305">
                  <c:v>0.20283244912862089</c:v>
                </c:pt>
                <c:pt idx="306">
                  <c:v>0.24135485050503611</c:v>
                </c:pt>
                <c:pt idx="307">
                  <c:v>0.22888670545413231</c:v>
                </c:pt>
                <c:pt idx="308">
                  <c:v>0.25197275306713279</c:v>
                </c:pt>
                <c:pt idx="309">
                  <c:v>0.22804893802285109</c:v>
                </c:pt>
                <c:pt idx="310">
                  <c:v>0.21298127520690707</c:v>
                </c:pt>
                <c:pt idx="311">
                  <c:v>0.18236064934154556</c:v>
                </c:pt>
                <c:pt idx="312">
                  <c:v>0.15648402175828713</c:v>
                </c:pt>
                <c:pt idx="313">
                  <c:v>0.16904959216316556</c:v>
                </c:pt>
                <c:pt idx="314">
                  <c:v>0.15033739609241575</c:v>
                </c:pt>
                <c:pt idx="315">
                  <c:v>0.15540405061177126</c:v>
                </c:pt>
                <c:pt idx="316">
                  <c:v>0.14464749364108492</c:v>
                </c:pt>
                <c:pt idx="317">
                  <c:v>0.15952191206988231</c:v>
                </c:pt>
                <c:pt idx="318">
                  <c:v>0.17668737778968144</c:v>
                </c:pt>
                <c:pt idx="319">
                  <c:v>0.22219502186329748</c:v>
                </c:pt>
                <c:pt idx="320">
                  <c:v>0.19856897364153542</c:v>
                </c:pt>
                <c:pt idx="321">
                  <c:v>0.18527078145897899</c:v>
                </c:pt>
                <c:pt idx="322">
                  <c:v>0.21384256845351998</c:v>
                </c:pt>
                <c:pt idx="323">
                  <c:v>0.20126187001049417</c:v>
                </c:pt>
                <c:pt idx="324">
                  <c:v>0.17027079131408543</c:v>
                </c:pt>
                <c:pt idx="325">
                  <c:v>0.14937767462342341</c:v>
                </c:pt>
                <c:pt idx="326">
                  <c:v>0.17512819824173906</c:v>
                </c:pt>
                <c:pt idx="327">
                  <c:v>0.19767604729937158</c:v>
                </c:pt>
                <c:pt idx="328">
                  <c:v>0.19047019839502322</c:v>
                </c:pt>
                <c:pt idx="329">
                  <c:v>0.19624293672255963</c:v>
                </c:pt>
                <c:pt idx="330">
                  <c:v>0.24417802459112994</c:v>
                </c:pt>
                <c:pt idx="331">
                  <c:v>0.21425041810071577</c:v>
                </c:pt>
                <c:pt idx="332">
                  <c:v>0.2287708187774008</c:v>
                </c:pt>
                <c:pt idx="333">
                  <c:v>0.21613308202062059</c:v>
                </c:pt>
                <c:pt idx="334">
                  <c:v>0.19794364787500621</c:v>
                </c:pt>
                <c:pt idx="335">
                  <c:v>0.17730288565367766</c:v>
                </c:pt>
                <c:pt idx="336">
                  <c:v>0.18215191864183652</c:v>
                </c:pt>
                <c:pt idx="337">
                  <c:v>0.12363278346616144</c:v>
                </c:pt>
                <c:pt idx="338">
                  <c:v>0.12415455963251046</c:v>
                </c:pt>
                <c:pt idx="339">
                  <c:v>0.12441631543046384</c:v>
                </c:pt>
                <c:pt idx="340">
                  <c:v>0.12975727020513078</c:v>
                </c:pt>
                <c:pt idx="341">
                  <c:v>0.12076706735268054</c:v>
                </c:pt>
                <c:pt idx="342">
                  <c:v>0.14897080714546224</c:v>
                </c:pt>
                <c:pt idx="343">
                  <c:v>0.18120265509008274</c:v>
                </c:pt>
                <c:pt idx="344">
                  <c:v>0.18746057628816623</c:v>
                </c:pt>
                <c:pt idx="345">
                  <c:v>0.18227508911136212</c:v>
                </c:pt>
                <c:pt idx="346">
                  <c:v>0.17940568489602032</c:v>
                </c:pt>
                <c:pt idx="347">
                  <c:v>0.2104531029983423</c:v>
                </c:pt>
                <c:pt idx="348">
                  <c:v>0.1670060190789891</c:v>
                </c:pt>
                <c:pt idx="349">
                  <c:v>0.19299571495043122</c:v>
                </c:pt>
                <c:pt idx="350">
                  <c:v>0.17485057585857719</c:v>
                </c:pt>
                <c:pt idx="351">
                  <c:v>0.18478698067193305</c:v>
                </c:pt>
                <c:pt idx="352">
                  <c:v>0.27002501973871745</c:v>
                </c:pt>
                <c:pt idx="353">
                  <c:v>0.2530797454072215</c:v>
                </c:pt>
                <c:pt idx="354">
                  <c:v>0.23548112522055625</c:v>
                </c:pt>
                <c:pt idx="355">
                  <c:v>0.24413654512364638</c:v>
                </c:pt>
                <c:pt idx="356">
                  <c:v>0.25723299150027717</c:v>
                </c:pt>
                <c:pt idx="357">
                  <c:v>0.2284323488950816</c:v>
                </c:pt>
                <c:pt idx="358">
                  <c:v>0.22103274001880707</c:v>
                </c:pt>
                <c:pt idx="359">
                  <c:v>0.18786159112026984</c:v>
                </c:pt>
                <c:pt idx="360">
                  <c:v>0.1812740594119579</c:v>
                </c:pt>
                <c:pt idx="361">
                  <c:v>0.16057423394107295</c:v>
                </c:pt>
                <c:pt idx="362">
                  <c:v>0.15686601973662301</c:v>
                </c:pt>
                <c:pt idx="363">
                  <c:v>0.14483262798050017</c:v>
                </c:pt>
                <c:pt idx="364">
                  <c:v>0.15452796852101272</c:v>
                </c:pt>
                <c:pt idx="365">
                  <c:v>0.16796644171784214</c:v>
                </c:pt>
                <c:pt idx="366">
                  <c:v>0.18331678342360272</c:v>
                </c:pt>
                <c:pt idx="367">
                  <c:v>0.23000610963841078</c:v>
                </c:pt>
                <c:pt idx="368">
                  <c:v>0.22490517583664554</c:v>
                </c:pt>
                <c:pt idx="369">
                  <c:v>0.19752585839931322</c:v>
                </c:pt>
                <c:pt idx="370">
                  <c:v>0.21311486616154002</c:v>
                </c:pt>
                <c:pt idx="371">
                  <c:v>0.19967583715632831</c:v>
                </c:pt>
                <c:pt idx="372">
                  <c:v>0.18710049000678297</c:v>
                </c:pt>
                <c:pt idx="373">
                  <c:v>0.19433979202917068</c:v>
                </c:pt>
                <c:pt idx="374">
                  <c:v>0.21994919502876248</c:v>
                </c:pt>
                <c:pt idx="375">
                  <c:v>0.22171271121537028</c:v>
                </c:pt>
                <c:pt idx="376">
                  <c:v>0.26414995742221392</c:v>
                </c:pt>
                <c:pt idx="377">
                  <c:v>0.26777411927081735</c:v>
                </c:pt>
                <c:pt idx="378">
                  <c:v>0.26761997145172162</c:v>
                </c:pt>
                <c:pt idx="379">
                  <c:v>0.25115136325181953</c:v>
                </c:pt>
                <c:pt idx="380">
                  <c:v>0.23712620128257297</c:v>
                </c:pt>
                <c:pt idx="381">
                  <c:v>0.23774267288034201</c:v>
                </c:pt>
                <c:pt idx="382">
                  <c:v>0.24809304570077967</c:v>
                </c:pt>
                <c:pt idx="383">
                  <c:v>0.21656823966313152</c:v>
                </c:pt>
                <c:pt idx="384">
                  <c:v>0.2014953659547653</c:v>
                </c:pt>
                <c:pt idx="385">
                  <c:v>0.17790639695469543</c:v>
                </c:pt>
                <c:pt idx="386">
                  <c:v>0.16608309395405138</c:v>
                </c:pt>
                <c:pt idx="387">
                  <c:v>0.15710301142458741</c:v>
                </c:pt>
                <c:pt idx="388">
                  <c:v>0.1597633272776601</c:v>
                </c:pt>
                <c:pt idx="389">
                  <c:v>0.16889511011427893</c:v>
                </c:pt>
                <c:pt idx="390">
                  <c:v>0.22115082424692734</c:v>
                </c:pt>
                <c:pt idx="391">
                  <c:v>0.23119671535158046</c:v>
                </c:pt>
                <c:pt idx="392">
                  <c:v>0.19274624403500898</c:v>
                </c:pt>
                <c:pt idx="393">
                  <c:v>0.19342870987785823</c:v>
                </c:pt>
                <c:pt idx="394">
                  <c:v>0.19662136269451386</c:v>
                </c:pt>
                <c:pt idx="395">
                  <c:v>0.20758381342070104</c:v>
                </c:pt>
                <c:pt idx="396">
                  <c:v>0.20134307043821126</c:v>
                </c:pt>
                <c:pt idx="397">
                  <c:v>0.23134162279523421</c:v>
                </c:pt>
                <c:pt idx="398">
                  <c:v>0.22057900236223141</c:v>
                </c:pt>
                <c:pt idx="399">
                  <c:v>0.22620920408483197</c:v>
                </c:pt>
                <c:pt idx="400">
                  <c:v>0.26509795355884291</c:v>
                </c:pt>
                <c:pt idx="401">
                  <c:v>0.24493174882190777</c:v>
                </c:pt>
                <c:pt idx="402">
                  <c:v>0.27108329246088309</c:v>
                </c:pt>
                <c:pt idx="403">
                  <c:v>0.27143167279030939</c:v>
                </c:pt>
                <c:pt idx="404">
                  <c:v>0.29185026058273617</c:v>
                </c:pt>
                <c:pt idx="405">
                  <c:v>0.26943615798260606</c:v>
                </c:pt>
                <c:pt idx="406">
                  <c:v>0.22892197409001977</c:v>
                </c:pt>
                <c:pt idx="407">
                  <c:v>0.21051637066052362</c:v>
                </c:pt>
                <c:pt idx="408">
                  <c:v>0.21939062412304233</c:v>
                </c:pt>
                <c:pt idx="409">
                  <c:v>0.17482903967022845</c:v>
                </c:pt>
                <c:pt idx="410">
                  <c:v>0.17261914036625017</c:v>
                </c:pt>
                <c:pt idx="411">
                  <c:v>0.17164067143638806</c:v>
                </c:pt>
                <c:pt idx="412">
                  <c:v>0.16824058608062428</c:v>
                </c:pt>
                <c:pt idx="413">
                  <c:v>0.17426652478512755</c:v>
                </c:pt>
                <c:pt idx="414">
                  <c:v>0.20558220836844021</c:v>
                </c:pt>
                <c:pt idx="415">
                  <c:v>0.22714099294986301</c:v>
                </c:pt>
                <c:pt idx="416">
                  <c:v>0.25111580152902263</c:v>
                </c:pt>
                <c:pt idx="417">
                  <c:v>0.21219715133587139</c:v>
                </c:pt>
                <c:pt idx="418">
                  <c:v>0.20493102769393876</c:v>
                </c:pt>
                <c:pt idx="419">
                  <c:v>0.20826588004216015</c:v>
                </c:pt>
                <c:pt idx="420">
                  <c:v>0.22610961290349285</c:v>
                </c:pt>
                <c:pt idx="421">
                  <c:v>0.20966453071045327</c:v>
                </c:pt>
                <c:pt idx="422">
                  <c:v>0.21647085357421594</c:v>
                </c:pt>
                <c:pt idx="423">
                  <c:v>0.22531999065972599</c:v>
                </c:pt>
                <c:pt idx="424">
                  <c:v>0.25520047340627727</c:v>
                </c:pt>
                <c:pt idx="425">
                  <c:v>0.24098446417219418</c:v>
                </c:pt>
                <c:pt idx="426">
                  <c:v>0.24784453222249114</c:v>
                </c:pt>
                <c:pt idx="427">
                  <c:v>0.27105418026335265</c:v>
                </c:pt>
                <c:pt idx="428">
                  <c:v>0.25311271795144807</c:v>
                </c:pt>
                <c:pt idx="429">
                  <c:v>0.23587550472559785</c:v>
                </c:pt>
                <c:pt idx="430">
                  <c:v>0.24237040323167564</c:v>
                </c:pt>
                <c:pt idx="431">
                  <c:v>0.21783277003726106</c:v>
                </c:pt>
                <c:pt idx="432">
                  <c:v>0.2042429603620641</c:v>
                </c:pt>
                <c:pt idx="433">
                  <c:v>0.17512489651033741</c:v>
                </c:pt>
                <c:pt idx="434">
                  <c:v>0.17763459180409233</c:v>
                </c:pt>
                <c:pt idx="435">
                  <c:v>0.16459259983281066</c:v>
                </c:pt>
                <c:pt idx="436">
                  <c:v>0.17848610205075482</c:v>
                </c:pt>
                <c:pt idx="437">
                  <c:v>0.19356720787899187</c:v>
                </c:pt>
                <c:pt idx="438">
                  <c:v>0.20431317209904243</c:v>
                </c:pt>
                <c:pt idx="439">
                  <c:v>0.23166376561121041</c:v>
                </c:pt>
                <c:pt idx="440">
                  <c:v>0.24341412226544293</c:v>
                </c:pt>
                <c:pt idx="441">
                  <c:v>0.26240966273048222</c:v>
                </c:pt>
                <c:pt idx="442">
                  <c:v>0.29177184343394841</c:v>
                </c:pt>
                <c:pt idx="443">
                  <c:v>0.28966012297675908</c:v>
                </c:pt>
                <c:pt idx="444">
                  <c:v>0.31497544834878682</c:v>
                </c:pt>
                <c:pt idx="445">
                  <c:v>0.29914873393236752</c:v>
                </c:pt>
                <c:pt idx="446">
                  <c:v>0.31628421466983403</c:v>
                </c:pt>
                <c:pt idx="447">
                  <c:v>0.30849447888356502</c:v>
                </c:pt>
                <c:pt idx="448">
                  <c:v>0.32553933286436165</c:v>
                </c:pt>
                <c:pt idx="449">
                  <c:v>0.34882010617730747</c:v>
                </c:pt>
                <c:pt idx="450">
                  <c:v>0.34611908115400541</c:v>
                </c:pt>
                <c:pt idx="451">
                  <c:v>0.31260053417865302</c:v>
                </c:pt>
                <c:pt idx="452">
                  <c:v>0.31003517587372315</c:v>
                </c:pt>
                <c:pt idx="453">
                  <c:v>0.26659513829080772</c:v>
                </c:pt>
                <c:pt idx="454">
                  <c:v>0.26489037017227279</c:v>
                </c:pt>
                <c:pt idx="455">
                  <c:v>0.22536207962648322</c:v>
                </c:pt>
                <c:pt idx="456">
                  <c:v>0.21997492945045649</c:v>
                </c:pt>
                <c:pt idx="457">
                  <c:v>0.19813627439180206</c:v>
                </c:pt>
                <c:pt idx="458">
                  <c:v>0.20541960025360456</c:v>
                </c:pt>
                <c:pt idx="459">
                  <c:v>0.21643056600245392</c:v>
                </c:pt>
                <c:pt idx="460">
                  <c:v>0.22368977536302395</c:v>
                </c:pt>
                <c:pt idx="461">
                  <c:v>0.19784642327628696</c:v>
                </c:pt>
                <c:pt idx="462">
                  <c:v>0.23135864942037235</c:v>
                </c:pt>
                <c:pt idx="463">
                  <c:v>0.23350383356540294</c:v>
                </c:pt>
                <c:pt idx="464">
                  <c:v>0.25230859330583183</c:v>
                </c:pt>
                <c:pt idx="465">
                  <c:v>0.28739306420422656</c:v>
                </c:pt>
                <c:pt idx="466">
                  <c:v>0.32703164428571418</c:v>
                </c:pt>
                <c:pt idx="467">
                  <c:v>0.34065199481512393</c:v>
                </c:pt>
                <c:pt idx="468">
                  <c:v>0.32530000881505217</c:v>
                </c:pt>
                <c:pt idx="469">
                  <c:v>0.28892191840917025</c:v>
                </c:pt>
                <c:pt idx="470">
                  <c:v>0.28906009449092723</c:v>
                </c:pt>
                <c:pt idx="471">
                  <c:v>0.29814169410952696</c:v>
                </c:pt>
                <c:pt idx="472">
                  <c:v>0.31337458998641105</c:v>
                </c:pt>
                <c:pt idx="473">
                  <c:v>0.31146586502132073</c:v>
                </c:pt>
                <c:pt idx="474">
                  <c:v>0.3054520130088213</c:v>
                </c:pt>
                <c:pt idx="475">
                  <c:v>0.344750994658094</c:v>
                </c:pt>
                <c:pt idx="476">
                  <c:v>0.33413459358848252</c:v>
                </c:pt>
                <c:pt idx="477">
                  <c:v>0.31583018058189538</c:v>
                </c:pt>
                <c:pt idx="478">
                  <c:v>0.30425208190116487</c:v>
                </c:pt>
                <c:pt idx="479">
                  <c:v>0.28094256312378796</c:v>
                </c:pt>
                <c:pt idx="480">
                  <c:v>0.25765688849188573</c:v>
                </c:pt>
                <c:pt idx="481">
                  <c:v>0.20980115296111845</c:v>
                </c:pt>
                <c:pt idx="482">
                  <c:v>0.22467809420915</c:v>
                </c:pt>
                <c:pt idx="483">
                  <c:v>0.20546366647904657</c:v>
                </c:pt>
                <c:pt idx="484">
                  <c:v>0.2148143027863173</c:v>
                </c:pt>
                <c:pt idx="485">
                  <c:v>0.22191555717577024</c:v>
                </c:pt>
                <c:pt idx="486">
                  <c:v>0.24639859301070613</c:v>
                </c:pt>
                <c:pt idx="487">
                  <c:v>0.29342056139573119</c:v>
                </c:pt>
                <c:pt idx="488">
                  <c:v>0.28188211102165173</c:v>
                </c:pt>
                <c:pt idx="489">
                  <c:v>0.26782093737499058</c:v>
                </c:pt>
                <c:pt idx="490">
                  <c:v>0.26931784330429964</c:v>
                </c:pt>
                <c:pt idx="491">
                  <c:v>0.29975224250636096</c:v>
                </c:pt>
                <c:pt idx="492">
                  <c:v>0.29842198385269159</c:v>
                </c:pt>
                <c:pt idx="493">
                  <c:v>0.27790883722322807</c:v>
                </c:pt>
                <c:pt idx="494">
                  <c:v>0.27417921004361195</c:v>
                </c:pt>
                <c:pt idx="495">
                  <c:v>0.27210204731414472</c:v>
                </c:pt>
                <c:pt idx="496">
                  <c:v>0.32068241493638666</c:v>
                </c:pt>
                <c:pt idx="497">
                  <c:v>0.29186218563042066</c:v>
                </c:pt>
                <c:pt idx="498">
                  <c:v>0.29681640252236291</c:v>
                </c:pt>
                <c:pt idx="499">
                  <c:v>0.31287816662954993</c:v>
                </c:pt>
                <c:pt idx="500">
                  <c:v>0.34005461653620467</c:v>
                </c:pt>
                <c:pt idx="501">
                  <c:v>0.34148295303639403</c:v>
                </c:pt>
                <c:pt idx="502">
                  <c:v>0.27249625006225164</c:v>
                </c:pt>
                <c:pt idx="503">
                  <c:v>0.24385025591432585</c:v>
                </c:pt>
                <c:pt idx="504">
                  <c:v>0.23966206657205627</c:v>
                </c:pt>
                <c:pt idx="505">
                  <c:v>0.22283396674324413</c:v>
                </c:pt>
                <c:pt idx="506">
                  <c:v>0.19774210187475244</c:v>
                </c:pt>
                <c:pt idx="507">
                  <c:v>0.18671849531493773</c:v>
                </c:pt>
                <c:pt idx="508">
                  <c:v>0.20579651323588929</c:v>
                </c:pt>
                <c:pt idx="509">
                  <c:v>0.20701872310898359</c:v>
                </c:pt>
                <c:pt idx="510">
                  <c:v>0.24493979842827793</c:v>
                </c:pt>
                <c:pt idx="511">
                  <c:v>0.25447822414491378</c:v>
                </c:pt>
                <c:pt idx="512">
                  <c:v>0.2885377230064704</c:v>
                </c:pt>
                <c:pt idx="513">
                  <c:v>0.25851549807282675</c:v>
                </c:pt>
                <c:pt idx="514">
                  <c:v>0.25350589234865212</c:v>
                </c:pt>
                <c:pt idx="515">
                  <c:v>0.24809860252073046</c:v>
                </c:pt>
                <c:pt idx="516">
                  <c:v>0.25389331301031354</c:v>
                </c:pt>
                <c:pt idx="517">
                  <c:v>0.28438035639856019</c:v>
                </c:pt>
                <c:pt idx="518">
                  <c:v>0.2664517845648352</c:v>
                </c:pt>
                <c:pt idx="519">
                  <c:v>0.28233220921064545</c:v>
                </c:pt>
                <c:pt idx="520">
                  <c:v>0.29574506898656733</c:v>
                </c:pt>
                <c:pt idx="521">
                  <c:v>0.31399343219980003</c:v>
                </c:pt>
                <c:pt idx="522">
                  <c:v>0.32588825766665513</c:v>
                </c:pt>
                <c:pt idx="523">
                  <c:v>0.32539409813846454</c:v>
                </c:pt>
                <c:pt idx="524">
                  <c:v>0.32558353505953019</c:v>
                </c:pt>
                <c:pt idx="525">
                  <c:v>0.31683112072906361</c:v>
                </c:pt>
                <c:pt idx="526">
                  <c:v>0.30339120463165586</c:v>
                </c:pt>
                <c:pt idx="527">
                  <c:v>0.24296074098996784</c:v>
                </c:pt>
                <c:pt idx="528">
                  <c:v>0.24864708333686986</c:v>
                </c:pt>
                <c:pt idx="529">
                  <c:v>0.21605750714958949</c:v>
                </c:pt>
                <c:pt idx="530">
                  <c:v>0.19766899975731853</c:v>
                </c:pt>
                <c:pt idx="531">
                  <c:v>0.1904391499730658</c:v>
                </c:pt>
                <c:pt idx="532">
                  <c:v>0.19244397898662116</c:v>
                </c:pt>
                <c:pt idx="533">
                  <c:v>0.21425877920493541</c:v>
                </c:pt>
                <c:pt idx="534">
                  <c:v>0.23814963197862871</c:v>
                </c:pt>
                <c:pt idx="535">
                  <c:v>0.25521093902580377</c:v>
                </c:pt>
                <c:pt idx="536">
                  <c:v>0.24073187442782099</c:v>
                </c:pt>
                <c:pt idx="537">
                  <c:v>0.24289378698040776</c:v>
                </c:pt>
                <c:pt idx="538">
                  <c:v>0.24689697844410241</c:v>
                </c:pt>
                <c:pt idx="539">
                  <c:v>0.23260542191372041</c:v>
                </c:pt>
                <c:pt idx="540">
                  <c:v>0.23294810641783018</c:v>
                </c:pt>
                <c:pt idx="541">
                  <c:v>0.24162623357907967</c:v>
                </c:pt>
                <c:pt idx="542">
                  <c:v>0.24670981457969751</c:v>
                </c:pt>
                <c:pt idx="543">
                  <c:v>0.23378235109515286</c:v>
                </c:pt>
                <c:pt idx="544">
                  <c:v>0.24837827341100766</c:v>
                </c:pt>
                <c:pt idx="545">
                  <c:v>0.27933464374266903</c:v>
                </c:pt>
                <c:pt idx="546">
                  <c:v>0.29760862614561168</c:v>
                </c:pt>
                <c:pt idx="547">
                  <c:v>0.30301156969394477</c:v>
                </c:pt>
                <c:pt idx="548">
                  <c:v>0.29146844815859102</c:v>
                </c:pt>
                <c:pt idx="549">
                  <c:v>0.29237856358435066</c:v>
                </c:pt>
                <c:pt idx="550">
                  <c:v>0.25168218864664688</c:v>
                </c:pt>
                <c:pt idx="551">
                  <c:v>0.23781467463943179</c:v>
                </c:pt>
                <c:pt idx="552">
                  <c:v>0.21656486761151658</c:v>
                </c:pt>
                <c:pt idx="553">
                  <c:v>0.19668269488345055</c:v>
                </c:pt>
                <c:pt idx="554">
                  <c:v>0.19126905667411023</c:v>
                </c:pt>
                <c:pt idx="555">
                  <c:v>0.19542920091863375</c:v>
                </c:pt>
                <c:pt idx="556">
                  <c:v>0.19639941836786376</c:v>
                </c:pt>
                <c:pt idx="557">
                  <c:v>0.20929687806889163</c:v>
                </c:pt>
                <c:pt idx="558">
                  <c:v>0.23516737278317335</c:v>
                </c:pt>
                <c:pt idx="559">
                  <c:v>0.26742505117288468</c:v>
                </c:pt>
                <c:pt idx="560">
                  <c:v>0.26338969312042337</c:v>
                </c:pt>
                <c:pt idx="561">
                  <c:v>0.28783741631757598</c:v>
                </c:pt>
                <c:pt idx="562">
                  <c:v>0.27504587680117637</c:v>
                </c:pt>
                <c:pt idx="563">
                  <c:v>0.2751081860065876</c:v>
                </c:pt>
                <c:pt idx="564">
                  <c:v>0.27801892413677426</c:v>
                </c:pt>
                <c:pt idx="565">
                  <c:v>0.27852267689444904</c:v>
                </c:pt>
                <c:pt idx="566">
                  <c:v>0.28504917369349836</c:v>
                </c:pt>
                <c:pt idx="567">
                  <c:v>0.30256339667186455</c:v>
                </c:pt>
                <c:pt idx="568">
                  <c:v>0.31299178838205899</c:v>
                </c:pt>
                <c:pt idx="569">
                  <c:v>0.30467329526005421</c:v>
                </c:pt>
                <c:pt idx="570">
                  <c:v>0.3184721548551363</c:v>
                </c:pt>
                <c:pt idx="571">
                  <c:v>0.2957127793054512</c:v>
                </c:pt>
                <c:pt idx="572">
                  <c:v>0.29227337483230176</c:v>
                </c:pt>
                <c:pt idx="573">
                  <c:v>0.30136604263783984</c:v>
                </c:pt>
                <c:pt idx="574">
                  <c:v>0.25780648563711073</c:v>
                </c:pt>
                <c:pt idx="575">
                  <c:v>0.23714507045436858</c:v>
                </c:pt>
                <c:pt idx="576">
                  <c:v>0.22112411050855604</c:v>
                </c:pt>
                <c:pt idx="577">
                  <c:v>0.20742402415214775</c:v>
                </c:pt>
                <c:pt idx="578">
                  <c:v>0.21174616999548337</c:v>
                </c:pt>
                <c:pt idx="579">
                  <c:v>0.21021255911303313</c:v>
                </c:pt>
                <c:pt idx="580">
                  <c:v>0.21257183086449224</c:v>
                </c:pt>
                <c:pt idx="581">
                  <c:v>0.20040303685648786</c:v>
                </c:pt>
                <c:pt idx="582">
                  <c:v>0.23237405008578541</c:v>
                </c:pt>
                <c:pt idx="583">
                  <c:v>0.26650852583144119</c:v>
                </c:pt>
                <c:pt idx="584">
                  <c:v>0.25502959309481682</c:v>
                </c:pt>
                <c:pt idx="585">
                  <c:v>0.29951303947884245</c:v>
                </c:pt>
                <c:pt idx="586">
                  <c:v>0.2681025642376601</c:v>
                </c:pt>
                <c:pt idx="587">
                  <c:v>0.25131794673993196</c:v>
                </c:pt>
                <c:pt idx="588">
                  <c:v>0.25603977665278677</c:v>
                </c:pt>
                <c:pt idx="589">
                  <c:v>0.30370052106592238</c:v>
                </c:pt>
                <c:pt idx="590">
                  <c:v>0.27326699023607276</c:v>
                </c:pt>
                <c:pt idx="591">
                  <c:v>0.28386205636358341</c:v>
                </c:pt>
                <c:pt idx="592">
                  <c:v>0.3007401155974555</c:v>
                </c:pt>
                <c:pt idx="593">
                  <c:v>0.29028408177788212</c:v>
                </c:pt>
                <c:pt idx="594">
                  <c:v>0.30953964735084771</c:v>
                </c:pt>
                <c:pt idx="595">
                  <c:v>0.32176781791226361</c:v>
                </c:pt>
                <c:pt idx="596">
                  <c:v>0.30214575919765502</c:v>
                </c:pt>
                <c:pt idx="597">
                  <c:v>0.27659954788931596</c:v>
                </c:pt>
                <c:pt idx="598">
                  <c:v>0.26266457555388678</c:v>
                </c:pt>
                <c:pt idx="599">
                  <c:v>0.26947435330292235</c:v>
                </c:pt>
                <c:pt idx="600">
                  <c:v>0.26203892141485863</c:v>
                </c:pt>
                <c:pt idx="601">
                  <c:v>0.22609869554858639</c:v>
                </c:pt>
                <c:pt idx="602">
                  <c:v>0.21036870620971634</c:v>
                </c:pt>
                <c:pt idx="603">
                  <c:v>0.19948722824190823</c:v>
                </c:pt>
                <c:pt idx="604">
                  <c:v>0.21087951935770421</c:v>
                </c:pt>
                <c:pt idx="605">
                  <c:v>0.20749085826566038</c:v>
                </c:pt>
                <c:pt idx="606">
                  <c:v>0.22536517413527055</c:v>
                </c:pt>
                <c:pt idx="607">
                  <c:v>0.22218902235555416</c:v>
                </c:pt>
                <c:pt idx="608">
                  <c:v>0.24052734612627452</c:v>
                </c:pt>
                <c:pt idx="609">
                  <c:v>0.27983043268437641</c:v>
                </c:pt>
                <c:pt idx="610">
                  <c:v>0.26985898248676043</c:v>
                </c:pt>
                <c:pt idx="611">
                  <c:v>0.29729597972589067</c:v>
                </c:pt>
                <c:pt idx="612">
                  <c:v>0.35351975455735207</c:v>
                </c:pt>
                <c:pt idx="613">
                  <c:v>0.34084410290279959</c:v>
                </c:pt>
                <c:pt idx="614">
                  <c:v>0.30275902597078563</c:v>
                </c:pt>
                <c:pt idx="615">
                  <c:v>0.32951822829288929</c:v>
                </c:pt>
                <c:pt idx="616">
                  <c:v>0.34763637620322207</c:v>
                </c:pt>
                <c:pt idx="617">
                  <c:v>0.31884491418841676</c:v>
                </c:pt>
                <c:pt idx="618">
                  <c:v>0.3160757934820172</c:v>
                </c:pt>
                <c:pt idx="619">
                  <c:v>0.31021387665424444</c:v>
                </c:pt>
                <c:pt idx="620">
                  <c:v>0.27114433809013788</c:v>
                </c:pt>
                <c:pt idx="621">
                  <c:v>0.26791993900161815</c:v>
                </c:pt>
                <c:pt idx="622">
                  <c:v>0.25391862929149589</c:v>
                </c:pt>
                <c:pt idx="623">
                  <c:v>0.25842495818108951</c:v>
                </c:pt>
                <c:pt idx="624">
                  <c:v>0.256154014853269</c:v>
                </c:pt>
                <c:pt idx="625">
                  <c:v>0.23140144033547463</c:v>
                </c:pt>
                <c:pt idx="626">
                  <c:v>0.20943138940046979</c:v>
                </c:pt>
                <c:pt idx="627">
                  <c:v>0.21500236007472809</c:v>
                </c:pt>
                <c:pt idx="628">
                  <c:v>0.20482986992574403</c:v>
                </c:pt>
                <c:pt idx="629">
                  <c:v>0.2002376802757817</c:v>
                </c:pt>
                <c:pt idx="630">
                  <c:v>0.20386953888638118</c:v>
                </c:pt>
                <c:pt idx="631">
                  <c:v>0.2300849033026047</c:v>
                </c:pt>
                <c:pt idx="632">
                  <c:v>0.2383139250496713</c:v>
                </c:pt>
                <c:pt idx="633">
                  <c:v>0.27244148824034936</c:v>
                </c:pt>
                <c:pt idx="634">
                  <c:v>0.28740481717809591</c:v>
                </c:pt>
                <c:pt idx="635">
                  <c:v>0.29881230450428947</c:v>
                </c:pt>
                <c:pt idx="636">
                  <c:v>0.35483788632857904</c:v>
                </c:pt>
                <c:pt idx="637">
                  <c:v>0.34873603298807249</c:v>
                </c:pt>
                <c:pt idx="638">
                  <c:v>0.32367582105379672</c:v>
                </c:pt>
                <c:pt idx="639">
                  <c:v>0.31274849970997654</c:v>
                </c:pt>
                <c:pt idx="640">
                  <c:v>0.33992665846589115</c:v>
                </c:pt>
                <c:pt idx="641">
                  <c:v>0.31162847746685374</c:v>
                </c:pt>
                <c:pt idx="642">
                  <c:v>0.30340336478951685</c:v>
                </c:pt>
                <c:pt idx="643">
                  <c:v>0.3079356106515152</c:v>
                </c:pt>
                <c:pt idx="644">
                  <c:v>0.28392913518612189</c:v>
                </c:pt>
                <c:pt idx="645">
                  <c:v>0.30393220127377374</c:v>
                </c:pt>
                <c:pt idx="646">
                  <c:v>0.2810480436395596</c:v>
                </c:pt>
                <c:pt idx="647">
                  <c:v>0.24949831816764032</c:v>
                </c:pt>
                <c:pt idx="648">
                  <c:v>0.22024010063752356</c:v>
                </c:pt>
                <c:pt idx="649">
                  <c:v>0.19367120519626993</c:v>
                </c:pt>
                <c:pt idx="650">
                  <c:v>0.19865011985634717</c:v>
                </c:pt>
                <c:pt idx="651">
                  <c:v>0.19746767301923826</c:v>
                </c:pt>
                <c:pt idx="652">
                  <c:v>0.19182047793411577</c:v>
                </c:pt>
                <c:pt idx="653">
                  <c:v>0.2118754403746913</c:v>
                </c:pt>
                <c:pt idx="654">
                  <c:v>0.24814019978220567</c:v>
                </c:pt>
                <c:pt idx="655">
                  <c:v>0.24278925331499104</c:v>
                </c:pt>
                <c:pt idx="656">
                  <c:v>0.22565519561367028</c:v>
                </c:pt>
                <c:pt idx="657">
                  <c:v>0.24787345485945569</c:v>
                </c:pt>
                <c:pt idx="658">
                  <c:v>0.24004959400148532</c:v>
                </c:pt>
                <c:pt idx="659">
                  <c:v>0.22956917795829448</c:v>
                </c:pt>
                <c:pt idx="660">
                  <c:v>0.24634762243159242</c:v>
                </c:pt>
                <c:pt idx="661">
                  <c:v>0.29050541507515243</c:v>
                </c:pt>
                <c:pt idx="662">
                  <c:v>0.2430868996880752</c:v>
                </c:pt>
                <c:pt idx="663">
                  <c:v>0.27179081247194731</c:v>
                </c:pt>
                <c:pt idx="664">
                  <c:v>0.27561456386529215</c:v>
                </c:pt>
                <c:pt idx="665">
                  <c:v>0.30976911745794283</c:v>
                </c:pt>
                <c:pt idx="666">
                  <c:v>0.29591494629395254</c:v>
                </c:pt>
                <c:pt idx="667">
                  <c:v>0.28613013197840526</c:v>
                </c:pt>
                <c:pt idx="668">
                  <c:v>0.30507356039487887</c:v>
                </c:pt>
                <c:pt idx="669">
                  <c:v>0.28110663997590218</c:v>
                </c:pt>
                <c:pt idx="670">
                  <c:v>0.25021949649152853</c:v>
                </c:pt>
                <c:pt idx="671">
                  <c:v>0.25440803976301152</c:v>
                </c:pt>
                <c:pt idx="672">
                  <c:v>0.23566937305728955</c:v>
                </c:pt>
                <c:pt idx="673">
                  <c:v>0.21735707722877765</c:v>
                </c:pt>
                <c:pt idx="674">
                  <c:v>0.19697409361801727</c:v>
                </c:pt>
                <c:pt idx="675">
                  <c:v>0.21322576208889393</c:v>
                </c:pt>
                <c:pt idx="676">
                  <c:v>0.18850626672807749</c:v>
                </c:pt>
                <c:pt idx="677">
                  <c:v>0.1988534679881851</c:v>
                </c:pt>
                <c:pt idx="678">
                  <c:v>0.22848937013220844</c:v>
                </c:pt>
                <c:pt idx="679">
                  <c:v>0.24711032705303407</c:v>
                </c:pt>
                <c:pt idx="680">
                  <c:v>0.24087404403784718</c:v>
                </c:pt>
                <c:pt idx="681">
                  <c:v>0.22420085668330761</c:v>
                </c:pt>
                <c:pt idx="682">
                  <c:v>0.24780587451409</c:v>
                </c:pt>
                <c:pt idx="683">
                  <c:v>0.27815264376506454</c:v>
                </c:pt>
                <c:pt idx="684">
                  <c:v>0.24213002916624604</c:v>
                </c:pt>
                <c:pt idx="685">
                  <c:v>0.24701819211408221</c:v>
                </c:pt>
                <c:pt idx="686">
                  <c:v>0.2403893314111295</c:v>
                </c:pt>
                <c:pt idx="687">
                  <c:v>0.27545315829676092</c:v>
                </c:pt>
                <c:pt idx="688">
                  <c:v>0.28871436645222914</c:v>
                </c:pt>
                <c:pt idx="689">
                  <c:v>0.33868912516154692</c:v>
                </c:pt>
                <c:pt idx="690">
                  <c:v>0.30051182931681469</c:v>
                </c:pt>
                <c:pt idx="691">
                  <c:v>0.26747987802166551</c:v>
                </c:pt>
                <c:pt idx="692">
                  <c:v>0.25410326452646759</c:v>
                </c:pt>
                <c:pt idx="693">
                  <c:v>0.28609706659281342</c:v>
                </c:pt>
                <c:pt idx="694">
                  <c:v>0.26413300997431344</c:v>
                </c:pt>
                <c:pt idx="695">
                  <c:v>0.23376962641488716</c:v>
                </c:pt>
                <c:pt idx="696">
                  <c:v>0.22288219279373236</c:v>
                </c:pt>
                <c:pt idx="697">
                  <c:v>0.2210838382106767</c:v>
                </c:pt>
                <c:pt idx="698">
                  <c:v>0.19224754010073827</c:v>
                </c:pt>
                <c:pt idx="699">
                  <c:v>0.20276503104785454</c:v>
                </c:pt>
                <c:pt idx="700">
                  <c:v>0.1874895256003328</c:v>
                </c:pt>
                <c:pt idx="701">
                  <c:v>0.22276382599622166</c:v>
                </c:pt>
                <c:pt idx="702">
                  <c:v>0.22780853439032869</c:v>
                </c:pt>
                <c:pt idx="703">
                  <c:v>0.2628551486263343</c:v>
                </c:pt>
                <c:pt idx="704">
                  <c:v>0.26586467336269431</c:v>
                </c:pt>
                <c:pt idx="705">
                  <c:v>0.2380128617911203</c:v>
                </c:pt>
                <c:pt idx="706">
                  <c:v>0.25163082062252284</c:v>
                </c:pt>
                <c:pt idx="707">
                  <c:v>0.26911659235354113</c:v>
                </c:pt>
                <c:pt idx="708">
                  <c:v>0.25916958379343724</c:v>
                </c:pt>
                <c:pt idx="709">
                  <c:v>0.27063055992794649</c:v>
                </c:pt>
                <c:pt idx="710">
                  <c:v>0.24316887822800581</c:v>
                </c:pt>
                <c:pt idx="711">
                  <c:v>0.26016660701992139</c:v>
                </c:pt>
                <c:pt idx="712">
                  <c:v>0.29073639983506505</c:v>
                </c:pt>
                <c:pt idx="713">
                  <c:v>0.31992396977826598</c:v>
                </c:pt>
                <c:pt idx="714">
                  <c:v>0.28860380469549396</c:v>
                </c:pt>
                <c:pt idx="715">
                  <c:v>0.28030906228499747</c:v>
                </c:pt>
                <c:pt idx="716">
                  <c:v>0.27388848777495195</c:v>
                </c:pt>
                <c:pt idx="717">
                  <c:v>0.27327558143818464</c:v>
                </c:pt>
                <c:pt idx="718">
                  <c:v>0.24362390142694249</c:v>
                </c:pt>
                <c:pt idx="719">
                  <c:v>0.23622687094936701</c:v>
                </c:pt>
                <c:pt idx="720">
                  <c:v>0.23568846797868295</c:v>
                </c:pt>
                <c:pt idx="721">
                  <c:v>0.22063927191135338</c:v>
                </c:pt>
                <c:pt idx="722">
                  <c:v>0.21477567697243921</c:v>
                </c:pt>
                <c:pt idx="723">
                  <c:v>0.22227837192610722</c:v>
                </c:pt>
                <c:pt idx="724">
                  <c:v>0.2094575486190314</c:v>
                </c:pt>
                <c:pt idx="725">
                  <c:v>0.21215887228880384</c:v>
                </c:pt>
                <c:pt idx="726">
                  <c:v>0.24993543878158231</c:v>
                </c:pt>
                <c:pt idx="727">
                  <c:v>0.26498252494382707</c:v>
                </c:pt>
                <c:pt idx="728">
                  <c:v>0.25066224768338852</c:v>
                </c:pt>
                <c:pt idx="729">
                  <c:v>0.23270529310509355</c:v>
                </c:pt>
                <c:pt idx="730">
                  <c:v>0.25407169906697008</c:v>
                </c:pt>
                <c:pt idx="731">
                  <c:v>0.27985466998430053</c:v>
                </c:pt>
                <c:pt idx="732">
                  <c:v>0.2548232610683106</c:v>
                </c:pt>
                <c:pt idx="733">
                  <c:v>0.26137630963629982</c:v>
                </c:pt>
                <c:pt idx="734">
                  <c:v>0.24766073817051074</c:v>
                </c:pt>
                <c:pt idx="735">
                  <c:v>0.24725235739661933</c:v>
                </c:pt>
                <c:pt idx="736">
                  <c:v>0.29142427093396495</c:v>
                </c:pt>
                <c:pt idx="737">
                  <c:v>0.29134358350961154</c:v>
                </c:pt>
                <c:pt idx="738">
                  <c:v>0.28874532147526411</c:v>
                </c:pt>
                <c:pt idx="739">
                  <c:v>0.28682483977745188</c:v>
                </c:pt>
                <c:pt idx="740">
                  <c:v>0.27165136772766885</c:v>
                </c:pt>
                <c:pt idx="741">
                  <c:v>0.25943622786512249</c:v>
                </c:pt>
                <c:pt idx="742">
                  <c:v>0.29386185521220703</c:v>
                </c:pt>
                <c:pt idx="743">
                  <c:v>0.25539629512756035</c:v>
                </c:pt>
                <c:pt idx="744">
                  <c:v>0.24904442936552934</c:v>
                </c:pt>
                <c:pt idx="745">
                  <c:v>0.21165563146422287</c:v>
                </c:pt>
                <c:pt idx="746">
                  <c:v>0.21046791457943825</c:v>
                </c:pt>
                <c:pt idx="747">
                  <c:v>0.22060131759646304</c:v>
                </c:pt>
                <c:pt idx="748">
                  <c:v>0.21964162011872432</c:v>
                </c:pt>
                <c:pt idx="749">
                  <c:v>0.24127602222227049</c:v>
                </c:pt>
                <c:pt idx="750">
                  <c:v>0.25081099135114376</c:v>
                </c:pt>
                <c:pt idx="751">
                  <c:v>0.29689898491336092</c:v>
                </c:pt>
                <c:pt idx="752">
                  <c:v>0.29985757344573988</c:v>
                </c:pt>
                <c:pt idx="753">
                  <c:v>0.32767631151585297</c:v>
                </c:pt>
                <c:pt idx="754">
                  <c:v>0.35052360502460439</c:v>
                </c:pt>
                <c:pt idx="755">
                  <c:v>0.31216930869731763</c:v>
                </c:pt>
                <c:pt idx="756">
                  <c:v>0.29872423700358391</c:v>
                </c:pt>
                <c:pt idx="757">
                  <c:v>0.3010218794631444</c:v>
                </c:pt>
                <c:pt idx="758">
                  <c:v>0.32337174943312003</c:v>
                </c:pt>
                <c:pt idx="759">
                  <c:v>0.32476136614615825</c:v>
                </c:pt>
                <c:pt idx="760">
                  <c:v>0.38875519816167881</c:v>
                </c:pt>
                <c:pt idx="761">
                  <c:v>0.36152483271413915</c:v>
                </c:pt>
                <c:pt idx="762">
                  <c:v>0.33515172892782696</c:v>
                </c:pt>
                <c:pt idx="763">
                  <c:v>0.31256055432797636</c:v>
                </c:pt>
                <c:pt idx="764">
                  <c:v>0.30090368099187004</c:v>
                </c:pt>
                <c:pt idx="765">
                  <c:v>0.31203439597480898</c:v>
                </c:pt>
                <c:pt idx="766">
                  <c:v>0.28705979964058659</c:v>
                </c:pt>
                <c:pt idx="767">
                  <c:v>0.27213992217605754</c:v>
                </c:pt>
                <c:pt idx="768">
                  <c:v>0.26885974771643956</c:v>
                </c:pt>
                <c:pt idx="769">
                  <c:v>0.24145918407497999</c:v>
                </c:pt>
                <c:pt idx="770">
                  <c:v>0.24312890173007631</c:v>
                </c:pt>
                <c:pt idx="771">
                  <c:v>0.24664557209407853</c:v>
                </c:pt>
                <c:pt idx="772">
                  <c:v>0.24798350480793271</c:v>
                </c:pt>
                <c:pt idx="773">
                  <c:v>0.24715093729714382</c:v>
                </c:pt>
                <c:pt idx="774">
                  <c:v>0.27781304656733002</c:v>
                </c:pt>
                <c:pt idx="775">
                  <c:v>0.26555239420365562</c:v>
                </c:pt>
                <c:pt idx="776">
                  <c:v>0.28920810030684779</c:v>
                </c:pt>
                <c:pt idx="777">
                  <c:v>0.33142356214179147</c:v>
                </c:pt>
                <c:pt idx="778">
                  <c:v>0.31956629682340365</c:v>
                </c:pt>
                <c:pt idx="779">
                  <c:v>0.29855069206264423</c:v>
                </c:pt>
                <c:pt idx="780">
                  <c:v>0.33578800100666806</c:v>
                </c:pt>
                <c:pt idx="781">
                  <c:v>0.31349579487342616</c:v>
                </c:pt>
                <c:pt idx="782">
                  <c:v>0.30811332313167566</c:v>
                </c:pt>
                <c:pt idx="783">
                  <c:v>0.30941018816234267</c:v>
                </c:pt>
                <c:pt idx="784">
                  <c:v>0.34259179322196387</c:v>
                </c:pt>
                <c:pt idx="785">
                  <c:v>0.34051275940007725</c:v>
                </c:pt>
                <c:pt idx="786">
                  <c:v>0.38982661076494923</c:v>
                </c:pt>
                <c:pt idx="787">
                  <c:v>0.36994051637740127</c:v>
                </c:pt>
                <c:pt idx="788">
                  <c:v>0.34513357044721971</c:v>
                </c:pt>
                <c:pt idx="789">
                  <c:v>0.32379353233153174</c:v>
                </c:pt>
                <c:pt idx="790">
                  <c:v>0.30431707681139752</c:v>
                </c:pt>
                <c:pt idx="791">
                  <c:v>0.29852348502581438</c:v>
                </c:pt>
                <c:pt idx="792">
                  <c:v>0.27814646738801824</c:v>
                </c:pt>
                <c:pt idx="793">
                  <c:v>0.23750967388850594</c:v>
                </c:pt>
                <c:pt idx="794">
                  <c:v>0.24728225723576749</c:v>
                </c:pt>
                <c:pt idx="795">
                  <c:v>0.25171586867150741</c:v>
                </c:pt>
                <c:pt idx="796">
                  <c:v>0.24631078755292923</c:v>
                </c:pt>
                <c:pt idx="797">
                  <c:v>0.24966088146840526</c:v>
                </c:pt>
                <c:pt idx="798">
                  <c:v>0.26181113819264834</c:v>
                </c:pt>
                <c:pt idx="799">
                  <c:v>0.25809974919682571</c:v>
                </c:pt>
                <c:pt idx="800">
                  <c:v>0.28788104041686619</c:v>
                </c:pt>
                <c:pt idx="801">
                  <c:v>0.28088540989324734</c:v>
                </c:pt>
                <c:pt idx="802">
                  <c:v>0.32252353583955684</c:v>
                </c:pt>
                <c:pt idx="803">
                  <c:v>0.3392220711227017</c:v>
                </c:pt>
                <c:pt idx="804">
                  <c:v>0.30601006499113503</c:v>
                </c:pt>
                <c:pt idx="805">
                  <c:v>0.32562351529237948</c:v>
                </c:pt>
                <c:pt idx="806">
                  <c:v>0.28583830276171285</c:v>
                </c:pt>
                <c:pt idx="807">
                  <c:v>0.29927472288677465</c:v>
                </c:pt>
                <c:pt idx="808">
                  <c:v>0.3288241139989776</c:v>
                </c:pt>
                <c:pt idx="809">
                  <c:v>0.33653225036730333</c:v>
                </c:pt>
                <c:pt idx="810">
                  <c:v>0.34298595534120119</c:v>
                </c:pt>
                <c:pt idx="811">
                  <c:v>0.3126566795871728</c:v>
                </c:pt>
                <c:pt idx="812">
                  <c:v>0.27524292511511517</c:v>
                </c:pt>
                <c:pt idx="813">
                  <c:v>0.27049458473388499</c:v>
                </c:pt>
                <c:pt idx="814">
                  <c:v>0.28645323365560843</c:v>
                </c:pt>
                <c:pt idx="815">
                  <c:v>0.26210430419404496</c:v>
                </c:pt>
                <c:pt idx="816">
                  <c:v>0.24197572338802603</c:v>
                </c:pt>
                <c:pt idx="817">
                  <c:v>0.19356850871469866</c:v>
                </c:pt>
                <c:pt idx="818">
                  <c:v>0.20648849379054199</c:v>
                </c:pt>
                <c:pt idx="819">
                  <c:v>0.19714343453987682</c:v>
                </c:pt>
                <c:pt idx="820">
                  <c:v>0.20296125528990439</c:v>
                </c:pt>
                <c:pt idx="821">
                  <c:v>0.21125922850383488</c:v>
                </c:pt>
                <c:pt idx="822">
                  <c:v>0.23365862259051073</c:v>
                </c:pt>
                <c:pt idx="823">
                  <c:v>0.26577855651996735</c:v>
                </c:pt>
                <c:pt idx="824">
                  <c:v>0.26385769558229855</c:v>
                </c:pt>
                <c:pt idx="825">
                  <c:v>0.26254952889701189</c:v>
                </c:pt>
                <c:pt idx="826">
                  <c:v>0.2453907853494309</c:v>
                </c:pt>
                <c:pt idx="827">
                  <c:v>0.25580905731510412</c:v>
                </c:pt>
                <c:pt idx="828">
                  <c:v>0.261397820784877</c:v>
                </c:pt>
                <c:pt idx="829">
                  <c:v>0.25511503806913527</c:v>
                </c:pt>
                <c:pt idx="830">
                  <c:v>0.24766449796762194</c:v>
                </c:pt>
                <c:pt idx="831">
                  <c:v>0.28100946050621523</c:v>
                </c:pt>
                <c:pt idx="832">
                  <c:v>0.33120451080810881</c:v>
                </c:pt>
                <c:pt idx="833">
                  <c:v>0.33477492062242131</c:v>
                </c:pt>
                <c:pt idx="834">
                  <c:v>0.33603105251268195</c:v>
                </c:pt>
                <c:pt idx="835">
                  <c:v>0.31495073309072269</c:v>
                </c:pt>
                <c:pt idx="836">
                  <c:v>0.3316833859998069</c:v>
                </c:pt>
                <c:pt idx="837">
                  <c:v>0.29721493263583643</c:v>
                </c:pt>
                <c:pt idx="838">
                  <c:v>0.27898300002812026</c:v>
                </c:pt>
                <c:pt idx="839">
                  <c:v>0.27686489487943827</c:v>
                </c:pt>
                <c:pt idx="840">
                  <c:v>0.27978523861894727</c:v>
                </c:pt>
                <c:pt idx="841">
                  <c:v>0.22843047307582492</c:v>
                </c:pt>
                <c:pt idx="842">
                  <c:v>0.22029462151086929</c:v>
                </c:pt>
                <c:pt idx="843">
                  <c:v>0.22377819609210822</c:v>
                </c:pt>
                <c:pt idx="844">
                  <c:v>0.21324864919719949</c:v>
                </c:pt>
                <c:pt idx="845">
                  <c:v>0.25493454925454512</c:v>
                </c:pt>
                <c:pt idx="846">
                  <c:v>0.25333227239280698</c:v>
                </c:pt>
                <c:pt idx="847">
                  <c:v>0.2862802897113837</c:v>
                </c:pt>
                <c:pt idx="848">
                  <c:v>0.27542391775171104</c:v>
                </c:pt>
                <c:pt idx="849">
                  <c:v>0.31721209698571046</c:v>
                </c:pt>
                <c:pt idx="850">
                  <c:v>0.29657816169155338</c:v>
                </c:pt>
                <c:pt idx="851">
                  <c:v>0.31109625304866406</c:v>
                </c:pt>
                <c:pt idx="852">
                  <c:v>0.28506917035409091</c:v>
                </c:pt>
                <c:pt idx="853">
                  <c:v>0.27640772250207557</c:v>
                </c:pt>
                <c:pt idx="854">
                  <c:v>0.26813642520507652</c:v>
                </c:pt>
                <c:pt idx="855">
                  <c:v>0.2663110091070105</c:v>
                </c:pt>
                <c:pt idx="856">
                  <c:v>0.28629943091480625</c:v>
                </c:pt>
                <c:pt idx="857">
                  <c:v>0.29039364132090839</c:v>
                </c:pt>
                <c:pt idx="858">
                  <c:v>0.29539466078176435</c:v>
                </c:pt>
                <c:pt idx="859">
                  <c:v>0.30983699931287129</c:v>
                </c:pt>
                <c:pt idx="860">
                  <c:v>0.32025217572977471</c:v>
                </c:pt>
                <c:pt idx="861">
                  <c:v>0.30912733767077505</c:v>
                </c:pt>
                <c:pt idx="862">
                  <c:v>0.25162989935613111</c:v>
                </c:pt>
                <c:pt idx="863">
                  <c:v>0.25649823487674434</c:v>
                </c:pt>
                <c:pt idx="864">
                  <c:v>0.24225431636729877</c:v>
                </c:pt>
                <c:pt idx="865">
                  <c:v>0.20711028137421092</c:v>
                </c:pt>
                <c:pt idx="866">
                  <c:v>0.20635815127978671</c:v>
                </c:pt>
                <c:pt idx="867">
                  <c:v>0.21907555506596377</c:v>
                </c:pt>
                <c:pt idx="868">
                  <c:v>0.20595385259130464</c:v>
                </c:pt>
                <c:pt idx="869">
                  <c:v>0.21715488107026387</c:v>
                </c:pt>
                <c:pt idx="870">
                  <c:v>0.23914769321577714</c:v>
                </c:pt>
                <c:pt idx="871">
                  <c:v>0.27672499027086611</c:v>
                </c:pt>
                <c:pt idx="872">
                  <c:v>0.28483685939592884</c:v>
                </c:pt>
                <c:pt idx="873">
                  <c:v>0.2861304581066883</c:v>
                </c:pt>
                <c:pt idx="874">
                  <c:v>0.2837481962695228</c:v>
                </c:pt>
                <c:pt idx="875">
                  <c:v>0.25269395366038799</c:v>
                </c:pt>
                <c:pt idx="876">
                  <c:v>0.25673535423983773</c:v>
                </c:pt>
                <c:pt idx="877">
                  <c:v>0.23067449805591458</c:v>
                </c:pt>
                <c:pt idx="878">
                  <c:v>0.25852144003374566</c:v>
                </c:pt>
                <c:pt idx="879">
                  <c:v>0.2525400907810918</c:v>
                </c:pt>
                <c:pt idx="880">
                  <c:v>0.28697268350111066</c:v>
                </c:pt>
                <c:pt idx="881">
                  <c:v>0.28433532276800028</c:v>
                </c:pt>
                <c:pt idx="882">
                  <c:v>0.31814388074988736</c:v>
                </c:pt>
                <c:pt idx="883">
                  <c:v>0.34123777447120945</c:v>
                </c:pt>
                <c:pt idx="884">
                  <c:v>0.31706309554558365</c:v>
                </c:pt>
                <c:pt idx="885">
                  <c:v>0.3210560966246398</c:v>
                </c:pt>
                <c:pt idx="886">
                  <c:v>0.27922232412914816</c:v>
                </c:pt>
                <c:pt idx="887">
                  <c:v>0.27195939860449914</c:v>
                </c:pt>
                <c:pt idx="888">
                  <c:v>0.24434960211887649</c:v>
                </c:pt>
                <c:pt idx="889">
                  <c:v>0.22398746363747712</c:v>
                </c:pt>
                <c:pt idx="890">
                  <c:v>0.22299216148551324</c:v>
                </c:pt>
                <c:pt idx="891">
                  <c:v>0.23034501932001653</c:v>
                </c:pt>
                <c:pt idx="892">
                  <c:v>0.22397754382259089</c:v>
                </c:pt>
                <c:pt idx="893">
                  <c:v>0.22908117059573851</c:v>
                </c:pt>
                <c:pt idx="894">
                  <c:v>0.24600943029667124</c:v>
                </c:pt>
                <c:pt idx="895">
                  <c:v>0.28036828208942721</c:v>
                </c:pt>
                <c:pt idx="896">
                  <c:v>0.2879939255997821</c:v>
                </c:pt>
                <c:pt idx="897">
                  <c:v>0.25372216388901347</c:v>
                </c:pt>
                <c:pt idx="898">
                  <c:v>0.24919533666254767</c:v>
                </c:pt>
                <c:pt idx="899">
                  <c:v>0.25062953291952422</c:v>
                </c:pt>
                <c:pt idx="900">
                  <c:v>0.24482511792062797</c:v>
                </c:pt>
                <c:pt idx="901">
                  <c:v>0.25655478929476438</c:v>
                </c:pt>
                <c:pt idx="902">
                  <c:v>0.2487716845709162</c:v>
                </c:pt>
                <c:pt idx="903">
                  <c:v>0.29632423236323313</c:v>
                </c:pt>
                <c:pt idx="904">
                  <c:v>0.31707513125707121</c:v>
                </c:pt>
                <c:pt idx="905">
                  <c:v>0.29047607138833542</c:v>
                </c:pt>
                <c:pt idx="906">
                  <c:v>0.30015314060523235</c:v>
                </c:pt>
                <c:pt idx="907">
                  <c:v>0.27798837639448032</c:v>
                </c:pt>
                <c:pt idx="908">
                  <c:v>0.31263917494763344</c:v>
                </c:pt>
                <c:pt idx="909">
                  <c:v>0.31675506452229119</c:v>
                </c:pt>
                <c:pt idx="910">
                  <c:v>0.28529348109626351</c:v>
                </c:pt>
                <c:pt idx="911">
                  <c:v>0.26453528635424722</c:v>
                </c:pt>
                <c:pt idx="912">
                  <c:v>0.2523184368020544</c:v>
                </c:pt>
                <c:pt idx="913">
                  <c:v>0.24668710324420542</c:v>
                </c:pt>
                <c:pt idx="914">
                  <c:v>0.24206843507781914</c:v>
                </c:pt>
                <c:pt idx="915">
                  <c:v>0.23780226843757921</c:v>
                </c:pt>
                <c:pt idx="916">
                  <c:v>0.2156653690258741</c:v>
                </c:pt>
                <c:pt idx="917">
                  <c:v>0.25169751309395166</c:v>
                </c:pt>
                <c:pt idx="918">
                  <c:v>0.26813572129912377</c:v>
                </c:pt>
                <c:pt idx="919">
                  <c:v>0.34246170545761967</c:v>
                </c:pt>
                <c:pt idx="920">
                  <c:v>0.38052771771733968</c:v>
                </c:pt>
                <c:pt idx="921">
                  <c:v>0.36467628370979494</c:v>
                </c:pt>
                <c:pt idx="922">
                  <c:v>0.33136319201344094</c:v>
                </c:pt>
                <c:pt idx="923">
                  <c:v>0.31651094503270949</c:v>
                </c:pt>
                <c:pt idx="924">
                  <c:v>0.33271201468960332</c:v>
                </c:pt>
                <c:pt idx="925">
                  <c:v>0.30619229783048452</c:v>
                </c:pt>
                <c:pt idx="926">
                  <c:v>0.28360636349838231</c:v>
                </c:pt>
                <c:pt idx="927">
                  <c:v>0.28789787608634121</c:v>
                </c:pt>
                <c:pt idx="928">
                  <c:v>0.33548614556418843</c:v>
                </c:pt>
                <c:pt idx="929">
                  <c:v>0.34030557922159699</c:v>
                </c:pt>
                <c:pt idx="930">
                  <c:v>0.35638146944734195</c:v>
                </c:pt>
                <c:pt idx="931">
                  <c:v>0.38398952044148665</c:v>
                </c:pt>
                <c:pt idx="932">
                  <c:v>0.37848612679588656</c:v>
                </c:pt>
                <c:pt idx="933">
                  <c:v>0.32866888403293798</c:v>
                </c:pt>
                <c:pt idx="934">
                  <c:v>0.30240128659947269</c:v>
                </c:pt>
                <c:pt idx="935">
                  <c:v>0.28526062897314397</c:v>
                </c:pt>
                <c:pt idx="936">
                  <c:v>0.29891432083601577</c:v>
                </c:pt>
                <c:pt idx="937">
                  <c:v>0.24919346836141407</c:v>
                </c:pt>
                <c:pt idx="938">
                  <c:v>0.25597365706279868</c:v>
                </c:pt>
                <c:pt idx="939">
                  <c:v>0.25509489113786832</c:v>
                </c:pt>
                <c:pt idx="940">
                  <c:v>0.22721514100807108</c:v>
                </c:pt>
                <c:pt idx="941">
                  <c:v>0.23531313869300924</c:v>
                </c:pt>
                <c:pt idx="942">
                  <c:v>0.23115203949837218</c:v>
                </c:pt>
                <c:pt idx="943">
                  <c:v>0.24214826357440997</c:v>
                </c:pt>
                <c:pt idx="944">
                  <c:v>0.26531721047871054</c:v>
                </c:pt>
                <c:pt idx="945">
                  <c:v>0.30808405849732867</c:v>
                </c:pt>
                <c:pt idx="946">
                  <c:v>0.33705339853322441</c:v>
                </c:pt>
                <c:pt idx="947">
                  <c:v>0.34426149943603734</c:v>
                </c:pt>
                <c:pt idx="948">
                  <c:v>0.32650158314489863</c:v>
                </c:pt>
                <c:pt idx="949">
                  <c:v>0.32108654293171152</c:v>
                </c:pt>
                <c:pt idx="950">
                  <c:v>0.31809579426811335</c:v>
                </c:pt>
                <c:pt idx="951">
                  <c:v>0.306313683897113</c:v>
                </c:pt>
                <c:pt idx="952">
                  <c:v>0.34170933961537259</c:v>
                </c:pt>
                <c:pt idx="953">
                  <c:v>0.35630762927428861</c:v>
                </c:pt>
                <c:pt idx="954">
                  <c:v>0.37158855858098289</c:v>
                </c:pt>
                <c:pt idx="955">
                  <c:v>0.33447620070765</c:v>
                </c:pt>
                <c:pt idx="956">
                  <c:v>0.35347776031924655</c:v>
                </c:pt>
                <c:pt idx="957">
                  <c:v>0.30776792426147198</c:v>
                </c:pt>
                <c:pt idx="958">
                  <c:v>0.33036351082857074</c:v>
                </c:pt>
                <c:pt idx="959">
                  <c:v>0.31581993635196526</c:v>
                </c:pt>
                <c:pt idx="960">
                  <c:v>0.3278216705210058</c:v>
                </c:pt>
                <c:pt idx="961">
                  <c:v>0.27928690154826596</c:v>
                </c:pt>
                <c:pt idx="962">
                  <c:v>0.27510201022535191</c:v>
                </c:pt>
                <c:pt idx="963">
                  <c:v>0.30019339171345788</c:v>
                </c:pt>
                <c:pt idx="964">
                  <c:v>0.285270423869532</c:v>
                </c:pt>
                <c:pt idx="965">
                  <c:v>0.28809318987584287</c:v>
                </c:pt>
                <c:pt idx="966">
                  <c:v>0.29989467485613658</c:v>
                </c:pt>
                <c:pt idx="967">
                  <c:v>0.31668669340890448</c:v>
                </c:pt>
                <c:pt idx="968">
                  <c:v>0.32024593020222547</c:v>
                </c:pt>
                <c:pt idx="969">
                  <c:v>0.33465753699613016</c:v>
                </c:pt>
                <c:pt idx="970">
                  <c:v>0.35389263025322759</c:v>
                </c:pt>
                <c:pt idx="971">
                  <c:v>0.3551838974129734</c:v>
                </c:pt>
                <c:pt idx="972">
                  <c:v>0.37749331035734152</c:v>
                </c:pt>
                <c:pt idx="973">
                  <c:v>0.34978048659797456</c:v>
                </c:pt>
                <c:pt idx="974">
                  <c:v>0.33663937414999723</c:v>
                </c:pt>
                <c:pt idx="975">
                  <c:v>0.33063727373907742</c:v>
                </c:pt>
                <c:pt idx="976">
                  <c:v>0.33813797528233164</c:v>
                </c:pt>
                <c:pt idx="977">
                  <c:v>0.34232874094847887</c:v>
                </c:pt>
                <c:pt idx="978">
                  <c:v>0.37775656400356594</c:v>
                </c:pt>
                <c:pt idx="979">
                  <c:v>0.35904736842242402</c:v>
                </c:pt>
                <c:pt idx="980">
                  <c:v>0.33985802151555872</c:v>
                </c:pt>
                <c:pt idx="981">
                  <c:v>0.31031822435681422</c:v>
                </c:pt>
                <c:pt idx="982">
                  <c:v>0.30709267633153864</c:v>
                </c:pt>
                <c:pt idx="983">
                  <c:v>0.25566323021175058</c:v>
                </c:pt>
                <c:pt idx="984">
                  <c:v>0.26512663612787984</c:v>
                </c:pt>
                <c:pt idx="985">
                  <c:v>0.22495722691254355</c:v>
                </c:pt>
                <c:pt idx="986">
                  <c:v>0.21794773388808164</c:v>
                </c:pt>
                <c:pt idx="987">
                  <c:v>0.22461808192951915</c:v>
                </c:pt>
                <c:pt idx="988">
                  <c:v>0.20881978829465545</c:v>
                </c:pt>
                <c:pt idx="989">
                  <c:v>0.2275695481926879</c:v>
                </c:pt>
                <c:pt idx="990">
                  <c:v>0.24651705819656689</c:v>
                </c:pt>
                <c:pt idx="991">
                  <c:v>0.26846103037826369</c:v>
                </c:pt>
                <c:pt idx="992">
                  <c:v>0.27773519888872661</c:v>
                </c:pt>
                <c:pt idx="993">
                  <c:v>0.27719246061510089</c:v>
                </c:pt>
                <c:pt idx="994">
                  <c:v>0.27428153104460168</c:v>
                </c:pt>
                <c:pt idx="995">
                  <c:v>0.30818821684759984</c:v>
                </c:pt>
                <c:pt idx="996">
                  <c:v>0.31100998021322945</c:v>
                </c:pt>
                <c:pt idx="997">
                  <c:v>0.30630039784969249</c:v>
                </c:pt>
                <c:pt idx="998">
                  <c:v>0.30009795668683814</c:v>
                </c:pt>
                <c:pt idx="999">
                  <c:v>0.33685458388505268</c:v>
                </c:pt>
                <c:pt idx="1000">
                  <c:v>0.3468631739850177</c:v>
                </c:pt>
                <c:pt idx="1001">
                  <c:v>0.33318050885547323</c:v>
                </c:pt>
                <c:pt idx="1002">
                  <c:v>0.36366080401234591</c:v>
                </c:pt>
                <c:pt idx="1003">
                  <c:v>0.37429343092603184</c:v>
                </c:pt>
                <c:pt idx="1004">
                  <c:v>0.32405740562785318</c:v>
                </c:pt>
                <c:pt idx="1005">
                  <c:v>0.31305583373109042</c:v>
                </c:pt>
                <c:pt idx="1006">
                  <c:v>0.31746789743995629</c:v>
                </c:pt>
                <c:pt idx="1007">
                  <c:v>0.31584271344079207</c:v>
                </c:pt>
                <c:pt idx="1008">
                  <c:v>0.3060615505322351</c:v>
                </c:pt>
                <c:pt idx="1009">
                  <c:v>0.27049142738906401</c:v>
                </c:pt>
                <c:pt idx="1010">
                  <c:v>0.27021165764504806</c:v>
                </c:pt>
                <c:pt idx="1011">
                  <c:v>0.25210805975607042</c:v>
                </c:pt>
                <c:pt idx="1012">
                  <c:v>0.25325687128707258</c:v>
                </c:pt>
                <c:pt idx="1013">
                  <c:v>0.25291198485235461</c:v>
                </c:pt>
                <c:pt idx="1014">
                  <c:v>0.25490939718164485</c:v>
                </c:pt>
                <c:pt idx="1015">
                  <c:v>0.30842399331554265</c:v>
                </c:pt>
                <c:pt idx="1016">
                  <c:v>0.26174854393844943</c:v>
                </c:pt>
                <c:pt idx="1017">
                  <c:v>0.28859114689287912</c:v>
                </c:pt>
                <c:pt idx="1018">
                  <c:v>0.28897240021049508</c:v>
                </c:pt>
                <c:pt idx="1019">
                  <c:v>0.31261386889423803</c:v>
                </c:pt>
                <c:pt idx="1020">
                  <c:v>0.28060019735318392</c:v>
                </c:pt>
                <c:pt idx="1021">
                  <c:v>0.27517889134538087</c:v>
                </c:pt>
                <c:pt idx="1022">
                  <c:v>0.2590560905705907</c:v>
                </c:pt>
                <c:pt idx="1023">
                  <c:v>0.27587913006889991</c:v>
                </c:pt>
                <c:pt idx="1024">
                  <c:v>0.33080893705666947</c:v>
                </c:pt>
                <c:pt idx="1025">
                  <c:v>0.33415086445877029</c:v>
                </c:pt>
                <c:pt idx="1026">
                  <c:v>0.35149849820623641</c:v>
                </c:pt>
                <c:pt idx="1027">
                  <c:v>0.35204354793046616</c:v>
                </c:pt>
                <c:pt idx="1028">
                  <c:v>0.35649472104383534</c:v>
                </c:pt>
                <c:pt idx="1029">
                  <c:v>0.31830442179566681</c:v>
                </c:pt>
                <c:pt idx="1030">
                  <c:v>0.30196635031772212</c:v>
                </c:pt>
                <c:pt idx="1031">
                  <c:v>0.28629033209527238</c:v>
                </c:pt>
                <c:pt idx="1032">
                  <c:v>0.29481338975564886</c:v>
                </c:pt>
                <c:pt idx="1033">
                  <c:v>0.26956813088726289</c:v>
                </c:pt>
                <c:pt idx="1034">
                  <c:v>0.24982499443435757</c:v>
                </c:pt>
                <c:pt idx="1035">
                  <c:v>0.23530774291286766</c:v>
                </c:pt>
                <c:pt idx="1036">
                  <c:v>0.23137493376655724</c:v>
                </c:pt>
                <c:pt idx="1037">
                  <c:v>0.23714333369865673</c:v>
                </c:pt>
                <c:pt idx="1038">
                  <c:v>0.26505283818447206</c:v>
                </c:pt>
                <c:pt idx="1039">
                  <c:v>0.28759804639914538</c:v>
                </c:pt>
                <c:pt idx="1040">
                  <c:v>0.31120318991182594</c:v>
                </c:pt>
                <c:pt idx="1041">
                  <c:v>0.30061945384724176</c:v>
                </c:pt>
                <c:pt idx="1042">
                  <c:v>0.30131733027012042</c:v>
                </c:pt>
                <c:pt idx="1043">
                  <c:v>0.27820151006016824</c:v>
                </c:pt>
                <c:pt idx="1044">
                  <c:v>0.27151353613414841</c:v>
                </c:pt>
                <c:pt idx="1045">
                  <c:v>0.28517674001417137</c:v>
                </c:pt>
                <c:pt idx="1046">
                  <c:v>0.29064278376113639</c:v>
                </c:pt>
                <c:pt idx="1047">
                  <c:v>0.31412708211171197</c:v>
                </c:pt>
                <c:pt idx="1048">
                  <c:v>0.32012778646755941</c:v>
                </c:pt>
                <c:pt idx="1049">
                  <c:v>0.30680970412704456</c:v>
                </c:pt>
                <c:pt idx="1050">
                  <c:v>0.30035198472895369</c:v>
                </c:pt>
                <c:pt idx="1051">
                  <c:v>0.30980679958733182</c:v>
                </c:pt>
                <c:pt idx="1052">
                  <c:v>0.3038892850076596</c:v>
                </c:pt>
                <c:pt idx="1053">
                  <c:v>0.26505286348360962</c:v>
                </c:pt>
                <c:pt idx="1054">
                  <c:v>0.28129252251168163</c:v>
                </c:pt>
                <c:pt idx="1055">
                  <c:v>0.24853819201287683</c:v>
                </c:pt>
                <c:pt idx="1056">
                  <c:v>0.23445660376212615</c:v>
                </c:pt>
                <c:pt idx="1057">
                  <c:v>0.2094770012515331</c:v>
                </c:pt>
                <c:pt idx="1058">
                  <c:v>0.22134564330515516</c:v>
                </c:pt>
                <c:pt idx="1059">
                  <c:v>0.20983415352794696</c:v>
                </c:pt>
                <c:pt idx="1060">
                  <c:v>0.21178260904643403</c:v>
                </c:pt>
                <c:pt idx="1061">
                  <c:v>0.24016892676965476</c:v>
                </c:pt>
                <c:pt idx="1062">
                  <c:v>0.22574185948006897</c:v>
                </c:pt>
                <c:pt idx="1063">
                  <c:v>0.28141228393196205</c:v>
                </c:pt>
                <c:pt idx="1064">
                  <c:v>0.27861275998608098</c:v>
                </c:pt>
                <c:pt idx="1065">
                  <c:v>0.25493749868212567</c:v>
                </c:pt>
                <c:pt idx="1066">
                  <c:v>0.2646176679237181</c:v>
                </c:pt>
                <c:pt idx="1067">
                  <c:v>0.25658619990604792</c:v>
                </c:pt>
                <c:pt idx="1068">
                  <c:v>0.28852065946316141</c:v>
                </c:pt>
                <c:pt idx="1069">
                  <c:v>0.29212165019481268</c:v>
                </c:pt>
                <c:pt idx="1070">
                  <c:v>0.25556059829837219</c:v>
                </c:pt>
                <c:pt idx="1071">
                  <c:v>0.29350228281887691</c:v>
                </c:pt>
                <c:pt idx="1072">
                  <c:v>0.36503150236818371</c:v>
                </c:pt>
                <c:pt idx="1073">
                  <c:v>0.32655028520914908</c:v>
                </c:pt>
                <c:pt idx="1074">
                  <c:v>0.32497706651948693</c:v>
                </c:pt>
                <c:pt idx="1075">
                  <c:v>0.34352772820741001</c:v>
                </c:pt>
                <c:pt idx="1076">
                  <c:v>0.37594296407266997</c:v>
                </c:pt>
                <c:pt idx="1077">
                  <c:v>0.32431225778681605</c:v>
                </c:pt>
                <c:pt idx="1078">
                  <c:v>0.33071013930605575</c:v>
                </c:pt>
                <c:pt idx="1079">
                  <c:v>0.29105814525796536</c:v>
                </c:pt>
                <c:pt idx="1080">
                  <c:v>0.27581771924689924</c:v>
                </c:pt>
                <c:pt idx="1081">
                  <c:v>0.25823321956929252</c:v>
                </c:pt>
                <c:pt idx="1082">
                  <c:v>0.25318699915509124</c:v>
                </c:pt>
                <c:pt idx="1083">
                  <c:v>0.25071800413982626</c:v>
                </c:pt>
                <c:pt idx="1084">
                  <c:v>0.24608423319206224</c:v>
                </c:pt>
                <c:pt idx="1085">
                  <c:v>0.25521982386849307</c:v>
                </c:pt>
                <c:pt idx="1086">
                  <c:v>0.27164747693450098</c:v>
                </c:pt>
                <c:pt idx="1087">
                  <c:v>0.30582912437684412</c:v>
                </c:pt>
                <c:pt idx="1088">
                  <c:v>0.31465081683574631</c:v>
                </c:pt>
                <c:pt idx="1089">
                  <c:v>0.33378984165974257</c:v>
                </c:pt>
                <c:pt idx="1090">
                  <c:v>0.35324270651855649</c:v>
                </c:pt>
                <c:pt idx="1091">
                  <c:v>0.34423501976864479</c:v>
                </c:pt>
                <c:pt idx="1092">
                  <c:v>0.2950992374261982</c:v>
                </c:pt>
                <c:pt idx="1093">
                  <c:v>0.2539562707027449</c:v>
                </c:pt>
                <c:pt idx="1094">
                  <c:v>0.3001315014695104</c:v>
                </c:pt>
                <c:pt idx="1095">
                  <c:v>0.31577650612254082</c:v>
                </c:pt>
                <c:pt idx="1096">
                  <c:v>0.34832011768569393</c:v>
                </c:pt>
                <c:pt idx="1097">
                  <c:v>0.31710622576926906</c:v>
                </c:pt>
                <c:pt idx="1098">
                  <c:v>0.36698892004346484</c:v>
                </c:pt>
                <c:pt idx="1099">
                  <c:v>0.35730370530977196</c:v>
                </c:pt>
                <c:pt idx="1100">
                  <c:v>0.33484722654576426</c:v>
                </c:pt>
                <c:pt idx="1101">
                  <c:v>0.30824058574361007</c:v>
                </c:pt>
                <c:pt idx="1102">
                  <c:v>0.28836566689829862</c:v>
                </c:pt>
                <c:pt idx="1103">
                  <c:v>0.28260097332140072</c:v>
                </c:pt>
                <c:pt idx="1104">
                  <c:v>0.29227994416578679</c:v>
                </c:pt>
                <c:pt idx="1105">
                  <c:v>0.2290251391042826</c:v>
                </c:pt>
                <c:pt idx="1106">
                  <c:v>0.23366258165088677</c:v>
                </c:pt>
                <c:pt idx="1107">
                  <c:v>0.23609333483669748</c:v>
                </c:pt>
                <c:pt idx="1108">
                  <c:v>0.22722645516546131</c:v>
                </c:pt>
                <c:pt idx="1109">
                  <c:v>0.23031135673062289</c:v>
                </c:pt>
                <c:pt idx="1110">
                  <c:v>0.25106050741439706</c:v>
                </c:pt>
                <c:pt idx="1111">
                  <c:v>0.27027021354867514</c:v>
                </c:pt>
                <c:pt idx="1112">
                  <c:v>0.30052702292452538</c:v>
                </c:pt>
                <c:pt idx="1113">
                  <c:v>0.31597793840094007</c:v>
                </c:pt>
                <c:pt idx="1114">
                  <c:v>0.33125372617286353</c:v>
                </c:pt>
                <c:pt idx="1115">
                  <c:v>0.35640112210200203</c:v>
                </c:pt>
                <c:pt idx="1116">
                  <c:v>0.34984231538203375</c:v>
                </c:pt>
                <c:pt idx="1117">
                  <c:v>0.38486302461849814</c:v>
                </c:pt>
                <c:pt idx="1118">
                  <c:v>0.33312808963321516</c:v>
                </c:pt>
                <c:pt idx="1119">
                  <c:v>0.35824052724221489</c:v>
                </c:pt>
                <c:pt idx="1120">
                  <c:v>0.40531068825017014</c:v>
                </c:pt>
                <c:pt idx="1121">
                  <c:v>0.37763081203320231</c:v>
                </c:pt>
                <c:pt idx="1122">
                  <c:v>0.39593843692184894</c:v>
                </c:pt>
                <c:pt idx="1123">
                  <c:v>0.39046166603704452</c:v>
                </c:pt>
                <c:pt idx="1124">
                  <c:v>0.35106178328443066</c:v>
                </c:pt>
                <c:pt idx="1125">
                  <c:v>0.35515174527281751</c:v>
                </c:pt>
                <c:pt idx="1126">
                  <c:v>0.35773854365646396</c:v>
                </c:pt>
                <c:pt idx="1127">
                  <c:v>0.33087702181628698</c:v>
                </c:pt>
                <c:pt idx="1128">
                  <c:v>0.3375648991089229</c:v>
                </c:pt>
                <c:pt idx="1129">
                  <c:v>0.29969968389883739</c:v>
                </c:pt>
                <c:pt idx="1130">
                  <c:v>0.30470876791396911</c:v>
                </c:pt>
                <c:pt idx="1131">
                  <c:v>0.30940591188764349</c:v>
                </c:pt>
                <c:pt idx="1132">
                  <c:v>0.26827596090801453</c:v>
                </c:pt>
                <c:pt idx="1133">
                  <c:v>0.25032663632691809</c:v>
                </c:pt>
                <c:pt idx="1134">
                  <c:v>0.26966793294163793</c:v>
                </c:pt>
                <c:pt idx="1135">
                  <c:v>0.27215003616206918</c:v>
                </c:pt>
                <c:pt idx="1136">
                  <c:v>0.29805270445673376</c:v>
                </c:pt>
                <c:pt idx="1137">
                  <c:v>0.33789180958557069</c:v>
                </c:pt>
                <c:pt idx="1138">
                  <c:v>0.33506711954362756</c:v>
                </c:pt>
                <c:pt idx="1139">
                  <c:v>0.32061128053861632</c:v>
                </c:pt>
                <c:pt idx="1140">
                  <c:v>0.36523131903427108</c:v>
                </c:pt>
                <c:pt idx="1141">
                  <c:v>0.34156237920158322</c:v>
                </c:pt>
                <c:pt idx="1142">
                  <c:v>0.37057089638428403</c:v>
                </c:pt>
                <c:pt idx="1143">
                  <c:v>0.33863610322392129</c:v>
                </c:pt>
                <c:pt idx="1144">
                  <c:v>0.33139228684989519</c:v>
                </c:pt>
                <c:pt idx="1145">
                  <c:v>0.34590457632795985</c:v>
                </c:pt>
                <c:pt idx="1146">
                  <c:v>0.32462101934092497</c:v>
                </c:pt>
                <c:pt idx="1147">
                  <c:v>0.29340326916209675</c:v>
                </c:pt>
                <c:pt idx="1148">
                  <c:v>0.29749362380223554</c:v>
                </c:pt>
                <c:pt idx="1149">
                  <c:v>0.29817339373490137</c:v>
                </c:pt>
                <c:pt idx="1150">
                  <c:v>0.3090889576817657</c:v>
                </c:pt>
                <c:pt idx="1151">
                  <c:v>0.25202666549606856</c:v>
                </c:pt>
                <c:pt idx="1152">
                  <c:v>0.236835191629994</c:v>
                </c:pt>
                <c:pt idx="1153">
                  <c:v>0.21631725861298534</c:v>
                </c:pt>
                <c:pt idx="1154">
                  <c:v>0.20013899881214775</c:v>
                </c:pt>
                <c:pt idx="1155">
                  <c:v>0.19547351007789959</c:v>
                </c:pt>
                <c:pt idx="1156">
                  <c:v>0.2086020586827757</c:v>
                </c:pt>
                <c:pt idx="1157">
                  <c:v>0.20929990646478741</c:v>
                </c:pt>
                <c:pt idx="1158">
                  <c:v>0.24176821372993149</c:v>
                </c:pt>
                <c:pt idx="1159">
                  <c:v>0.30429140813096217</c:v>
                </c:pt>
                <c:pt idx="1160">
                  <c:v>0.30234154136775898</c:v>
                </c:pt>
                <c:pt idx="1161">
                  <c:v>0.29372439022469587</c:v>
                </c:pt>
                <c:pt idx="1162">
                  <c:v>0.28312023289367211</c:v>
                </c:pt>
                <c:pt idx="1163">
                  <c:v>0.27024100103253434</c:v>
                </c:pt>
                <c:pt idx="1164">
                  <c:v>0.25753250342116119</c:v>
                </c:pt>
                <c:pt idx="1165">
                  <c:v>0.24895980788755667</c:v>
                </c:pt>
                <c:pt idx="1166">
                  <c:v>0.25829278450700777</c:v>
                </c:pt>
                <c:pt idx="1167">
                  <c:v>0.28040003316497403</c:v>
                </c:pt>
                <c:pt idx="1168">
                  <c:v>0.30090635067511562</c:v>
                </c:pt>
                <c:pt idx="1169">
                  <c:v>0.28813676770105917</c:v>
                </c:pt>
                <c:pt idx="1170">
                  <c:v>0.30665187927365417</c:v>
                </c:pt>
                <c:pt idx="1171">
                  <c:v>0.28437335259706387</c:v>
                </c:pt>
                <c:pt idx="1172">
                  <c:v>0.2974133683020756</c:v>
                </c:pt>
                <c:pt idx="1173">
                  <c:v>0.28516241724459568</c:v>
                </c:pt>
                <c:pt idx="1174">
                  <c:v>0.2499380999559831</c:v>
                </c:pt>
                <c:pt idx="1175">
                  <c:v>0.24937213549482784</c:v>
                </c:pt>
                <c:pt idx="1176">
                  <c:v>0.23691220644892658</c:v>
                </c:pt>
                <c:pt idx="1177">
                  <c:v>0.24167817581405598</c:v>
                </c:pt>
                <c:pt idx="1178">
                  <c:v>0.23322974161310855</c:v>
                </c:pt>
                <c:pt idx="1179">
                  <c:v>0.23810506832473036</c:v>
                </c:pt>
                <c:pt idx="1180">
                  <c:v>0.23099718863258079</c:v>
                </c:pt>
                <c:pt idx="1181">
                  <c:v>0.23943705171830829</c:v>
                </c:pt>
                <c:pt idx="1182">
                  <c:v>0.2589587651325192</c:v>
                </c:pt>
                <c:pt idx="1183">
                  <c:v>0.3131936833056162</c:v>
                </c:pt>
                <c:pt idx="1184">
                  <c:v>0.29667921887275456</c:v>
                </c:pt>
                <c:pt idx="1185">
                  <c:v>0.31699050539094514</c:v>
                </c:pt>
                <c:pt idx="1186">
                  <c:v>0.27630748085531376</c:v>
                </c:pt>
                <c:pt idx="1187">
                  <c:v>0.2936141240676417</c:v>
                </c:pt>
                <c:pt idx="1188">
                  <c:v>0.28258847320233071</c:v>
                </c:pt>
                <c:pt idx="1189">
                  <c:v>0.28799049443761643</c:v>
                </c:pt>
                <c:pt idx="1190">
                  <c:v>0.28574219532599321</c:v>
                </c:pt>
                <c:pt idx="1191">
                  <c:v>0.31465869764337473</c:v>
                </c:pt>
                <c:pt idx="1192">
                  <c:v>0.32423383225360686</c:v>
                </c:pt>
                <c:pt idx="1193">
                  <c:v>0.32793672310577854</c:v>
                </c:pt>
                <c:pt idx="1194">
                  <c:v>0.31392016406707723</c:v>
                </c:pt>
                <c:pt idx="1195">
                  <c:v>0.30989373272585846</c:v>
                </c:pt>
                <c:pt idx="1196">
                  <c:v>0.30831350361889304</c:v>
                </c:pt>
                <c:pt idx="1197">
                  <c:v>0.26951127694913346</c:v>
                </c:pt>
                <c:pt idx="1198">
                  <c:v>0.29617728654458791</c:v>
                </c:pt>
                <c:pt idx="1199">
                  <c:v>0.26397283258001564</c:v>
                </c:pt>
                <c:pt idx="1200">
                  <c:v>0.26397851604259182</c:v>
                </c:pt>
                <c:pt idx="1201">
                  <c:v>0.21285193841221259</c:v>
                </c:pt>
                <c:pt idx="1202">
                  <c:v>0.20043192708634855</c:v>
                </c:pt>
                <c:pt idx="1203">
                  <c:v>0.18014666582380914</c:v>
                </c:pt>
                <c:pt idx="1204">
                  <c:v>0.18655039737485499</c:v>
                </c:pt>
                <c:pt idx="1205">
                  <c:v>0.18687874046513125</c:v>
                </c:pt>
                <c:pt idx="1206">
                  <c:v>0.23049572807427207</c:v>
                </c:pt>
                <c:pt idx="1207">
                  <c:v>0.24865607216385832</c:v>
                </c:pt>
                <c:pt idx="1208">
                  <c:v>0.27238630485778836</c:v>
                </c:pt>
                <c:pt idx="1209">
                  <c:v>0.2324335917485694</c:v>
                </c:pt>
                <c:pt idx="1210">
                  <c:v>0.24207890647553487</c:v>
                </c:pt>
                <c:pt idx="1211">
                  <c:v>0.23549497719185075</c:v>
                </c:pt>
                <c:pt idx="1212">
                  <c:v>0.24761170203617064</c:v>
                </c:pt>
                <c:pt idx="1213">
                  <c:v>0.26723966716535147</c:v>
                </c:pt>
                <c:pt idx="1214">
                  <c:v>0.24591320983508483</c:v>
                </c:pt>
                <c:pt idx="1215">
                  <c:v>0.27642197358774379</c:v>
                </c:pt>
                <c:pt idx="1216">
                  <c:v>0.29951889561551004</c:v>
                </c:pt>
                <c:pt idx="1217">
                  <c:v>0.27650158122059254</c:v>
                </c:pt>
                <c:pt idx="1218">
                  <c:v>0.26479351333851192</c:v>
                </c:pt>
                <c:pt idx="1219">
                  <c:v>0.29106406927934542</c:v>
                </c:pt>
                <c:pt idx="1220">
                  <c:v>0.29506304864125732</c:v>
                </c:pt>
                <c:pt idx="1221">
                  <c:v>0.27416541630812302</c:v>
                </c:pt>
                <c:pt idx="1222">
                  <c:v>0.23259930155928379</c:v>
                </c:pt>
                <c:pt idx="1223">
                  <c:v>0.21727038813360042</c:v>
                </c:pt>
                <c:pt idx="1224">
                  <c:v>0.2177959098830575</c:v>
                </c:pt>
                <c:pt idx="1225">
                  <c:v>0.18330189412490139</c:v>
                </c:pt>
                <c:pt idx="1226">
                  <c:v>0.18416852258975314</c:v>
                </c:pt>
                <c:pt idx="1227">
                  <c:v>0.17912368025269482</c:v>
                </c:pt>
                <c:pt idx="1228">
                  <c:v>0.18627268457468074</c:v>
                </c:pt>
                <c:pt idx="1229">
                  <c:v>0.1851937110905213</c:v>
                </c:pt>
                <c:pt idx="1230">
                  <c:v>0.19087695912583505</c:v>
                </c:pt>
                <c:pt idx="1231">
                  <c:v>0.22728647926279411</c:v>
                </c:pt>
                <c:pt idx="1232">
                  <c:v>0.21967573823859146</c:v>
                </c:pt>
                <c:pt idx="1233">
                  <c:v>0.26113799796293524</c:v>
                </c:pt>
                <c:pt idx="1234">
                  <c:v>0.27267565212951866</c:v>
                </c:pt>
                <c:pt idx="1235">
                  <c:v>0.28586745169779987</c:v>
                </c:pt>
                <c:pt idx="1236">
                  <c:v>0.24062066893925987</c:v>
                </c:pt>
                <c:pt idx="1237">
                  <c:v>0.22700893592295637</c:v>
                </c:pt>
                <c:pt idx="1238">
                  <c:v>0.23685257119766928</c:v>
                </c:pt>
                <c:pt idx="1239">
                  <c:v>0.25523069748453409</c:v>
                </c:pt>
                <c:pt idx="1240">
                  <c:v>0.30403043415200753</c:v>
                </c:pt>
                <c:pt idx="1241">
                  <c:v>0.28896932336960324</c:v>
                </c:pt>
                <c:pt idx="1242">
                  <c:v>0.32486721668114832</c:v>
                </c:pt>
                <c:pt idx="1243">
                  <c:v>0.30746507456662253</c:v>
                </c:pt>
                <c:pt idx="1244">
                  <c:v>0.28479059865540751</c:v>
                </c:pt>
                <c:pt idx="1245">
                  <c:v>0.26962002936466783</c:v>
                </c:pt>
                <c:pt idx="1246">
                  <c:v>0.25849006255153267</c:v>
                </c:pt>
                <c:pt idx="1247">
                  <c:v>0.24610555456613756</c:v>
                </c:pt>
                <c:pt idx="1248">
                  <c:v>0.22389778408264469</c:v>
                </c:pt>
                <c:pt idx="1249">
                  <c:v>0.19441355381076911</c:v>
                </c:pt>
                <c:pt idx="1250">
                  <c:v>0.18257831559090562</c:v>
                </c:pt>
                <c:pt idx="1251">
                  <c:v>0.17880223659032088</c:v>
                </c:pt>
                <c:pt idx="1252">
                  <c:v>0.17909093593771572</c:v>
                </c:pt>
                <c:pt idx="1253">
                  <c:v>0.18342282222536613</c:v>
                </c:pt>
                <c:pt idx="1254">
                  <c:v>0.1988057358032331</c:v>
                </c:pt>
                <c:pt idx="1255">
                  <c:v>0.22317003025298443</c:v>
                </c:pt>
                <c:pt idx="1256">
                  <c:v>0.23542767221633201</c:v>
                </c:pt>
                <c:pt idx="1257">
                  <c:v>0.24184326802334435</c:v>
                </c:pt>
                <c:pt idx="1258">
                  <c:v>0.25042939778707624</c:v>
                </c:pt>
                <c:pt idx="1259">
                  <c:v>0.25188570353371442</c:v>
                </c:pt>
                <c:pt idx="1260">
                  <c:v>0.27107210569733187</c:v>
                </c:pt>
                <c:pt idx="1261">
                  <c:v>0.33002787281953522</c:v>
                </c:pt>
                <c:pt idx="1262">
                  <c:v>0.29821519825077869</c:v>
                </c:pt>
                <c:pt idx="1263">
                  <c:v>0.30523559164317887</c:v>
                </c:pt>
                <c:pt idx="1264">
                  <c:v>0.27418778100902269</c:v>
                </c:pt>
                <c:pt idx="1265">
                  <c:v>0.31360519080442095</c:v>
                </c:pt>
                <c:pt idx="1266">
                  <c:v>0.30026299874416629</c:v>
                </c:pt>
                <c:pt idx="1267">
                  <c:v>0.28990144098174736</c:v>
                </c:pt>
                <c:pt idx="1268">
                  <c:v>0.31628051990665013</c:v>
                </c:pt>
                <c:pt idx="1269">
                  <c:v>0.29962178576800713</c:v>
                </c:pt>
                <c:pt idx="1270">
                  <c:v>0.277102962769886</c:v>
                </c:pt>
                <c:pt idx="1271">
                  <c:v>0.27486790050672044</c:v>
                </c:pt>
                <c:pt idx="1272">
                  <c:v>0.27229662708754054</c:v>
                </c:pt>
                <c:pt idx="1273">
                  <c:v>0.22322248985931595</c:v>
                </c:pt>
                <c:pt idx="1274">
                  <c:v>0.22082318795510231</c:v>
                </c:pt>
                <c:pt idx="1275">
                  <c:v>0.22324136180200707</c:v>
                </c:pt>
                <c:pt idx="1276">
                  <c:v>0.19485618772741367</c:v>
                </c:pt>
                <c:pt idx="1277">
                  <c:v>0.20115340834177814</c:v>
                </c:pt>
                <c:pt idx="1278">
                  <c:v>0.2282705876189583</c:v>
                </c:pt>
                <c:pt idx="1279">
                  <c:v>0.2437931169421243</c:v>
                </c:pt>
                <c:pt idx="1280">
                  <c:v>0.27672722132102051</c:v>
                </c:pt>
                <c:pt idx="1281">
                  <c:v>0.31771943656389329</c:v>
                </c:pt>
                <c:pt idx="1282">
                  <c:v>0.37737379528827331</c:v>
                </c:pt>
                <c:pt idx="1283">
                  <c:v>0.36374442973020965</c:v>
                </c:pt>
                <c:pt idx="1284">
                  <c:v>0.3631485748916361</c:v>
                </c:pt>
                <c:pt idx="1285">
                  <c:v>0.35568718323591547</c:v>
                </c:pt>
                <c:pt idx="1286">
                  <c:v>0.35309734822057276</c:v>
                </c:pt>
                <c:pt idx="1287">
                  <c:v>0.37923088806739624</c:v>
                </c:pt>
                <c:pt idx="1288">
                  <c:v>0.41088431031315908</c:v>
                </c:pt>
                <c:pt idx="1289">
                  <c:v>0.38502343274799888</c:v>
                </c:pt>
                <c:pt idx="1290">
                  <c:v>0.34782235669491429</c:v>
                </c:pt>
                <c:pt idx="1291">
                  <c:v>0.30604080091198776</c:v>
                </c:pt>
                <c:pt idx="1292">
                  <c:v>0.29580589752357972</c:v>
                </c:pt>
                <c:pt idx="1293">
                  <c:v>0.29196620958586955</c:v>
                </c:pt>
                <c:pt idx="1294">
                  <c:v>0.2791369545630511</c:v>
                </c:pt>
                <c:pt idx="1295">
                  <c:v>0.26858459896336967</c:v>
                </c:pt>
                <c:pt idx="1296">
                  <c:v>0.30066763308995315</c:v>
                </c:pt>
                <c:pt idx="1297">
                  <c:v>0.26976448396461405</c:v>
                </c:pt>
                <c:pt idx="1298">
                  <c:v>0.27482205544097138</c:v>
                </c:pt>
                <c:pt idx="1299">
                  <c:v>0.26962015712410975</c:v>
                </c:pt>
                <c:pt idx="1300">
                  <c:v>0.25374536787936147</c:v>
                </c:pt>
                <c:pt idx="1301">
                  <c:v>0.25039475506438236</c:v>
                </c:pt>
                <c:pt idx="1302">
                  <c:v>0.2578678141383377</c:v>
                </c:pt>
                <c:pt idx="1303">
                  <c:v>0.26424636222156161</c:v>
                </c:pt>
                <c:pt idx="1304">
                  <c:v>0.28149391500137222</c:v>
                </c:pt>
                <c:pt idx="1305">
                  <c:v>0.29296886224184476</c:v>
                </c:pt>
                <c:pt idx="1306">
                  <c:v>0.33467230878630122</c:v>
                </c:pt>
                <c:pt idx="1307">
                  <c:v>0.32589059233621981</c:v>
                </c:pt>
                <c:pt idx="1308">
                  <c:v>0.28332158719095846</c:v>
                </c:pt>
                <c:pt idx="1309">
                  <c:v>0.32529177081789779</c:v>
                </c:pt>
                <c:pt idx="1310">
                  <c:v>0.34883971984590956</c:v>
                </c:pt>
                <c:pt idx="1311">
                  <c:v>0.32781247333976143</c:v>
                </c:pt>
                <c:pt idx="1312">
                  <c:v>0.32844342686432948</c:v>
                </c:pt>
                <c:pt idx="1313">
                  <c:v>0.3120803992330396</c:v>
                </c:pt>
                <c:pt idx="1314">
                  <c:v>0.3275752313968322</c:v>
                </c:pt>
                <c:pt idx="1315">
                  <c:v>0.2870668355262635</c:v>
                </c:pt>
                <c:pt idx="1316">
                  <c:v>0.29931419175342111</c:v>
                </c:pt>
                <c:pt idx="1317">
                  <c:v>0.30705919588606628</c:v>
                </c:pt>
                <c:pt idx="1318">
                  <c:v>0.30089283727990535</c:v>
                </c:pt>
                <c:pt idx="1319">
                  <c:v>0.2822098170673516</c:v>
                </c:pt>
                <c:pt idx="1320">
                  <c:v>0.25934488111343351</c:v>
                </c:pt>
                <c:pt idx="1321">
                  <c:v>0.24423705951064312</c:v>
                </c:pt>
                <c:pt idx="1322">
                  <c:v>0.22454480057659451</c:v>
                </c:pt>
                <c:pt idx="1323">
                  <c:v>0.21635367727153451</c:v>
                </c:pt>
                <c:pt idx="1324">
                  <c:v>0.2498224343368611</c:v>
                </c:pt>
                <c:pt idx="1325">
                  <c:v>0.24577199922345008</c:v>
                </c:pt>
                <c:pt idx="1326">
                  <c:v>0.26669770043761043</c:v>
                </c:pt>
                <c:pt idx="1327">
                  <c:v>0.26871972570715397</c:v>
                </c:pt>
                <c:pt idx="1328">
                  <c:v>0.29305918725143287</c:v>
                </c:pt>
                <c:pt idx="1329">
                  <c:v>0.32005035662209763</c:v>
                </c:pt>
                <c:pt idx="1330">
                  <c:v>0.34387370891060542</c:v>
                </c:pt>
                <c:pt idx="1331">
                  <c:v>0.37432231069728406</c:v>
                </c:pt>
                <c:pt idx="1332">
                  <c:v>0.36978618117012546</c:v>
                </c:pt>
                <c:pt idx="1333">
                  <c:v>0.34846099495195837</c:v>
                </c:pt>
                <c:pt idx="1334">
                  <c:v>0.35669622884074104</c:v>
                </c:pt>
                <c:pt idx="1335">
                  <c:v>0.37146476404976464</c:v>
                </c:pt>
                <c:pt idx="1336">
                  <c:v>0.3832324532408537</c:v>
                </c:pt>
                <c:pt idx="1337">
                  <c:v>0.37558622508132622</c:v>
                </c:pt>
                <c:pt idx="1338">
                  <c:v>0.34118407356461133</c:v>
                </c:pt>
                <c:pt idx="1339">
                  <c:v>0.32132175553519837</c:v>
                </c:pt>
                <c:pt idx="1340">
                  <c:v>0.34112290684204111</c:v>
                </c:pt>
                <c:pt idx="1341">
                  <c:v>0.3307156487752172</c:v>
                </c:pt>
                <c:pt idx="1342">
                  <c:v>0.30749082608533307</c:v>
                </c:pt>
                <c:pt idx="1343">
                  <c:v>0.29931775440982439</c:v>
                </c:pt>
                <c:pt idx="1344">
                  <c:v>0.29371598442231006</c:v>
                </c:pt>
                <c:pt idx="1345">
                  <c:v>0.24816566233834184</c:v>
                </c:pt>
                <c:pt idx="1346">
                  <c:v>0.24513751208189352</c:v>
                </c:pt>
                <c:pt idx="1347">
                  <c:v>0.25090990075707442</c:v>
                </c:pt>
                <c:pt idx="1348">
                  <c:v>0.22694260434867972</c:v>
                </c:pt>
                <c:pt idx="1349">
                  <c:v>0.23194595825603226</c:v>
                </c:pt>
                <c:pt idx="1350">
                  <c:v>0.28643337071352593</c:v>
                </c:pt>
                <c:pt idx="1351">
                  <c:v>0.28078921530322853</c:v>
                </c:pt>
                <c:pt idx="1352">
                  <c:v>0.29004386543857263</c:v>
                </c:pt>
                <c:pt idx="1353">
                  <c:v>0.27327419279555093</c:v>
                </c:pt>
                <c:pt idx="1354">
                  <c:v>0.28303653799066109</c:v>
                </c:pt>
                <c:pt idx="1355">
                  <c:v>0.32313155151602813</c:v>
                </c:pt>
                <c:pt idx="1356">
                  <c:v>0.29562667848607499</c:v>
                </c:pt>
                <c:pt idx="1357">
                  <c:v>0.3099609318648352</c:v>
                </c:pt>
                <c:pt idx="1358">
                  <c:v>0.25857900989450833</c:v>
                </c:pt>
                <c:pt idx="1359">
                  <c:v>0.26853711271290398</c:v>
                </c:pt>
                <c:pt idx="1360">
                  <c:v>0.31917566443574269</c:v>
                </c:pt>
                <c:pt idx="1361">
                  <c:v>0.30855857153215233</c:v>
                </c:pt>
                <c:pt idx="1362">
                  <c:v>0.31933634083899876</c:v>
                </c:pt>
                <c:pt idx="1363">
                  <c:v>0.29006572668334896</c:v>
                </c:pt>
                <c:pt idx="1364">
                  <c:v>0.32411356838584376</c:v>
                </c:pt>
                <c:pt idx="1365">
                  <c:v>0.26335346671507559</c:v>
                </c:pt>
                <c:pt idx="1366">
                  <c:v>0.25160808589311129</c:v>
                </c:pt>
                <c:pt idx="1367">
                  <c:v>0.24802394869575919</c:v>
                </c:pt>
                <c:pt idx="1368">
                  <c:v>0.22810643660186089</c:v>
                </c:pt>
                <c:pt idx="1369">
                  <c:v>0.20974236791227741</c:v>
                </c:pt>
                <c:pt idx="1370">
                  <c:v>0.20022313209291315</c:v>
                </c:pt>
                <c:pt idx="1371">
                  <c:v>0.20235208574675814</c:v>
                </c:pt>
                <c:pt idx="1372">
                  <c:v>0.20039369538295454</c:v>
                </c:pt>
                <c:pt idx="1373">
                  <c:v>0.21174917156827702</c:v>
                </c:pt>
                <c:pt idx="1374">
                  <c:v>0.21829635509243459</c:v>
                </c:pt>
                <c:pt idx="1375">
                  <c:v>0.23154953969976877</c:v>
                </c:pt>
                <c:pt idx="1376">
                  <c:v>0.24934569168550041</c:v>
                </c:pt>
                <c:pt idx="1377">
                  <c:v>0.25009519140959591</c:v>
                </c:pt>
                <c:pt idx="1378">
                  <c:v>0.28393488942174089</c:v>
                </c:pt>
                <c:pt idx="1379">
                  <c:v>0.26466886786716082</c:v>
                </c:pt>
                <c:pt idx="1380">
                  <c:v>0.28292794034941021</c:v>
                </c:pt>
                <c:pt idx="1381">
                  <c:v>0.26160740083923367</c:v>
                </c:pt>
                <c:pt idx="1382">
                  <c:v>0.26846212527855468</c:v>
                </c:pt>
                <c:pt idx="1383">
                  <c:v>0.28889062609803384</c:v>
                </c:pt>
                <c:pt idx="1384">
                  <c:v>0.31319411002423342</c:v>
                </c:pt>
                <c:pt idx="1385">
                  <c:v>0.31416208598257989</c:v>
                </c:pt>
                <c:pt idx="1386">
                  <c:v>0.32954242665076866</c:v>
                </c:pt>
                <c:pt idx="1387">
                  <c:v>0.28732142754861767</c:v>
                </c:pt>
                <c:pt idx="1388">
                  <c:v>0.31736681864779342</c:v>
                </c:pt>
                <c:pt idx="1389">
                  <c:v>0.29169914365709837</c:v>
                </c:pt>
                <c:pt idx="1390">
                  <c:v>0.29744328286426053</c:v>
                </c:pt>
                <c:pt idx="1391">
                  <c:v>0.26537466121048547</c:v>
                </c:pt>
                <c:pt idx="1392">
                  <c:v>0.23663124095288238</c:v>
                </c:pt>
                <c:pt idx="1393">
                  <c:v>0.23202348817077553</c:v>
                </c:pt>
                <c:pt idx="1394">
                  <c:v>0.22472286745528064</c:v>
                </c:pt>
                <c:pt idx="1395">
                  <c:v>0.21660793278062659</c:v>
                </c:pt>
                <c:pt idx="1396">
                  <c:v>0.22137636669090699</c:v>
                </c:pt>
                <c:pt idx="1397">
                  <c:v>0.2210719390456144</c:v>
                </c:pt>
                <c:pt idx="1398">
                  <c:v>0.24295887563788626</c:v>
                </c:pt>
                <c:pt idx="1399">
                  <c:v>0.24866058010792305</c:v>
                </c:pt>
                <c:pt idx="1400">
                  <c:v>0.2661371949156176</c:v>
                </c:pt>
                <c:pt idx="1401">
                  <c:v>0.25590160556269753</c:v>
                </c:pt>
                <c:pt idx="1402">
                  <c:v>0.26587486303733832</c:v>
                </c:pt>
                <c:pt idx="1403">
                  <c:v>0.25415685266600102</c:v>
                </c:pt>
                <c:pt idx="1404">
                  <c:v>0.27422439374804625</c:v>
                </c:pt>
                <c:pt idx="1405">
                  <c:v>0.26830481827531055</c:v>
                </c:pt>
                <c:pt idx="1406">
                  <c:v>0.27637246645452213</c:v>
                </c:pt>
                <c:pt idx="1407">
                  <c:v>0.26859167756034297</c:v>
                </c:pt>
                <c:pt idx="1408">
                  <c:v>0.28720079458419756</c:v>
                </c:pt>
                <c:pt idx="1409">
                  <c:v>0.29047830353337056</c:v>
                </c:pt>
                <c:pt idx="1410">
                  <c:v>0.2873781953531343</c:v>
                </c:pt>
                <c:pt idx="1411">
                  <c:v>0.27767216771589254</c:v>
                </c:pt>
                <c:pt idx="1412">
                  <c:v>0.25059872420763851</c:v>
                </c:pt>
                <c:pt idx="1413">
                  <c:v>0.27439233786925254</c:v>
                </c:pt>
                <c:pt idx="1414">
                  <c:v>0.2769023857264773</c:v>
                </c:pt>
                <c:pt idx="1415">
                  <c:v>0.2562434146735163</c:v>
                </c:pt>
                <c:pt idx="1416">
                  <c:v>0.22985541449770927</c:v>
                </c:pt>
                <c:pt idx="1417">
                  <c:v>0.20300013226925254</c:v>
                </c:pt>
                <c:pt idx="1418">
                  <c:v>0.18487730589416543</c:v>
                </c:pt>
                <c:pt idx="1419">
                  <c:v>0.17786985365172572</c:v>
                </c:pt>
                <c:pt idx="1420">
                  <c:v>0.16466822969947548</c:v>
                </c:pt>
                <c:pt idx="1421">
                  <c:v>0.18300801155624788</c:v>
                </c:pt>
                <c:pt idx="1422">
                  <c:v>0.194225038342761</c:v>
                </c:pt>
                <c:pt idx="1423">
                  <c:v>0.19852976663216385</c:v>
                </c:pt>
                <c:pt idx="1424">
                  <c:v>0.22065551789836116</c:v>
                </c:pt>
                <c:pt idx="1425">
                  <c:v>0.23479376587706433</c:v>
                </c:pt>
                <c:pt idx="1426">
                  <c:v>0.26098310837038941</c:v>
                </c:pt>
                <c:pt idx="1427">
                  <c:v>0.25790688789581623</c:v>
                </c:pt>
                <c:pt idx="1428">
                  <c:v>0.25385979793312097</c:v>
                </c:pt>
                <c:pt idx="1429">
                  <c:v>0.26124556476331406</c:v>
                </c:pt>
                <c:pt idx="1430">
                  <c:v>0.22220476985007218</c:v>
                </c:pt>
                <c:pt idx="1431">
                  <c:v>0.2959343534430281</c:v>
                </c:pt>
                <c:pt idx="1432">
                  <c:v>0.34896427247587003</c:v>
                </c:pt>
                <c:pt idx="1433">
                  <c:v>0.31862505498101823</c:v>
                </c:pt>
                <c:pt idx="1434">
                  <c:v>0.29118764588710339</c:v>
                </c:pt>
                <c:pt idx="1435">
                  <c:v>0.26885946508851466</c:v>
                </c:pt>
                <c:pt idx="1436">
                  <c:v>0.26749183837362894</c:v>
                </c:pt>
                <c:pt idx="1437">
                  <c:v>0.27258153309391903</c:v>
                </c:pt>
                <c:pt idx="1438">
                  <c:v>0.24889812792586541</c:v>
                </c:pt>
                <c:pt idx="1439">
                  <c:v>0.24719675809619637</c:v>
                </c:pt>
                <c:pt idx="1440">
                  <c:v>0.22997873275716177</c:v>
                </c:pt>
                <c:pt idx="1441">
                  <c:v>0.18870420474654898</c:v>
                </c:pt>
                <c:pt idx="1442">
                  <c:v>0.1837739320517032</c:v>
                </c:pt>
                <c:pt idx="1443">
                  <c:v>0.18611821518178273</c:v>
                </c:pt>
                <c:pt idx="1444">
                  <c:v>0.17024854959396865</c:v>
                </c:pt>
                <c:pt idx="1445">
                  <c:v>0.15686784486563646</c:v>
                </c:pt>
                <c:pt idx="1446">
                  <c:v>0.19741181689190135</c:v>
                </c:pt>
                <c:pt idx="1447">
                  <c:v>0.23189293344389003</c:v>
                </c:pt>
                <c:pt idx="1448">
                  <c:v>0.25191287601132395</c:v>
                </c:pt>
                <c:pt idx="1449">
                  <c:v>0.2888107519113175</c:v>
                </c:pt>
                <c:pt idx="1450">
                  <c:v>0.28131177839095112</c:v>
                </c:pt>
                <c:pt idx="1451">
                  <c:v>0.25092654312815982</c:v>
                </c:pt>
                <c:pt idx="1452">
                  <c:v>0.29233211312804397</c:v>
                </c:pt>
                <c:pt idx="1453">
                  <c:v>0.27980103379524757</c:v>
                </c:pt>
                <c:pt idx="1454">
                  <c:v>0.27445110322659816</c:v>
                </c:pt>
                <c:pt idx="1455">
                  <c:v>0.26545139548957708</c:v>
                </c:pt>
                <c:pt idx="1456">
                  <c:v>0.30641593531724498</c:v>
                </c:pt>
                <c:pt idx="1457">
                  <c:v>0.31292838465704409</c:v>
                </c:pt>
                <c:pt idx="1458">
                  <c:v>0.35416688410622948</c:v>
                </c:pt>
                <c:pt idx="1459">
                  <c:v>0.33035801224517036</c:v>
                </c:pt>
                <c:pt idx="1460">
                  <c:v>0.30773414182560566</c:v>
                </c:pt>
                <c:pt idx="1461">
                  <c:v>0.2571993096991031</c:v>
                </c:pt>
                <c:pt idx="1462">
                  <c:v>0.22501723148736175</c:v>
                </c:pt>
                <c:pt idx="1463">
                  <c:v>0.21438758559741922</c:v>
                </c:pt>
                <c:pt idx="1464">
                  <c:v>0.23326589636524386</c:v>
                </c:pt>
                <c:pt idx="1465">
                  <c:v>0.21437519879894956</c:v>
                </c:pt>
                <c:pt idx="1466">
                  <c:v>0.20145294328376592</c:v>
                </c:pt>
                <c:pt idx="1467">
                  <c:v>0.19461649562262354</c:v>
                </c:pt>
                <c:pt idx="1468">
                  <c:v>0.18452467842097917</c:v>
                </c:pt>
                <c:pt idx="1469">
                  <c:v>0.17803139225903969</c:v>
                </c:pt>
                <c:pt idx="1470">
                  <c:v>0.17736533114987221</c:v>
                </c:pt>
                <c:pt idx="1471">
                  <c:v>0.20263226258156944</c:v>
                </c:pt>
                <c:pt idx="1472">
                  <c:v>0.20234939012428677</c:v>
                </c:pt>
                <c:pt idx="1473">
                  <c:v>0.22117771416368961</c:v>
                </c:pt>
                <c:pt idx="1474">
                  <c:v>0.2777079612536128</c:v>
                </c:pt>
                <c:pt idx="1475">
                  <c:v>0.26087195366442467</c:v>
                </c:pt>
                <c:pt idx="1476">
                  <c:v>0.2969976274871397</c:v>
                </c:pt>
                <c:pt idx="1477">
                  <c:v>0.29030550353886087</c:v>
                </c:pt>
                <c:pt idx="1478">
                  <c:v>0.2689350490268731</c:v>
                </c:pt>
                <c:pt idx="1479">
                  <c:v>0.28742507000435569</c:v>
                </c:pt>
                <c:pt idx="1480">
                  <c:v>0.2921053330345148</c:v>
                </c:pt>
                <c:pt idx="1481">
                  <c:v>0.27532992426124719</c:v>
                </c:pt>
                <c:pt idx="1482">
                  <c:v>0.31436790293362066</c:v>
                </c:pt>
                <c:pt idx="1483">
                  <c:v>0.35045786103884702</c:v>
                </c:pt>
                <c:pt idx="1484">
                  <c:v>0.35182532097110281</c:v>
                </c:pt>
                <c:pt idx="1485">
                  <c:v>0.31039523221345472</c:v>
                </c:pt>
                <c:pt idx="1486">
                  <c:v>0.2562354397415717</c:v>
                </c:pt>
                <c:pt idx="1487">
                  <c:v>0.2598460071057091</c:v>
                </c:pt>
                <c:pt idx="1488">
                  <c:v>0.25228101396577252</c:v>
                </c:pt>
                <c:pt idx="1489">
                  <c:v>0.24712800396140625</c:v>
                </c:pt>
                <c:pt idx="1490">
                  <c:v>0.23168721514295637</c:v>
                </c:pt>
                <c:pt idx="1491">
                  <c:v>0.23195970443774144</c:v>
                </c:pt>
                <c:pt idx="1492">
                  <c:v>0.23438548148059488</c:v>
                </c:pt>
                <c:pt idx="1493">
                  <c:v>0.23313698731727117</c:v>
                </c:pt>
                <c:pt idx="1494">
                  <c:v>0.23890720287521905</c:v>
                </c:pt>
                <c:pt idx="1495">
                  <c:v>0.24266228769463383</c:v>
                </c:pt>
                <c:pt idx="1496">
                  <c:v>0.26257874793678343</c:v>
                </c:pt>
                <c:pt idx="1497">
                  <c:v>0.24981630083941067</c:v>
                </c:pt>
                <c:pt idx="1498">
                  <c:v>0.2755111487045695</c:v>
                </c:pt>
                <c:pt idx="1499">
                  <c:v>0.28688961107131611</c:v>
                </c:pt>
                <c:pt idx="1500">
                  <c:v>0.2658635287273613</c:v>
                </c:pt>
                <c:pt idx="1501">
                  <c:v>0.27162291508312281</c:v>
                </c:pt>
                <c:pt idx="1502">
                  <c:v>0.28960566324390569</c:v>
                </c:pt>
                <c:pt idx="1503">
                  <c:v>0.2619731220163467</c:v>
                </c:pt>
                <c:pt idx="1504">
                  <c:v>0.29482452380873442</c:v>
                </c:pt>
                <c:pt idx="1505">
                  <c:v>0.32684287490604147</c:v>
                </c:pt>
                <c:pt idx="1506">
                  <c:v>0.31167597563581118</c:v>
                </c:pt>
                <c:pt idx="1507">
                  <c:v>0.28852571141250216</c:v>
                </c:pt>
                <c:pt idx="1508">
                  <c:v>0.31177423583248653</c:v>
                </c:pt>
                <c:pt idx="1509">
                  <c:v>0.27158756443638854</c:v>
                </c:pt>
                <c:pt idx="1510">
                  <c:v>0.26251059454264192</c:v>
                </c:pt>
                <c:pt idx="1511">
                  <c:v>0.23784257046798418</c:v>
                </c:pt>
                <c:pt idx="1512">
                  <c:v>0.23709380549063255</c:v>
                </c:pt>
                <c:pt idx="1513">
                  <c:v>0.20163848026052314</c:v>
                </c:pt>
                <c:pt idx="1514">
                  <c:v>0.19570738983746241</c:v>
                </c:pt>
                <c:pt idx="1515">
                  <c:v>0.19169846287181905</c:v>
                </c:pt>
                <c:pt idx="1516">
                  <c:v>0.18799516778479108</c:v>
                </c:pt>
                <c:pt idx="1517">
                  <c:v>0.20272149868514502</c:v>
                </c:pt>
                <c:pt idx="1518">
                  <c:v>0.21912245505691996</c:v>
                </c:pt>
                <c:pt idx="1519">
                  <c:v>0.23596271587809176</c:v>
                </c:pt>
                <c:pt idx="1520">
                  <c:v>0.25811707218886409</c:v>
                </c:pt>
                <c:pt idx="1521">
                  <c:v>0.2163816929484508</c:v>
                </c:pt>
                <c:pt idx="1522">
                  <c:v>0.26859709388334851</c:v>
                </c:pt>
                <c:pt idx="1523">
                  <c:v>0.28525095185139243</c:v>
                </c:pt>
                <c:pt idx="1524">
                  <c:v>0.27350516584261986</c:v>
                </c:pt>
                <c:pt idx="1525">
                  <c:v>0.26330436232599091</c:v>
                </c:pt>
                <c:pt idx="1526">
                  <c:v>0.255524575944923</c:v>
                </c:pt>
                <c:pt idx="1527">
                  <c:v>0.27244864357080173</c:v>
                </c:pt>
                <c:pt idx="1528">
                  <c:v>0.30687544494382935</c:v>
                </c:pt>
                <c:pt idx="1529">
                  <c:v>0.28352613813102745</c:v>
                </c:pt>
                <c:pt idx="1530">
                  <c:v>0.30105583721392132</c:v>
                </c:pt>
                <c:pt idx="1531">
                  <c:v>0.28770909209580653</c:v>
                </c:pt>
                <c:pt idx="1532">
                  <c:v>0.29601690169168071</c:v>
                </c:pt>
                <c:pt idx="1533">
                  <c:v>0.28873223770023171</c:v>
                </c:pt>
                <c:pt idx="1534">
                  <c:v>0.29736722156329609</c:v>
                </c:pt>
                <c:pt idx="1535">
                  <c:v>0.24602273021641749</c:v>
                </c:pt>
                <c:pt idx="1536">
                  <c:v>0.25424246046858273</c:v>
                </c:pt>
                <c:pt idx="1537">
                  <c:v>0.23109968399665795</c:v>
                </c:pt>
                <c:pt idx="1538">
                  <c:v>0.20897636338136807</c:v>
                </c:pt>
                <c:pt idx="1539">
                  <c:v>0.20828985573631684</c:v>
                </c:pt>
                <c:pt idx="1540">
                  <c:v>0.20190737675852385</c:v>
                </c:pt>
                <c:pt idx="1541">
                  <c:v>0.21827123260165263</c:v>
                </c:pt>
                <c:pt idx="1542">
                  <c:v>0.21383214156321792</c:v>
                </c:pt>
                <c:pt idx="1543">
                  <c:v>0.24918463888482922</c:v>
                </c:pt>
                <c:pt idx="1544">
                  <c:v>0.29327384599695627</c:v>
                </c:pt>
                <c:pt idx="1545">
                  <c:v>0.23091677164069691</c:v>
                </c:pt>
                <c:pt idx="1546">
                  <c:v>0.24697092450956923</c:v>
                </c:pt>
                <c:pt idx="1547">
                  <c:v>0.30694970789755938</c:v>
                </c:pt>
                <c:pt idx="1548">
                  <c:v>0.25830052206270127</c:v>
                </c:pt>
                <c:pt idx="1549">
                  <c:v>0.27540107680650117</c:v>
                </c:pt>
                <c:pt idx="1550">
                  <c:v>0.28948855438822829</c:v>
                </c:pt>
                <c:pt idx="1551">
                  <c:v>0.31143383757942122</c:v>
                </c:pt>
                <c:pt idx="1552">
                  <c:v>0.34709710274792399</c:v>
                </c:pt>
                <c:pt idx="1553">
                  <c:v>0.34414324109069783</c:v>
                </c:pt>
                <c:pt idx="1554">
                  <c:v>0.32475193682755849</c:v>
                </c:pt>
                <c:pt idx="1555">
                  <c:v>0.32369917225290484</c:v>
                </c:pt>
                <c:pt idx="1556">
                  <c:v>0.31300264558078428</c:v>
                </c:pt>
                <c:pt idx="1557">
                  <c:v>0.33099026668543469</c:v>
                </c:pt>
                <c:pt idx="1558">
                  <c:v>0.29945032122854592</c:v>
                </c:pt>
                <c:pt idx="1559">
                  <c:v>0.25755317382567094</c:v>
                </c:pt>
                <c:pt idx="1560">
                  <c:v>0.25114161713995631</c:v>
                </c:pt>
                <c:pt idx="1561">
                  <c:v>0.24265427506768814</c:v>
                </c:pt>
                <c:pt idx="1562">
                  <c:v>0.22112103672175196</c:v>
                </c:pt>
                <c:pt idx="1563">
                  <c:v>0.22336053946230819</c:v>
                </c:pt>
                <c:pt idx="1564">
                  <c:v>0.24167261740654852</c:v>
                </c:pt>
                <c:pt idx="1565">
                  <c:v>0.24904488344841952</c:v>
                </c:pt>
                <c:pt idx="1566">
                  <c:v>0.26746164551617019</c:v>
                </c:pt>
                <c:pt idx="1567">
                  <c:v>0.29550556407003725</c:v>
                </c:pt>
                <c:pt idx="1568">
                  <c:v>0.30289188245140075</c:v>
                </c:pt>
                <c:pt idx="1569">
                  <c:v>0.32151092967412453</c:v>
                </c:pt>
                <c:pt idx="1570">
                  <c:v>0.34059573820783939</c:v>
                </c:pt>
                <c:pt idx="1571">
                  <c:v>0.30579116280018759</c:v>
                </c:pt>
                <c:pt idx="1572">
                  <c:v>0.31812385681130922</c:v>
                </c:pt>
                <c:pt idx="1573">
                  <c:v>0.30160482161978303</c:v>
                </c:pt>
                <c:pt idx="1574">
                  <c:v>0.31038921770911554</c:v>
                </c:pt>
                <c:pt idx="1575">
                  <c:v>0.34911953438288745</c:v>
                </c:pt>
                <c:pt idx="1576">
                  <c:v>0.33311256801019679</c:v>
                </c:pt>
                <c:pt idx="1577">
                  <c:v>0.3743590208722728</c:v>
                </c:pt>
                <c:pt idx="1578">
                  <c:v>0.36695837740151976</c:v>
                </c:pt>
                <c:pt idx="1579">
                  <c:v>0.36826811255023079</c:v>
                </c:pt>
                <c:pt idx="1580">
                  <c:v>0.36395330558217209</c:v>
                </c:pt>
                <c:pt idx="1581">
                  <c:v>0.33577181012675028</c:v>
                </c:pt>
                <c:pt idx="1582">
                  <c:v>0.35530067547218591</c:v>
                </c:pt>
                <c:pt idx="1583">
                  <c:v>0.29774294968536158</c:v>
                </c:pt>
                <c:pt idx="1584">
                  <c:v>0.30497782948105046</c:v>
                </c:pt>
                <c:pt idx="1585">
                  <c:v>0.27502294775895142</c:v>
                </c:pt>
                <c:pt idx="1586">
                  <c:v>0.25678858278060224</c:v>
                </c:pt>
                <c:pt idx="1587">
                  <c:v>0.26295695190542684</c:v>
                </c:pt>
                <c:pt idx="1588">
                  <c:v>0.25845452543176434</c:v>
                </c:pt>
                <c:pt idx="1589">
                  <c:v>0.28976366957487704</c:v>
                </c:pt>
                <c:pt idx="1590">
                  <c:v>0.25788530479035537</c:v>
                </c:pt>
                <c:pt idx="1591">
                  <c:v>0.28702997307152212</c:v>
                </c:pt>
                <c:pt idx="1592">
                  <c:v>0.30111497601720039</c:v>
                </c:pt>
                <c:pt idx="1593">
                  <c:v>0.27156698395439893</c:v>
                </c:pt>
                <c:pt idx="1594">
                  <c:v>0.29127298336036411</c:v>
                </c:pt>
                <c:pt idx="1595">
                  <c:v>0.33731387545099384</c:v>
                </c:pt>
                <c:pt idx="1596">
                  <c:v>0.353814326886845</c:v>
                </c:pt>
                <c:pt idx="1597">
                  <c:v>0.3389046227450126</c:v>
                </c:pt>
                <c:pt idx="1598">
                  <c:v>0.33639989662673331</c:v>
                </c:pt>
                <c:pt idx="1599">
                  <c:v>0.34746480448823247</c:v>
                </c:pt>
                <c:pt idx="1600">
                  <c:v>0.39268919323228196</c:v>
                </c:pt>
                <c:pt idx="1601">
                  <c:v>0.44697763859915873</c:v>
                </c:pt>
                <c:pt idx="1602">
                  <c:v>0.38770523583018618</c:v>
                </c:pt>
                <c:pt idx="1603">
                  <c:v>0.3841230212612104</c:v>
                </c:pt>
                <c:pt idx="1604">
                  <c:v>0.37105559837478969</c:v>
                </c:pt>
                <c:pt idx="1605">
                  <c:v>0.36614580851185169</c:v>
                </c:pt>
                <c:pt idx="1606">
                  <c:v>0.32047682114032178</c:v>
                </c:pt>
                <c:pt idx="1607">
                  <c:v>0.339028822166629</c:v>
                </c:pt>
                <c:pt idx="1608">
                  <c:v>0.32014848874193308</c:v>
                </c:pt>
                <c:pt idx="1609">
                  <c:v>0.2887130568536464</c:v>
                </c:pt>
                <c:pt idx="1610">
                  <c:v>0.29607699368086243</c:v>
                </c:pt>
                <c:pt idx="1611">
                  <c:v>0.29256056261908608</c:v>
                </c:pt>
                <c:pt idx="1612">
                  <c:v>0.29742282485046706</c:v>
                </c:pt>
                <c:pt idx="1613">
                  <c:v>0.30676862669925847</c:v>
                </c:pt>
                <c:pt idx="1614">
                  <c:v>0.31232784591724405</c:v>
                </c:pt>
                <c:pt idx="1615">
                  <c:v>0.31722743782372459</c:v>
                </c:pt>
                <c:pt idx="1616">
                  <c:v>0.32703633672047028</c:v>
                </c:pt>
                <c:pt idx="1617">
                  <c:v>0.37980784080478464</c:v>
                </c:pt>
                <c:pt idx="1618">
                  <c:v>0.37580634448586631</c:v>
                </c:pt>
                <c:pt idx="1619">
                  <c:v>0.38428294254761597</c:v>
                </c:pt>
                <c:pt idx="1620">
                  <c:v>0.41637710452021703</c:v>
                </c:pt>
                <c:pt idx="1621">
                  <c:v>0.40309303110532291</c:v>
                </c:pt>
                <c:pt idx="1622">
                  <c:v>0.42398626442303777</c:v>
                </c:pt>
                <c:pt idx="1623">
                  <c:v>0.44243274791298254</c:v>
                </c:pt>
                <c:pt idx="1624">
                  <c:v>0.4186764038858567</c:v>
                </c:pt>
                <c:pt idx="1625">
                  <c:v>0.41488765684558637</c:v>
                </c:pt>
                <c:pt idx="1626">
                  <c:v>0.43857453745824898</c:v>
                </c:pt>
                <c:pt idx="1627">
                  <c:v>0.46147613888018207</c:v>
                </c:pt>
                <c:pt idx="1628">
                  <c:v>0.43184654463507011</c:v>
                </c:pt>
                <c:pt idx="1629">
                  <c:v>0.40848936077497955</c:v>
                </c:pt>
                <c:pt idx="1630">
                  <c:v>0.38290040713031309</c:v>
                </c:pt>
                <c:pt idx="1631">
                  <c:v>0.34074196501692777</c:v>
                </c:pt>
                <c:pt idx="1632">
                  <c:v>0.32421293621432495</c:v>
                </c:pt>
                <c:pt idx="1633">
                  <c:v>0.30913262453841123</c:v>
                </c:pt>
                <c:pt idx="1634">
                  <c:v>0.30459284076637472</c:v>
                </c:pt>
                <c:pt idx="1635">
                  <c:v>0.32324924693657375</c:v>
                </c:pt>
                <c:pt idx="1636">
                  <c:v>0.29743727201442005</c:v>
                </c:pt>
                <c:pt idx="1637">
                  <c:v>0.29400324156017055</c:v>
                </c:pt>
                <c:pt idx="1638">
                  <c:v>0.32348405665105318</c:v>
                </c:pt>
                <c:pt idx="1639">
                  <c:v>0.33350717970821309</c:v>
                </c:pt>
                <c:pt idx="1640">
                  <c:v>0.34304709164923136</c:v>
                </c:pt>
                <c:pt idx="1641">
                  <c:v>0.36569740170763115</c:v>
                </c:pt>
                <c:pt idx="1642">
                  <c:v>0.40023382649965294</c:v>
                </c:pt>
                <c:pt idx="1643">
                  <c:v>0.40343036215170552</c:v>
                </c:pt>
                <c:pt idx="1644">
                  <c:v>0.37116657541276421</c:v>
                </c:pt>
                <c:pt idx="1645">
                  <c:v>0.40662301915992921</c:v>
                </c:pt>
                <c:pt idx="1646">
                  <c:v>0.40866328830770698</c:v>
                </c:pt>
                <c:pt idx="1647">
                  <c:v>0.44212979205686437</c:v>
                </c:pt>
                <c:pt idx="1648">
                  <c:v>0.4444477388263996</c:v>
                </c:pt>
                <c:pt idx="1649">
                  <c:v>0.38759326896881946</c:v>
                </c:pt>
                <c:pt idx="1650">
                  <c:v>0.40356150294382387</c:v>
                </c:pt>
                <c:pt idx="1651">
                  <c:v>0.40496846456619412</c:v>
                </c:pt>
                <c:pt idx="1652">
                  <c:v>0.39040615485722152</c:v>
                </c:pt>
                <c:pt idx="1653">
                  <c:v>0.36729835509801684</c:v>
                </c:pt>
                <c:pt idx="1654">
                  <c:v>0.32992178728364685</c:v>
                </c:pt>
                <c:pt idx="1655">
                  <c:v>0.31900590883516061</c:v>
                </c:pt>
                <c:pt idx="1656">
                  <c:v>0.28759099719247277</c:v>
                </c:pt>
                <c:pt idx="1657">
                  <c:v>0.2773262007130598</c:v>
                </c:pt>
                <c:pt idx="1658">
                  <c:v>0.26595157165237943</c:v>
                </c:pt>
                <c:pt idx="1659">
                  <c:v>0.28252180404475752</c:v>
                </c:pt>
                <c:pt idx="1660">
                  <c:v>0.26097390793160119</c:v>
                </c:pt>
                <c:pt idx="1661">
                  <c:v>0.26889979259914032</c:v>
                </c:pt>
                <c:pt idx="1662">
                  <c:v>0.27743815083088952</c:v>
                </c:pt>
                <c:pt idx="1663">
                  <c:v>0.32259233626462558</c:v>
                </c:pt>
                <c:pt idx="1664">
                  <c:v>0.31683710128641474</c:v>
                </c:pt>
                <c:pt idx="1665">
                  <c:v>0.294833475818779</c:v>
                </c:pt>
                <c:pt idx="1666">
                  <c:v>0.31138921464096264</c:v>
                </c:pt>
                <c:pt idx="1667">
                  <c:v>0.31105147888940193</c:v>
                </c:pt>
                <c:pt idx="1668">
                  <c:v>0.30091839688216571</c:v>
                </c:pt>
                <c:pt idx="1669">
                  <c:v>0.31098817883390933</c:v>
                </c:pt>
                <c:pt idx="1670">
                  <c:v>0.29591639624977151</c:v>
                </c:pt>
                <c:pt idx="1671">
                  <c:v>0.30150198522366661</c:v>
                </c:pt>
                <c:pt idx="1672">
                  <c:v>0.3293288221155482</c:v>
                </c:pt>
                <c:pt idx="1673">
                  <c:v>0.33597400057883281</c:v>
                </c:pt>
                <c:pt idx="1674">
                  <c:v>0.38090269339946903</c:v>
                </c:pt>
                <c:pt idx="1675">
                  <c:v>0.37731560837103528</c:v>
                </c:pt>
                <c:pt idx="1676">
                  <c:v>0.34874366570368176</c:v>
                </c:pt>
                <c:pt idx="1677">
                  <c:v>0.33802656049862778</c:v>
                </c:pt>
                <c:pt idx="1678">
                  <c:v>0.28846318045417962</c:v>
                </c:pt>
                <c:pt idx="1679">
                  <c:v>0.27574451041542869</c:v>
                </c:pt>
                <c:pt idx="1680">
                  <c:v>0.27039306811945113</c:v>
                </c:pt>
                <c:pt idx="1681">
                  <c:v>0.25554820975359949</c:v>
                </c:pt>
                <c:pt idx="1682">
                  <c:v>0.24959954900071255</c:v>
                </c:pt>
                <c:pt idx="1683">
                  <c:v>0.24630004537091713</c:v>
                </c:pt>
                <c:pt idx="1684">
                  <c:v>0.24169666056224981</c:v>
                </c:pt>
                <c:pt idx="1685">
                  <c:v>0.26761017301066797</c:v>
                </c:pt>
                <c:pt idx="1686">
                  <c:v>0.28365106737977197</c:v>
                </c:pt>
                <c:pt idx="1687">
                  <c:v>0.32497230258035764</c:v>
                </c:pt>
                <c:pt idx="1688">
                  <c:v>0.28971638322387255</c:v>
                </c:pt>
                <c:pt idx="1689">
                  <c:v>0.28038380714141314</c:v>
                </c:pt>
                <c:pt idx="1690">
                  <c:v>0.29162307332793591</c:v>
                </c:pt>
                <c:pt idx="1691">
                  <c:v>0.28745725558725232</c:v>
                </c:pt>
                <c:pt idx="1692">
                  <c:v>0.26594439380904844</c:v>
                </c:pt>
                <c:pt idx="1693">
                  <c:v>0.26819387985642484</c:v>
                </c:pt>
                <c:pt idx="1694">
                  <c:v>0.26286830285864204</c:v>
                </c:pt>
                <c:pt idx="1695">
                  <c:v>0.2915959166819786</c:v>
                </c:pt>
                <c:pt idx="1696">
                  <c:v>0.28882461438391949</c:v>
                </c:pt>
                <c:pt idx="1697">
                  <c:v>0.31983983225414836</c:v>
                </c:pt>
                <c:pt idx="1698">
                  <c:v>0.32157016016871148</c:v>
                </c:pt>
                <c:pt idx="1699">
                  <c:v>0.30186003988312876</c:v>
                </c:pt>
                <c:pt idx="1700">
                  <c:v>0.29644170208237158</c:v>
                </c:pt>
                <c:pt idx="1701">
                  <c:v>0.27857199331076449</c:v>
                </c:pt>
                <c:pt idx="1702">
                  <c:v>0.24273901604008044</c:v>
                </c:pt>
                <c:pt idx="1703">
                  <c:v>0.22378649046781041</c:v>
                </c:pt>
                <c:pt idx="1704">
                  <c:v>0.22353743027641934</c:v>
                </c:pt>
                <c:pt idx="1705">
                  <c:v>0.19642055114464901</c:v>
                </c:pt>
                <c:pt idx="1706">
                  <c:v>0.18125803599986165</c:v>
                </c:pt>
                <c:pt idx="1707">
                  <c:v>0.19509257918527423</c:v>
                </c:pt>
                <c:pt idx="1708">
                  <c:v>0.18069890363396862</c:v>
                </c:pt>
                <c:pt idx="1709">
                  <c:v>0.19928005986100997</c:v>
                </c:pt>
                <c:pt idx="1710">
                  <c:v>0.21349786929901671</c:v>
                </c:pt>
                <c:pt idx="1711">
                  <c:v>0.26393145843892429</c:v>
                </c:pt>
                <c:pt idx="1712">
                  <c:v>0.24654444755217533</c:v>
                </c:pt>
                <c:pt idx="1713">
                  <c:v>0.23241165633019445</c:v>
                </c:pt>
                <c:pt idx="1714">
                  <c:v>0.23256987147333608</c:v>
                </c:pt>
                <c:pt idx="1715">
                  <c:v>0.23590886967218774</c:v>
                </c:pt>
                <c:pt idx="1716">
                  <c:v>0.22979698294309567</c:v>
                </c:pt>
                <c:pt idx="1717">
                  <c:v>0.24864603010044176</c:v>
                </c:pt>
                <c:pt idx="1718">
                  <c:v>0.25367199163138371</c:v>
                </c:pt>
                <c:pt idx="1719">
                  <c:v>0.25633250580081551</c:v>
                </c:pt>
                <c:pt idx="1720">
                  <c:v>0.30420847882269569</c:v>
                </c:pt>
                <c:pt idx="1721">
                  <c:v>0.29754846917930583</c:v>
                </c:pt>
                <c:pt idx="1722">
                  <c:v>0.28896402360103202</c:v>
                </c:pt>
                <c:pt idx="1723">
                  <c:v>0.29429391148527784</c:v>
                </c:pt>
                <c:pt idx="1724">
                  <c:v>0.29149484455813224</c:v>
                </c:pt>
                <c:pt idx="1725">
                  <c:v>0.30418886282365509</c:v>
                </c:pt>
                <c:pt idx="1726">
                  <c:v>0.26089111132872894</c:v>
                </c:pt>
                <c:pt idx="1727">
                  <c:v>0.24963034597046799</c:v>
                </c:pt>
                <c:pt idx="1728">
                  <c:v>0.24091993447525215</c:v>
                </c:pt>
                <c:pt idx="1729">
                  <c:v>0.2067315307213658</c:v>
                </c:pt>
                <c:pt idx="1730">
                  <c:v>0.19882144664594814</c:v>
                </c:pt>
                <c:pt idx="1731">
                  <c:v>0.1935367184647345</c:v>
                </c:pt>
                <c:pt idx="1732">
                  <c:v>0.19493970717597528</c:v>
                </c:pt>
                <c:pt idx="1733">
                  <c:v>0.21144530139800213</c:v>
                </c:pt>
                <c:pt idx="1734">
                  <c:v>0.24062671811589528</c:v>
                </c:pt>
                <c:pt idx="1735">
                  <c:v>0.26701080917025005</c:v>
                </c:pt>
                <c:pt idx="1736">
                  <c:v>0.2518753285979019</c:v>
                </c:pt>
                <c:pt idx="1737">
                  <c:v>0.26116622921914495</c:v>
                </c:pt>
                <c:pt idx="1738">
                  <c:v>0.24308314880199744</c:v>
                </c:pt>
                <c:pt idx="1739">
                  <c:v>0.24049069733536341</c:v>
                </c:pt>
                <c:pt idx="1740">
                  <c:v>0.24978450321187559</c:v>
                </c:pt>
                <c:pt idx="1741">
                  <c:v>0.24646129772057465</c:v>
                </c:pt>
                <c:pt idx="1742">
                  <c:v>0.23963296993174552</c:v>
                </c:pt>
                <c:pt idx="1743">
                  <c:v>0.2672411161305383</c:v>
                </c:pt>
                <c:pt idx="1744">
                  <c:v>0.3303634187300451</c:v>
                </c:pt>
                <c:pt idx="1745">
                  <c:v>0.30500533269094238</c:v>
                </c:pt>
                <c:pt idx="1746">
                  <c:v>0.31763077569519699</c:v>
                </c:pt>
                <c:pt idx="1747">
                  <c:v>0.28447289897149125</c:v>
                </c:pt>
                <c:pt idx="1748">
                  <c:v>0.28493177229540384</c:v>
                </c:pt>
                <c:pt idx="1749">
                  <c:v>0.27854010790068451</c:v>
                </c:pt>
                <c:pt idx="1750">
                  <c:v>0.23791042840289248</c:v>
                </c:pt>
                <c:pt idx="1751">
                  <c:v>0.24049151459079163</c:v>
                </c:pt>
                <c:pt idx="1752">
                  <c:v>0.22122964794118924</c:v>
                </c:pt>
                <c:pt idx="1753">
                  <c:v>0.20402070916666204</c:v>
                </c:pt>
                <c:pt idx="1754">
                  <c:v>0.20611958622180435</c:v>
                </c:pt>
                <c:pt idx="1755">
                  <c:v>0.19923715998134603</c:v>
                </c:pt>
                <c:pt idx="1756">
                  <c:v>0.17876324917422426</c:v>
                </c:pt>
                <c:pt idx="1757">
                  <c:v>0.18546820135302763</c:v>
                </c:pt>
                <c:pt idx="1758">
                  <c:v>0.2140128992225224</c:v>
                </c:pt>
                <c:pt idx="1759">
                  <c:v>0.24937741609492209</c:v>
                </c:pt>
                <c:pt idx="1760">
                  <c:v>0.2529578055323638</c:v>
                </c:pt>
                <c:pt idx="1761">
                  <c:v>0.22801621727537119</c:v>
                </c:pt>
                <c:pt idx="1762">
                  <c:v>0.2587936308695426</c:v>
                </c:pt>
                <c:pt idx="1763">
                  <c:v>0.25616839276548065</c:v>
                </c:pt>
                <c:pt idx="1764">
                  <c:v>0.28882865604037422</c:v>
                </c:pt>
                <c:pt idx="1765">
                  <c:v>0.27803091518171241</c:v>
                </c:pt>
                <c:pt idx="1766">
                  <c:v>0.23192115120259552</c:v>
                </c:pt>
                <c:pt idx="1767">
                  <c:v>0.2679466760722613</c:v>
                </c:pt>
                <c:pt idx="1768">
                  <c:v>0.2956706737448016</c:v>
                </c:pt>
                <c:pt idx="1769">
                  <c:v>0.27788927629625337</c:v>
                </c:pt>
                <c:pt idx="1770">
                  <c:v>0.314887324917341</c:v>
                </c:pt>
                <c:pt idx="1771">
                  <c:v>0.2782746653281814</c:v>
                </c:pt>
                <c:pt idx="1772">
                  <c:v>0.2886646189285349</c:v>
                </c:pt>
                <c:pt idx="1773">
                  <c:v>0.22765540244675264</c:v>
                </c:pt>
                <c:pt idx="1774">
                  <c:v>0.2330857124449276</c:v>
                </c:pt>
                <c:pt idx="1775">
                  <c:v>0.23432690767511885</c:v>
                </c:pt>
                <c:pt idx="1776">
                  <c:v>0.24351355142212475</c:v>
                </c:pt>
                <c:pt idx="1777">
                  <c:v>0.19866338145985565</c:v>
                </c:pt>
                <c:pt idx="1778">
                  <c:v>0.1778970588556838</c:v>
                </c:pt>
                <c:pt idx="1779">
                  <c:v>0.17506102710123386</c:v>
                </c:pt>
                <c:pt idx="1780">
                  <c:v>0.1631349998373815</c:v>
                </c:pt>
                <c:pt idx="1781">
                  <c:v>0.17584770014129408</c:v>
                </c:pt>
                <c:pt idx="1782">
                  <c:v>0.20431722397332047</c:v>
                </c:pt>
                <c:pt idx="1783">
                  <c:v>0.2096777442276109</c:v>
                </c:pt>
                <c:pt idx="1784">
                  <c:v>0.21557274742343402</c:v>
                </c:pt>
                <c:pt idx="1785">
                  <c:v>0.23974880212400404</c:v>
                </c:pt>
                <c:pt idx="1786">
                  <c:v>0.22952233464591551</c:v>
                </c:pt>
                <c:pt idx="1787">
                  <c:v>0.25760704256636879</c:v>
                </c:pt>
                <c:pt idx="1788">
                  <c:v>0.26448858742742243</c:v>
                </c:pt>
                <c:pt idx="1789">
                  <c:v>0.26407432186500113</c:v>
                </c:pt>
                <c:pt idx="1790">
                  <c:v>0.26317072327250451</c:v>
                </c:pt>
                <c:pt idx="1791">
                  <c:v>0.27223072852422975</c:v>
                </c:pt>
                <c:pt idx="1792">
                  <c:v>0.26144826259656462</c:v>
                </c:pt>
                <c:pt idx="1793">
                  <c:v>0.29214160909317338</c:v>
                </c:pt>
                <c:pt idx="1794">
                  <c:v>0.30862425035312691</c:v>
                </c:pt>
                <c:pt idx="1795">
                  <c:v>0.25498348914782604</c:v>
                </c:pt>
                <c:pt idx="1796">
                  <c:v>0.26131449834519516</c:v>
                </c:pt>
                <c:pt idx="1797">
                  <c:v>0.23323932134603548</c:v>
                </c:pt>
                <c:pt idx="1798">
                  <c:v>0.24124535262018112</c:v>
                </c:pt>
                <c:pt idx="1799">
                  <c:v>0.2178979911757675</c:v>
                </c:pt>
                <c:pt idx="1800">
                  <c:v>0.20009149385431205</c:v>
                </c:pt>
                <c:pt idx="1801">
                  <c:v>0.17557772791237072</c:v>
                </c:pt>
                <c:pt idx="1802">
                  <c:v>0.16113559485389417</c:v>
                </c:pt>
                <c:pt idx="1803">
                  <c:v>0.17625997530117271</c:v>
                </c:pt>
                <c:pt idx="1804">
                  <c:v>0.17334780951237486</c:v>
                </c:pt>
                <c:pt idx="1805">
                  <c:v>0.16761293193566176</c:v>
                </c:pt>
                <c:pt idx="1806">
                  <c:v>0.19347297749043854</c:v>
                </c:pt>
                <c:pt idx="1807">
                  <c:v>0.19836283011301523</c:v>
                </c:pt>
                <c:pt idx="1808">
                  <c:v>0.21986576462063623</c:v>
                </c:pt>
                <c:pt idx="1809">
                  <c:v>0.24737395051388866</c:v>
                </c:pt>
                <c:pt idx="1810">
                  <c:v>0.27867586472347078</c:v>
                </c:pt>
                <c:pt idx="1811">
                  <c:v>0.29387100277201722</c:v>
                </c:pt>
                <c:pt idx="1812">
                  <c:v>0.2727313712792907</c:v>
                </c:pt>
                <c:pt idx="1813">
                  <c:v>0.26355089561765871</c:v>
                </c:pt>
                <c:pt idx="1814">
                  <c:v>0.2672568519791183</c:v>
                </c:pt>
                <c:pt idx="1815">
                  <c:v>0.280435415312841</c:v>
                </c:pt>
                <c:pt idx="1816">
                  <c:v>0.3054353901781538</c:v>
                </c:pt>
                <c:pt idx="1817">
                  <c:v>0.27476103410131664</c:v>
                </c:pt>
                <c:pt idx="1818">
                  <c:v>0.28366695311246493</c:v>
                </c:pt>
                <c:pt idx="1819">
                  <c:v>0.34088115016536985</c:v>
                </c:pt>
                <c:pt idx="1820">
                  <c:v>0.29567116360138557</c:v>
                </c:pt>
                <c:pt idx="1821">
                  <c:v>0.24627677122355399</c:v>
                </c:pt>
                <c:pt idx="1822">
                  <c:v>0.2204515601102818</c:v>
                </c:pt>
                <c:pt idx="1823">
                  <c:v>0.21665001883744081</c:v>
                </c:pt>
                <c:pt idx="1824">
                  <c:v>0.18879467463131383</c:v>
                </c:pt>
                <c:pt idx="1825">
                  <c:v>0.17926932214708038</c:v>
                </c:pt>
                <c:pt idx="1826">
                  <c:v>0.16312291236648416</c:v>
                </c:pt>
                <c:pt idx="1827">
                  <c:v>0.16693497639440677</c:v>
                </c:pt>
                <c:pt idx="1828">
                  <c:v>0.17374834775091666</c:v>
                </c:pt>
                <c:pt idx="1829">
                  <c:v>0.1759481501271489</c:v>
                </c:pt>
                <c:pt idx="1830">
                  <c:v>0.20417182313033558</c:v>
                </c:pt>
                <c:pt idx="1831">
                  <c:v>0.24869839816703121</c:v>
                </c:pt>
                <c:pt idx="1832">
                  <c:v>0.23797033711839469</c:v>
                </c:pt>
                <c:pt idx="1833">
                  <c:v>0.1955943933625886</c:v>
                </c:pt>
                <c:pt idx="1834">
                  <c:v>0.18922571594180068</c:v>
                </c:pt>
                <c:pt idx="1835">
                  <c:v>0.19160456098614442</c:v>
                </c:pt>
                <c:pt idx="1836">
                  <c:v>0.21930641959081368</c:v>
                </c:pt>
                <c:pt idx="1837">
                  <c:v>0.22464240277855974</c:v>
                </c:pt>
                <c:pt idx="1838">
                  <c:v>0.21763560708613985</c:v>
                </c:pt>
                <c:pt idx="1839">
                  <c:v>0.24682257470358709</c:v>
                </c:pt>
                <c:pt idx="1840">
                  <c:v>0.30400381172268326</c:v>
                </c:pt>
                <c:pt idx="1841">
                  <c:v>0.32269903220298579</c:v>
                </c:pt>
                <c:pt idx="1842">
                  <c:v>0.32907432261129221</c:v>
                </c:pt>
                <c:pt idx="1843">
                  <c:v>0.27200043984166783</c:v>
                </c:pt>
                <c:pt idx="1844">
                  <c:v>0.27342987597069918</c:v>
                </c:pt>
                <c:pt idx="1845">
                  <c:v>0.26556534079918354</c:v>
                </c:pt>
                <c:pt idx="1846">
                  <c:v>0.24532897270115891</c:v>
                </c:pt>
                <c:pt idx="1847">
                  <c:v>0.22594178790067668</c:v>
                </c:pt>
                <c:pt idx="1848">
                  <c:v>0.21141648621815104</c:v>
                </c:pt>
                <c:pt idx="1849">
                  <c:v>0.18138437480062611</c:v>
                </c:pt>
                <c:pt idx="1850">
                  <c:v>0.18276932219363354</c:v>
                </c:pt>
                <c:pt idx="1851">
                  <c:v>0.17769815034723579</c:v>
                </c:pt>
                <c:pt idx="1852">
                  <c:v>0.17207542234476164</c:v>
                </c:pt>
                <c:pt idx="1853">
                  <c:v>0.19822765452732682</c:v>
                </c:pt>
                <c:pt idx="1854">
                  <c:v>0.21094732339927641</c:v>
                </c:pt>
                <c:pt idx="1855">
                  <c:v>0.24984911361682666</c:v>
                </c:pt>
                <c:pt idx="1856">
                  <c:v>0.23180674158728543</c:v>
                </c:pt>
                <c:pt idx="1857">
                  <c:v>0.23443414641048774</c:v>
                </c:pt>
                <c:pt idx="1858">
                  <c:v>0.22193921517740448</c:v>
                </c:pt>
                <c:pt idx="1859">
                  <c:v>0.2079210195170689</c:v>
                </c:pt>
                <c:pt idx="1860">
                  <c:v>0.20927310958822229</c:v>
                </c:pt>
                <c:pt idx="1861">
                  <c:v>0.22447425773594812</c:v>
                </c:pt>
                <c:pt idx="1862">
                  <c:v>0.22437090766187745</c:v>
                </c:pt>
                <c:pt idx="1863">
                  <c:v>0.2963989905051202</c:v>
                </c:pt>
                <c:pt idx="1864">
                  <c:v>0.339773179081512</c:v>
                </c:pt>
                <c:pt idx="1865">
                  <c:v>0.33035604064956375</c:v>
                </c:pt>
                <c:pt idx="1866">
                  <c:v>0.31790711472549399</c:v>
                </c:pt>
                <c:pt idx="1867">
                  <c:v>0.29415394717402793</c:v>
                </c:pt>
                <c:pt idx="1868">
                  <c:v>0.29863350235846509</c:v>
                </c:pt>
                <c:pt idx="1869">
                  <c:v>0.26759166230333564</c:v>
                </c:pt>
                <c:pt idx="1870">
                  <c:v>0.26281470565276699</c:v>
                </c:pt>
                <c:pt idx="1871">
                  <c:v>0.22960047333740724</c:v>
                </c:pt>
                <c:pt idx="1872">
                  <c:v>0.20467058009415254</c:v>
                </c:pt>
                <c:pt idx="1873">
                  <c:v>0.17942227278268791</c:v>
                </c:pt>
                <c:pt idx="1874">
                  <c:v>0.18215115516555003</c:v>
                </c:pt>
                <c:pt idx="1875">
                  <c:v>0.18491152395190089</c:v>
                </c:pt>
                <c:pt idx="1876">
                  <c:v>0.17327555604693559</c:v>
                </c:pt>
                <c:pt idx="1877">
                  <c:v>0.19227700741995035</c:v>
                </c:pt>
                <c:pt idx="1878">
                  <c:v>0.21382791466058476</c:v>
                </c:pt>
                <c:pt idx="1879">
                  <c:v>0.24391611126718474</c:v>
                </c:pt>
                <c:pt idx="1880">
                  <c:v>0.26652245995533397</c:v>
                </c:pt>
                <c:pt idx="1881">
                  <c:v>0.21292212858712914</c:v>
                </c:pt>
                <c:pt idx="1882">
                  <c:v>0.21947883562765502</c:v>
                </c:pt>
                <c:pt idx="1883">
                  <c:v>0.27236266562660139</c:v>
                </c:pt>
                <c:pt idx="1884">
                  <c:v>0.22438257378392407</c:v>
                </c:pt>
                <c:pt idx="1885">
                  <c:v>0.24441707090857903</c:v>
                </c:pt>
                <c:pt idx="1886">
                  <c:v>0.2147887044878109</c:v>
                </c:pt>
                <c:pt idx="1887">
                  <c:v>0.19554634630480899</c:v>
                </c:pt>
                <c:pt idx="1888">
                  <c:v>0.2399665788451501</c:v>
                </c:pt>
                <c:pt idx="1889">
                  <c:v>0.23977927860008827</c:v>
                </c:pt>
                <c:pt idx="1890">
                  <c:v>0.27047626086364868</c:v>
                </c:pt>
                <c:pt idx="1891">
                  <c:v>0.27528978376080954</c:v>
                </c:pt>
                <c:pt idx="1892">
                  <c:v>0.26714340371493728</c:v>
                </c:pt>
                <c:pt idx="1893">
                  <c:v>0.23727182337972741</c:v>
                </c:pt>
                <c:pt idx="1894">
                  <c:v>0.26011565325808489</c:v>
                </c:pt>
                <c:pt idx="1895">
                  <c:v>0.22927473927105685</c:v>
                </c:pt>
                <c:pt idx="1896">
                  <c:v>0.20168897621192755</c:v>
                </c:pt>
                <c:pt idx="1897">
                  <c:v>0.1907588540948168</c:v>
                </c:pt>
                <c:pt idx="1898">
                  <c:v>0.1926241962891353</c:v>
                </c:pt>
                <c:pt idx="1899">
                  <c:v>0.17500946242197396</c:v>
                </c:pt>
                <c:pt idx="1900">
                  <c:v>0.18516758114055121</c:v>
                </c:pt>
                <c:pt idx="1901">
                  <c:v>0.19068579323771892</c:v>
                </c:pt>
                <c:pt idx="1902">
                  <c:v>0.19167127422543467</c:v>
                </c:pt>
                <c:pt idx="1903">
                  <c:v>3.7690404482038477E-3</c:v>
                </c:pt>
                <c:pt idx="1904">
                  <c:v>3.7714223704120994E-3</c:v>
                </c:pt>
                <c:pt idx="1905">
                  <c:v>3.7714223721669561E-3</c:v>
                </c:pt>
                <c:pt idx="1906">
                  <c:v>3.7714223721098008E-3</c:v>
                </c:pt>
                <c:pt idx="1907">
                  <c:v>3.7714223721234588E-3</c:v>
                </c:pt>
                <c:pt idx="1908">
                  <c:v>3.7714223721327543E-3</c:v>
                </c:pt>
                <c:pt idx="1909">
                  <c:v>3.2308693225850782E-2</c:v>
                </c:pt>
                <c:pt idx="1910">
                  <c:v>0.40963369574714792</c:v>
                </c:pt>
                <c:pt idx="1911">
                  <c:v>0.34660931781509169</c:v>
                </c:pt>
                <c:pt idx="1912">
                  <c:v>0.30556146476058427</c:v>
                </c:pt>
                <c:pt idx="1913">
                  <c:v>0.32196152732227462</c:v>
                </c:pt>
                <c:pt idx="1914">
                  <c:v>0.3589893695248908</c:v>
                </c:pt>
                <c:pt idx="1915">
                  <c:v>0.31749594050473406</c:v>
                </c:pt>
                <c:pt idx="1916">
                  <c:v>0.31309701241148491</c:v>
                </c:pt>
                <c:pt idx="1917">
                  <c:v>0.28787253476391578</c:v>
                </c:pt>
                <c:pt idx="1918">
                  <c:v>0.26435590256533992</c:v>
                </c:pt>
                <c:pt idx="1919">
                  <c:v>0.25872336778511379</c:v>
                </c:pt>
                <c:pt idx="1920">
                  <c:v>0.23172083019667172</c:v>
                </c:pt>
                <c:pt idx="1921">
                  <c:v>0.20260622937801728</c:v>
                </c:pt>
                <c:pt idx="1922">
                  <c:v>0.21535949398181126</c:v>
                </c:pt>
                <c:pt idx="1923">
                  <c:v>0.20726475511595366</c:v>
                </c:pt>
                <c:pt idx="1924">
                  <c:v>0.18807615539253436</c:v>
                </c:pt>
                <c:pt idx="1925">
                  <c:v>0.19747823002599044</c:v>
                </c:pt>
                <c:pt idx="1926">
                  <c:v>0.22042505119508296</c:v>
                </c:pt>
                <c:pt idx="1927">
                  <c:v>0.27067674016918908</c:v>
                </c:pt>
                <c:pt idx="1928">
                  <c:v>0.25749049215751485</c:v>
                </c:pt>
                <c:pt idx="1929">
                  <c:v>0.23063257661088127</c:v>
                </c:pt>
                <c:pt idx="1930">
                  <c:v>0.22876177870181813</c:v>
                </c:pt>
                <c:pt idx="1931">
                  <c:v>0.21977160497926171</c:v>
                </c:pt>
                <c:pt idx="1932">
                  <c:v>0.23236287991763849</c:v>
                </c:pt>
                <c:pt idx="1933">
                  <c:v>0.2704204021676872</c:v>
                </c:pt>
                <c:pt idx="1934">
                  <c:v>0.2327661812603673</c:v>
                </c:pt>
                <c:pt idx="1935">
                  <c:v>0.25369256037740079</c:v>
                </c:pt>
                <c:pt idx="1936">
                  <c:v>0.30482108279565118</c:v>
                </c:pt>
                <c:pt idx="1937">
                  <c:v>0.30774052250968276</c:v>
                </c:pt>
                <c:pt idx="1938">
                  <c:v>0.33988372382872523</c:v>
                </c:pt>
                <c:pt idx="1939">
                  <c:v>0.30928214962846456</c:v>
                </c:pt>
                <c:pt idx="1940">
                  <c:v>0.30295777767072124</c:v>
                </c:pt>
                <c:pt idx="1941">
                  <c:v>0.27535375732032086</c:v>
                </c:pt>
                <c:pt idx="1942">
                  <c:v>0.27505215949837675</c:v>
                </c:pt>
                <c:pt idx="1943">
                  <c:v>0.25474132400102012</c:v>
                </c:pt>
                <c:pt idx="1944">
                  <c:v>0.24545382486201445</c:v>
                </c:pt>
                <c:pt idx="1945">
                  <c:v>0.2142017479895458</c:v>
                </c:pt>
                <c:pt idx="1946">
                  <c:v>0.23415623735334254</c:v>
                </c:pt>
                <c:pt idx="1947">
                  <c:v>0.21822548137813588</c:v>
                </c:pt>
                <c:pt idx="1948">
                  <c:v>0.22673406337902313</c:v>
                </c:pt>
                <c:pt idx="1949">
                  <c:v>0.2360306309122944</c:v>
                </c:pt>
                <c:pt idx="1950">
                  <c:v>0.27687824666665106</c:v>
                </c:pt>
                <c:pt idx="1951">
                  <c:v>0.27402615243968143</c:v>
                </c:pt>
                <c:pt idx="1952">
                  <c:v>0.29139208837919089</c:v>
                </c:pt>
                <c:pt idx="1953">
                  <c:v>0.30731338926736085</c:v>
                </c:pt>
                <c:pt idx="1954">
                  <c:v>0.35493781748122466</c:v>
                </c:pt>
                <c:pt idx="1955">
                  <c:v>0.33699840226606442</c:v>
                </c:pt>
                <c:pt idx="1956">
                  <c:v>0.31810215398815794</c:v>
                </c:pt>
                <c:pt idx="1957">
                  <c:v>0.30414373990635085</c:v>
                </c:pt>
                <c:pt idx="1958">
                  <c:v>0.28565506065552843</c:v>
                </c:pt>
                <c:pt idx="1959">
                  <c:v>0.31790310327970439</c:v>
                </c:pt>
                <c:pt idx="1960">
                  <c:v>0.28877568608293935</c:v>
                </c:pt>
                <c:pt idx="1961">
                  <c:v>0.3335903609003425</c:v>
                </c:pt>
                <c:pt idx="1962">
                  <c:v>0.36102537619558406</c:v>
                </c:pt>
                <c:pt idx="1963">
                  <c:v>0.3158656925759224</c:v>
                </c:pt>
                <c:pt idx="1964">
                  <c:v>0.34071987556913347</c:v>
                </c:pt>
                <c:pt idx="1965">
                  <c:v>0.28926704128003083</c:v>
                </c:pt>
                <c:pt idx="1966">
                  <c:v>0.30135521534589527</c:v>
                </c:pt>
                <c:pt idx="1967">
                  <c:v>0.25677079452733642</c:v>
                </c:pt>
                <c:pt idx="1968">
                  <c:v>0.23950723214352687</c:v>
                </c:pt>
                <c:pt idx="1969">
                  <c:v>0.20452106493605066</c:v>
                </c:pt>
                <c:pt idx="1970">
                  <c:v>0.21308235495738567</c:v>
                </c:pt>
                <c:pt idx="1971">
                  <c:v>0.22245873803344962</c:v>
                </c:pt>
                <c:pt idx="1972">
                  <c:v>0.19900377790320325</c:v>
                </c:pt>
                <c:pt idx="1973">
                  <c:v>0.21384117949623682</c:v>
                </c:pt>
                <c:pt idx="1974">
                  <c:v>0.22050143618429088</c:v>
                </c:pt>
                <c:pt idx="1975">
                  <c:v>0.24220820739351995</c:v>
                </c:pt>
                <c:pt idx="1976">
                  <c:v>0.22739863959190734</c:v>
                </c:pt>
                <c:pt idx="1977">
                  <c:v>0.26811688594524941</c:v>
                </c:pt>
                <c:pt idx="1978">
                  <c:v>0.30028153486909664</c:v>
                </c:pt>
                <c:pt idx="1979">
                  <c:v>0.3022020685279736</c:v>
                </c:pt>
                <c:pt idx="1980">
                  <c:v>0.34122864896307681</c:v>
                </c:pt>
                <c:pt idx="1981">
                  <c:v>0.32009503769687125</c:v>
                </c:pt>
                <c:pt idx="1982">
                  <c:v>0.28914642857578221</c:v>
                </c:pt>
                <c:pt idx="1983">
                  <c:v>0.27387811596733647</c:v>
                </c:pt>
                <c:pt idx="1984">
                  <c:v>0.30387185277109413</c:v>
                </c:pt>
                <c:pt idx="1985">
                  <c:v>0.31059841918011583</c:v>
                </c:pt>
                <c:pt idx="1986">
                  <c:v>0.33871602267326989</c:v>
                </c:pt>
                <c:pt idx="1987">
                  <c:v>0.33731673946356544</c:v>
                </c:pt>
                <c:pt idx="1988">
                  <c:v>0.33234001527260698</c:v>
                </c:pt>
                <c:pt idx="1989">
                  <c:v>0.31612021971753967</c:v>
                </c:pt>
                <c:pt idx="1990">
                  <c:v>0.3050003825116554</c:v>
                </c:pt>
                <c:pt idx="1991">
                  <c:v>0.28466951855806649</c:v>
                </c:pt>
                <c:pt idx="1992">
                  <c:v>0.27134755858676368</c:v>
                </c:pt>
                <c:pt idx="1993">
                  <c:v>0.24790129360433133</c:v>
                </c:pt>
                <c:pt idx="1994">
                  <c:v>0.21898065151114143</c:v>
                </c:pt>
                <c:pt idx="1995">
                  <c:v>0.22655693997810969</c:v>
                </c:pt>
                <c:pt idx="1996">
                  <c:v>0.23111484368748494</c:v>
                </c:pt>
                <c:pt idx="1997">
                  <c:v>0.26110490802231834</c:v>
                </c:pt>
                <c:pt idx="1998">
                  <c:v>0.26948098815198457</c:v>
                </c:pt>
                <c:pt idx="1999">
                  <c:v>0.31351877137104078</c:v>
                </c:pt>
                <c:pt idx="2000">
                  <c:v>0.31813058164774377</c:v>
                </c:pt>
                <c:pt idx="2001">
                  <c:v>0.28894957035291868</c:v>
                </c:pt>
                <c:pt idx="2002">
                  <c:v>0.25659236500530086</c:v>
                </c:pt>
                <c:pt idx="2003">
                  <c:v>0.2631291645984154</c:v>
                </c:pt>
                <c:pt idx="2004">
                  <c:v>0.29107132440603412</c:v>
                </c:pt>
                <c:pt idx="2005">
                  <c:v>0.28145529608182596</c:v>
                </c:pt>
                <c:pt idx="2006">
                  <c:v>0.26359401401470695</c:v>
                </c:pt>
                <c:pt idx="2007">
                  <c:v>0.26036345922911136</c:v>
                </c:pt>
                <c:pt idx="2008">
                  <c:v>0.29412506589234544</c:v>
                </c:pt>
                <c:pt idx="2009">
                  <c:v>0.3115320466718039</c:v>
                </c:pt>
                <c:pt idx="2010">
                  <c:v>0.33364756212492436</c:v>
                </c:pt>
                <c:pt idx="2011">
                  <c:v>0.30036264475664737</c:v>
                </c:pt>
                <c:pt idx="2012">
                  <c:v>0.30476653851810781</c:v>
                </c:pt>
                <c:pt idx="2013">
                  <c:v>0.30700234022082334</c:v>
                </c:pt>
                <c:pt idx="2014">
                  <c:v>0.26972754312852987</c:v>
                </c:pt>
                <c:pt idx="2015">
                  <c:v>0.2347014282442256</c:v>
                </c:pt>
                <c:pt idx="2016">
                  <c:v>0.24102453061063253</c:v>
                </c:pt>
                <c:pt idx="2017">
                  <c:v>0.22470928994955178</c:v>
                </c:pt>
                <c:pt idx="2018">
                  <c:v>0.21794243760332413</c:v>
                </c:pt>
                <c:pt idx="2019">
                  <c:v>0.20434881520382658</c:v>
                </c:pt>
                <c:pt idx="2020">
                  <c:v>0.20444535627078839</c:v>
                </c:pt>
                <c:pt idx="2021">
                  <c:v>0.21961188270348916</c:v>
                </c:pt>
                <c:pt idx="2022">
                  <c:v>0.23458674977124949</c:v>
                </c:pt>
                <c:pt idx="2023">
                  <c:v>0.27251549946865211</c:v>
                </c:pt>
                <c:pt idx="2024">
                  <c:v>0.2602514222008302</c:v>
                </c:pt>
                <c:pt idx="2025">
                  <c:v>0.28520556592961843</c:v>
                </c:pt>
                <c:pt idx="2026">
                  <c:v>0.30028415703496208</c:v>
                </c:pt>
                <c:pt idx="2027">
                  <c:v>0.32278777069264286</c:v>
                </c:pt>
                <c:pt idx="2028">
                  <c:v>0.3120243784964129</c:v>
                </c:pt>
                <c:pt idx="2029">
                  <c:v>0.28867948731114512</c:v>
                </c:pt>
                <c:pt idx="2030">
                  <c:v>0.22692648767219512</c:v>
                </c:pt>
                <c:pt idx="2031">
                  <c:v>0.2309779932389312</c:v>
                </c:pt>
                <c:pt idx="2032">
                  <c:v>0.28818943371713646</c:v>
                </c:pt>
                <c:pt idx="2033">
                  <c:v>0.29686798807884934</c:v>
                </c:pt>
                <c:pt idx="2034">
                  <c:v>0.29476508343543006</c:v>
                </c:pt>
                <c:pt idx="2035">
                  <c:v>0.26322570142137131</c:v>
                </c:pt>
                <c:pt idx="2036">
                  <c:v>0.27710288446880293</c:v>
                </c:pt>
                <c:pt idx="2037">
                  <c:v>0.2647236880175925</c:v>
                </c:pt>
                <c:pt idx="2038">
                  <c:v>0.26900710860193722</c:v>
                </c:pt>
                <c:pt idx="2039">
                  <c:v>0.23725369653105088</c:v>
                </c:pt>
                <c:pt idx="2040">
                  <c:v>0.22139396150768215</c:v>
                </c:pt>
                <c:pt idx="2041">
                  <c:v>0.20905868694744403</c:v>
                </c:pt>
                <c:pt idx="2042">
                  <c:v>0.18623000438400955</c:v>
                </c:pt>
                <c:pt idx="2043">
                  <c:v>0.17689844290900655</c:v>
                </c:pt>
                <c:pt idx="2044">
                  <c:v>0.17965873581784947</c:v>
                </c:pt>
                <c:pt idx="2045">
                  <c:v>0.19372602432691077</c:v>
                </c:pt>
                <c:pt idx="2046">
                  <c:v>0.21668655137101547</c:v>
                </c:pt>
                <c:pt idx="2047">
                  <c:v>0.24914950221186685</c:v>
                </c:pt>
                <c:pt idx="2048">
                  <c:v>0.22545347604371213</c:v>
                </c:pt>
                <c:pt idx="2049">
                  <c:v>0.2274908051495495</c:v>
                </c:pt>
                <c:pt idx="2050">
                  <c:v>0.23295077079711118</c:v>
                </c:pt>
                <c:pt idx="2051">
                  <c:v>0.23935908888642946</c:v>
                </c:pt>
                <c:pt idx="2052">
                  <c:v>0.25103149389915458</c:v>
                </c:pt>
                <c:pt idx="2053">
                  <c:v>0.2900529620940836</c:v>
                </c:pt>
                <c:pt idx="2054">
                  <c:v>0.26809582280743804</c:v>
                </c:pt>
                <c:pt idx="2055">
                  <c:v>0.24933640755211189</c:v>
                </c:pt>
                <c:pt idx="2056">
                  <c:v>0.27926994427401142</c:v>
                </c:pt>
                <c:pt idx="2057">
                  <c:v>0.28540489815112308</c:v>
                </c:pt>
                <c:pt idx="2058">
                  <c:v>0.28352035889661842</c:v>
                </c:pt>
                <c:pt idx="2059">
                  <c:v>0.31181190426552702</c:v>
                </c:pt>
                <c:pt idx="2060">
                  <c:v>0.29675650828783112</c:v>
                </c:pt>
                <c:pt idx="2061">
                  <c:v>0.27991750144029975</c:v>
                </c:pt>
                <c:pt idx="2062">
                  <c:v>0.23290830946942584</c:v>
                </c:pt>
                <c:pt idx="2063">
                  <c:v>0.21773022994554131</c:v>
                </c:pt>
                <c:pt idx="2064">
                  <c:v>0.22798741922285709</c:v>
                </c:pt>
                <c:pt idx="2065">
                  <c:v>0.20585811035343354</c:v>
                </c:pt>
                <c:pt idx="2066">
                  <c:v>0.1875551780955983</c:v>
                </c:pt>
                <c:pt idx="2067">
                  <c:v>0.17582092298707949</c:v>
                </c:pt>
                <c:pt idx="2068">
                  <c:v>0.1690995928107199</c:v>
                </c:pt>
                <c:pt idx="2069">
                  <c:v>0.17822138323238909</c:v>
                </c:pt>
                <c:pt idx="2070">
                  <c:v>0.21076186704823427</c:v>
                </c:pt>
                <c:pt idx="2071">
                  <c:v>0.24307048926139657</c:v>
                </c:pt>
                <c:pt idx="2072">
                  <c:v>0.2393784165275254</c:v>
                </c:pt>
                <c:pt idx="2073">
                  <c:v>0.25860919726236148</c:v>
                </c:pt>
                <c:pt idx="2074">
                  <c:v>0.25267521859432351</c:v>
                </c:pt>
                <c:pt idx="2075">
                  <c:v>0.20758565730842318</c:v>
                </c:pt>
                <c:pt idx="2076">
                  <c:v>0.20683676278651314</c:v>
                </c:pt>
                <c:pt idx="2077">
                  <c:v>0.2030987978280159</c:v>
                </c:pt>
                <c:pt idx="2078">
                  <c:v>0.23656911761113456</c:v>
                </c:pt>
                <c:pt idx="2079">
                  <c:v>0.23188725093431481</c:v>
                </c:pt>
                <c:pt idx="2080">
                  <c:v>0.23717659629665058</c:v>
                </c:pt>
                <c:pt idx="2081">
                  <c:v>0.25095803223099666</c:v>
                </c:pt>
                <c:pt idx="2082">
                  <c:v>0.27760712792596609</c:v>
                </c:pt>
                <c:pt idx="2083">
                  <c:v>0.28358228725628376</c:v>
                </c:pt>
                <c:pt idx="2084">
                  <c:v>0.27052717919714109</c:v>
                </c:pt>
                <c:pt idx="2085">
                  <c:v>0.26365726602960282</c:v>
                </c:pt>
                <c:pt idx="2086">
                  <c:v>0.25349377404930812</c:v>
                </c:pt>
                <c:pt idx="2087">
                  <c:v>0.2276255879473176</c:v>
                </c:pt>
                <c:pt idx="2088">
                  <c:v>0.21218942536360824</c:v>
                </c:pt>
                <c:pt idx="2089">
                  <c:v>0.20879730480184894</c:v>
                </c:pt>
                <c:pt idx="2090">
                  <c:v>0.19911659637977017</c:v>
                </c:pt>
                <c:pt idx="2091">
                  <c:v>0.17982603378161036</c:v>
                </c:pt>
                <c:pt idx="2092">
                  <c:v>0.17605197713934492</c:v>
                </c:pt>
                <c:pt idx="2093">
                  <c:v>0.19918528012779754</c:v>
                </c:pt>
                <c:pt idx="2094">
                  <c:v>0.21308737670970393</c:v>
                </c:pt>
                <c:pt idx="2095">
                  <c:v>0.28396607093364595</c:v>
                </c:pt>
                <c:pt idx="2096">
                  <c:v>0.2812825423743438</c:v>
                </c:pt>
                <c:pt idx="2097">
                  <c:v>0.31337695733696364</c:v>
                </c:pt>
                <c:pt idx="2098">
                  <c:v>0.28759734696593159</c:v>
                </c:pt>
                <c:pt idx="2099">
                  <c:v>0.29466702447449455</c:v>
                </c:pt>
                <c:pt idx="2100">
                  <c:v>0.28836130959644873</c:v>
                </c:pt>
                <c:pt idx="2101">
                  <c:v>0.29800476915329011</c:v>
                </c:pt>
                <c:pt idx="2102">
                  <c:v>0.26878055999823425</c:v>
                </c:pt>
                <c:pt idx="2103">
                  <c:v>0.29140896251339171</c:v>
                </c:pt>
                <c:pt idx="2104">
                  <c:v>0.31665159133640874</c:v>
                </c:pt>
                <c:pt idx="2105">
                  <c:v>0.36365568838147982</c:v>
                </c:pt>
                <c:pt idx="2106">
                  <c:v>0.37948617684981517</c:v>
                </c:pt>
                <c:pt idx="2107">
                  <c:v>0.3204069637015704</c:v>
                </c:pt>
                <c:pt idx="2108">
                  <c:v>0.30665422110200391</c:v>
                </c:pt>
                <c:pt idx="2109">
                  <c:v>0.27887719198109456</c:v>
                </c:pt>
                <c:pt idx="2110">
                  <c:v>0.26502851606699401</c:v>
                </c:pt>
                <c:pt idx="2111">
                  <c:v>0.26966813192341882</c:v>
                </c:pt>
                <c:pt idx="2112">
                  <c:v>0.27105368651589296</c:v>
                </c:pt>
                <c:pt idx="2113">
                  <c:v>0.23402662029335403</c:v>
                </c:pt>
                <c:pt idx="2114">
                  <c:v>0.22571840823301478</c:v>
                </c:pt>
                <c:pt idx="2115">
                  <c:v>0.20935332365482689</c:v>
                </c:pt>
                <c:pt idx="2116">
                  <c:v>0.21288609787370294</c:v>
                </c:pt>
                <c:pt idx="2117">
                  <c:v>0.21314251227846595</c:v>
                </c:pt>
                <c:pt idx="2118">
                  <c:v>0.22197156928487749</c:v>
                </c:pt>
                <c:pt idx="2119">
                  <c:v>0.22883361715310624</c:v>
                </c:pt>
                <c:pt idx="2120">
                  <c:v>0.23167794574727577</c:v>
                </c:pt>
                <c:pt idx="2121">
                  <c:v>0.25829961246611916</c:v>
                </c:pt>
                <c:pt idx="2122">
                  <c:v>0.30582379106346896</c:v>
                </c:pt>
                <c:pt idx="2123">
                  <c:v>0.30372607827526416</c:v>
                </c:pt>
                <c:pt idx="2124">
                  <c:v>0.32673572508285936</c:v>
                </c:pt>
                <c:pt idx="2125">
                  <c:v>0.33419779452798093</c:v>
                </c:pt>
                <c:pt idx="2126">
                  <c:v>0.35250818676663498</c:v>
                </c:pt>
                <c:pt idx="2127">
                  <c:v>0.3592629230805498</c:v>
                </c:pt>
                <c:pt idx="2128">
                  <c:v>0.38354924983082062</c:v>
                </c:pt>
                <c:pt idx="2129">
                  <c:v>0.33137621884211876</c:v>
                </c:pt>
                <c:pt idx="2130">
                  <c:v>0.34912920543859094</c:v>
                </c:pt>
                <c:pt idx="2131">
                  <c:v>0.33146541231613341</c:v>
                </c:pt>
                <c:pt idx="2132">
                  <c:v>0.27095609318594766</c:v>
                </c:pt>
                <c:pt idx="2133">
                  <c:v>0.25783382241845909</c:v>
                </c:pt>
                <c:pt idx="2134">
                  <c:v>0.23825768809442927</c:v>
                </c:pt>
                <c:pt idx="2135">
                  <c:v>0.23731796218462145</c:v>
                </c:pt>
                <c:pt idx="2136">
                  <c:v>0.22082197927973704</c:v>
                </c:pt>
                <c:pt idx="2137">
                  <c:v>0.19806375320197259</c:v>
                </c:pt>
                <c:pt idx="2138">
                  <c:v>0.19014249471053971</c:v>
                </c:pt>
                <c:pt idx="2139">
                  <c:v>0.19474083098871786</c:v>
                </c:pt>
                <c:pt idx="2140">
                  <c:v>0.18997760109771619</c:v>
                </c:pt>
                <c:pt idx="2141">
                  <c:v>0.19411969380518918</c:v>
                </c:pt>
                <c:pt idx="2142">
                  <c:v>0.24721536645932746</c:v>
                </c:pt>
                <c:pt idx="2143">
                  <c:v>0.25890727053656093</c:v>
                </c:pt>
                <c:pt idx="2144">
                  <c:v>0.23469622736298945</c:v>
                </c:pt>
                <c:pt idx="2145">
                  <c:v>0.24184509629471015</c:v>
                </c:pt>
                <c:pt idx="2146">
                  <c:v>0.26545883625809313</c:v>
                </c:pt>
                <c:pt idx="2147">
                  <c:v>0.29370141475236522</c:v>
                </c:pt>
                <c:pt idx="2148">
                  <c:v>0.31689130863001519</c:v>
                </c:pt>
                <c:pt idx="2149">
                  <c:v>0.35636372640930492</c:v>
                </c:pt>
                <c:pt idx="2150">
                  <c:v>0.27383663666158276</c:v>
                </c:pt>
                <c:pt idx="2151">
                  <c:v>0.28362683661220611</c:v>
                </c:pt>
                <c:pt idx="2152">
                  <c:v>0.27116251365289251</c:v>
                </c:pt>
                <c:pt idx="2153">
                  <c:v>0.32194859162002759</c:v>
                </c:pt>
                <c:pt idx="2154">
                  <c:v>0.29840121858429597</c:v>
                </c:pt>
                <c:pt idx="2155">
                  <c:v>0.30438058205321883</c:v>
                </c:pt>
                <c:pt idx="2156">
                  <c:v>0.2744668390746729</c:v>
                </c:pt>
                <c:pt idx="2157">
                  <c:v>0.2531060728245989</c:v>
                </c:pt>
                <c:pt idx="2158">
                  <c:v>0.22931281396327355</c:v>
                </c:pt>
                <c:pt idx="2159">
                  <c:v>0.21413645289081459</c:v>
                </c:pt>
                <c:pt idx="2160">
                  <c:v>0.21780294470640923</c:v>
                </c:pt>
                <c:pt idx="2161">
                  <c:v>0.20222987347961155</c:v>
                </c:pt>
                <c:pt idx="2162">
                  <c:v>0.18425686651981057</c:v>
                </c:pt>
                <c:pt idx="2163">
                  <c:v>0.18242051228607134</c:v>
                </c:pt>
                <c:pt idx="2164">
                  <c:v>0.1765572161913975</c:v>
                </c:pt>
                <c:pt idx="2165">
                  <c:v>0.18600573312001287</c:v>
                </c:pt>
                <c:pt idx="2166">
                  <c:v>0.19274517410529765</c:v>
                </c:pt>
                <c:pt idx="2167">
                  <c:v>0.23743879566381601</c:v>
                </c:pt>
                <c:pt idx="2168">
                  <c:v>0.23908811825699994</c:v>
                </c:pt>
                <c:pt idx="2169">
                  <c:v>0.21888977507607549</c:v>
                </c:pt>
                <c:pt idx="2170">
                  <c:v>0.21940962153244195</c:v>
                </c:pt>
                <c:pt idx="2171">
                  <c:v>0.21241004653370843</c:v>
                </c:pt>
                <c:pt idx="2172">
                  <c:v>0.21608818674036914</c:v>
                </c:pt>
                <c:pt idx="2173">
                  <c:v>0.22675031055130554</c:v>
                </c:pt>
                <c:pt idx="2174">
                  <c:v>0.23732482466243646</c:v>
                </c:pt>
                <c:pt idx="2175">
                  <c:v>0.21580918175975866</c:v>
                </c:pt>
                <c:pt idx="2176">
                  <c:v>0.25347523340070194</c:v>
                </c:pt>
                <c:pt idx="2177">
                  <c:v>0.2925288430515276</c:v>
                </c:pt>
                <c:pt idx="2178">
                  <c:v>0.27903619070924512</c:v>
                </c:pt>
                <c:pt idx="2179">
                  <c:v>0.26491781998443986</c:v>
                </c:pt>
                <c:pt idx="2180">
                  <c:v>0.28796196321197992</c:v>
                </c:pt>
                <c:pt idx="2181">
                  <c:v>0.27360293165960464</c:v>
                </c:pt>
                <c:pt idx="2182">
                  <c:v>0.2443145616688544</c:v>
                </c:pt>
                <c:pt idx="2183">
                  <c:v>0.22402370418610582</c:v>
                </c:pt>
                <c:pt idx="2184">
                  <c:v>0.23530424837037375</c:v>
                </c:pt>
                <c:pt idx="2185">
                  <c:v>0.20064182910697373</c:v>
                </c:pt>
                <c:pt idx="2186">
                  <c:v>0.19369365256578816</c:v>
                </c:pt>
                <c:pt idx="2187">
                  <c:v>0.18912286430441133</c:v>
                </c:pt>
                <c:pt idx="2188">
                  <c:v>0.19446107885817587</c:v>
                </c:pt>
                <c:pt idx="2189">
                  <c:v>0.18977048724490278</c:v>
                </c:pt>
                <c:pt idx="2190">
                  <c:v>0.20919365455925526</c:v>
                </c:pt>
                <c:pt idx="2191">
                  <c:v>0.24927209999371305</c:v>
                </c:pt>
                <c:pt idx="2192">
                  <c:v>0.23915878772755897</c:v>
                </c:pt>
                <c:pt idx="2193">
                  <c:v>0.22479538271016733</c:v>
                </c:pt>
                <c:pt idx="2194">
                  <c:v>0.21386244952486372</c:v>
                </c:pt>
                <c:pt idx="2195">
                  <c:v>0.2003858410134956</c:v>
                </c:pt>
                <c:pt idx="2196">
                  <c:v>0.201720564590884</c:v>
                </c:pt>
                <c:pt idx="2197">
                  <c:v>0.20465116538535374</c:v>
                </c:pt>
                <c:pt idx="2198">
                  <c:v>0.19541152328807934</c:v>
                </c:pt>
                <c:pt idx="2199">
                  <c:v>0.19482945350901576</c:v>
                </c:pt>
                <c:pt idx="2200">
                  <c:v>0.23259305942425321</c:v>
                </c:pt>
                <c:pt idx="2201">
                  <c:v>0.2707487009360971</c:v>
                </c:pt>
                <c:pt idx="2202">
                  <c:v>0.2821671954726534</c:v>
                </c:pt>
                <c:pt idx="2203">
                  <c:v>0.30472339620832478</c:v>
                </c:pt>
                <c:pt idx="2204">
                  <c:v>0.26566888309737186</c:v>
                </c:pt>
                <c:pt idx="2205">
                  <c:v>0.25797896568840573</c:v>
                </c:pt>
                <c:pt idx="2206">
                  <c:v>0.2370099922619156</c:v>
                </c:pt>
                <c:pt idx="2207">
                  <c:v>0.23877846102288236</c:v>
                </c:pt>
                <c:pt idx="2208">
                  <c:v>0.23051927761286947</c:v>
                </c:pt>
                <c:pt idx="2209">
                  <c:v>0.21105536305979267</c:v>
                </c:pt>
                <c:pt idx="2210">
                  <c:v>0.19014568785072955</c:v>
                </c:pt>
                <c:pt idx="2211">
                  <c:v>0.2109119760336689</c:v>
                </c:pt>
                <c:pt idx="2212">
                  <c:v>0.20143264513962991</c:v>
                </c:pt>
                <c:pt idx="2213">
                  <c:v>0.21695492616877118</c:v>
                </c:pt>
                <c:pt idx="2214">
                  <c:v>0.23070542200223509</c:v>
                </c:pt>
                <c:pt idx="2215">
                  <c:v>0.25456976869938031</c:v>
                </c:pt>
                <c:pt idx="2216">
                  <c:v>0.244592959178557</c:v>
                </c:pt>
                <c:pt idx="2217">
                  <c:v>0.26869166878627637</c:v>
                </c:pt>
                <c:pt idx="2218">
                  <c:v>0.23822441006063533</c:v>
                </c:pt>
                <c:pt idx="2219">
                  <c:v>0.21808523444368272</c:v>
                </c:pt>
                <c:pt idx="2220">
                  <c:v>0.23506177679047763</c:v>
                </c:pt>
                <c:pt idx="2221">
                  <c:v>0.3004529620293242</c:v>
                </c:pt>
                <c:pt idx="2222">
                  <c:v>0.29177231334401504</c:v>
                </c:pt>
                <c:pt idx="2223">
                  <c:v>0.27958992628734153</c:v>
                </c:pt>
                <c:pt idx="2224">
                  <c:v>0.29458175752876564</c:v>
                </c:pt>
                <c:pt idx="2225">
                  <c:v>0.31022288877685378</c:v>
                </c:pt>
                <c:pt idx="2226">
                  <c:v>0.31414445250732587</c:v>
                </c:pt>
                <c:pt idx="2227">
                  <c:v>0.30678991469505767</c:v>
                </c:pt>
                <c:pt idx="2228">
                  <c:v>0.26989732851757231</c:v>
                </c:pt>
                <c:pt idx="2229">
                  <c:v>0.2901882124478265</c:v>
                </c:pt>
                <c:pt idx="2230">
                  <c:v>0.24638438829703718</c:v>
                </c:pt>
                <c:pt idx="2231">
                  <c:v>0.26189520659539328</c:v>
                </c:pt>
                <c:pt idx="2232">
                  <c:v>0.22979870711276146</c:v>
                </c:pt>
                <c:pt idx="2233">
                  <c:v>0.20893217830154459</c:v>
                </c:pt>
                <c:pt idx="2234">
                  <c:v>0.19627259791775251</c:v>
                </c:pt>
                <c:pt idx="2235">
                  <c:v>0.20178475597046017</c:v>
                </c:pt>
                <c:pt idx="2236">
                  <c:v>0.20178121035103802</c:v>
                </c:pt>
                <c:pt idx="2237">
                  <c:v>0.20815255836554775</c:v>
                </c:pt>
                <c:pt idx="2238">
                  <c:v>0.21750378015619962</c:v>
                </c:pt>
                <c:pt idx="2239">
                  <c:v>0.26997430492708319</c:v>
                </c:pt>
                <c:pt idx="2240">
                  <c:v>0.24773927616209718</c:v>
                </c:pt>
                <c:pt idx="2241">
                  <c:v>0.27191130634027172</c:v>
                </c:pt>
                <c:pt idx="2242">
                  <c:v>0.27935102646686527</c:v>
                </c:pt>
                <c:pt idx="2243">
                  <c:v>0.2798630640977387</c:v>
                </c:pt>
                <c:pt idx="2244">
                  <c:v>0.27315500124454561</c:v>
                </c:pt>
                <c:pt idx="2245">
                  <c:v>0.2586880195395389</c:v>
                </c:pt>
                <c:pt idx="2246">
                  <c:v>0.27244572389021515</c:v>
                </c:pt>
                <c:pt idx="2247">
                  <c:v>0.28997902774622625</c:v>
                </c:pt>
                <c:pt idx="2248">
                  <c:v>0.30817591704669606</c:v>
                </c:pt>
                <c:pt idx="2249">
                  <c:v>0.32794736346693976</c:v>
                </c:pt>
                <c:pt idx="2250">
                  <c:v>0.32588862606943453</c:v>
                </c:pt>
                <c:pt idx="2251">
                  <c:v>0.28662533800879186</c:v>
                </c:pt>
                <c:pt idx="2252">
                  <c:v>0.26946099105942445</c:v>
                </c:pt>
                <c:pt idx="2253">
                  <c:v>0.29559265532349605</c:v>
                </c:pt>
                <c:pt idx="2254">
                  <c:v>0.2824473581884972</c:v>
                </c:pt>
                <c:pt idx="2255">
                  <c:v>0.24199147059628373</c:v>
                </c:pt>
                <c:pt idx="2256">
                  <c:v>0.23662784661778696</c:v>
                </c:pt>
                <c:pt idx="2257">
                  <c:v>0.20822660797711212</c:v>
                </c:pt>
                <c:pt idx="2258">
                  <c:v>0.18552059139791938</c:v>
                </c:pt>
                <c:pt idx="2259">
                  <c:v>0.18450007425772813</c:v>
                </c:pt>
                <c:pt idx="2260">
                  <c:v>0.1884086585894327</c:v>
                </c:pt>
                <c:pt idx="2261">
                  <c:v>0.18998363424088402</c:v>
                </c:pt>
                <c:pt idx="2262">
                  <c:v>0.22413758634900383</c:v>
                </c:pt>
                <c:pt idx="2263">
                  <c:v>0.30383764944901442</c:v>
                </c:pt>
                <c:pt idx="2264">
                  <c:v>0.27390350056646579</c:v>
                </c:pt>
                <c:pt idx="2265">
                  <c:v>0.2875441048920328</c:v>
                </c:pt>
                <c:pt idx="2266">
                  <c:v>0.24815220727138967</c:v>
                </c:pt>
                <c:pt idx="2267">
                  <c:v>0.22286474589487196</c:v>
                </c:pt>
                <c:pt idx="2268">
                  <c:v>0.26259102416878727</c:v>
                </c:pt>
                <c:pt idx="2269">
                  <c:v>0.26793554886812349</c:v>
                </c:pt>
                <c:pt idx="2270">
                  <c:v>0.27117841881856802</c:v>
                </c:pt>
                <c:pt idx="2271">
                  <c:v>0.25815755622310943</c:v>
                </c:pt>
                <c:pt idx="2272">
                  <c:v>0.27360121047530728</c:v>
                </c:pt>
                <c:pt idx="2273">
                  <c:v>0.27293548020394059</c:v>
                </c:pt>
                <c:pt idx="2274">
                  <c:v>0.29322936596087157</c:v>
                </c:pt>
                <c:pt idx="2275">
                  <c:v>0.26994137994397738</c:v>
                </c:pt>
                <c:pt idx="2276">
                  <c:v>0.28386033201192618</c:v>
                </c:pt>
                <c:pt idx="2277">
                  <c:v>0.28265669991160253</c:v>
                </c:pt>
                <c:pt idx="2278">
                  <c:v>0.25473192657508342</c:v>
                </c:pt>
                <c:pt idx="2279">
                  <c:v>0.25811595408025789</c:v>
                </c:pt>
                <c:pt idx="2280">
                  <c:v>0.23076076444887186</c:v>
                </c:pt>
                <c:pt idx="2281">
                  <c:v>0.21132879005590952</c:v>
                </c:pt>
                <c:pt idx="2282">
                  <c:v>0.22651820531273295</c:v>
                </c:pt>
                <c:pt idx="2283">
                  <c:v>0.22775041718880198</c:v>
                </c:pt>
                <c:pt idx="2284">
                  <c:v>0.23989048285472026</c:v>
                </c:pt>
                <c:pt idx="2285">
                  <c:v>0.24676030908104629</c:v>
                </c:pt>
                <c:pt idx="2286">
                  <c:v>0.27293662950521125</c:v>
                </c:pt>
                <c:pt idx="2287">
                  <c:v>0.29343005028085367</c:v>
                </c:pt>
                <c:pt idx="2288">
                  <c:v>0.29688491664757599</c:v>
                </c:pt>
                <c:pt idx="2289">
                  <c:v>0.31379687005247092</c:v>
                </c:pt>
                <c:pt idx="2290">
                  <c:v>0.28891096623041557</c:v>
                </c:pt>
                <c:pt idx="2291">
                  <c:v>0.31963420083564797</c:v>
                </c:pt>
                <c:pt idx="2292">
                  <c:v>0.3083653782200253</c:v>
                </c:pt>
                <c:pt idx="2293">
                  <c:v>0.31595089865443571</c:v>
                </c:pt>
                <c:pt idx="2294">
                  <c:v>0.29495785110967682</c:v>
                </c:pt>
                <c:pt idx="2295">
                  <c:v>0.34330548091937757</c:v>
                </c:pt>
                <c:pt idx="2296">
                  <c:v>0.31577453640672459</c:v>
                </c:pt>
                <c:pt idx="2297">
                  <c:v>0.29645233257265297</c:v>
                </c:pt>
                <c:pt idx="2298">
                  <c:v>0.30330703998681424</c:v>
                </c:pt>
                <c:pt idx="2299">
                  <c:v>0.31988713120113549</c:v>
                </c:pt>
                <c:pt idx="2300">
                  <c:v>0.28284066118278994</c:v>
                </c:pt>
                <c:pt idx="2301">
                  <c:v>0.28258258758282812</c:v>
                </c:pt>
                <c:pt idx="2302">
                  <c:v>0.29247679025764722</c:v>
                </c:pt>
                <c:pt idx="2303">
                  <c:v>0.29841804788550547</c:v>
                </c:pt>
                <c:pt idx="2304">
                  <c:v>0.27415363279088401</c:v>
                </c:pt>
                <c:pt idx="2305">
                  <c:v>0.24960811400471014</c:v>
                </c:pt>
                <c:pt idx="2306">
                  <c:v>0.26852385718124855</c:v>
                </c:pt>
                <c:pt idx="2307">
                  <c:v>0.28110722641569902</c:v>
                </c:pt>
                <c:pt idx="2308">
                  <c:v>0.27560754156488299</c:v>
                </c:pt>
                <c:pt idx="2309">
                  <c:v>0.27698390846054244</c:v>
                </c:pt>
                <c:pt idx="2310">
                  <c:v>0.27977686778621613</c:v>
                </c:pt>
                <c:pt idx="2311">
                  <c:v>0.32158723813220103</c:v>
                </c:pt>
                <c:pt idx="2312">
                  <c:v>0.34183820226701833</c:v>
                </c:pt>
                <c:pt idx="2313">
                  <c:v>0.36434064029165908</c:v>
                </c:pt>
                <c:pt idx="2314">
                  <c:v>0.30864896978006762</c:v>
                </c:pt>
                <c:pt idx="2315">
                  <c:v>0.28616838317241483</c:v>
                </c:pt>
                <c:pt idx="2316">
                  <c:v>0.30728524819407116</c:v>
                </c:pt>
                <c:pt idx="2317">
                  <c:v>0.32164335618986023</c:v>
                </c:pt>
                <c:pt idx="2318">
                  <c:v>0.28209463501673931</c:v>
                </c:pt>
                <c:pt idx="2319">
                  <c:v>0.28013515290763802</c:v>
                </c:pt>
                <c:pt idx="2320">
                  <c:v>0.29356753921190731</c:v>
                </c:pt>
                <c:pt idx="2321">
                  <c:v>0.31328111551118926</c:v>
                </c:pt>
                <c:pt idx="2322">
                  <c:v>0.31977853330630213</c:v>
                </c:pt>
                <c:pt idx="2323">
                  <c:v>0.33934399245960462</c:v>
                </c:pt>
                <c:pt idx="2324">
                  <c:v>0.33805872752309385</c:v>
                </c:pt>
                <c:pt idx="2325">
                  <c:v>0.28868872608042201</c:v>
                </c:pt>
                <c:pt idx="2326">
                  <c:v>0.25916010929982347</c:v>
                </c:pt>
                <c:pt idx="2327">
                  <c:v>0.2399647836209948</c:v>
                </c:pt>
                <c:pt idx="2328">
                  <c:v>0.27121150832834412</c:v>
                </c:pt>
                <c:pt idx="2329">
                  <c:v>0.23700895484480164</c:v>
                </c:pt>
                <c:pt idx="2330">
                  <c:v>0.21486919537202731</c:v>
                </c:pt>
                <c:pt idx="2331">
                  <c:v>0.19309246657533397</c:v>
                </c:pt>
                <c:pt idx="2332">
                  <c:v>0.21558266333629386</c:v>
                </c:pt>
                <c:pt idx="2333">
                  <c:v>0.22259002708471473</c:v>
                </c:pt>
                <c:pt idx="2334">
                  <c:v>0.24735157392453869</c:v>
                </c:pt>
                <c:pt idx="2335">
                  <c:v>0.26311894569334066</c:v>
                </c:pt>
                <c:pt idx="2336">
                  <c:v>0.26224521977715581</c:v>
                </c:pt>
                <c:pt idx="2337">
                  <c:v>0.23731824854994207</c:v>
                </c:pt>
                <c:pt idx="2338">
                  <c:v>0.23556221603227509</c:v>
                </c:pt>
                <c:pt idx="2339">
                  <c:v>0.22422024199014023</c:v>
                </c:pt>
                <c:pt idx="2340">
                  <c:v>0.20563226421240657</c:v>
                </c:pt>
                <c:pt idx="2341">
                  <c:v>0.1863794099373291</c:v>
                </c:pt>
                <c:pt idx="2342">
                  <c:v>0.24846474531050108</c:v>
                </c:pt>
                <c:pt idx="2343">
                  <c:v>0.20546426405591184</c:v>
                </c:pt>
                <c:pt idx="2344">
                  <c:v>0.24918005558444814</c:v>
                </c:pt>
                <c:pt idx="2345">
                  <c:v>0.28154958388787615</c:v>
                </c:pt>
                <c:pt idx="2346">
                  <c:v>0.29169138025941893</c:v>
                </c:pt>
                <c:pt idx="2347">
                  <c:v>0.28938347297041789</c:v>
                </c:pt>
                <c:pt idx="2348">
                  <c:v>0.28526612200470003</c:v>
                </c:pt>
                <c:pt idx="2349">
                  <c:v>0.3001964175616384</c:v>
                </c:pt>
                <c:pt idx="2350">
                  <c:v>0.28784822468837817</c:v>
                </c:pt>
                <c:pt idx="2351">
                  <c:v>0.2839086310674992</c:v>
                </c:pt>
                <c:pt idx="2352">
                  <c:v>0.2403500897340197</c:v>
                </c:pt>
                <c:pt idx="2353">
                  <c:v>0.22849845048478143</c:v>
                </c:pt>
                <c:pt idx="2354">
                  <c:v>0.22162044688106561</c:v>
                </c:pt>
                <c:pt idx="2355">
                  <c:v>0.21402755121815839</c:v>
                </c:pt>
                <c:pt idx="2356">
                  <c:v>0.22720721827398657</c:v>
                </c:pt>
                <c:pt idx="2357">
                  <c:v>0.22970506438421504</c:v>
                </c:pt>
                <c:pt idx="2358">
                  <c:v>0.24026506812040177</c:v>
                </c:pt>
                <c:pt idx="2359">
                  <c:v>0.27181550330141313</c:v>
                </c:pt>
                <c:pt idx="2360">
                  <c:v>0.28319746719412126</c:v>
                </c:pt>
                <c:pt idx="2361">
                  <c:v>0.24915700653815154</c:v>
                </c:pt>
                <c:pt idx="2362">
                  <c:v>0.26158807037326165</c:v>
                </c:pt>
                <c:pt idx="2363">
                  <c:v>0.27994581912125549</c:v>
                </c:pt>
                <c:pt idx="2364">
                  <c:v>0.25262004811431388</c:v>
                </c:pt>
                <c:pt idx="2365">
                  <c:v>0.22919014338082977</c:v>
                </c:pt>
                <c:pt idx="2366">
                  <c:v>0.21500116895724636</c:v>
                </c:pt>
                <c:pt idx="2367">
                  <c:v>0.21633545524954811</c:v>
                </c:pt>
                <c:pt idx="2368">
                  <c:v>0.25836696184821861</c:v>
                </c:pt>
                <c:pt idx="2369">
                  <c:v>0.27835629772116627</c:v>
                </c:pt>
                <c:pt idx="2370">
                  <c:v>0.32615104334982209</c:v>
                </c:pt>
                <c:pt idx="2371">
                  <c:v>0.30112985914573986</c:v>
                </c:pt>
                <c:pt idx="2372">
                  <c:v>0.30497325999770419</c:v>
                </c:pt>
                <c:pt idx="2373">
                  <c:v>0.25945145701391392</c:v>
                </c:pt>
                <c:pt idx="2374">
                  <c:v>0.24982899040475429</c:v>
                </c:pt>
                <c:pt idx="2375">
                  <c:v>0.21414222894619775</c:v>
                </c:pt>
                <c:pt idx="2376">
                  <c:v>0.21560654796779294</c:v>
                </c:pt>
                <c:pt idx="2377">
                  <c:v>0.2021080555434524</c:v>
                </c:pt>
                <c:pt idx="2378">
                  <c:v>0.19706005154724773</c:v>
                </c:pt>
                <c:pt idx="2379">
                  <c:v>0.1974574179963674</c:v>
                </c:pt>
                <c:pt idx="2380">
                  <c:v>0.19653054894504668</c:v>
                </c:pt>
                <c:pt idx="2381">
                  <c:v>0.20007224905045509</c:v>
                </c:pt>
                <c:pt idx="2382">
                  <c:v>0.20514479556197446</c:v>
                </c:pt>
                <c:pt idx="2383">
                  <c:v>0.25329769640951222</c:v>
                </c:pt>
                <c:pt idx="2384">
                  <c:v>0.23420946196317244</c:v>
                </c:pt>
                <c:pt idx="2385">
                  <c:v>0.24229268871427342</c:v>
                </c:pt>
                <c:pt idx="2386">
                  <c:v>0.21710432863212475</c:v>
                </c:pt>
                <c:pt idx="2387">
                  <c:v>0.22430244083730014</c:v>
                </c:pt>
                <c:pt idx="2388">
                  <c:v>0.21022733094478463</c:v>
                </c:pt>
                <c:pt idx="2389">
                  <c:v>0.21287073876322346</c:v>
                </c:pt>
                <c:pt idx="2390">
                  <c:v>0.2565813208966754</c:v>
                </c:pt>
                <c:pt idx="2391">
                  <c:v>0.25134453787300415</c:v>
                </c:pt>
                <c:pt idx="2392">
                  <c:v>0.27695211376687306</c:v>
                </c:pt>
                <c:pt idx="2393">
                  <c:v>0.25104985077833814</c:v>
                </c:pt>
                <c:pt idx="2394">
                  <c:v>0.27894029021456579</c:v>
                </c:pt>
                <c:pt idx="2395">
                  <c:v>0.27595103094994161</c:v>
                </c:pt>
                <c:pt idx="2396">
                  <c:v>0.31657643558535192</c:v>
                </c:pt>
                <c:pt idx="2397">
                  <c:v>0.31151546947461772</c:v>
                </c:pt>
                <c:pt idx="2398">
                  <c:v>0.25687881713735161</c:v>
                </c:pt>
                <c:pt idx="2399">
                  <c:v>0.22758761471120303</c:v>
                </c:pt>
                <c:pt idx="2400">
                  <c:v>0.21519378333466971</c:v>
                </c:pt>
                <c:pt idx="2401">
                  <c:v>0.1919126634099021</c:v>
                </c:pt>
                <c:pt idx="2402">
                  <c:v>0.17905254633476164</c:v>
                </c:pt>
                <c:pt idx="2403">
                  <c:v>0.18768799056861996</c:v>
                </c:pt>
                <c:pt idx="2404">
                  <c:v>0.18686525298874362</c:v>
                </c:pt>
                <c:pt idx="2405">
                  <c:v>0.19255362106265986</c:v>
                </c:pt>
                <c:pt idx="2406">
                  <c:v>0.22648672596181951</c:v>
                </c:pt>
                <c:pt idx="2407">
                  <c:v>0.25291609650718616</c:v>
                </c:pt>
                <c:pt idx="2408">
                  <c:v>0.25145630019074289</c:v>
                </c:pt>
                <c:pt idx="2409">
                  <c:v>0.22288518098207605</c:v>
                </c:pt>
                <c:pt idx="2410">
                  <c:v>0.20850853979386105</c:v>
                </c:pt>
                <c:pt idx="2411">
                  <c:v>0.21142728889987678</c:v>
                </c:pt>
                <c:pt idx="2412">
                  <c:v>0.22119265298405003</c:v>
                </c:pt>
                <c:pt idx="2413">
                  <c:v>0.21350944752923137</c:v>
                </c:pt>
                <c:pt idx="2414">
                  <c:v>0.20856004121963773</c:v>
                </c:pt>
                <c:pt idx="2415">
                  <c:v>0.22801657664490507</c:v>
                </c:pt>
                <c:pt idx="2416">
                  <c:v>0.26996348317040958</c:v>
                </c:pt>
                <c:pt idx="2417">
                  <c:v>0.28130300784520251</c:v>
                </c:pt>
                <c:pt idx="2418">
                  <c:v>0.25566949561679814</c:v>
                </c:pt>
                <c:pt idx="2419">
                  <c:v>0.27314804617116029</c:v>
                </c:pt>
                <c:pt idx="2420">
                  <c:v>0.30425622254983087</c:v>
                </c:pt>
                <c:pt idx="2421">
                  <c:v>0.28634710702515515</c:v>
                </c:pt>
                <c:pt idx="2422">
                  <c:v>0.24707409436411301</c:v>
                </c:pt>
                <c:pt idx="2423">
                  <c:v>0.23521976610074058</c:v>
                </c:pt>
                <c:pt idx="2424">
                  <c:v>0.22024891743916608</c:v>
                </c:pt>
                <c:pt idx="2425">
                  <c:v>0.19191728162403762</c:v>
                </c:pt>
                <c:pt idx="2426">
                  <c:v>0.17907058745004781</c:v>
                </c:pt>
                <c:pt idx="2427">
                  <c:v>0.17350701944752217</c:v>
                </c:pt>
                <c:pt idx="2428">
                  <c:v>0.18212245740832206</c:v>
                </c:pt>
                <c:pt idx="2429">
                  <c:v>0.20006824399566864</c:v>
                </c:pt>
                <c:pt idx="2430">
                  <c:v>0.22952935617893763</c:v>
                </c:pt>
                <c:pt idx="2431">
                  <c:v>0.26632052375186915</c:v>
                </c:pt>
                <c:pt idx="2432">
                  <c:v>0.26655721755211831</c:v>
                </c:pt>
                <c:pt idx="2433">
                  <c:v>0.27330183313547513</c:v>
                </c:pt>
                <c:pt idx="2434">
                  <c:v>0.26603781476948929</c:v>
                </c:pt>
                <c:pt idx="2435">
                  <c:v>0.23037782363606124</c:v>
                </c:pt>
                <c:pt idx="2436">
                  <c:v>0.2319970272705075</c:v>
                </c:pt>
                <c:pt idx="2437">
                  <c:v>0.22254490291257251</c:v>
                </c:pt>
                <c:pt idx="2438">
                  <c:v>0.24286017914299451</c:v>
                </c:pt>
                <c:pt idx="2439">
                  <c:v>0.22498686625116582</c:v>
                </c:pt>
                <c:pt idx="2440">
                  <c:v>0.25225482161147705</c:v>
                </c:pt>
                <c:pt idx="2441">
                  <c:v>0.2815566757838795</c:v>
                </c:pt>
                <c:pt idx="2442">
                  <c:v>0.28953691931495701</c:v>
                </c:pt>
                <c:pt idx="2443">
                  <c:v>0.2900498357284379</c:v>
                </c:pt>
                <c:pt idx="2444">
                  <c:v>0.29290182085459709</c:v>
                </c:pt>
                <c:pt idx="2445">
                  <c:v>0.27097919177858593</c:v>
                </c:pt>
                <c:pt idx="2446">
                  <c:v>0.2503060807949869</c:v>
                </c:pt>
                <c:pt idx="2447">
                  <c:v>0.26029336269453041</c:v>
                </c:pt>
                <c:pt idx="2448">
                  <c:v>0.24783787034517354</c:v>
                </c:pt>
                <c:pt idx="2449">
                  <c:v>0.22096137629698936</c:v>
                </c:pt>
                <c:pt idx="2450">
                  <c:v>0.19411531830802098</c:v>
                </c:pt>
                <c:pt idx="2451">
                  <c:v>0.21515164569167106</c:v>
                </c:pt>
                <c:pt idx="2452">
                  <c:v>0.20061743074597987</c:v>
                </c:pt>
                <c:pt idx="2453">
                  <c:v>0.20486313719181357</c:v>
                </c:pt>
                <c:pt idx="2454">
                  <c:v>0.20418155090893073</c:v>
                </c:pt>
                <c:pt idx="2455">
                  <c:v>0.23412216324507562</c:v>
                </c:pt>
                <c:pt idx="2456">
                  <c:v>0.23939561275641935</c:v>
                </c:pt>
                <c:pt idx="2457">
                  <c:v>0.25417316258723072</c:v>
                </c:pt>
                <c:pt idx="2458">
                  <c:v>0.26934734977277203</c:v>
                </c:pt>
                <c:pt idx="2459">
                  <c:v>0.26323480306817404</c:v>
                </c:pt>
                <c:pt idx="2460">
                  <c:v>0.29744776174562132</c:v>
                </c:pt>
                <c:pt idx="2461">
                  <c:v>0.27958708663202592</c:v>
                </c:pt>
                <c:pt idx="2462">
                  <c:v>0.26402690603574724</c:v>
                </c:pt>
                <c:pt idx="2463">
                  <c:v>0.28858563045142188</c:v>
                </c:pt>
                <c:pt idx="2464">
                  <c:v>0.30340832568202275</c:v>
                </c:pt>
                <c:pt idx="2465">
                  <c:v>0.31786858801014434</c:v>
                </c:pt>
                <c:pt idx="2466">
                  <c:v>0.3097571747146366</c:v>
                </c:pt>
                <c:pt idx="2467">
                  <c:v>0.29001406378009748</c:v>
                </c:pt>
                <c:pt idx="2468">
                  <c:v>0.28867781442110974</c:v>
                </c:pt>
                <c:pt idx="2469">
                  <c:v>0.27778514224618672</c:v>
                </c:pt>
                <c:pt idx="2470">
                  <c:v>0.25928055117231646</c:v>
                </c:pt>
                <c:pt idx="2471">
                  <c:v>0.22698034777272144</c:v>
                </c:pt>
                <c:pt idx="2472">
                  <c:v>0.23688613585421228</c:v>
                </c:pt>
                <c:pt idx="2473">
                  <c:v>0.2278189283653142</c:v>
                </c:pt>
                <c:pt idx="2474">
                  <c:v>0.24636095665963131</c:v>
                </c:pt>
                <c:pt idx="2475">
                  <c:v>0.24218493873416952</c:v>
                </c:pt>
                <c:pt idx="2476">
                  <c:v>0.23795096662175608</c:v>
                </c:pt>
                <c:pt idx="2477">
                  <c:v>0.25251928899049603</c:v>
                </c:pt>
                <c:pt idx="2478">
                  <c:v>0.25658307835712041</c:v>
                </c:pt>
                <c:pt idx="2479">
                  <c:v>0.26633977362686156</c:v>
                </c:pt>
                <c:pt idx="2480">
                  <c:v>0.28174972462916564</c:v>
                </c:pt>
                <c:pt idx="2481">
                  <c:v>0.27918160405379533</c:v>
                </c:pt>
                <c:pt idx="2482">
                  <c:v>0.30767682154280468</c:v>
                </c:pt>
                <c:pt idx="2483">
                  <c:v>0.29467345665314715</c:v>
                </c:pt>
                <c:pt idx="2484">
                  <c:v>0.32088060464027857</c:v>
                </c:pt>
                <c:pt idx="2485">
                  <c:v>0.32695192882925755</c:v>
                </c:pt>
                <c:pt idx="2486">
                  <c:v>0.30876166118776627</c:v>
                </c:pt>
                <c:pt idx="2487">
                  <c:v>0.28412107424732724</c:v>
                </c:pt>
                <c:pt idx="2488">
                  <c:v>0.26410610706331861</c:v>
                </c:pt>
                <c:pt idx="2489">
                  <c:v>0.30280466812911916</c:v>
                </c:pt>
                <c:pt idx="2490">
                  <c:v>0.27078586122403714</c:v>
                </c:pt>
                <c:pt idx="2491">
                  <c:v>0.26616065990254811</c:v>
                </c:pt>
                <c:pt idx="2492">
                  <c:v>0.30575643583144763</c:v>
                </c:pt>
                <c:pt idx="2493">
                  <c:v>0.27725040178893579</c:v>
                </c:pt>
                <c:pt idx="2494">
                  <c:v>0.24276771863351307</c:v>
                </c:pt>
                <c:pt idx="2495">
                  <c:v>0.21593962773059855</c:v>
                </c:pt>
                <c:pt idx="2496">
                  <c:v>0.21204970490028868</c:v>
                </c:pt>
                <c:pt idx="2497">
                  <c:v>0.19169260224097551</c:v>
                </c:pt>
                <c:pt idx="2498">
                  <c:v>0.19366227848128256</c:v>
                </c:pt>
                <c:pt idx="2499">
                  <c:v>0.17122602684117547</c:v>
                </c:pt>
                <c:pt idx="2500">
                  <c:v>0.18765856631875788</c:v>
                </c:pt>
                <c:pt idx="2501">
                  <c:v>0.18820727226324555</c:v>
                </c:pt>
                <c:pt idx="2502">
                  <c:v>0.22666541439422194</c:v>
                </c:pt>
                <c:pt idx="2503">
                  <c:v>0.26800630404108167</c:v>
                </c:pt>
                <c:pt idx="2504">
                  <c:v>0.22082014616312279</c:v>
                </c:pt>
                <c:pt idx="2505">
                  <c:v>0.19875503848937298</c:v>
                </c:pt>
                <c:pt idx="2506">
                  <c:v>0.20119670016356778</c:v>
                </c:pt>
                <c:pt idx="2507">
                  <c:v>0.17941316388827838</c:v>
                </c:pt>
                <c:pt idx="2508">
                  <c:v>0.19801198943759205</c:v>
                </c:pt>
                <c:pt idx="2509">
                  <c:v>0.18187048651795984</c:v>
                </c:pt>
                <c:pt idx="2510">
                  <c:v>0.17966464699570173</c:v>
                </c:pt>
                <c:pt idx="2511">
                  <c:v>0.20699482790799614</c:v>
                </c:pt>
                <c:pt idx="2512">
                  <c:v>0.26866046686856021</c:v>
                </c:pt>
                <c:pt idx="2513">
                  <c:v>0.31398779672631089</c:v>
                </c:pt>
                <c:pt idx="2514">
                  <c:v>0.28338848021476903</c:v>
                </c:pt>
                <c:pt idx="2515">
                  <c:v>0.23965783290674805</c:v>
                </c:pt>
                <c:pt idx="2516">
                  <c:v>0.25489889202664506</c:v>
                </c:pt>
                <c:pt idx="2517">
                  <c:v>0.26732591917985704</c:v>
                </c:pt>
                <c:pt idx="2518">
                  <c:v>0.22293002327405967</c:v>
                </c:pt>
                <c:pt idx="2519">
                  <c:v>0.20247602063898404</c:v>
                </c:pt>
                <c:pt idx="2520">
                  <c:v>0.2040361808831343</c:v>
                </c:pt>
                <c:pt idx="2521">
                  <c:v>0.18774610480764217</c:v>
                </c:pt>
                <c:pt idx="2522">
                  <c:v>0.18300782085312231</c:v>
                </c:pt>
                <c:pt idx="2523">
                  <c:v>0.1768654010598143</c:v>
                </c:pt>
                <c:pt idx="2524">
                  <c:v>0.17441237026767478</c:v>
                </c:pt>
                <c:pt idx="2525">
                  <c:v>0.19130613677412678</c:v>
                </c:pt>
                <c:pt idx="2526">
                  <c:v>0.23722073049982714</c:v>
                </c:pt>
                <c:pt idx="2527">
                  <c:v>0.24834973447861858</c:v>
                </c:pt>
                <c:pt idx="2528">
                  <c:v>0.26509098129334485</c:v>
                </c:pt>
                <c:pt idx="2529">
                  <c:v>0.24097825642365189</c:v>
                </c:pt>
                <c:pt idx="2530">
                  <c:v>0.23972246177412265</c:v>
                </c:pt>
                <c:pt idx="2531">
                  <c:v>0.23720568255851468</c:v>
                </c:pt>
                <c:pt idx="2532">
                  <c:v>0.1984856121084016</c:v>
                </c:pt>
                <c:pt idx="2533">
                  <c:v>0.16408171368955546</c:v>
                </c:pt>
                <c:pt idx="2534">
                  <c:v>0.17495097308469132</c:v>
                </c:pt>
                <c:pt idx="2535">
                  <c:v>0.17657022800640002</c:v>
                </c:pt>
                <c:pt idx="2536">
                  <c:v>0.22712901899025237</c:v>
                </c:pt>
                <c:pt idx="2537">
                  <c:v>0.24033480018903003</c:v>
                </c:pt>
                <c:pt idx="2538">
                  <c:v>0.26304623559526641</c:v>
                </c:pt>
                <c:pt idx="2539">
                  <c:v>0.23395748588829815</c:v>
                </c:pt>
                <c:pt idx="2540">
                  <c:v>0.24957523758457362</c:v>
                </c:pt>
                <c:pt idx="2541">
                  <c:v>0.2446981415477934</c:v>
                </c:pt>
                <c:pt idx="2542">
                  <c:v>0.2396659588021583</c:v>
                </c:pt>
                <c:pt idx="2543">
                  <c:v>0.20401070837849122</c:v>
                </c:pt>
                <c:pt idx="2544">
                  <c:v>0.18981538061039813</c:v>
                </c:pt>
                <c:pt idx="2545">
                  <c:v>0.18630182516540847</c:v>
                </c:pt>
                <c:pt idx="2546">
                  <c:v>0.17139186847409138</c:v>
                </c:pt>
                <c:pt idx="2547">
                  <c:v>0.17523804974591092</c:v>
                </c:pt>
                <c:pt idx="2548">
                  <c:v>0.20762810047501401</c:v>
                </c:pt>
                <c:pt idx="2549">
                  <c:v>0.22167824212528617</c:v>
                </c:pt>
                <c:pt idx="2550">
                  <c:v>0.24534354217101045</c:v>
                </c:pt>
                <c:pt idx="2551">
                  <c:v>0.28022238098754743</c:v>
                </c:pt>
                <c:pt idx="2552">
                  <c:v>0.28099419649554819</c:v>
                </c:pt>
                <c:pt idx="2553">
                  <c:v>0.28096989590278765</c:v>
                </c:pt>
                <c:pt idx="2554">
                  <c:v>0.27029980857072355</c:v>
                </c:pt>
                <c:pt idx="2555">
                  <c:v>0.1919503893608486</c:v>
                </c:pt>
                <c:pt idx="2556">
                  <c:v>0.19593651248345145</c:v>
                </c:pt>
                <c:pt idx="2557">
                  <c:v>0.20492146937847974</c:v>
                </c:pt>
                <c:pt idx="2558">
                  <c:v>0.21315835619425047</c:v>
                </c:pt>
                <c:pt idx="2559">
                  <c:v>0.24651192072412265</c:v>
                </c:pt>
                <c:pt idx="2560">
                  <c:v>0.23476167037067946</c:v>
                </c:pt>
                <c:pt idx="2561">
                  <c:v>0.27528039792827974</c:v>
                </c:pt>
                <c:pt idx="2562">
                  <c:v>0.31422032697765961</c:v>
                </c:pt>
                <c:pt idx="2563">
                  <c:v>0.29239314879034844</c:v>
                </c:pt>
                <c:pt idx="2564">
                  <c:v>0.2858849701273351</c:v>
                </c:pt>
                <c:pt idx="2565">
                  <c:v>0.2653826863292254</c:v>
                </c:pt>
                <c:pt idx="2566">
                  <c:v>0.2379645341090029</c:v>
                </c:pt>
                <c:pt idx="2567">
                  <c:v>0.23011693492767249</c:v>
                </c:pt>
                <c:pt idx="2568">
                  <c:v>0.22261379328249484</c:v>
                </c:pt>
                <c:pt idx="2569">
                  <c:v>0.2015634656388875</c:v>
                </c:pt>
                <c:pt idx="2570">
                  <c:v>0.17302575854664137</c:v>
                </c:pt>
                <c:pt idx="2571">
                  <c:v>0.18189095514907322</c:v>
                </c:pt>
                <c:pt idx="2572">
                  <c:v>0.18291317440795937</c:v>
                </c:pt>
                <c:pt idx="2573">
                  <c:v>0.18505217292831103</c:v>
                </c:pt>
                <c:pt idx="2574">
                  <c:v>0.23727190193998943</c:v>
                </c:pt>
                <c:pt idx="2575">
                  <c:v>0.26164248963658204</c:v>
                </c:pt>
                <c:pt idx="2576">
                  <c:v>0.24381119994817954</c:v>
                </c:pt>
                <c:pt idx="2577">
                  <c:v>0.25915077776398981</c:v>
                </c:pt>
                <c:pt idx="2578">
                  <c:v>0.22998794155203786</c:v>
                </c:pt>
                <c:pt idx="2579">
                  <c:v>0.2311983641673438</c:v>
                </c:pt>
                <c:pt idx="2580">
                  <c:v>0.2033357680093702</c:v>
                </c:pt>
                <c:pt idx="2581">
                  <c:v>0.22787892706490737</c:v>
                </c:pt>
                <c:pt idx="2582">
                  <c:v>0.21689968830755021</c:v>
                </c:pt>
                <c:pt idx="2583">
                  <c:v>0.21021906382129774</c:v>
                </c:pt>
                <c:pt idx="2584">
                  <c:v>0.25019051711315177</c:v>
                </c:pt>
                <c:pt idx="2585">
                  <c:v>0.27783535320148484</c:v>
                </c:pt>
                <c:pt idx="2586">
                  <c:v>0.25631162201029833</c:v>
                </c:pt>
                <c:pt idx="2587">
                  <c:v>0.26638667486384865</c:v>
                </c:pt>
                <c:pt idx="2588">
                  <c:v>0.27043925805783431</c:v>
                </c:pt>
                <c:pt idx="2589">
                  <c:v>0.2725722119159909</c:v>
                </c:pt>
                <c:pt idx="2590">
                  <c:v>0.24753504312963179</c:v>
                </c:pt>
                <c:pt idx="2591">
                  <c:v>0.19684343554028502</c:v>
                </c:pt>
                <c:pt idx="2592">
                  <c:v>0.20303170348376545</c:v>
                </c:pt>
                <c:pt idx="2593">
                  <c:v>0.19051578099618766</c:v>
                </c:pt>
                <c:pt idx="2594">
                  <c:v>0.18840988060355721</c:v>
                </c:pt>
                <c:pt idx="2595">
                  <c:v>0.17974425019178136</c:v>
                </c:pt>
                <c:pt idx="2596">
                  <c:v>0.16968966123313703</c:v>
                </c:pt>
                <c:pt idx="2597">
                  <c:v>0.20005580659376132</c:v>
                </c:pt>
                <c:pt idx="2598">
                  <c:v>0.228120467116355</c:v>
                </c:pt>
                <c:pt idx="2599">
                  <c:v>0.26349056142652277</c:v>
                </c:pt>
                <c:pt idx="2600">
                  <c:v>0.25060794578512158</c:v>
                </c:pt>
                <c:pt idx="2601">
                  <c:v>0.23069941852425827</c:v>
                </c:pt>
                <c:pt idx="2602">
                  <c:v>0.19501202730530318</c:v>
                </c:pt>
                <c:pt idx="2603">
                  <c:v>0.21399061121841814</c:v>
                </c:pt>
                <c:pt idx="2604">
                  <c:v>0.22699881648931136</c:v>
                </c:pt>
                <c:pt idx="2605">
                  <c:v>0.24128577466507148</c:v>
                </c:pt>
                <c:pt idx="2606">
                  <c:v>0.22957510379944746</c:v>
                </c:pt>
                <c:pt idx="2607">
                  <c:v>0.2275375239399908</c:v>
                </c:pt>
                <c:pt idx="2608">
                  <c:v>0.22879563446968787</c:v>
                </c:pt>
                <c:pt idx="2609">
                  <c:v>0.23378623448833907</c:v>
                </c:pt>
                <c:pt idx="2610">
                  <c:v>0.28265990588119339</c:v>
                </c:pt>
                <c:pt idx="2611">
                  <c:v>0.26068921986411253</c:v>
                </c:pt>
                <c:pt idx="2612">
                  <c:v>0.2545323292648522</c:v>
                </c:pt>
                <c:pt idx="2613">
                  <c:v>0.23956494905750381</c:v>
                </c:pt>
                <c:pt idx="2614">
                  <c:v>0.22173697969471659</c:v>
                </c:pt>
                <c:pt idx="2615">
                  <c:v>0.21235982852626717</c:v>
                </c:pt>
                <c:pt idx="2616">
                  <c:v>0.22975484079567832</c:v>
                </c:pt>
                <c:pt idx="2617">
                  <c:v>0.21761754757582172</c:v>
                </c:pt>
                <c:pt idx="2618">
                  <c:v>0.19951661462386153</c:v>
                </c:pt>
                <c:pt idx="2619">
                  <c:v>0.18991234360223877</c:v>
                </c:pt>
                <c:pt idx="2620">
                  <c:v>0.18430252598676367</c:v>
                </c:pt>
                <c:pt idx="2621">
                  <c:v>0.17314718892498321</c:v>
                </c:pt>
                <c:pt idx="2622">
                  <c:v>0.18372786099021696</c:v>
                </c:pt>
                <c:pt idx="2623">
                  <c:v>0.21560357243861214</c:v>
                </c:pt>
                <c:pt idx="2624">
                  <c:v>0.24417802761441826</c:v>
                </c:pt>
                <c:pt idx="2625">
                  <c:v>0.25934242511962763</c:v>
                </c:pt>
                <c:pt idx="2626">
                  <c:v>0.25350040026148718</c:v>
                </c:pt>
                <c:pt idx="2627">
                  <c:v>0.24765831927341012</c:v>
                </c:pt>
                <c:pt idx="2628">
                  <c:v>0.25370804978215644</c:v>
                </c:pt>
                <c:pt idx="2629">
                  <c:v>0.24699510673905486</c:v>
                </c:pt>
                <c:pt idx="2630">
                  <c:v>0.26886209657718979</c:v>
                </c:pt>
                <c:pt idx="2631">
                  <c:v>0.25564396271667217</c:v>
                </c:pt>
                <c:pt idx="2632">
                  <c:v>0.26935392542097458</c:v>
                </c:pt>
                <c:pt idx="2633">
                  <c:v>0.29462333392443385</c:v>
                </c:pt>
                <c:pt idx="2634">
                  <c:v>0.3397650515142937</c:v>
                </c:pt>
                <c:pt idx="2635">
                  <c:v>0.34022512380428765</c:v>
                </c:pt>
                <c:pt idx="2636">
                  <c:v>0.27449794679770101</c:v>
                </c:pt>
                <c:pt idx="2637">
                  <c:v>0.27355858901184849</c:v>
                </c:pt>
                <c:pt idx="2638">
                  <c:v>0.23976605912618443</c:v>
                </c:pt>
                <c:pt idx="2639">
                  <c:v>0.22205021370336414</c:v>
                </c:pt>
                <c:pt idx="2640">
                  <c:v>0.21085017531626213</c:v>
                </c:pt>
                <c:pt idx="2641">
                  <c:v>0.1963595558711079</c:v>
                </c:pt>
                <c:pt idx="2642">
                  <c:v>0.20402838581463659</c:v>
                </c:pt>
                <c:pt idx="2643">
                  <c:v>0.22426109601564198</c:v>
                </c:pt>
                <c:pt idx="2644">
                  <c:v>0.18311227096869351</c:v>
                </c:pt>
                <c:pt idx="2645">
                  <c:v>0.20057130987161265</c:v>
                </c:pt>
                <c:pt idx="2646">
                  <c:v>0.21043483105471797</c:v>
                </c:pt>
                <c:pt idx="2647">
                  <c:v>0.21334307678266767</c:v>
                </c:pt>
                <c:pt idx="2648">
                  <c:v>0.21186676112373098</c:v>
                </c:pt>
                <c:pt idx="2649">
                  <c:v>0.25418316960660092</c:v>
                </c:pt>
                <c:pt idx="2650">
                  <c:v>0.27382077553863421</c:v>
                </c:pt>
                <c:pt idx="2651">
                  <c:v>0.29394614770994482</c:v>
                </c:pt>
                <c:pt idx="2652">
                  <c:v>0.28615440320535102</c:v>
                </c:pt>
                <c:pt idx="2653">
                  <c:v>0.26567108762077091</c:v>
                </c:pt>
                <c:pt idx="2654">
                  <c:v>0.28997394434444446</c:v>
                </c:pt>
                <c:pt idx="2655">
                  <c:v>0.27709313684277709</c:v>
                </c:pt>
                <c:pt idx="2656">
                  <c:v>0.29835754123924563</c:v>
                </c:pt>
                <c:pt idx="2657">
                  <c:v>0.26793496525651406</c:v>
                </c:pt>
                <c:pt idx="2658">
                  <c:v>0.32610822592239919</c:v>
                </c:pt>
                <c:pt idx="2659">
                  <c:v>0.31631054145732684</c:v>
                </c:pt>
                <c:pt idx="2660">
                  <c:v>0.31554176860888433</c:v>
                </c:pt>
                <c:pt idx="2661">
                  <c:v>0.26856004490775798</c:v>
                </c:pt>
                <c:pt idx="2662">
                  <c:v>0.26962878102683951</c:v>
                </c:pt>
                <c:pt idx="2663">
                  <c:v>0.25668442899507837</c:v>
                </c:pt>
                <c:pt idx="2664">
                  <c:v>0.24295151816191285</c:v>
                </c:pt>
                <c:pt idx="2665">
                  <c:v>0.21263192617760676</c:v>
                </c:pt>
                <c:pt idx="2666">
                  <c:v>0.21866085543611272</c:v>
                </c:pt>
                <c:pt idx="2667">
                  <c:v>0.20499288301808852</c:v>
                </c:pt>
                <c:pt idx="2668">
                  <c:v>0.22355742843465407</c:v>
                </c:pt>
                <c:pt idx="2669">
                  <c:v>0.23322616350802508</c:v>
                </c:pt>
                <c:pt idx="2670">
                  <c:v>0.25904201944225025</c:v>
                </c:pt>
                <c:pt idx="2671">
                  <c:v>0.27554500591375997</c:v>
                </c:pt>
                <c:pt idx="2672">
                  <c:v>0.29954288960086106</c:v>
                </c:pt>
                <c:pt idx="2673">
                  <c:v>0.24366229096891462</c:v>
                </c:pt>
                <c:pt idx="2674">
                  <c:v>0.22298081332814831</c:v>
                </c:pt>
                <c:pt idx="2675">
                  <c:v>0.24303871429820301</c:v>
                </c:pt>
                <c:pt idx="2676">
                  <c:v>0.20942468666168484</c:v>
                </c:pt>
                <c:pt idx="2677">
                  <c:v>0.21131801737293429</c:v>
                </c:pt>
                <c:pt idx="2678">
                  <c:v>0.22653869502901486</c:v>
                </c:pt>
                <c:pt idx="2679">
                  <c:v>0.24186266264138925</c:v>
                </c:pt>
                <c:pt idx="2680">
                  <c:v>0.32009901551927733</c:v>
                </c:pt>
                <c:pt idx="2681">
                  <c:v>0.29290757470943407</c:v>
                </c:pt>
                <c:pt idx="2682">
                  <c:v>0.30900094959538915</c:v>
                </c:pt>
                <c:pt idx="2683">
                  <c:v>0.29046419471437457</c:v>
                </c:pt>
                <c:pt idx="2684">
                  <c:v>0.28792200037617066</c:v>
                </c:pt>
                <c:pt idx="2685">
                  <c:v>0.27193992184540017</c:v>
                </c:pt>
                <c:pt idx="2686">
                  <c:v>0.26774967624977658</c:v>
                </c:pt>
                <c:pt idx="2687">
                  <c:v>0.23879942375055394</c:v>
                </c:pt>
                <c:pt idx="2688">
                  <c:v>0.24782410128859561</c:v>
                </c:pt>
                <c:pt idx="2689">
                  <c:v>0.21614253829752539</c:v>
                </c:pt>
                <c:pt idx="2690">
                  <c:v>0.20010075068830782</c:v>
                </c:pt>
                <c:pt idx="2691">
                  <c:v>0.19751157084234633</c:v>
                </c:pt>
                <c:pt idx="2692">
                  <c:v>0.20105206251094562</c:v>
                </c:pt>
                <c:pt idx="2693">
                  <c:v>0.22196158113684042</c:v>
                </c:pt>
                <c:pt idx="2694">
                  <c:v>0.24873359517849031</c:v>
                </c:pt>
                <c:pt idx="2695">
                  <c:v>0.26385991576147244</c:v>
                </c:pt>
                <c:pt idx="2696">
                  <c:v>0.27617977301921481</c:v>
                </c:pt>
                <c:pt idx="2697">
                  <c:v>0.24681328567544475</c:v>
                </c:pt>
                <c:pt idx="2698">
                  <c:v>0.25985676822330483</c:v>
                </c:pt>
                <c:pt idx="2699">
                  <c:v>0.244671351446617</c:v>
                </c:pt>
                <c:pt idx="2700">
                  <c:v>0.25301340721976739</c:v>
                </c:pt>
                <c:pt idx="2701">
                  <c:v>0.24719816409898085</c:v>
                </c:pt>
                <c:pt idx="2702">
                  <c:v>0.25002025695999908</c:v>
                </c:pt>
                <c:pt idx="2703">
                  <c:v>0.23759506725566912</c:v>
                </c:pt>
                <c:pt idx="2704">
                  <c:v>0.29942963688048957</c:v>
                </c:pt>
                <c:pt idx="2705">
                  <c:v>0.31795797048544294</c:v>
                </c:pt>
                <c:pt idx="2706">
                  <c:v>0.33980188837712866</c:v>
                </c:pt>
                <c:pt idx="2707">
                  <c:v>0.34410477842897946</c:v>
                </c:pt>
                <c:pt idx="2708">
                  <c:v>0.33637902611125914</c:v>
                </c:pt>
                <c:pt idx="2709">
                  <c:v>0.2999058249731329</c:v>
                </c:pt>
                <c:pt idx="2710">
                  <c:v>0.28295442668257481</c:v>
                </c:pt>
                <c:pt idx="2711">
                  <c:v>0.26506784475924838</c:v>
                </c:pt>
                <c:pt idx="2712">
                  <c:v>0.25777206857030477</c:v>
                </c:pt>
                <c:pt idx="2713">
                  <c:v>0.22943857054632144</c:v>
                </c:pt>
                <c:pt idx="2714">
                  <c:v>0.23509643475899233</c:v>
                </c:pt>
                <c:pt idx="2715">
                  <c:v>0.22763265697355356</c:v>
                </c:pt>
                <c:pt idx="2716">
                  <c:v>0.2523195045011713</c:v>
                </c:pt>
                <c:pt idx="2717">
                  <c:v>0.24869201758073001</c:v>
                </c:pt>
                <c:pt idx="2718">
                  <c:v>0.29620311949834416</c:v>
                </c:pt>
                <c:pt idx="2719">
                  <c:v>0.3026505346130221</c:v>
                </c:pt>
                <c:pt idx="2720">
                  <c:v>0.31539971591088906</c:v>
                </c:pt>
                <c:pt idx="2721">
                  <c:v>0.28165796924014891</c:v>
                </c:pt>
                <c:pt idx="2722">
                  <c:v>0.2583327342469719</c:v>
                </c:pt>
                <c:pt idx="2723">
                  <c:v>0.22274547892659999</c:v>
                </c:pt>
                <c:pt idx="2724">
                  <c:v>0.25546368495979771</c:v>
                </c:pt>
                <c:pt idx="2725">
                  <c:v>0.2572927426011451</c:v>
                </c:pt>
                <c:pt idx="2726">
                  <c:v>0.25179473248795708</c:v>
                </c:pt>
                <c:pt idx="2727">
                  <c:v>0.24900644079999817</c:v>
                </c:pt>
                <c:pt idx="2728">
                  <c:v>0.27063132473493035</c:v>
                </c:pt>
                <c:pt idx="2729">
                  <c:v>0.34786012101189812</c:v>
                </c:pt>
                <c:pt idx="2730">
                  <c:v>0.42020463020363491</c:v>
                </c:pt>
                <c:pt idx="2731">
                  <c:v>0.38940255352583597</c:v>
                </c:pt>
                <c:pt idx="2732">
                  <c:v>0.37973632505653843</c:v>
                </c:pt>
                <c:pt idx="2733">
                  <c:v>0.37432255188825359</c:v>
                </c:pt>
                <c:pt idx="2734">
                  <c:v>0.36756367614375579</c:v>
                </c:pt>
                <c:pt idx="2735">
                  <c:v>0.33917698963994392</c:v>
                </c:pt>
                <c:pt idx="2736">
                  <c:v>0.33501904076866684</c:v>
                </c:pt>
                <c:pt idx="2737">
                  <c:v>0.29341054767529029</c:v>
                </c:pt>
                <c:pt idx="2738">
                  <c:v>0.26036451498490371</c:v>
                </c:pt>
                <c:pt idx="2739">
                  <c:v>0.24971807697462786</c:v>
                </c:pt>
                <c:pt idx="2740">
                  <c:v>0.2329533803116885</c:v>
                </c:pt>
                <c:pt idx="2741">
                  <c:v>0.27967947218438099</c:v>
                </c:pt>
                <c:pt idx="2742">
                  <c:v>0.27473421185054198</c:v>
                </c:pt>
                <c:pt idx="2743">
                  <c:v>0.33251111206529582</c:v>
                </c:pt>
                <c:pt idx="2744">
                  <c:v>0.32663455079867693</c:v>
                </c:pt>
                <c:pt idx="2745">
                  <c:v>0.31253226401316647</c:v>
                </c:pt>
                <c:pt idx="2746">
                  <c:v>0.30887640596111432</c:v>
                </c:pt>
                <c:pt idx="2747">
                  <c:v>0.29064020237294858</c:v>
                </c:pt>
                <c:pt idx="2748">
                  <c:v>0.29904099992708266</c:v>
                </c:pt>
                <c:pt idx="2749">
                  <c:v>0.33059664377745918</c:v>
                </c:pt>
                <c:pt idx="2750">
                  <c:v>0.3191943889677088</c:v>
                </c:pt>
                <c:pt idx="2751">
                  <c:v>0.34673629929074518</c:v>
                </c:pt>
                <c:pt idx="2752">
                  <c:v>0.33451167555636463</c:v>
                </c:pt>
                <c:pt idx="2753">
                  <c:v>0.32953101253543604</c:v>
                </c:pt>
                <c:pt idx="2754">
                  <c:v>0.34871895953600468</c:v>
                </c:pt>
                <c:pt idx="2755">
                  <c:v>0.31686051323111197</c:v>
                </c:pt>
                <c:pt idx="2756">
                  <c:v>0.30151025920806923</c:v>
                </c:pt>
                <c:pt idx="2757">
                  <c:v>0.25035215454907001</c:v>
                </c:pt>
                <c:pt idx="2758">
                  <c:v>0.28895655519563873</c:v>
                </c:pt>
                <c:pt idx="2759">
                  <c:v>0.24669583817093138</c:v>
                </c:pt>
                <c:pt idx="2760">
                  <c:v>0.24292125664625847</c:v>
                </c:pt>
                <c:pt idx="2761">
                  <c:v>0.22939994690253529</c:v>
                </c:pt>
                <c:pt idx="2762">
                  <c:v>0.19975568804190041</c:v>
                </c:pt>
                <c:pt idx="2763">
                  <c:v>0.20972643070781868</c:v>
                </c:pt>
                <c:pt idx="2764">
                  <c:v>0.20676344024679261</c:v>
                </c:pt>
                <c:pt idx="2765">
                  <c:v>0.21867291721966761</c:v>
                </c:pt>
                <c:pt idx="2766">
                  <c:v>0.23182365905271826</c:v>
                </c:pt>
                <c:pt idx="2767">
                  <c:v>0.24355795728047577</c:v>
                </c:pt>
                <c:pt idx="2768">
                  <c:v>0.26418331917954951</c:v>
                </c:pt>
                <c:pt idx="2769">
                  <c:v>0.29600329171278261</c:v>
                </c:pt>
                <c:pt idx="2770">
                  <c:v>0.32793061158134007</c:v>
                </c:pt>
                <c:pt idx="2771">
                  <c:v>0.31518371208703627</c:v>
                </c:pt>
                <c:pt idx="2772">
                  <c:v>0.31077956966852849</c:v>
                </c:pt>
                <c:pt idx="2773">
                  <c:v>0.31859918206020277</c:v>
                </c:pt>
                <c:pt idx="2774">
                  <c:v>0.24547110836047303</c:v>
                </c:pt>
                <c:pt idx="2775">
                  <c:v>0.25830006326448718</c:v>
                </c:pt>
                <c:pt idx="2776">
                  <c:v>0.3032620882617193</c:v>
                </c:pt>
                <c:pt idx="2777">
                  <c:v>0.30337225626975545</c:v>
                </c:pt>
                <c:pt idx="2778">
                  <c:v>0.30027603015657656</c:v>
                </c:pt>
                <c:pt idx="2779">
                  <c:v>0.30514582134364915</c:v>
                </c:pt>
                <c:pt idx="2780">
                  <c:v>0.3013512380254163</c:v>
                </c:pt>
                <c:pt idx="2781">
                  <c:v>0.27452935475388407</c:v>
                </c:pt>
                <c:pt idx="2782">
                  <c:v>0.23632873714039718</c:v>
                </c:pt>
                <c:pt idx="2783">
                  <c:v>0.22687347720191284</c:v>
                </c:pt>
                <c:pt idx="2784">
                  <c:v>0.22551754291359261</c:v>
                </c:pt>
                <c:pt idx="2785">
                  <c:v>0.21888307569056084</c:v>
                </c:pt>
                <c:pt idx="2786">
                  <c:v>0.22133300243118281</c:v>
                </c:pt>
                <c:pt idx="2787">
                  <c:v>0.22544856752338852</c:v>
                </c:pt>
                <c:pt idx="2788">
                  <c:v>0.22067328195286537</c:v>
                </c:pt>
                <c:pt idx="2789">
                  <c:v>0.2320587457081166</c:v>
                </c:pt>
                <c:pt idx="2790">
                  <c:v>0.24170842077001289</c:v>
                </c:pt>
                <c:pt idx="2791">
                  <c:v>0.2487328984246743</c:v>
                </c:pt>
                <c:pt idx="2792">
                  <c:v>0.25767172980190733</c:v>
                </c:pt>
                <c:pt idx="2793">
                  <c:v>0.28101135522600973</c:v>
                </c:pt>
                <c:pt idx="2794">
                  <c:v>0.3095497974045911</c:v>
                </c:pt>
                <c:pt idx="2795">
                  <c:v>0.29363779116722383</c:v>
                </c:pt>
                <c:pt idx="2796">
                  <c:v>0.27644904007642579</c:v>
                </c:pt>
                <c:pt idx="2797">
                  <c:v>0.29270224036105552</c:v>
                </c:pt>
                <c:pt idx="2798">
                  <c:v>0.27733473355943045</c:v>
                </c:pt>
                <c:pt idx="2799">
                  <c:v>0.29446537139354156</c:v>
                </c:pt>
                <c:pt idx="2800">
                  <c:v>0.31156100519489677</c:v>
                </c:pt>
                <c:pt idx="2801">
                  <c:v>0.30680655026612191</c:v>
                </c:pt>
                <c:pt idx="2802">
                  <c:v>0.32372644892726243</c:v>
                </c:pt>
                <c:pt idx="2803">
                  <c:v>0.3278335217152572</c:v>
                </c:pt>
                <c:pt idx="2804">
                  <c:v>0.32430978750653888</c:v>
                </c:pt>
                <c:pt idx="2805">
                  <c:v>0.29624753061997333</c:v>
                </c:pt>
                <c:pt idx="2806">
                  <c:v>0.28469301363800947</c:v>
                </c:pt>
                <c:pt idx="2807">
                  <c:v>0.26354201601857352</c:v>
                </c:pt>
                <c:pt idx="2808">
                  <c:v>0.25498983290681654</c:v>
                </c:pt>
                <c:pt idx="2809">
                  <c:v>0.23077718950424356</c:v>
                </c:pt>
                <c:pt idx="2810">
                  <c:v>0.22741733988903554</c:v>
                </c:pt>
                <c:pt idx="2811">
                  <c:v>0.22907941380702981</c:v>
                </c:pt>
                <c:pt idx="2812">
                  <c:v>0.24745617013372731</c:v>
                </c:pt>
                <c:pt idx="2813">
                  <c:v>0.24561168633381925</c:v>
                </c:pt>
                <c:pt idx="2814">
                  <c:v>0.27218442908255092</c:v>
                </c:pt>
                <c:pt idx="2815">
                  <c:v>0.27934560012517906</c:v>
                </c:pt>
                <c:pt idx="2816">
                  <c:v>0.32407481728829035</c:v>
                </c:pt>
                <c:pt idx="2817">
                  <c:v>0.30797495786051809</c:v>
                </c:pt>
                <c:pt idx="2818">
                  <c:v>0.31119666698038156</c:v>
                </c:pt>
                <c:pt idx="2819">
                  <c:v>0.32661706493954351</c:v>
                </c:pt>
                <c:pt idx="2820">
                  <c:v>0.31836171275202735</c:v>
                </c:pt>
                <c:pt idx="2821">
                  <c:v>0.28686250513966532</c:v>
                </c:pt>
                <c:pt idx="2822">
                  <c:v>0.30790485087100905</c:v>
                </c:pt>
                <c:pt idx="2823">
                  <c:v>0.27419260741929208</c:v>
                </c:pt>
                <c:pt idx="2824">
                  <c:v>0.32264800286614032</c:v>
                </c:pt>
                <c:pt idx="2825">
                  <c:v>0.36919591845838179</c:v>
                </c:pt>
                <c:pt idx="2826">
                  <c:v>0.37145863866842316</c:v>
                </c:pt>
                <c:pt idx="2827">
                  <c:v>0.34897729062732363</c:v>
                </c:pt>
                <c:pt idx="2828">
                  <c:v>0.33259776316446793</c:v>
                </c:pt>
                <c:pt idx="2829">
                  <c:v>0.33243694270874363</c:v>
                </c:pt>
                <c:pt idx="2830">
                  <c:v>0.288159530494564</c:v>
                </c:pt>
                <c:pt idx="2831">
                  <c:v>0.27287607895574173</c:v>
                </c:pt>
                <c:pt idx="2832">
                  <c:v>0.26654190788038201</c:v>
                </c:pt>
                <c:pt idx="2833">
                  <c:v>0.25611741321603182</c:v>
                </c:pt>
                <c:pt idx="2834">
                  <c:v>0.26932681528303037</c:v>
                </c:pt>
                <c:pt idx="2835">
                  <c:v>0.26720597448102695</c:v>
                </c:pt>
                <c:pt idx="2836">
                  <c:v>0.26477011327848754</c:v>
                </c:pt>
                <c:pt idx="2837">
                  <c:v>0.30367583869550041</c:v>
                </c:pt>
                <c:pt idx="2838">
                  <c:v>0.37369867903428267</c:v>
                </c:pt>
                <c:pt idx="2839">
                  <c:v>0.38144741452906589</c:v>
                </c:pt>
                <c:pt idx="2840">
                  <c:v>0.36008309839490144</c:v>
                </c:pt>
                <c:pt idx="2841">
                  <c:v>0.32271069581848433</c:v>
                </c:pt>
                <c:pt idx="2842">
                  <c:v>0.30549505861764631</c:v>
                </c:pt>
                <c:pt idx="2843">
                  <c:v>0.29236717321471567</c:v>
                </c:pt>
                <c:pt idx="2844">
                  <c:v>0.22534378711254541</c:v>
                </c:pt>
                <c:pt idx="2845">
                  <c:v>0.21801152084784858</c:v>
                </c:pt>
                <c:pt idx="2846">
                  <c:v>0.22831554189494369</c:v>
                </c:pt>
                <c:pt idx="2847">
                  <c:v>0.21555076985510732</c:v>
                </c:pt>
                <c:pt idx="2848">
                  <c:v>0.24387415625035719</c:v>
                </c:pt>
                <c:pt idx="2849">
                  <c:v>0.27461112308455843</c:v>
                </c:pt>
                <c:pt idx="2850">
                  <c:v>0.28464130295733919</c:v>
                </c:pt>
                <c:pt idx="2851">
                  <c:v>0.27562361989275597</c:v>
                </c:pt>
                <c:pt idx="2852">
                  <c:v>0.26988706288997061</c:v>
                </c:pt>
                <c:pt idx="2853">
                  <c:v>0.28872262649872477</c:v>
                </c:pt>
                <c:pt idx="2854">
                  <c:v>0.27194770427246678</c:v>
                </c:pt>
                <c:pt idx="2855">
                  <c:v>0.24312334851511697</c:v>
                </c:pt>
                <c:pt idx="2856">
                  <c:v>0.25236080886613066</c:v>
                </c:pt>
                <c:pt idx="2857">
                  <c:v>0.19980166863908563</c:v>
                </c:pt>
                <c:pt idx="2858">
                  <c:v>0.19075963205196617</c:v>
                </c:pt>
                <c:pt idx="2859">
                  <c:v>0.19003110138788765</c:v>
                </c:pt>
                <c:pt idx="2860">
                  <c:v>0.1910083145869696</c:v>
                </c:pt>
                <c:pt idx="2861">
                  <c:v>0.21582031479367489</c:v>
                </c:pt>
                <c:pt idx="2862">
                  <c:v>0.2301105421127031</c:v>
                </c:pt>
                <c:pt idx="2863">
                  <c:v>0.25712738979679628</c:v>
                </c:pt>
                <c:pt idx="2864">
                  <c:v>0.26356130015046891</c:v>
                </c:pt>
                <c:pt idx="2865">
                  <c:v>0.23802846811913714</c:v>
                </c:pt>
                <c:pt idx="2866">
                  <c:v>0.2126414451497122</c:v>
                </c:pt>
                <c:pt idx="2867">
                  <c:v>0.20996312109312601</c:v>
                </c:pt>
                <c:pt idx="2868">
                  <c:v>0.2008336942811989</c:v>
                </c:pt>
                <c:pt idx="2869">
                  <c:v>0.21720174836563094</c:v>
                </c:pt>
                <c:pt idx="2870">
                  <c:v>0.23265132712242126</c:v>
                </c:pt>
                <c:pt idx="2871">
                  <c:v>0.18549798343782928</c:v>
                </c:pt>
                <c:pt idx="2872">
                  <c:v>0.22777798119623868</c:v>
                </c:pt>
                <c:pt idx="2873">
                  <c:v>0.27921231871003815</c:v>
                </c:pt>
                <c:pt idx="2874">
                  <c:v>0.31326422501363393</c:v>
                </c:pt>
                <c:pt idx="2875">
                  <c:v>0.27225961860438191</c:v>
                </c:pt>
                <c:pt idx="2876">
                  <c:v>0.29063116229232977</c:v>
                </c:pt>
                <c:pt idx="2877">
                  <c:v>0.26654763334016274</c:v>
                </c:pt>
                <c:pt idx="2878">
                  <c:v>0.25535426405552109</c:v>
                </c:pt>
                <c:pt idx="2879">
                  <c:v>0.22042858704192753</c:v>
                </c:pt>
                <c:pt idx="2880">
                  <c:v>0.22294814269221072</c:v>
                </c:pt>
                <c:pt idx="2881">
                  <c:v>0.19738779193238173</c:v>
                </c:pt>
                <c:pt idx="2882">
                  <c:v>0.2001888768854935</c:v>
                </c:pt>
                <c:pt idx="2883">
                  <c:v>0.1988534964077249</c:v>
                </c:pt>
                <c:pt idx="2884">
                  <c:v>0.19950517943499241</c:v>
                </c:pt>
                <c:pt idx="2885">
                  <c:v>0.20284996130377922</c:v>
                </c:pt>
                <c:pt idx="2886">
                  <c:v>0.23934619569646856</c:v>
                </c:pt>
                <c:pt idx="2887">
                  <c:v>0.2564650789844849</c:v>
                </c:pt>
                <c:pt idx="2888">
                  <c:v>0.25049876040639729</c:v>
                </c:pt>
                <c:pt idx="2889">
                  <c:v>0.20401831659149314</c:v>
                </c:pt>
                <c:pt idx="2890">
                  <c:v>0.19765766021437137</c:v>
                </c:pt>
                <c:pt idx="2891">
                  <c:v>0.20969961227351766</c:v>
                </c:pt>
                <c:pt idx="2892">
                  <c:v>0.23027742058789455</c:v>
                </c:pt>
                <c:pt idx="2893">
                  <c:v>0.19101753888785272</c:v>
                </c:pt>
                <c:pt idx="2894">
                  <c:v>0.17582676851039167</c:v>
                </c:pt>
                <c:pt idx="2895">
                  <c:v>0.17122266493653887</c:v>
                </c:pt>
                <c:pt idx="2896">
                  <c:v>0.20954975358741323</c:v>
                </c:pt>
                <c:pt idx="2897">
                  <c:v>0.23681293682946994</c:v>
                </c:pt>
                <c:pt idx="2898">
                  <c:v>0.26200747412766423</c:v>
                </c:pt>
                <c:pt idx="2899">
                  <c:v>0.2752212447187059</c:v>
                </c:pt>
                <c:pt idx="2900">
                  <c:v>0.27822131991454468</c:v>
                </c:pt>
                <c:pt idx="2901">
                  <c:v>0.26089261402872937</c:v>
                </c:pt>
                <c:pt idx="2902">
                  <c:v>0.24177090961673287</c:v>
                </c:pt>
                <c:pt idx="2903">
                  <c:v>0.230326929005539</c:v>
                </c:pt>
                <c:pt idx="2904">
                  <c:v>0.24124837657523512</c:v>
                </c:pt>
                <c:pt idx="2905">
                  <c:v>0.22404126425457682</c:v>
                </c:pt>
                <c:pt idx="2906">
                  <c:v>0.21088819804168757</c:v>
                </c:pt>
                <c:pt idx="2907">
                  <c:v>0.20941242786137454</c:v>
                </c:pt>
                <c:pt idx="2908">
                  <c:v>0.1984655224102965</c:v>
                </c:pt>
                <c:pt idx="2909">
                  <c:v>0.20032407573368086</c:v>
                </c:pt>
                <c:pt idx="2910">
                  <c:v>0.21881242875319268</c:v>
                </c:pt>
                <c:pt idx="2911">
                  <c:v>0.26186956233887421</c:v>
                </c:pt>
                <c:pt idx="2912">
                  <c:v>0.27129543423589159</c:v>
                </c:pt>
                <c:pt idx="2913">
                  <c:v>0.23896974629034937</c:v>
                </c:pt>
                <c:pt idx="2914">
                  <c:v>0.18041210228302762</c:v>
                </c:pt>
                <c:pt idx="2915">
                  <c:v>0.17345370762917803</c:v>
                </c:pt>
                <c:pt idx="2916">
                  <c:v>0.19385152425443572</c:v>
                </c:pt>
                <c:pt idx="2917">
                  <c:v>0.1963557978611957</c:v>
                </c:pt>
                <c:pt idx="2918">
                  <c:v>0.16912477329535558</c:v>
                </c:pt>
                <c:pt idx="2919">
                  <c:v>0.18472441329530548</c:v>
                </c:pt>
                <c:pt idx="2920">
                  <c:v>0.23195778424947411</c:v>
                </c:pt>
                <c:pt idx="2921">
                  <c:v>0.25030223498676551</c:v>
                </c:pt>
                <c:pt idx="2922">
                  <c:v>0.2702984227967839</c:v>
                </c:pt>
                <c:pt idx="2923">
                  <c:v>0.27918495232203877</c:v>
                </c:pt>
                <c:pt idx="2924">
                  <c:v>0.2371301970544348</c:v>
                </c:pt>
                <c:pt idx="2925">
                  <c:v>0.24238047074610905</c:v>
                </c:pt>
                <c:pt idx="2926">
                  <c:v>0.22979481390045833</c:v>
                </c:pt>
                <c:pt idx="2927">
                  <c:v>0.21813844571981336</c:v>
                </c:pt>
                <c:pt idx="2928">
                  <c:v>0.20647351117024962</c:v>
                </c:pt>
                <c:pt idx="2929">
                  <c:v>0.19028122374038017</c:v>
                </c:pt>
                <c:pt idx="2930">
                  <c:v>0.18840028115536386</c:v>
                </c:pt>
                <c:pt idx="2931">
                  <c:v>0.18224663846013422</c:v>
                </c:pt>
                <c:pt idx="2932">
                  <c:v>0.17362331902616604</c:v>
                </c:pt>
                <c:pt idx="2933">
                  <c:v>0.1856897344028281</c:v>
                </c:pt>
                <c:pt idx="2934">
                  <c:v>0.21464938373652737</c:v>
                </c:pt>
                <c:pt idx="2935">
                  <c:v>0.22297998935250174</c:v>
                </c:pt>
                <c:pt idx="2936">
                  <c:v>0.23220002633583323</c:v>
                </c:pt>
                <c:pt idx="2937">
                  <c:v>0.18439253772281847</c:v>
                </c:pt>
                <c:pt idx="2938">
                  <c:v>0.18096135212347539</c:v>
                </c:pt>
                <c:pt idx="2939">
                  <c:v>0.2292357636461872</c:v>
                </c:pt>
                <c:pt idx="2940">
                  <c:v>0.20628322432572196</c:v>
                </c:pt>
                <c:pt idx="2941">
                  <c:v>0.19151380905505908</c:v>
                </c:pt>
                <c:pt idx="2942">
                  <c:v>0.21337822824391442</c:v>
                </c:pt>
                <c:pt idx="2943">
                  <c:v>0.20352814853840298</c:v>
                </c:pt>
                <c:pt idx="2944">
                  <c:v>0.23822580830742796</c:v>
                </c:pt>
                <c:pt idx="2945">
                  <c:v>0.25309525692569068</c:v>
                </c:pt>
                <c:pt idx="2946">
                  <c:v>0.2778501777748591</c:v>
                </c:pt>
                <c:pt idx="2947">
                  <c:v>0.2631858827936478</c:v>
                </c:pt>
                <c:pt idx="2948">
                  <c:v>0.25126732711798094</c:v>
                </c:pt>
                <c:pt idx="2949">
                  <c:v>9.3959288411735842E-2</c:v>
                </c:pt>
                <c:pt idx="2950">
                  <c:v>0.22697242646883742</c:v>
                </c:pt>
                <c:pt idx="2951">
                  <c:v>0.2481127199588429</c:v>
                </c:pt>
                <c:pt idx="2952">
                  <c:v>0.20127363290913391</c:v>
                </c:pt>
                <c:pt idx="2953">
                  <c:v>0.1988103247504813</c:v>
                </c:pt>
                <c:pt idx="2954">
                  <c:v>0.18892548906055118</c:v>
                </c:pt>
                <c:pt idx="2955">
                  <c:v>0.19633094805272469</c:v>
                </c:pt>
                <c:pt idx="2956">
                  <c:v>0.18182156133656555</c:v>
                </c:pt>
                <c:pt idx="2957">
                  <c:v>0.2145676255278996</c:v>
                </c:pt>
                <c:pt idx="2958">
                  <c:v>0.22842277097394703</c:v>
                </c:pt>
                <c:pt idx="2959">
                  <c:v>0.22019084965164806</c:v>
                </c:pt>
                <c:pt idx="2960">
                  <c:v>0.24917750683123982</c:v>
                </c:pt>
                <c:pt idx="2961">
                  <c:v>0.26066195843196616</c:v>
                </c:pt>
                <c:pt idx="2962">
                  <c:v>0.26832879672261484</c:v>
                </c:pt>
                <c:pt idx="2963">
                  <c:v>0.30783700041382062</c:v>
                </c:pt>
                <c:pt idx="2964">
                  <c:v>0.35274611163931729</c:v>
                </c:pt>
                <c:pt idx="2965">
                  <c:v>0.31692987396434702</c:v>
                </c:pt>
                <c:pt idx="2966">
                  <c:v>0.27491129252448859</c:v>
                </c:pt>
                <c:pt idx="2967">
                  <c:v>0.27971127464096446</c:v>
                </c:pt>
                <c:pt idx="2968">
                  <c:v>0.30939708483742928</c:v>
                </c:pt>
                <c:pt idx="2969">
                  <c:v>0.28602360123359671</c:v>
                </c:pt>
                <c:pt idx="2970">
                  <c:v>0.28728929584213347</c:v>
                </c:pt>
                <c:pt idx="2971">
                  <c:v>0.27979735441701375</c:v>
                </c:pt>
                <c:pt idx="2972">
                  <c:v>0.29767506651466785</c:v>
                </c:pt>
                <c:pt idx="2973">
                  <c:v>0.27397567872880979</c:v>
                </c:pt>
                <c:pt idx="2974">
                  <c:v>0.25594774241015034</c:v>
                </c:pt>
                <c:pt idx="2975">
                  <c:v>0.24642634211850137</c:v>
                </c:pt>
                <c:pt idx="2976">
                  <c:v>0.23409279346423481</c:v>
                </c:pt>
                <c:pt idx="2977">
                  <c:v>0.22761178219045097</c:v>
                </c:pt>
                <c:pt idx="2978">
                  <c:v>0.2122921213986558</c:v>
                </c:pt>
                <c:pt idx="2979">
                  <c:v>0.22309812135107665</c:v>
                </c:pt>
                <c:pt idx="2980">
                  <c:v>0.20729038756289708</c:v>
                </c:pt>
                <c:pt idx="2981">
                  <c:v>0.21770430028375856</c:v>
                </c:pt>
                <c:pt idx="2982">
                  <c:v>0.22381221027343076</c:v>
                </c:pt>
                <c:pt idx="2983">
                  <c:v>0.24404556072105732</c:v>
                </c:pt>
                <c:pt idx="2984">
                  <c:v>0.25412793835335451</c:v>
                </c:pt>
                <c:pt idx="2985">
                  <c:v>0.274029781718785</c:v>
                </c:pt>
                <c:pt idx="2986">
                  <c:v>0.27612517359867284</c:v>
                </c:pt>
                <c:pt idx="2987">
                  <c:v>0.28163867773221762</c:v>
                </c:pt>
                <c:pt idx="2988">
                  <c:v>0.28047180568966762</c:v>
                </c:pt>
                <c:pt idx="2989">
                  <c:v>0.26974473236712732</c:v>
                </c:pt>
                <c:pt idx="2990">
                  <c:v>0.26661471913696549</c:v>
                </c:pt>
                <c:pt idx="2991">
                  <c:v>0.31373921856090281</c:v>
                </c:pt>
                <c:pt idx="2992">
                  <c:v>0.28439341526998807</c:v>
                </c:pt>
                <c:pt idx="2993">
                  <c:v>0.27512326002732129</c:v>
                </c:pt>
                <c:pt idx="2994">
                  <c:v>0.30866135724798005</c:v>
                </c:pt>
                <c:pt idx="2995">
                  <c:v>0.33980805401329195</c:v>
                </c:pt>
                <c:pt idx="2996">
                  <c:v>0.35750480981571509</c:v>
                </c:pt>
                <c:pt idx="2997">
                  <c:v>0.35330456571773317</c:v>
                </c:pt>
                <c:pt idx="2998">
                  <c:v>0.31047601926911644</c:v>
                </c:pt>
                <c:pt idx="2999">
                  <c:v>0.30122486097807938</c:v>
                </c:pt>
                <c:pt idx="3000">
                  <c:v>0.28400203963039489</c:v>
                </c:pt>
                <c:pt idx="3001">
                  <c:v>0.25526421337375488</c:v>
                </c:pt>
                <c:pt idx="3002">
                  <c:v>0.24199233353874822</c:v>
                </c:pt>
                <c:pt idx="3003">
                  <c:v>0.22539985399654439</c:v>
                </c:pt>
                <c:pt idx="3004">
                  <c:v>0.22571438983705511</c:v>
                </c:pt>
                <c:pt idx="3005">
                  <c:v>0.22262626215590631</c:v>
                </c:pt>
                <c:pt idx="3006">
                  <c:v>0.24809861315651544</c:v>
                </c:pt>
                <c:pt idx="3007">
                  <c:v>0.30005638612569119</c:v>
                </c:pt>
                <c:pt idx="3008">
                  <c:v>0.27865472736057001</c:v>
                </c:pt>
                <c:pt idx="3009">
                  <c:v>0.24129590626386152</c:v>
                </c:pt>
                <c:pt idx="3010">
                  <c:v>0.21071018864640326</c:v>
                </c:pt>
                <c:pt idx="3011">
                  <c:v>0.20400635864674344</c:v>
                </c:pt>
                <c:pt idx="3012">
                  <c:v>0.21662239507359629</c:v>
                </c:pt>
                <c:pt idx="3013">
                  <c:v>0.22282296757871972</c:v>
                </c:pt>
                <c:pt idx="3014">
                  <c:v>0.2596275119082499</c:v>
                </c:pt>
                <c:pt idx="3015">
                  <c:v>0.21884056544463615</c:v>
                </c:pt>
                <c:pt idx="3016">
                  <c:v>0.23680550745915457</c:v>
                </c:pt>
                <c:pt idx="3017">
                  <c:v>0.2548040546973746</c:v>
                </c:pt>
                <c:pt idx="3018">
                  <c:v>0.30483535672076495</c:v>
                </c:pt>
                <c:pt idx="3019">
                  <c:v>0.29891355383767942</c:v>
                </c:pt>
                <c:pt idx="3020">
                  <c:v>0.29560549916898676</c:v>
                </c:pt>
                <c:pt idx="3021">
                  <c:v>0.29262755834716497</c:v>
                </c:pt>
                <c:pt idx="3022">
                  <c:v>0.26304589850580656</c:v>
                </c:pt>
                <c:pt idx="3023">
                  <c:v>0.27680216266737689</c:v>
                </c:pt>
                <c:pt idx="3024">
                  <c:v>0.27311663600505537</c:v>
                </c:pt>
                <c:pt idx="3025">
                  <c:v>0.26051824206038893</c:v>
                </c:pt>
                <c:pt idx="3026">
                  <c:v>0.2572079115518292</c:v>
                </c:pt>
                <c:pt idx="3027">
                  <c:v>0.26468934386788856</c:v>
                </c:pt>
                <c:pt idx="3028">
                  <c:v>0.28264545745494873</c:v>
                </c:pt>
                <c:pt idx="3029">
                  <c:v>0.28509821674487518</c:v>
                </c:pt>
                <c:pt idx="3030">
                  <c:v>0.31846245330285383</c:v>
                </c:pt>
                <c:pt idx="3031">
                  <c:v>0.32960474000796536</c:v>
                </c:pt>
                <c:pt idx="3032">
                  <c:v>0.32780869092994391</c:v>
                </c:pt>
                <c:pt idx="3033">
                  <c:v>0.34869345606877811</c:v>
                </c:pt>
                <c:pt idx="3034">
                  <c:v>0.33820469903760081</c:v>
                </c:pt>
                <c:pt idx="3035">
                  <c:v>0.2618010814654374</c:v>
                </c:pt>
                <c:pt idx="3036">
                  <c:v>0.25479726019491977</c:v>
                </c:pt>
                <c:pt idx="3037">
                  <c:v>0.24770312596342528</c:v>
                </c:pt>
                <c:pt idx="3038">
                  <c:v>0.23638213874656186</c:v>
                </c:pt>
                <c:pt idx="3039">
                  <c:v>0.23779188580291408</c:v>
                </c:pt>
                <c:pt idx="3040">
                  <c:v>0.28717262953577899</c:v>
                </c:pt>
                <c:pt idx="3041">
                  <c:v>0.33237352895745137</c:v>
                </c:pt>
                <c:pt idx="3042">
                  <c:v>0.32798332446793177</c:v>
                </c:pt>
                <c:pt idx="3043">
                  <c:v>0.30213097881458878</c:v>
                </c:pt>
                <c:pt idx="3044">
                  <c:v>0.26282187195519702</c:v>
                </c:pt>
                <c:pt idx="3045">
                  <c:v>0.26733239102057649</c:v>
                </c:pt>
                <c:pt idx="3046">
                  <c:v>0.26786296119991543</c:v>
                </c:pt>
                <c:pt idx="3047">
                  <c:v>0.25245426577314578</c:v>
                </c:pt>
                <c:pt idx="3048">
                  <c:v>0.23593219215909256</c:v>
                </c:pt>
                <c:pt idx="3049">
                  <c:v>0.22000265284339815</c:v>
                </c:pt>
                <c:pt idx="3050">
                  <c:v>0.2379126322247414</c:v>
                </c:pt>
                <c:pt idx="3051">
                  <c:v>0.22008368557787664</c:v>
                </c:pt>
                <c:pt idx="3052">
                  <c:v>0.22490739349765826</c:v>
                </c:pt>
                <c:pt idx="3053">
                  <c:v>0.23133034553968421</c:v>
                </c:pt>
                <c:pt idx="3054">
                  <c:v>0.27585803304152023</c:v>
                </c:pt>
                <c:pt idx="3055">
                  <c:v>0.29551032242333564</c:v>
                </c:pt>
                <c:pt idx="3056">
                  <c:v>0.29648263196916153</c:v>
                </c:pt>
                <c:pt idx="3057">
                  <c:v>0.31658926821106564</c:v>
                </c:pt>
                <c:pt idx="3058">
                  <c:v>0.29361028135438605</c:v>
                </c:pt>
                <c:pt idx="3059">
                  <c:v>0.28749026828408819</c:v>
                </c:pt>
                <c:pt idx="3060">
                  <c:v>0.29713736889889025</c:v>
                </c:pt>
                <c:pt idx="3061">
                  <c:v>0.29545521396231506</c:v>
                </c:pt>
                <c:pt idx="3062">
                  <c:v>0.28304047687145728</c:v>
                </c:pt>
                <c:pt idx="3063">
                  <c:v>0.2847312930905746</c:v>
                </c:pt>
                <c:pt idx="3064">
                  <c:v>0.29546100437213441</c:v>
                </c:pt>
                <c:pt idx="3065">
                  <c:v>0.29741990062180479</c:v>
                </c:pt>
                <c:pt idx="3066">
                  <c:v>0.349517659756309</c:v>
                </c:pt>
                <c:pt idx="3067">
                  <c:v>0.33378763338226453</c:v>
                </c:pt>
                <c:pt idx="3068">
                  <c:v>0.29701132424253301</c:v>
                </c:pt>
                <c:pt idx="3069">
                  <c:v>0.29725879756524709</c:v>
                </c:pt>
                <c:pt idx="3070">
                  <c:v>0.31759446997650026</c:v>
                </c:pt>
                <c:pt idx="3071">
                  <c:v>0.29591051722608602</c:v>
                </c:pt>
                <c:pt idx="3072">
                  <c:v>0.28662538945500987</c:v>
                </c:pt>
                <c:pt idx="3073">
                  <c:v>0.2426403190212959</c:v>
                </c:pt>
                <c:pt idx="3074">
                  <c:v>0.24246925257800167</c:v>
                </c:pt>
                <c:pt idx="3075">
                  <c:v>0.24996419534778558</c:v>
                </c:pt>
                <c:pt idx="3076">
                  <c:v>0.24411349876749688</c:v>
                </c:pt>
                <c:pt idx="3077">
                  <c:v>0.28014012012009887</c:v>
                </c:pt>
                <c:pt idx="3078">
                  <c:v>0.29807226087307037</c:v>
                </c:pt>
                <c:pt idx="3079">
                  <c:v>0.3348024547661072</c:v>
                </c:pt>
                <c:pt idx="3080">
                  <c:v>0.34874216867170554</c:v>
                </c:pt>
                <c:pt idx="3081">
                  <c:v>0.31564244212149128</c:v>
                </c:pt>
                <c:pt idx="3082">
                  <c:v>0.24149214041196251</c:v>
                </c:pt>
                <c:pt idx="3083">
                  <c:v>0.23937761602255916</c:v>
                </c:pt>
                <c:pt idx="3084">
                  <c:v>0.22356608164559003</c:v>
                </c:pt>
                <c:pt idx="3085">
                  <c:v>0.26029258480009471</c:v>
                </c:pt>
                <c:pt idx="3086">
                  <c:v>0.23504417993747531</c:v>
                </c:pt>
                <c:pt idx="3087">
                  <c:v>0.22416392161706705</c:v>
                </c:pt>
                <c:pt idx="3088">
                  <c:v>0.27481385413048409</c:v>
                </c:pt>
                <c:pt idx="3089">
                  <c:v>0.28916218813952788</c:v>
                </c:pt>
                <c:pt idx="3090">
                  <c:v>0.30389126991100168</c:v>
                </c:pt>
                <c:pt idx="3091">
                  <c:v>0.31071015510310118</c:v>
                </c:pt>
                <c:pt idx="3092">
                  <c:v>0.34538773355219876</c:v>
                </c:pt>
                <c:pt idx="3093">
                  <c:v>0.33784187110252428</c:v>
                </c:pt>
                <c:pt idx="3094">
                  <c:v>0.34182933688451383</c:v>
                </c:pt>
                <c:pt idx="3095">
                  <c:v>0.30626852566978535</c:v>
                </c:pt>
                <c:pt idx="3096">
                  <c:v>0.3128363315328378</c:v>
                </c:pt>
                <c:pt idx="3097">
                  <c:v>0.29046708256404219</c:v>
                </c:pt>
                <c:pt idx="3098">
                  <c:v>0.29113879596682385</c:v>
                </c:pt>
                <c:pt idx="3099">
                  <c:v>0.27195980998614211</c:v>
                </c:pt>
                <c:pt idx="3100">
                  <c:v>0.27392614303935547</c:v>
                </c:pt>
                <c:pt idx="3101">
                  <c:v>0.28154228051084262</c:v>
                </c:pt>
                <c:pt idx="3102">
                  <c:v>0.29998744982458692</c:v>
                </c:pt>
                <c:pt idx="3103">
                  <c:v>0.3374519898435972</c:v>
                </c:pt>
                <c:pt idx="3104">
                  <c:v>0.32964138520371766</c:v>
                </c:pt>
                <c:pt idx="3105">
                  <c:v>0.28408842842246679</c:v>
                </c:pt>
                <c:pt idx="3106">
                  <c:v>0.28766042628080585</c:v>
                </c:pt>
                <c:pt idx="3107">
                  <c:v>0.29125926166453175</c:v>
                </c:pt>
                <c:pt idx="3108">
                  <c:v>0.27002795611228841</c:v>
                </c:pt>
                <c:pt idx="3109">
                  <c:v>0.25103763872639406</c:v>
                </c:pt>
                <c:pt idx="3110">
                  <c:v>0.22538577704330207</c:v>
                </c:pt>
                <c:pt idx="3111">
                  <c:v>0.19101254346422147</c:v>
                </c:pt>
                <c:pt idx="3112">
                  <c:v>0.24762078103566726</c:v>
                </c:pt>
                <c:pt idx="3113">
                  <c:v>0.28907852845086979</c:v>
                </c:pt>
                <c:pt idx="3114">
                  <c:v>0.31447294043767343</c:v>
                </c:pt>
                <c:pt idx="3115">
                  <c:v>0.31193392564092076</c:v>
                </c:pt>
                <c:pt idx="3116">
                  <c:v>0.3038316113620852</c:v>
                </c:pt>
                <c:pt idx="3117">
                  <c:v>0.30355451038368869</c:v>
                </c:pt>
                <c:pt idx="3118">
                  <c:v>0.29840194750305016</c:v>
                </c:pt>
                <c:pt idx="3119">
                  <c:v>0.29057062940530504</c:v>
                </c:pt>
                <c:pt idx="3120">
                  <c:v>0.28817298118318901</c:v>
                </c:pt>
                <c:pt idx="3121">
                  <c:v>0.26988177506230954</c:v>
                </c:pt>
                <c:pt idx="3122">
                  <c:v>0.26977870727916337</c:v>
                </c:pt>
                <c:pt idx="3123">
                  <c:v>0.28577998327197995</c:v>
                </c:pt>
                <c:pt idx="3124">
                  <c:v>0.26400249193316833</c:v>
                </c:pt>
                <c:pt idx="3125">
                  <c:v>0.26269600834617662</c:v>
                </c:pt>
                <c:pt idx="3126">
                  <c:v>0.2694964181353372</c:v>
                </c:pt>
                <c:pt idx="3127">
                  <c:v>0.28891749815260009</c:v>
                </c:pt>
                <c:pt idx="3128">
                  <c:v>0.29942668321741001</c:v>
                </c:pt>
                <c:pt idx="3129">
                  <c:v>0.29881814949325014</c:v>
                </c:pt>
                <c:pt idx="3130">
                  <c:v>0.32758005419385328</c:v>
                </c:pt>
                <c:pt idx="3131">
                  <c:v>0.32043969618929713</c:v>
                </c:pt>
                <c:pt idx="3132">
                  <c:v>0.3161450578717</c:v>
                </c:pt>
                <c:pt idx="3133">
                  <c:v>0.28918546818201996</c:v>
                </c:pt>
                <c:pt idx="3134">
                  <c:v>0.26460106459040317</c:v>
                </c:pt>
                <c:pt idx="3135">
                  <c:v>0.3027842119714072</c:v>
                </c:pt>
                <c:pt idx="3136">
                  <c:v>0.31588168539707306</c:v>
                </c:pt>
                <c:pt idx="3137">
                  <c:v>0.310077865037855</c:v>
                </c:pt>
                <c:pt idx="3138">
                  <c:v>0.32709301720321932</c:v>
                </c:pt>
                <c:pt idx="3139">
                  <c:v>0.36430932609860017</c:v>
                </c:pt>
                <c:pt idx="3140">
                  <c:v>0.31412335068522323</c:v>
                </c:pt>
                <c:pt idx="3141">
                  <c:v>0.33063087927341972</c:v>
                </c:pt>
                <c:pt idx="3142">
                  <c:v>0.28355783599242312</c:v>
                </c:pt>
                <c:pt idx="3143">
                  <c:v>0.26659292672464718</c:v>
                </c:pt>
                <c:pt idx="3144">
                  <c:v>0.2653768606141626</c:v>
                </c:pt>
                <c:pt idx="3145">
                  <c:v>0.24124319877912934</c:v>
                </c:pt>
                <c:pt idx="3146">
                  <c:v>0.23970709681746977</c:v>
                </c:pt>
                <c:pt idx="3147">
                  <c:v>0.24364050409454235</c:v>
                </c:pt>
                <c:pt idx="3148">
                  <c:v>0.23306365157936515</c:v>
                </c:pt>
                <c:pt idx="3149">
                  <c:v>0.23528590831448121</c:v>
                </c:pt>
                <c:pt idx="3150">
                  <c:v>0.24299305436369098</c:v>
                </c:pt>
                <c:pt idx="3151">
                  <c:v>0.25886262640572427</c:v>
                </c:pt>
                <c:pt idx="3152">
                  <c:v>0.28061604830028181</c:v>
                </c:pt>
                <c:pt idx="3153">
                  <c:v>0.26392283215586537</c:v>
                </c:pt>
                <c:pt idx="3154">
                  <c:v>0.34221621889399667</c:v>
                </c:pt>
                <c:pt idx="3155">
                  <c:v>0.28575083654022571</c:v>
                </c:pt>
                <c:pt idx="3156">
                  <c:v>0.27778776484087159</c:v>
                </c:pt>
                <c:pt idx="3157">
                  <c:v>0.2396386509361132</c:v>
                </c:pt>
                <c:pt idx="3158">
                  <c:v>0.2315015136327748</c:v>
                </c:pt>
                <c:pt idx="3159">
                  <c:v>0.21855839847108949</c:v>
                </c:pt>
                <c:pt idx="3160">
                  <c:v>0.25110960369507379</c:v>
                </c:pt>
                <c:pt idx="3161">
                  <c:v>0.31987362017884707</c:v>
                </c:pt>
                <c:pt idx="3162">
                  <c:v>0.29882140757923226</c:v>
                </c:pt>
                <c:pt idx="3163">
                  <c:v>0.31253339631695948</c:v>
                </c:pt>
                <c:pt idx="3164">
                  <c:v>0.29855280452046296</c:v>
                </c:pt>
                <c:pt idx="3165">
                  <c:v>0.26977605087673606</c:v>
                </c:pt>
                <c:pt idx="3166">
                  <c:v>0.2487983879037535</c:v>
                </c:pt>
                <c:pt idx="3167">
                  <c:v>0.23917062625849858</c:v>
                </c:pt>
                <c:pt idx="3168">
                  <c:v>0.23862581074777825</c:v>
                </c:pt>
                <c:pt idx="3169">
                  <c:v>0.21861349294921251</c:v>
                </c:pt>
                <c:pt idx="3170">
                  <c:v>0.23938261873724864</c:v>
                </c:pt>
                <c:pt idx="3171">
                  <c:v>0.25091905333562176</c:v>
                </c:pt>
                <c:pt idx="3172">
                  <c:v>0.2540219144855082</c:v>
                </c:pt>
                <c:pt idx="3173">
                  <c:v>0.26093713038026567</c:v>
                </c:pt>
                <c:pt idx="3174">
                  <c:v>0.28611221776704593</c:v>
                </c:pt>
                <c:pt idx="3175">
                  <c:v>0.34182212895781589</c:v>
                </c:pt>
                <c:pt idx="3176">
                  <c:v>0.32193443673620192</c:v>
                </c:pt>
                <c:pt idx="3177">
                  <c:v>0.24883137236178643</c:v>
                </c:pt>
                <c:pt idx="3178">
                  <c:v>0.2036707760305953</c:v>
                </c:pt>
                <c:pt idx="3179">
                  <c:v>0.21772999616883465</c:v>
                </c:pt>
                <c:pt idx="3180">
                  <c:v>0.21991551650939781</c:v>
                </c:pt>
                <c:pt idx="3181">
                  <c:v>0.22153293738978069</c:v>
                </c:pt>
                <c:pt idx="3182">
                  <c:v>0.19824972504633429</c:v>
                </c:pt>
                <c:pt idx="3183">
                  <c:v>0.20878819074705834</c:v>
                </c:pt>
                <c:pt idx="3184">
                  <c:v>0.23577765854517033</c:v>
                </c:pt>
                <c:pt idx="3185">
                  <c:v>0.27170291752885489</c:v>
                </c:pt>
                <c:pt idx="3186">
                  <c:v>0.2658763484924746</c:v>
                </c:pt>
                <c:pt idx="3187">
                  <c:v>0.30641657948474005</c:v>
                </c:pt>
                <c:pt idx="3188">
                  <c:v>0.27502772012002713</c:v>
                </c:pt>
                <c:pt idx="3189">
                  <c:v>0.28648711251419295</c:v>
                </c:pt>
                <c:pt idx="3190">
                  <c:v>0.27639600818940746</c:v>
                </c:pt>
                <c:pt idx="3191">
                  <c:v>0.24977607817523009</c:v>
                </c:pt>
                <c:pt idx="3192">
                  <c:v>0.23095275772709786</c:v>
                </c:pt>
                <c:pt idx="3193">
                  <c:v>0.21347165569179929</c:v>
                </c:pt>
                <c:pt idx="3194">
                  <c:v>0.18524339719110008</c:v>
                </c:pt>
                <c:pt idx="3195">
                  <c:v>0.1873836102168786</c:v>
                </c:pt>
                <c:pt idx="3196">
                  <c:v>0.18478497065183239</c:v>
                </c:pt>
                <c:pt idx="3197">
                  <c:v>0.19529846793330208</c:v>
                </c:pt>
                <c:pt idx="3198">
                  <c:v>0.22068155927271596</c:v>
                </c:pt>
                <c:pt idx="3199">
                  <c:v>0.25607093699607136</c:v>
                </c:pt>
                <c:pt idx="3200">
                  <c:v>0.21525747496403852</c:v>
                </c:pt>
                <c:pt idx="3201">
                  <c:v>0.1913505149042109</c:v>
                </c:pt>
                <c:pt idx="3202">
                  <c:v>0.18041393735025926</c:v>
                </c:pt>
                <c:pt idx="3203">
                  <c:v>0.18549848858091159</c:v>
                </c:pt>
                <c:pt idx="3204">
                  <c:v>0.16352539759111387</c:v>
                </c:pt>
                <c:pt idx="3205">
                  <c:v>0.18422672055060266</c:v>
                </c:pt>
                <c:pt idx="3206">
                  <c:v>0.18577606277108952</c:v>
                </c:pt>
                <c:pt idx="3207">
                  <c:v>0.21862400302634027</c:v>
                </c:pt>
                <c:pt idx="3208">
                  <c:v>0.19846749269262814</c:v>
                </c:pt>
                <c:pt idx="3209">
                  <c:v>0.29671580056695485</c:v>
                </c:pt>
                <c:pt idx="3210">
                  <c:v>0.34113277536959041</c:v>
                </c:pt>
                <c:pt idx="3211">
                  <c:v>0.26661731467390981</c:v>
                </c:pt>
                <c:pt idx="3212">
                  <c:v>0.25631663238650487</c:v>
                </c:pt>
                <c:pt idx="3213">
                  <c:v>0.23694851919434606</c:v>
                </c:pt>
                <c:pt idx="3214">
                  <c:v>0.2403140676986443</c:v>
                </c:pt>
                <c:pt idx="3215">
                  <c:v>0.19559491363615916</c:v>
                </c:pt>
                <c:pt idx="3216">
                  <c:v>0.20914439542028962</c:v>
                </c:pt>
                <c:pt idx="3217">
                  <c:v>0.17225617402379995</c:v>
                </c:pt>
                <c:pt idx="3218">
                  <c:v>0.17711450344672</c:v>
                </c:pt>
                <c:pt idx="3219">
                  <c:v>0.17616521092327678</c:v>
                </c:pt>
                <c:pt idx="3220">
                  <c:v>0.18394446664408312</c:v>
                </c:pt>
                <c:pt idx="3221">
                  <c:v>0.20375752871232475</c:v>
                </c:pt>
                <c:pt idx="3222">
                  <c:v>0.21797681220749415</c:v>
                </c:pt>
                <c:pt idx="3223">
                  <c:v>0.26096989789871189</c:v>
                </c:pt>
                <c:pt idx="3224">
                  <c:v>0.22766923284435756</c:v>
                </c:pt>
                <c:pt idx="3225">
                  <c:v>0.21634571051825632</c:v>
                </c:pt>
                <c:pt idx="3226">
                  <c:v>0.16502136837035214</c:v>
                </c:pt>
                <c:pt idx="3227">
                  <c:v>0.17685152821248978</c:v>
                </c:pt>
                <c:pt idx="3228">
                  <c:v>0.15525800427184988</c:v>
                </c:pt>
                <c:pt idx="3229">
                  <c:v>0.19997993977678344</c:v>
                </c:pt>
                <c:pt idx="3230">
                  <c:v>0.20916898372145634</c:v>
                </c:pt>
                <c:pt idx="3231">
                  <c:v>0.19596597284445319</c:v>
                </c:pt>
                <c:pt idx="3232">
                  <c:v>0.20844751849964005</c:v>
                </c:pt>
                <c:pt idx="3233">
                  <c:v>0.20269737073904887</c:v>
                </c:pt>
                <c:pt idx="3234">
                  <c:v>0.24557624393937524</c:v>
                </c:pt>
                <c:pt idx="3235">
                  <c:v>0.2381728221296644</c:v>
                </c:pt>
                <c:pt idx="3236">
                  <c:v>0.25208405096430697</c:v>
                </c:pt>
                <c:pt idx="3237">
                  <c:v>0.24729185432516756</c:v>
                </c:pt>
                <c:pt idx="3238">
                  <c:v>0.27160281903291134</c:v>
                </c:pt>
                <c:pt idx="3239">
                  <c:v>0.24173609666599868</c:v>
                </c:pt>
                <c:pt idx="3240">
                  <c:v>0.22945532113556658</c:v>
                </c:pt>
                <c:pt idx="3241">
                  <c:v>0.19084687774401876</c:v>
                </c:pt>
                <c:pt idx="3242">
                  <c:v>0.19863941711368777</c:v>
                </c:pt>
                <c:pt idx="3243">
                  <c:v>0.20106719944567095</c:v>
                </c:pt>
                <c:pt idx="3244">
                  <c:v>0.20850254373058566</c:v>
                </c:pt>
                <c:pt idx="3245">
                  <c:v>0.23552284348802049</c:v>
                </c:pt>
                <c:pt idx="3246">
                  <c:v>0.25158409025619272</c:v>
                </c:pt>
                <c:pt idx="3247">
                  <c:v>0.2928814528870689</c:v>
                </c:pt>
                <c:pt idx="3248">
                  <c:v>0.26243721295334943</c:v>
                </c:pt>
                <c:pt idx="3249">
                  <c:v>0.21907998256690525</c:v>
                </c:pt>
                <c:pt idx="3250">
                  <c:v>0.18187838353429228</c:v>
                </c:pt>
                <c:pt idx="3251">
                  <c:v>0.18650215318829402</c:v>
                </c:pt>
                <c:pt idx="3252">
                  <c:v>0.16393923501912791</c:v>
                </c:pt>
                <c:pt idx="3253">
                  <c:v>0.1728434657385165</c:v>
                </c:pt>
                <c:pt idx="3254">
                  <c:v>0.15801350259582447</c:v>
                </c:pt>
                <c:pt idx="3255">
                  <c:v>0.19444787804706523</c:v>
                </c:pt>
                <c:pt idx="3256">
                  <c:v>0.17592173741900749</c:v>
                </c:pt>
                <c:pt idx="3257">
                  <c:v>0.21690602186096905</c:v>
                </c:pt>
                <c:pt idx="3258">
                  <c:v>0.26483326832108167</c:v>
                </c:pt>
                <c:pt idx="3259">
                  <c:v>0.27590671802250127</c:v>
                </c:pt>
                <c:pt idx="3260">
                  <c:v>0.29037567332133313</c:v>
                </c:pt>
                <c:pt idx="3261">
                  <c:v>0.27485753760547005</c:v>
                </c:pt>
                <c:pt idx="3262">
                  <c:v>0.24691442663690388</c:v>
                </c:pt>
                <c:pt idx="3263">
                  <c:v>0.24721551040916931</c:v>
                </c:pt>
                <c:pt idx="3264">
                  <c:v>0.23365792727980278</c:v>
                </c:pt>
                <c:pt idx="3265">
                  <c:v>0.22470018690629567</c:v>
                </c:pt>
                <c:pt idx="3266">
                  <c:v>0.22457835057835979</c:v>
                </c:pt>
                <c:pt idx="3267">
                  <c:v>0.24151515932448675</c:v>
                </c:pt>
                <c:pt idx="3268">
                  <c:v>0.24383086353945388</c:v>
                </c:pt>
                <c:pt idx="3269">
                  <c:v>0.27075994799016273</c:v>
                </c:pt>
                <c:pt idx="3270">
                  <c:v>0.2697436086045768</c:v>
                </c:pt>
                <c:pt idx="3271">
                  <c:v>0.2944247663458438</c:v>
                </c:pt>
                <c:pt idx="3272">
                  <c:v>0.32108813487003079</c:v>
                </c:pt>
                <c:pt idx="3273">
                  <c:v>0.23976171798485221</c:v>
                </c:pt>
                <c:pt idx="3274">
                  <c:v>0.16662301206309243</c:v>
                </c:pt>
                <c:pt idx="3275">
                  <c:v>0.16277400087531607</c:v>
                </c:pt>
                <c:pt idx="3276">
                  <c:v>0.17575076147398933</c:v>
                </c:pt>
                <c:pt idx="3277">
                  <c:v>0.18617702952237483</c:v>
                </c:pt>
                <c:pt idx="3278">
                  <c:v>0.18061422113985381</c:v>
                </c:pt>
                <c:pt idx="3279">
                  <c:v>0.16184369529150508</c:v>
                </c:pt>
                <c:pt idx="3280">
                  <c:v>0.21348464895630856</c:v>
                </c:pt>
                <c:pt idx="3281">
                  <c:v>0.2293884807122544</c:v>
                </c:pt>
                <c:pt idx="3282">
                  <c:v>0.28945523357152486</c:v>
                </c:pt>
                <c:pt idx="3283">
                  <c:v>0.25883753258269571</c:v>
                </c:pt>
                <c:pt idx="3284">
                  <c:v>0.25592315166589114</c:v>
                </c:pt>
                <c:pt idx="3285">
                  <c:v>0.24672740956230726</c:v>
                </c:pt>
                <c:pt idx="3286">
                  <c:v>0.26379689789173721</c:v>
                </c:pt>
                <c:pt idx="3287">
                  <c:v>0.21609905303454605</c:v>
                </c:pt>
                <c:pt idx="3288">
                  <c:v>0.2132637875343594</c:v>
                </c:pt>
                <c:pt idx="3289">
                  <c:v>0.20035304444964969</c:v>
                </c:pt>
                <c:pt idx="3290">
                  <c:v>0.18667081769869537</c:v>
                </c:pt>
                <c:pt idx="3291">
                  <c:v>0.17654159909501588</c:v>
                </c:pt>
                <c:pt idx="3292">
                  <c:v>0.16101784486513537</c:v>
                </c:pt>
                <c:pt idx="3293">
                  <c:v>0.16028932162912196</c:v>
                </c:pt>
                <c:pt idx="3294">
                  <c:v>0.18426659694896658</c:v>
                </c:pt>
                <c:pt idx="3295">
                  <c:v>0.21669460008405692</c:v>
                </c:pt>
                <c:pt idx="3296">
                  <c:v>0.23179527019120261</c:v>
                </c:pt>
                <c:pt idx="3297">
                  <c:v>0.25325318938631869</c:v>
                </c:pt>
                <c:pt idx="3298">
                  <c:v>0.24298393144308142</c:v>
                </c:pt>
                <c:pt idx="3299">
                  <c:v>0.21004043400850736</c:v>
                </c:pt>
                <c:pt idx="3300">
                  <c:v>0.23352132706059808</c:v>
                </c:pt>
                <c:pt idx="3301">
                  <c:v>0.23444054894955224</c:v>
                </c:pt>
                <c:pt idx="3302">
                  <c:v>0.25787008869281297</c:v>
                </c:pt>
                <c:pt idx="3303">
                  <c:v>0.24297260546718658</c:v>
                </c:pt>
                <c:pt idx="3304">
                  <c:v>0.26907114965456119</c:v>
                </c:pt>
                <c:pt idx="3305">
                  <c:v>0.24308040932470051</c:v>
                </c:pt>
                <c:pt idx="3306">
                  <c:v>0.26051242823837584</c:v>
                </c:pt>
                <c:pt idx="3307">
                  <c:v>0.22041575950116538</c:v>
                </c:pt>
                <c:pt idx="3308">
                  <c:v>0.29255770146484533</c:v>
                </c:pt>
                <c:pt idx="3309">
                  <c:v>0.26907240014385414</c:v>
                </c:pt>
                <c:pt idx="3310">
                  <c:v>0.23390209326799061</c:v>
                </c:pt>
                <c:pt idx="3311">
                  <c:v>0.21472162675370982</c:v>
                </c:pt>
                <c:pt idx="3312">
                  <c:v>0.18728264952599963</c:v>
                </c:pt>
                <c:pt idx="3313">
                  <c:v>0.18430900683448947</c:v>
                </c:pt>
                <c:pt idx="3314">
                  <c:v>0.16994184510717786</c:v>
                </c:pt>
                <c:pt idx="3315">
                  <c:v>0.19039895302860615</c:v>
                </c:pt>
                <c:pt idx="3316">
                  <c:v>0.15600138915396267</c:v>
                </c:pt>
                <c:pt idx="3317">
                  <c:v>0.17226675438276146</c:v>
                </c:pt>
                <c:pt idx="3318">
                  <c:v>0.17485566311103387</c:v>
                </c:pt>
                <c:pt idx="3319">
                  <c:v>0.18796060766391026</c:v>
                </c:pt>
                <c:pt idx="3320">
                  <c:v>0.21343916375851837</c:v>
                </c:pt>
                <c:pt idx="3321">
                  <c:v>0.2540893565113635</c:v>
                </c:pt>
                <c:pt idx="3322">
                  <c:v>0.24126573180236566</c:v>
                </c:pt>
                <c:pt idx="3323">
                  <c:v>0.2283648413056521</c:v>
                </c:pt>
                <c:pt idx="3324">
                  <c:v>0.21576836968312002</c:v>
                </c:pt>
                <c:pt idx="3325">
                  <c:v>0.22318528868084264</c:v>
                </c:pt>
                <c:pt idx="3326">
                  <c:v>0.2090720624911741</c:v>
                </c:pt>
                <c:pt idx="3327">
                  <c:v>0.20688770805417367</c:v>
                </c:pt>
                <c:pt idx="3328">
                  <c:v>0.22450966995120902</c:v>
                </c:pt>
                <c:pt idx="3329">
                  <c:v>0.25263411023673882</c:v>
                </c:pt>
                <c:pt idx="3330">
                  <c:v>0.24854603861113547</c:v>
                </c:pt>
                <c:pt idx="3331">
                  <c:v>0.27148604006410287</c:v>
                </c:pt>
                <c:pt idx="3332">
                  <c:v>0.25122420602288326</c:v>
                </c:pt>
                <c:pt idx="3333">
                  <c:v>0.25793575569405552</c:v>
                </c:pt>
                <c:pt idx="3334">
                  <c:v>0.24452503347087803</c:v>
                </c:pt>
                <c:pt idx="3335">
                  <c:v>0.23215241779916979</c:v>
                </c:pt>
                <c:pt idx="3336">
                  <c:v>0.19568518530681928</c:v>
                </c:pt>
                <c:pt idx="3337">
                  <c:v>0.15494351306425275</c:v>
                </c:pt>
                <c:pt idx="3338">
                  <c:v>0.14333988706004552</c:v>
                </c:pt>
                <c:pt idx="3339">
                  <c:v>0.15336917100919689</c:v>
                </c:pt>
                <c:pt idx="3340">
                  <c:v>0.14355878118946536</c:v>
                </c:pt>
                <c:pt idx="3341">
                  <c:v>0.1724157904467338</c:v>
                </c:pt>
                <c:pt idx="3342">
                  <c:v>0.19592193106228201</c:v>
                </c:pt>
                <c:pt idx="3343">
                  <c:v>0.23521392236215877</c:v>
                </c:pt>
                <c:pt idx="3344">
                  <c:v>0.267859010766195</c:v>
                </c:pt>
                <c:pt idx="3345">
                  <c:v>0.21245488638538684</c:v>
                </c:pt>
                <c:pt idx="3346">
                  <c:v>0.17422187466917852</c:v>
                </c:pt>
                <c:pt idx="3347">
                  <c:v>0.16987611345897072</c:v>
                </c:pt>
                <c:pt idx="3348">
                  <c:v>0.14941481189925021</c:v>
                </c:pt>
                <c:pt idx="3349">
                  <c:v>0.1414618322083846</c:v>
                </c:pt>
                <c:pt idx="3350">
                  <c:v>0.16112517978941709</c:v>
                </c:pt>
                <c:pt idx="3351">
                  <c:v>0.15311724261785822</c:v>
                </c:pt>
                <c:pt idx="3352">
                  <c:v>0.16881190591271319</c:v>
                </c:pt>
                <c:pt idx="3353">
                  <c:v>0.21038846059174829</c:v>
                </c:pt>
                <c:pt idx="3354">
                  <c:v>0.24954266708220016</c:v>
                </c:pt>
                <c:pt idx="3355">
                  <c:v>0.25641967610567601</c:v>
                </c:pt>
                <c:pt idx="3356">
                  <c:v>0.22984520363973843</c:v>
                </c:pt>
                <c:pt idx="3357">
                  <c:v>0.20298940988852987</c:v>
                </c:pt>
                <c:pt idx="3358">
                  <c:v>0.20752859676097596</c:v>
                </c:pt>
                <c:pt idx="3359">
                  <c:v>0.20997832862936697</c:v>
                </c:pt>
                <c:pt idx="3360">
                  <c:v>0.18566532015535972</c:v>
                </c:pt>
                <c:pt idx="3361">
                  <c:v>0.15480483038080539</c:v>
                </c:pt>
                <c:pt idx="3362">
                  <c:v>0.15414261485230313</c:v>
                </c:pt>
                <c:pt idx="3363">
                  <c:v>0.16410805685557395</c:v>
                </c:pt>
                <c:pt idx="3364">
                  <c:v>0.16524145744384958</c:v>
                </c:pt>
                <c:pt idx="3365">
                  <c:v>0.20357243282910356</c:v>
                </c:pt>
                <c:pt idx="3366">
                  <c:v>0.20472210946905484</c:v>
                </c:pt>
                <c:pt idx="3367">
                  <c:v>0.26160971065502547</c:v>
                </c:pt>
                <c:pt idx="3368">
                  <c:v>0.20889052621412035</c:v>
                </c:pt>
                <c:pt idx="3369">
                  <c:v>0.19933852407946401</c:v>
                </c:pt>
                <c:pt idx="3370">
                  <c:v>0.18393642104592423</c:v>
                </c:pt>
                <c:pt idx="3371">
                  <c:v>0.16252583759235095</c:v>
                </c:pt>
                <c:pt idx="3372">
                  <c:v>0.14211604165529673</c:v>
                </c:pt>
                <c:pt idx="3373">
                  <c:v>0.15590559479437044</c:v>
                </c:pt>
                <c:pt idx="3374">
                  <c:v>0.17088190392186273</c:v>
                </c:pt>
                <c:pt idx="3375">
                  <c:v>0.16848937103230957</c:v>
                </c:pt>
                <c:pt idx="3376">
                  <c:v>0.19775529013751253</c:v>
                </c:pt>
                <c:pt idx="3377">
                  <c:v>0.22016626223677699</c:v>
                </c:pt>
                <c:pt idx="3378">
                  <c:v>0.30434102640756588</c:v>
                </c:pt>
                <c:pt idx="3379">
                  <c:v>0.3038150495476109</c:v>
                </c:pt>
                <c:pt idx="3380">
                  <c:v>0.28349236109074333</c:v>
                </c:pt>
                <c:pt idx="3381">
                  <c:v>0.25730086359840665</c:v>
                </c:pt>
                <c:pt idx="3382">
                  <c:v>0.24324826174009148</c:v>
                </c:pt>
                <c:pt idx="3383">
                  <c:v>0.2163799927017708</c:v>
                </c:pt>
                <c:pt idx="3384">
                  <c:v>0.21083445882010618</c:v>
                </c:pt>
                <c:pt idx="3385">
                  <c:v>0.19981559326441226</c:v>
                </c:pt>
                <c:pt idx="3386">
                  <c:v>0.1831754407368634</c:v>
                </c:pt>
                <c:pt idx="3387">
                  <c:v>0.18225126451744816</c:v>
                </c:pt>
                <c:pt idx="3388">
                  <c:v>0.1906720823215437</c:v>
                </c:pt>
                <c:pt idx="3389">
                  <c:v>0.19820800722644968</c:v>
                </c:pt>
                <c:pt idx="3390">
                  <c:v>0.21562617330554637</c:v>
                </c:pt>
                <c:pt idx="3391">
                  <c:v>0.26944471021410199</c:v>
                </c:pt>
                <c:pt idx="3392">
                  <c:v>0.22358903118370985</c:v>
                </c:pt>
                <c:pt idx="3393">
                  <c:v>0.19963909601638305</c:v>
                </c:pt>
                <c:pt idx="3394">
                  <c:v>0.19277938456987359</c:v>
                </c:pt>
                <c:pt idx="3395">
                  <c:v>0.17575888000919734</c:v>
                </c:pt>
                <c:pt idx="3396">
                  <c:v>0.20319411131664736</c:v>
                </c:pt>
                <c:pt idx="3397">
                  <c:v>0.18713201556346482</c:v>
                </c:pt>
                <c:pt idx="3398">
                  <c:v>0.17871123725592561</c:v>
                </c:pt>
                <c:pt idx="3399">
                  <c:v>0.16816476117185078</c:v>
                </c:pt>
                <c:pt idx="3400">
                  <c:v>0.19890614829377098</c:v>
                </c:pt>
                <c:pt idx="3401">
                  <c:v>0.27057611991445962</c:v>
                </c:pt>
                <c:pt idx="3402">
                  <c:v>0.23950376679015306</c:v>
                </c:pt>
                <c:pt idx="3403">
                  <c:v>0.25014273685589256</c:v>
                </c:pt>
                <c:pt idx="3404">
                  <c:v>0.23129758117687996</c:v>
                </c:pt>
                <c:pt idx="3405">
                  <c:v>0.23008555052901575</c:v>
                </c:pt>
                <c:pt idx="3406">
                  <c:v>0.19944866202546682</c:v>
                </c:pt>
                <c:pt idx="3407">
                  <c:v>0.20131682852283272</c:v>
                </c:pt>
                <c:pt idx="3408">
                  <c:v>0.16441290590861721</c:v>
                </c:pt>
                <c:pt idx="3409">
                  <c:v>0.14726804790992137</c:v>
                </c:pt>
                <c:pt idx="3410">
                  <c:v>0.15267288814110927</c:v>
                </c:pt>
                <c:pt idx="3411">
                  <c:v>0.14689677545805957</c:v>
                </c:pt>
                <c:pt idx="3412">
                  <c:v>0.1451399218152549</c:v>
                </c:pt>
                <c:pt idx="3413">
                  <c:v>0.15547175522964787</c:v>
                </c:pt>
                <c:pt idx="3414">
                  <c:v>0.17966365618944974</c:v>
                </c:pt>
                <c:pt idx="3415">
                  <c:v>0.20239424158642394</c:v>
                </c:pt>
                <c:pt idx="3416">
                  <c:v>0.22160482283699168</c:v>
                </c:pt>
                <c:pt idx="3417">
                  <c:v>0.18295092175131292</c:v>
                </c:pt>
                <c:pt idx="3418">
                  <c:v>0.1310811595117124</c:v>
                </c:pt>
                <c:pt idx="3419">
                  <c:v>0.14149455258293017</c:v>
                </c:pt>
                <c:pt idx="3420">
                  <c:v>0.15236847167636186</c:v>
                </c:pt>
                <c:pt idx="3421">
                  <c:v>0.1252538326609185</c:v>
                </c:pt>
                <c:pt idx="3422">
                  <c:v>0.14593634774299635</c:v>
                </c:pt>
                <c:pt idx="3423">
                  <c:v>0.16096347382826875</c:v>
                </c:pt>
                <c:pt idx="3424">
                  <c:v>0.16138504247754287</c:v>
                </c:pt>
                <c:pt idx="3425">
                  <c:v>0.20118973806946949</c:v>
                </c:pt>
                <c:pt idx="3426">
                  <c:v>0.23566151999651497</c:v>
                </c:pt>
                <c:pt idx="3427">
                  <c:v>0.24731239342119526</c:v>
                </c:pt>
                <c:pt idx="3428">
                  <c:v>0.24871096563226819</c:v>
                </c:pt>
                <c:pt idx="3429">
                  <c:v>0.21644443223343124</c:v>
                </c:pt>
                <c:pt idx="3430">
                  <c:v>0.21793735865528524</c:v>
                </c:pt>
                <c:pt idx="3431">
                  <c:v>0.18691315528293845</c:v>
                </c:pt>
                <c:pt idx="3432">
                  <c:v>0.17447363886846873</c:v>
                </c:pt>
                <c:pt idx="3433">
                  <c:v>0.13999095133031075</c:v>
                </c:pt>
                <c:pt idx="3434">
                  <c:v>0.14660911763076678</c:v>
                </c:pt>
                <c:pt idx="3435">
                  <c:v>0.14364582612101456</c:v>
                </c:pt>
                <c:pt idx="3436">
                  <c:v>0.14200290345867375</c:v>
                </c:pt>
                <c:pt idx="3437">
                  <c:v>0.16360227469879418</c:v>
                </c:pt>
                <c:pt idx="3438">
                  <c:v>0.17811037754673195</c:v>
                </c:pt>
                <c:pt idx="3439">
                  <c:v>0.21174057146805084</c:v>
                </c:pt>
                <c:pt idx="3440">
                  <c:v>0.20180676263309799</c:v>
                </c:pt>
                <c:pt idx="3441">
                  <c:v>0.19687337198939961</c:v>
                </c:pt>
                <c:pt idx="3442">
                  <c:v>0.18098887451867052</c:v>
                </c:pt>
                <c:pt idx="3443">
                  <c:v>0.17281029151092353</c:v>
                </c:pt>
                <c:pt idx="3444">
                  <c:v>0.14365061275344918</c:v>
                </c:pt>
                <c:pt idx="3445">
                  <c:v>0.15498301905190365</c:v>
                </c:pt>
                <c:pt idx="3446">
                  <c:v>0.16116904680992233</c:v>
                </c:pt>
                <c:pt idx="3447">
                  <c:v>0.13874265871515698</c:v>
                </c:pt>
                <c:pt idx="3448">
                  <c:v>0.18992693104482739</c:v>
                </c:pt>
                <c:pt idx="3449">
                  <c:v>0.18961754773501677</c:v>
                </c:pt>
                <c:pt idx="3450">
                  <c:v>0.21850055877722796</c:v>
                </c:pt>
                <c:pt idx="3451">
                  <c:v>0.23579577327242818</c:v>
                </c:pt>
                <c:pt idx="3452">
                  <c:v>0.20270258450966397</c:v>
                </c:pt>
                <c:pt idx="3453">
                  <c:v>0.20106431124321564</c:v>
                </c:pt>
                <c:pt idx="3454">
                  <c:v>0.18240247428261894</c:v>
                </c:pt>
                <c:pt idx="3455">
                  <c:v>0.17279379885388407</c:v>
                </c:pt>
                <c:pt idx="3456">
                  <c:v>0.16286244912803979</c:v>
                </c:pt>
                <c:pt idx="3457">
                  <c:v>0.14322683012737966</c:v>
                </c:pt>
                <c:pt idx="3458">
                  <c:v>0.14653869351209625</c:v>
                </c:pt>
                <c:pt idx="3459">
                  <c:v>0.15115612835316555</c:v>
                </c:pt>
                <c:pt idx="3460">
                  <c:v>0.14146942210197722</c:v>
                </c:pt>
                <c:pt idx="3461">
                  <c:v>0.14102585586959132</c:v>
                </c:pt>
                <c:pt idx="3462">
                  <c:v>0.1676213256917469</c:v>
                </c:pt>
                <c:pt idx="3463">
                  <c:v>0.19144341181401783</c:v>
                </c:pt>
                <c:pt idx="3464">
                  <c:v>0.21583445705221671</c:v>
                </c:pt>
                <c:pt idx="3465">
                  <c:v>0.24096551316524895</c:v>
                </c:pt>
                <c:pt idx="3466">
                  <c:v>0.24159736895685469</c:v>
                </c:pt>
                <c:pt idx="3467">
                  <c:v>0.2370250181588944</c:v>
                </c:pt>
                <c:pt idx="3468">
                  <c:v>0.22490459990144993</c:v>
                </c:pt>
                <c:pt idx="3469">
                  <c:v>0.20482743387849123</c:v>
                </c:pt>
                <c:pt idx="3470">
                  <c:v>0.24057285449093826</c:v>
                </c:pt>
                <c:pt idx="3471">
                  <c:v>0.22188378264345285</c:v>
                </c:pt>
                <c:pt idx="3472">
                  <c:v>0.22361665167837863</c:v>
                </c:pt>
                <c:pt idx="3473">
                  <c:v>0.24991740669463614</c:v>
                </c:pt>
                <c:pt idx="3474">
                  <c:v>0.2998854503956388</c:v>
                </c:pt>
                <c:pt idx="3475">
                  <c:v>0.24774353007870778</c:v>
                </c:pt>
                <c:pt idx="3476">
                  <c:v>0.25429914079176713</c:v>
                </c:pt>
                <c:pt idx="3477">
                  <c:v>0.22571463128643818</c:v>
                </c:pt>
                <c:pt idx="3478">
                  <c:v>0.20526693778029512</c:v>
                </c:pt>
                <c:pt idx="3479">
                  <c:v>0.18615495786810599</c:v>
                </c:pt>
                <c:pt idx="3480">
                  <c:v>0.18146931052522872</c:v>
                </c:pt>
                <c:pt idx="3481">
                  <c:v>0.16932026095373282</c:v>
                </c:pt>
                <c:pt idx="3482">
                  <c:v>0.16554676706473545</c:v>
                </c:pt>
                <c:pt idx="3483">
                  <c:v>0.17974886366916792</c:v>
                </c:pt>
                <c:pt idx="3484">
                  <c:v>0.15700798797239232</c:v>
                </c:pt>
                <c:pt idx="3485">
                  <c:v>0.17741253605424909</c:v>
                </c:pt>
                <c:pt idx="3486">
                  <c:v>0.1584295235673038</c:v>
                </c:pt>
                <c:pt idx="3487">
                  <c:v>0.16746456222775985</c:v>
                </c:pt>
                <c:pt idx="3488">
                  <c:v>0.19122599764014989</c:v>
                </c:pt>
                <c:pt idx="3489">
                  <c:v>0.21224770635469958</c:v>
                </c:pt>
                <c:pt idx="3490">
                  <c:v>0.22604823801707583</c:v>
                </c:pt>
                <c:pt idx="3491">
                  <c:v>0.24571270623789776</c:v>
                </c:pt>
                <c:pt idx="3492">
                  <c:v>0.24878879227545672</c:v>
                </c:pt>
                <c:pt idx="3493">
                  <c:v>0.23935327536135614</c:v>
                </c:pt>
                <c:pt idx="3494">
                  <c:v>0.25883353409429732</c:v>
                </c:pt>
                <c:pt idx="3495">
                  <c:v>0.26470171951869675</c:v>
                </c:pt>
                <c:pt idx="3496">
                  <c:v>0.25933804297329333</c:v>
                </c:pt>
                <c:pt idx="3497">
                  <c:v>0.25422257961570588</c:v>
                </c:pt>
                <c:pt idx="3498">
                  <c:v>0.26475146290735163</c:v>
                </c:pt>
                <c:pt idx="3499">
                  <c:v>0.3145740265696938</c:v>
                </c:pt>
                <c:pt idx="3500">
                  <c:v>0.28982602151300096</c:v>
                </c:pt>
                <c:pt idx="3501">
                  <c:v>0.27022005794411436</c:v>
                </c:pt>
                <c:pt idx="3502">
                  <c:v>0.25229560021306807</c:v>
                </c:pt>
                <c:pt idx="3503">
                  <c:v>0.22374630340397966</c:v>
                </c:pt>
                <c:pt idx="3504">
                  <c:v>0.20159429677535376</c:v>
                </c:pt>
                <c:pt idx="3505">
                  <c:v>0.1851686134898754</c:v>
                </c:pt>
                <c:pt idx="3506">
                  <c:v>0.18277585216176712</c:v>
                </c:pt>
                <c:pt idx="3507">
                  <c:v>0.19805687625256654</c:v>
                </c:pt>
                <c:pt idx="3508">
                  <c:v>0.18454110886893993</c:v>
                </c:pt>
                <c:pt idx="3509">
                  <c:v>0.23022659635789594</c:v>
                </c:pt>
                <c:pt idx="3510">
                  <c:v>0.26078522021451478</c:v>
                </c:pt>
                <c:pt idx="3511">
                  <c:v>0.23022784327222312</c:v>
                </c:pt>
                <c:pt idx="3512">
                  <c:v>0.21808900173466925</c:v>
                </c:pt>
                <c:pt idx="3513">
                  <c:v>0.18699647493170504</c:v>
                </c:pt>
                <c:pt idx="3514">
                  <c:v>0.21981007870469957</c:v>
                </c:pt>
                <c:pt idx="3515">
                  <c:v>0.22702971059469912</c:v>
                </c:pt>
                <c:pt idx="3516">
                  <c:v>0.21332664808640189</c:v>
                </c:pt>
                <c:pt idx="3517">
                  <c:v>0.19011939453144486</c:v>
                </c:pt>
                <c:pt idx="3518">
                  <c:v>0.19092605326955775</c:v>
                </c:pt>
                <c:pt idx="3519">
                  <c:v>0.20330583688263915</c:v>
                </c:pt>
                <c:pt idx="3520">
                  <c:v>0.2213845735484416</c:v>
                </c:pt>
                <c:pt idx="3521">
                  <c:v>0.27497815695203881</c:v>
                </c:pt>
                <c:pt idx="3522">
                  <c:v>0.26372500787021425</c:v>
                </c:pt>
                <c:pt idx="3523">
                  <c:v>0.26602547203524524</c:v>
                </c:pt>
                <c:pt idx="3524">
                  <c:v>0.2733260831485087</c:v>
                </c:pt>
                <c:pt idx="3525">
                  <c:v>0.26621202109426012</c:v>
                </c:pt>
                <c:pt idx="3526">
                  <c:v>0.23042705934735808</c:v>
                </c:pt>
                <c:pt idx="3527">
                  <c:v>0.21916646259397693</c:v>
                </c:pt>
                <c:pt idx="3528">
                  <c:v>0.18875575075011125</c:v>
                </c:pt>
                <c:pt idx="3529">
                  <c:v>0.18799134615057464</c:v>
                </c:pt>
                <c:pt idx="3530">
                  <c:v>0.19601026042003081</c:v>
                </c:pt>
                <c:pt idx="3531">
                  <c:v>0.19469928823442928</c:v>
                </c:pt>
                <c:pt idx="3532">
                  <c:v>0.21421618983529855</c:v>
                </c:pt>
                <c:pt idx="3533">
                  <c:v>0.23444523331792627</c:v>
                </c:pt>
                <c:pt idx="3534">
                  <c:v>0.25478793357496299</c:v>
                </c:pt>
                <c:pt idx="3535">
                  <c:v>0.25060075578707902</c:v>
                </c:pt>
                <c:pt idx="3536">
                  <c:v>0.22816537781805635</c:v>
                </c:pt>
                <c:pt idx="3537">
                  <c:v>0.15893663169182135</c:v>
                </c:pt>
                <c:pt idx="3538">
                  <c:v>0.1832713792826185</c:v>
                </c:pt>
                <c:pt idx="3539">
                  <c:v>0.20179490960020458</c:v>
                </c:pt>
                <c:pt idx="3540">
                  <c:v>0.19221659292147794</c:v>
                </c:pt>
                <c:pt idx="3541">
                  <c:v>0.18722387241333377</c:v>
                </c:pt>
                <c:pt idx="3542">
                  <c:v>0.18601352141104263</c:v>
                </c:pt>
                <c:pt idx="3543">
                  <c:v>0.20780365557849079</c:v>
                </c:pt>
                <c:pt idx="3544">
                  <c:v>0.24362066425769044</c:v>
                </c:pt>
                <c:pt idx="3545">
                  <c:v>0.26474139583245254</c:v>
                </c:pt>
                <c:pt idx="3546">
                  <c:v>0.26572267833392083</c:v>
                </c:pt>
                <c:pt idx="3547">
                  <c:v>0.28812601975019858</c:v>
                </c:pt>
                <c:pt idx="3548">
                  <c:v>0.26077400059739531</c:v>
                </c:pt>
                <c:pt idx="3549">
                  <c:v>0.24967107804272928</c:v>
                </c:pt>
                <c:pt idx="3550">
                  <c:v>0.26364328147079297</c:v>
                </c:pt>
                <c:pt idx="3551">
                  <c:v>0.24448775539936929</c:v>
                </c:pt>
                <c:pt idx="3552">
                  <c:v>0.22328922974969984</c:v>
                </c:pt>
                <c:pt idx="3553">
                  <c:v>0.22395095975663726</c:v>
                </c:pt>
                <c:pt idx="3554">
                  <c:v>0.21526143436039949</c:v>
                </c:pt>
                <c:pt idx="3555">
                  <c:v>0.21070147970912059</c:v>
                </c:pt>
                <c:pt idx="3556">
                  <c:v>0.20404865328797497</c:v>
                </c:pt>
                <c:pt idx="3557">
                  <c:v>0.21861816910182963</c:v>
                </c:pt>
                <c:pt idx="3558">
                  <c:v>0.24805365053539971</c:v>
                </c:pt>
                <c:pt idx="3559">
                  <c:v>0.23886867082598723</c:v>
                </c:pt>
                <c:pt idx="3560">
                  <c:v>0.22938105706188894</c:v>
                </c:pt>
                <c:pt idx="3561">
                  <c:v>0.19910808629951549</c:v>
                </c:pt>
                <c:pt idx="3562">
                  <c:v>0.19233230147674482</c:v>
                </c:pt>
                <c:pt idx="3563">
                  <c:v>0.20064683112110834</c:v>
                </c:pt>
                <c:pt idx="3564">
                  <c:v>0.18548087471819014</c:v>
                </c:pt>
                <c:pt idx="3565">
                  <c:v>0.22895464235081872</c:v>
                </c:pt>
                <c:pt idx="3566">
                  <c:v>0.18287637825921757</c:v>
                </c:pt>
                <c:pt idx="3567">
                  <c:v>0.17276969798072495</c:v>
                </c:pt>
                <c:pt idx="3568">
                  <c:v>0.22982814151293893</c:v>
                </c:pt>
                <c:pt idx="3569">
                  <c:v>0.25854261473270812</c:v>
                </c:pt>
                <c:pt idx="3570">
                  <c:v>0.24929445934565578</c:v>
                </c:pt>
                <c:pt idx="3571">
                  <c:v>0.2478272337930805</c:v>
                </c:pt>
                <c:pt idx="3572">
                  <c:v>0.25756931693699259</c:v>
                </c:pt>
                <c:pt idx="3573">
                  <c:v>0.2861684585134423</c:v>
                </c:pt>
                <c:pt idx="3574">
                  <c:v>0.26412499985944421</c:v>
                </c:pt>
                <c:pt idx="3575">
                  <c:v>0.23899409312709649</c:v>
                </c:pt>
                <c:pt idx="3576">
                  <c:v>0.21182767304637246</c:v>
                </c:pt>
                <c:pt idx="3577">
                  <c:v>0.20328553241106515</c:v>
                </c:pt>
                <c:pt idx="3578">
                  <c:v>0.21087721539954904</c:v>
                </c:pt>
                <c:pt idx="3579">
                  <c:v>0.20729191992537535</c:v>
                </c:pt>
                <c:pt idx="3580">
                  <c:v>0.23999486479548476</c:v>
                </c:pt>
                <c:pt idx="3581">
                  <c:v>0.26204683746701929</c:v>
                </c:pt>
                <c:pt idx="3582">
                  <c:v>0.2738377494283285</c:v>
                </c:pt>
                <c:pt idx="3583">
                  <c:v>0.2678207471885703</c:v>
                </c:pt>
                <c:pt idx="3584">
                  <c:v>0.23490785087271687</c:v>
                </c:pt>
                <c:pt idx="3585">
                  <c:v>0.24106975856343124</c:v>
                </c:pt>
                <c:pt idx="3586">
                  <c:v>0.2330548554028373</c:v>
                </c:pt>
                <c:pt idx="3587">
                  <c:v>0.20706494434208844</c:v>
                </c:pt>
                <c:pt idx="3588">
                  <c:v>0.27533250892099292</c:v>
                </c:pt>
                <c:pt idx="3589">
                  <c:v>0.21368860788501035</c:v>
                </c:pt>
                <c:pt idx="3590">
                  <c:v>0.23521137357527236</c:v>
                </c:pt>
                <c:pt idx="3591">
                  <c:v>0.26372068955569988</c:v>
                </c:pt>
                <c:pt idx="3592">
                  <c:v>0.28143954166674068</c:v>
                </c:pt>
                <c:pt idx="3593">
                  <c:v>0.25801341501798691</c:v>
                </c:pt>
                <c:pt idx="3594">
                  <c:v>0.2742308249124884</c:v>
                </c:pt>
                <c:pt idx="3595">
                  <c:v>0.27105619574450696</c:v>
                </c:pt>
                <c:pt idx="3596">
                  <c:v>0.27674729820268468</c:v>
                </c:pt>
                <c:pt idx="3597">
                  <c:v>0.25868209730886682</c:v>
                </c:pt>
                <c:pt idx="3598">
                  <c:v>0.21590857121156162</c:v>
                </c:pt>
                <c:pt idx="3599">
                  <c:v>0.21970537289091252</c:v>
                </c:pt>
                <c:pt idx="3600">
                  <c:v>0.20573745912580979</c:v>
                </c:pt>
                <c:pt idx="3601">
                  <c:v>0.18913181476125407</c:v>
                </c:pt>
                <c:pt idx="3602">
                  <c:v>0.20484706843320735</c:v>
                </c:pt>
                <c:pt idx="3603">
                  <c:v>0.20408998365563785</c:v>
                </c:pt>
                <c:pt idx="3604">
                  <c:v>0.20475761553996691</c:v>
                </c:pt>
                <c:pt idx="3605">
                  <c:v>0.2163163314803673</c:v>
                </c:pt>
                <c:pt idx="3606">
                  <c:v>0.23142605873650207</c:v>
                </c:pt>
                <c:pt idx="3607">
                  <c:v>0.2429221762211787</c:v>
                </c:pt>
                <c:pt idx="3608">
                  <c:v>0.20221477155819748</c:v>
                </c:pt>
                <c:pt idx="3609">
                  <c:v>0.1876930810466193</c:v>
                </c:pt>
                <c:pt idx="3610">
                  <c:v>0.17472079214402381</c:v>
                </c:pt>
                <c:pt idx="3611">
                  <c:v>0.17631231395980784</c:v>
                </c:pt>
                <c:pt idx="3612">
                  <c:v>0.19514531656687584</c:v>
                </c:pt>
                <c:pt idx="3613">
                  <c:v>0.17751510799247919</c:v>
                </c:pt>
                <c:pt idx="3614">
                  <c:v>0.23643187989715581</c:v>
                </c:pt>
                <c:pt idx="3615">
                  <c:v>0.23120452748572379</c:v>
                </c:pt>
                <c:pt idx="3616">
                  <c:v>0.28702759932861216</c:v>
                </c:pt>
                <c:pt idx="3617">
                  <c:v>0.24450977490556935</c:v>
                </c:pt>
                <c:pt idx="3618">
                  <c:v>0.25926254746849858</c:v>
                </c:pt>
                <c:pt idx="3619">
                  <c:v>0.24862494419373926</c:v>
                </c:pt>
                <c:pt idx="3620">
                  <c:v>0.27871617052569531</c:v>
                </c:pt>
                <c:pt idx="3621">
                  <c:v>0.25860026123349239</c:v>
                </c:pt>
                <c:pt idx="3622">
                  <c:v>0.2510692934138013</c:v>
                </c:pt>
                <c:pt idx="3623">
                  <c:v>0.22756982070704454</c:v>
                </c:pt>
                <c:pt idx="3624">
                  <c:v>0.22866123217757964</c:v>
                </c:pt>
                <c:pt idx="3625">
                  <c:v>0.2286416418359348</c:v>
                </c:pt>
                <c:pt idx="3626">
                  <c:v>0.2169339951553988</c:v>
                </c:pt>
                <c:pt idx="3627">
                  <c:v>0.2145829086820342</c:v>
                </c:pt>
                <c:pt idx="3628">
                  <c:v>0.21193668132021376</c:v>
                </c:pt>
                <c:pt idx="3629">
                  <c:v>0.20469810242953754</c:v>
                </c:pt>
                <c:pt idx="3630">
                  <c:v>0.22719058533116307</c:v>
                </c:pt>
                <c:pt idx="3631">
                  <c:v>0.26050171284911411</c:v>
                </c:pt>
                <c:pt idx="3632">
                  <c:v>0.28594835004771296</c:v>
                </c:pt>
                <c:pt idx="3633">
                  <c:v>0.26792475474389188</c:v>
                </c:pt>
                <c:pt idx="3634">
                  <c:v>0.24832176746544157</c:v>
                </c:pt>
                <c:pt idx="3635">
                  <c:v>0.25874931920768124</c:v>
                </c:pt>
                <c:pt idx="3636">
                  <c:v>0.23447452913786651</c:v>
                </c:pt>
                <c:pt idx="3637">
                  <c:v>0.23070362031867145</c:v>
                </c:pt>
                <c:pt idx="3638">
                  <c:v>0.23165871929134693</c:v>
                </c:pt>
                <c:pt idx="3639">
                  <c:v>0.27006324776941482</c:v>
                </c:pt>
                <c:pt idx="3640">
                  <c:v>0.19632163814018525</c:v>
                </c:pt>
                <c:pt idx="3641">
                  <c:v>0.22883442805910634</c:v>
                </c:pt>
                <c:pt idx="3642">
                  <c:v>0.20649054133284053</c:v>
                </c:pt>
                <c:pt idx="3643">
                  <c:v>0.25011033621168482</c:v>
                </c:pt>
                <c:pt idx="3644">
                  <c:v>0.26824728474266951</c:v>
                </c:pt>
                <c:pt idx="3645">
                  <c:v>0.24177945578426743</c:v>
                </c:pt>
                <c:pt idx="3646">
                  <c:v>0.2311563814447791</c:v>
                </c:pt>
                <c:pt idx="3647">
                  <c:v>0.23368929485087805</c:v>
                </c:pt>
                <c:pt idx="3648">
                  <c:v>0.20424007505594585</c:v>
                </c:pt>
                <c:pt idx="3649">
                  <c:v>0.19583681803727257</c:v>
                </c:pt>
                <c:pt idx="3650">
                  <c:v>0.19812207065216844</c:v>
                </c:pt>
                <c:pt idx="3651">
                  <c:v>0.21575390384695672</c:v>
                </c:pt>
                <c:pt idx="3652">
                  <c:v>0.20138268105663357</c:v>
                </c:pt>
                <c:pt idx="3653">
                  <c:v>0.2058030780538937</c:v>
                </c:pt>
                <c:pt idx="3654">
                  <c:v>0.246683836345402</c:v>
                </c:pt>
                <c:pt idx="3655">
                  <c:v>0.24300197103286214</c:v>
                </c:pt>
                <c:pt idx="3656">
                  <c:v>0.24717090027335128</c:v>
                </c:pt>
                <c:pt idx="3657">
                  <c:v>0.22867591217250677</c:v>
                </c:pt>
                <c:pt idx="3658">
                  <c:v>0.22957046758110145</c:v>
                </c:pt>
                <c:pt idx="3659">
                  <c:v>0.243005536218939</c:v>
                </c:pt>
                <c:pt idx="3660">
                  <c:v>0.23756528434298949</c:v>
                </c:pt>
                <c:pt idx="3661">
                  <c:v>0.2355982697206013</c:v>
                </c:pt>
                <c:pt idx="3662">
                  <c:v>0.24472570079847056</c:v>
                </c:pt>
                <c:pt idx="3663">
                  <c:v>0.27948990760398978</c:v>
                </c:pt>
                <c:pt idx="3664">
                  <c:v>0.25600578095039306</c:v>
                </c:pt>
                <c:pt idx="3665">
                  <c:v>0.27069468350252746</c:v>
                </c:pt>
                <c:pt idx="3666">
                  <c:v>0.25910646983656371</c:v>
                </c:pt>
                <c:pt idx="3667">
                  <c:v>0.30878699488778283</c:v>
                </c:pt>
                <c:pt idx="3668">
                  <c:v>0.27038325533885488</c:v>
                </c:pt>
                <c:pt idx="3669">
                  <c:v>0.25185429317359487</c:v>
                </c:pt>
                <c:pt idx="3670">
                  <c:v>0.236380385340034</c:v>
                </c:pt>
                <c:pt idx="3671">
                  <c:v>0.22668188932687444</c:v>
                </c:pt>
                <c:pt idx="3672">
                  <c:v>0.18738302924701558</c:v>
                </c:pt>
                <c:pt idx="3673">
                  <c:v>0.18688192344131796</c:v>
                </c:pt>
                <c:pt idx="3674">
                  <c:v>0.18041757144881118</c:v>
                </c:pt>
                <c:pt idx="3675">
                  <c:v>0.172394425393879</c:v>
                </c:pt>
                <c:pt idx="3676">
                  <c:v>0.19688482353334943</c:v>
                </c:pt>
                <c:pt idx="3677">
                  <c:v>0.22296541743290352</c:v>
                </c:pt>
                <c:pt idx="3678">
                  <c:v>0.25761218032464073</c:v>
                </c:pt>
                <c:pt idx="3679">
                  <c:v>0.23560169019920427</c:v>
                </c:pt>
                <c:pt idx="3680">
                  <c:v>0.1939200313924162</c:v>
                </c:pt>
                <c:pt idx="3681">
                  <c:v>0.17721840938040226</c:v>
                </c:pt>
                <c:pt idx="3682">
                  <c:v>0.17624848940990806</c:v>
                </c:pt>
                <c:pt idx="3683">
                  <c:v>0.19671275580311495</c:v>
                </c:pt>
                <c:pt idx="3684">
                  <c:v>0.18967238400471428</c:v>
                </c:pt>
                <c:pt idx="3685">
                  <c:v>0.17583403462415162</c:v>
                </c:pt>
                <c:pt idx="3686">
                  <c:v>0.18606286227027674</c:v>
                </c:pt>
                <c:pt idx="3687">
                  <c:v>0.20388381519691307</c:v>
                </c:pt>
                <c:pt idx="3688">
                  <c:v>0.22730841076350938</c:v>
                </c:pt>
                <c:pt idx="3689">
                  <c:v>0.234287292625773</c:v>
                </c:pt>
                <c:pt idx="3690">
                  <c:v>0.21449024859797042</c:v>
                </c:pt>
                <c:pt idx="3691">
                  <c:v>0.25425695937319082</c:v>
                </c:pt>
                <c:pt idx="3692">
                  <c:v>0.26083194162670759</c:v>
                </c:pt>
                <c:pt idx="3693">
                  <c:v>0.24062222126247323</c:v>
                </c:pt>
                <c:pt idx="3694">
                  <c:v>0.20936900206509954</c:v>
                </c:pt>
                <c:pt idx="3695">
                  <c:v>0.2135867361591284</c:v>
                </c:pt>
                <c:pt idx="3696">
                  <c:v>0.188953603533246</c:v>
                </c:pt>
                <c:pt idx="3697">
                  <c:v>0.21516953463180619</c:v>
                </c:pt>
                <c:pt idx="3698">
                  <c:v>0.19267822856860664</c:v>
                </c:pt>
                <c:pt idx="3699">
                  <c:v>0.18270335172764446</c:v>
                </c:pt>
                <c:pt idx="3700">
                  <c:v>0.2261559271053156</c:v>
                </c:pt>
                <c:pt idx="3701">
                  <c:v>0.25004719221333471</c:v>
                </c:pt>
                <c:pt idx="3702">
                  <c:v>0.2540644859374408</c:v>
                </c:pt>
                <c:pt idx="3703">
                  <c:v>0.25952737796576197</c:v>
                </c:pt>
                <c:pt idx="3704">
                  <c:v>0.19990013448498323</c:v>
                </c:pt>
                <c:pt idx="3705">
                  <c:v>0.17522761236801454</c:v>
                </c:pt>
                <c:pt idx="3706">
                  <c:v>0.1650491817529435</c:v>
                </c:pt>
                <c:pt idx="3707">
                  <c:v>0.15606106615980417</c:v>
                </c:pt>
                <c:pt idx="3708">
                  <c:v>0.20804289382079758</c:v>
                </c:pt>
                <c:pt idx="3709">
                  <c:v>0.1806935697785832</c:v>
                </c:pt>
                <c:pt idx="3710">
                  <c:v>0.19036827577809221</c:v>
                </c:pt>
                <c:pt idx="3711">
                  <c:v>0.19608450425500254</c:v>
                </c:pt>
                <c:pt idx="3712">
                  <c:v>0.20301321439325426</c:v>
                </c:pt>
                <c:pt idx="3713">
                  <c:v>0.23879550879325381</c:v>
                </c:pt>
                <c:pt idx="3714">
                  <c:v>0.23875430539493678</c:v>
                </c:pt>
                <c:pt idx="3715">
                  <c:v>0.25576596731842088</c:v>
                </c:pt>
                <c:pt idx="3716">
                  <c:v>0.27770455998046706</c:v>
                </c:pt>
                <c:pt idx="3717">
                  <c:v>0.24803155188472117</c:v>
                </c:pt>
                <c:pt idx="3718">
                  <c:v>0.20854614059790558</c:v>
                </c:pt>
                <c:pt idx="3719">
                  <c:v>0.18344113117048083</c:v>
                </c:pt>
                <c:pt idx="3720">
                  <c:v>0.17731840373905805</c:v>
                </c:pt>
                <c:pt idx="3721">
                  <c:v>0.1704208655990691</c:v>
                </c:pt>
                <c:pt idx="3722">
                  <c:v>0.1758425313667191</c:v>
                </c:pt>
                <c:pt idx="3723">
                  <c:v>0.17561230821790511</c:v>
                </c:pt>
                <c:pt idx="3724">
                  <c:v>0.20138153953230362</c:v>
                </c:pt>
                <c:pt idx="3725">
                  <c:v>0.20532610199484069</c:v>
                </c:pt>
                <c:pt idx="3726">
                  <c:v>0.23715076131402243</c:v>
                </c:pt>
                <c:pt idx="3727">
                  <c:v>0.23814231509147657</c:v>
                </c:pt>
                <c:pt idx="3728">
                  <c:v>0.22168684517176113</c:v>
                </c:pt>
                <c:pt idx="3729">
                  <c:v>0.20587994423975267</c:v>
                </c:pt>
                <c:pt idx="3730">
                  <c:v>0.20280660894186317</c:v>
                </c:pt>
                <c:pt idx="3731">
                  <c:v>0.20315544461192481</c:v>
                </c:pt>
                <c:pt idx="3732">
                  <c:v>0.20547348420230035</c:v>
                </c:pt>
                <c:pt idx="3733">
                  <c:v>0.20079950790354939</c:v>
                </c:pt>
                <c:pt idx="3734">
                  <c:v>0.20575725923566818</c:v>
                </c:pt>
                <c:pt idx="3735">
                  <c:v>0.21402205014423484</c:v>
                </c:pt>
                <c:pt idx="3736">
                  <c:v>0.24429290362038342</c:v>
                </c:pt>
                <c:pt idx="3737">
                  <c:v>0.25054003696310073</c:v>
                </c:pt>
                <c:pt idx="3738">
                  <c:v>0.24428889997904565</c:v>
                </c:pt>
                <c:pt idx="3739">
                  <c:v>0.23333062737075805</c:v>
                </c:pt>
                <c:pt idx="3740">
                  <c:v>0.26464874987428216</c:v>
                </c:pt>
                <c:pt idx="3741">
                  <c:v>0.22975285623092861</c:v>
                </c:pt>
                <c:pt idx="3742">
                  <c:v>0.21903265705169769</c:v>
                </c:pt>
                <c:pt idx="3743">
                  <c:v>0.19010068245309522</c:v>
                </c:pt>
                <c:pt idx="3744">
                  <c:v>0.19166550333540983</c:v>
                </c:pt>
                <c:pt idx="3745">
                  <c:v>0.1873529980302919</c:v>
                </c:pt>
                <c:pt idx="3746">
                  <c:v>0.17651306802192571</c:v>
                </c:pt>
                <c:pt idx="3747">
                  <c:v>0.18458023853045835</c:v>
                </c:pt>
                <c:pt idx="3748">
                  <c:v>0.19532837803155381</c:v>
                </c:pt>
                <c:pt idx="3749">
                  <c:v>0.21154688209599273</c:v>
                </c:pt>
                <c:pt idx="3750">
                  <c:v>0.23110618987128212</c:v>
                </c:pt>
                <c:pt idx="3751">
                  <c:v>0.24625821803778788</c:v>
                </c:pt>
                <c:pt idx="3752">
                  <c:v>0.21527465121763481</c:v>
                </c:pt>
                <c:pt idx="3753">
                  <c:v>0.20749593575210867</c:v>
                </c:pt>
                <c:pt idx="3754">
                  <c:v>0.18306089814444534</c:v>
                </c:pt>
                <c:pt idx="3755">
                  <c:v>0.18781013533015489</c:v>
                </c:pt>
                <c:pt idx="3756">
                  <c:v>0.18371788026975497</c:v>
                </c:pt>
                <c:pt idx="3757">
                  <c:v>0.16413460428342344</c:v>
                </c:pt>
                <c:pt idx="3758">
                  <c:v>0.18955196275227371</c:v>
                </c:pt>
                <c:pt idx="3759">
                  <c:v>0.18670990762415757</c:v>
                </c:pt>
                <c:pt idx="3760">
                  <c:v>0.17340929303426883</c:v>
                </c:pt>
                <c:pt idx="3761">
                  <c:v>0.21063014735666438</c:v>
                </c:pt>
                <c:pt idx="3762">
                  <c:v>0.23585504652178918</c:v>
                </c:pt>
                <c:pt idx="3763">
                  <c:v>0.24038187773757319</c:v>
                </c:pt>
                <c:pt idx="3764">
                  <c:v>0.22476756430175654</c:v>
                </c:pt>
                <c:pt idx="3765">
                  <c:v>0.23920893746209348</c:v>
                </c:pt>
                <c:pt idx="3766">
                  <c:v>0.22230008830445916</c:v>
                </c:pt>
                <c:pt idx="3767">
                  <c:v>0.21894714369911414</c:v>
                </c:pt>
                <c:pt idx="3768">
                  <c:v>0.174836183073457</c:v>
                </c:pt>
                <c:pt idx="3769">
                  <c:v>0.17336036241987357</c:v>
                </c:pt>
                <c:pt idx="3770">
                  <c:v>0.16495002863919461</c:v>
                </c:pt>
                <c:pt idx="3771">
                  <c:v>0.16672284213588887</c:v>
                </c:pt>
                <c:pt idx="3772">
                  <c:v>0.18790807540948559</c:v>
                </c:pt>
                <c:pt idx="3773">
                  <c:v>0.18788730664850367</c:v>
                </c:pt>
                <c:pt idx="3774">
                  <c:v>0.20130338708177861</c:v>
                </c:pt>
                <c:pt idx="3775">
                  <c:v>0.18549659351491657</c:v>
                </c:pt>
                <c:pt idx="3776">
                  <c:v>0.22092457875549165</c:v>
                </c:pt>
                <c:pt idx="3777">
                  <c:v>0.21119045463563785</c:v>
                </c:pt>
                <c:pt idx="3778">
                  <c:v>0.18826245705046063</c:v>
                </c:pt>
                <c:pt idx="3779">
                  <c:v>0.19300474636976922</c:v>
                </c:pt>
                <c:pt idx="3780">
                  <c:v>0.19286810394574863</c:v>
                </c:pt>
                <c:pt idx="3781">
                  <c:v>0.14736090411170691</c:v>
                </c:pt>
                <c:pt idx="3782">
                  <c:v>0.1690869399993325</c:v>
                </c:pt>
                <c:pt idx="3783">
                  <c:v>0.19380837661719302</c:v>
                </c:pt>
                <c:pt idx="3784">
                  <c:v>0.15905411448590079</c:v>
                </c:pt>
                <c:pt idx="3785">
                  <c:v>0.1668413659061026</c:v>
                </c:pt>
                <c:pt idx="3786">
                  <c:v>0.18965153516684136</c:v>
                </c:pt>
                <c:pt idx="3787">
                  <c:v>0.22307513210655772</c:v>
                </c:pt>
                <c:pt idx="3788">
                  <c:v>0.2393592941681322</c:v>
                </c:pt>
                <c:pt idx="3789">
                  <c:v>0.21771948753194226</c:v>
                </c:pt>
                <c:pt idx="3790">
                  <c:v>0.20081436533472485</c:v>
                </c:pt>
                <c:pt idx="3791">
                  <c:v>0.19298784825160853</c:v>
                </c:pt>
                <c:pt idx="3792">
                  <c:v>0.19004898489137773</c:v>
                </c:pt>
                <c:pt idx="3793">
                  <c:v>0.18756269817531512</c:v>
                </c:pt>
                <c:pt idx="3794">
                  <c:v>0.20424700622666667</c:v>
                </c:pt>
                <c:pt idx="3795">
                  <c:v>0.20115094478749138</c:v>
                </c:pt>
                <c:pt idx="3796">
                  <c:v>0.21193396933789685</c:v>
                </c:pt>
                <c:pt idx="3797">
                  <c:v>0.21851171906486325</c:v>
                </c:pt>
                <c:pt idx="3798">
                  <c:v>0.20934594689272421</c:v>
                </c:pt>
                <c:pt idx="3799">
                  <c:v>0.19552878312950628</c:v>
                </c:pt>
                <c:pt idx="3800">
                  <c:v>0.2069365346492594</c:v>
                </c:pt>
                <c:pt idx="3801">
                  <c:v>0.16719962156379672</c:v>
                </c:pt>
                <c:pt idx="3802">
                  <c:v>0.1606231712612104</c:v>
                </c:pt>
                <c:pt idx="3803">
                  <c:v>0.14877719497324735</c:v>
                </c:pt>
                <c:pt idx="3804">
                  <c:v>0.16232272318772353</c:v>
                </c:pt>
                <c:pt idx="3805">
                  <c:v>0.17226673469833542</c:v>
                </c:pt>
                <c:pt idx="3806">
                  <c:v>0.17043149756850826</c:v>
                </c:pt>
                <c:pt idx="3807">
                  <c:v>0.2172401062814821</c:v>
                </c:pt>
                <c:pt idx="3808">
                  <c:v>0.21177209735961613</c:v>
                </c:pt>
                <c:pt idx="3809">
                  <c:v>0.22873577003182413</c:v>
                </c:pt>
                <c:pt idx="3810">
                  <c:v>0.21099147353640371</c:v>
                </c:pt>
                <c:pt idx="3811">
                  <c:v>0.23692481617507744</c:v>
                </c:pt>
                <c:pt idx="3812">
                  <c:v>0.19460870045068127</c:v>
                </c:pt>
                <c:pt idx="3813">
                  <c:v>0.22478809526354293</c:v>
                </c:pt>
                <c:pt idx="3814">
                  <c:v>0.23344409475322717</c:v>
                </c:pt>
                <c:pt idx="3815">
                  <c:v>0.21036683175185905</c:v>
                </c:pt>
                <c:pt idx="3816">
                  <c:v>0.18510811999746196</c:v>
                </c:pt>
                <c:pt idx="3817">
                  <c:v>0.18419110515081366</c:v>
                </c:pt>
                <c:pt idx="3818">
                  <c:v>0.18659478045041328</c:v>
                </c:pt>
                <c:pt idx="3819">
                  <c:v>0.18752357362170965</c:v>
                </c:pt>
                <c:pt idx="3820">
                  <c:v>0.16514826819341746</c:v>
                </c:pt>
                <c:pt idx="3821">
                  <c:v>0.17846149585669377</c:v>
                </c:pt>
                <c:pt idx="3822">
                  <c:v>0.21009354129000782</c:v>
                </c:pt>
                <c:pt idx="3823">
                  <c:v>0.18934417942249712</c:v>
                </c:pt>
                <c:pt idx="3824">
                  <c:v>0.18481994863040821</c:v>
                </c:pt>
                <c:pt idx="3825">
                  <c:v>0.20794645674208018</c:v>
                </c:pt>
                <c:pt idx="3826">
                  <c:v>0.19275297349856663</c:v>
                </c:pt>
                <c:pt idx="3827">
                  <c:v>0.20631722635995037</c:v>
                </c:pt>
                <c:pt idx="3828">
                  <c:v>0.17211710886778744</c:v>
                </c:pt>
                <c:pt idx="3829">
                  <c:v>0.15724524685666666</c:v>
                </c:pt>
                <c:pt idx="3830">
                  <c:v>0.16557671720692135</c:v>
                </c:pt>
                <c:pt idx="3831">
                  <c:v>0.2093771925758231</c:v>
                </c:pt>
                <c:pt idx="3832">
                  <c:v>0.15878461644061187</c:v>
                </c:pt>
                <c:pt idx="3833">
                  <c:v>0.19735398134637386</c:v>
                </c:pt>
                <c:pt idx="3834">
                  <c:v>0.2071588151646867</c:v>
                </c:pt>
                <c:pt idx="3835">
                  <c:v>0.24712773180563694</c:v>
                </c:pt>
                <c:pt idx="3836">
                  <c:v>0.25286259930394517</c:v>
                </c:pt>
                <c:pt idx="3837">
                  <c:v>0.22335760833997931</c:v>
                </c:pt>
                <c:pt idx="3838">
                  <c:v>0.1997736938952788</c:v>
                </c:pt>
                <c:pt idx="3839">
                  <c:v>0.1873198305387804</c:v>
                </c:pt>
                <c:pt idx="3840">
                  <c:v>0.15701932101491242</c:v>
                </c:pt>
                <c:pt idx="3841">
                  <c:v>0.16725272756695675</c:v>
                </c:pt>
                <c:pt idx="3842">
                  <c:v>0.16511455453226129</c:v>
                </c:pt>
                <c:pt idx="3843">
                  <c:v>0.17378308911073689</c:v>
                </c:pt>
                <c:pt idx="3844">
                  <c:v>0.1802607722052163</c:v>
                </c:pt>
                <c:pt idx="3845">
                  <c:v>0.22235702947688962</c:v>
                </c:pt>
                <c:pt idx="3846">
                  <c:v>0.24258408201321979</c:v>
                </c:pt>
                <c:pt idx="3847">
                  <c:v>0.21993253197929113</c:v>
                </c:pt>
                <c:pt idx="3848">
                  <c:v>0.155449589560268</c:v>
                </c:pt>
                <c:pt idx="3849">
                  <c:v>0.11592810040255551</c:v>
                </c:pt>
                <c:pt idx="3850">
                  <c:v>0.13474803471976876</c:v>
                </c:pt>
                <c:pt idx="3851">
                  <c:v>0.14710670000556889</c:v>
                </c:pt>
                <c:pt idx="3852">
                  <c:v>0.13761003938829677</c:v>
                </c:pt>
                <c:pt idx="3853">
                  <c:v>0.14174227068474832</c:v>
                </c:pt>
                <c:pt idx="3854">
                  <c:v>0.13507167324744956</c:v>
                </c:pt>
                <c:pt idx="3855">
                  <c:v>0.1362510639903696</c:v>
                </c:pt>
                <c:pt idx="3856">
                  <c:v>0.1744978395952517</c:v>
                </c:pt>
                <c:pt idx="3857">
                  <c:v>0.18999505494339033</c:v>
                </c:pt>
                <c:pt idx="3858">
                  <c:v>0.20187071154411715</c:v>
                </c:pt>
                <c:pt idx="3859">
                  <c:v>0.20278323702212889</c:v>
                </c:pt>
                <c:pt idx="3860">
                  <c:v>0.24340889328981016</c:v>
                </c:pt>
                <c:pt idx="3861">
                  <c:v>0.19197272448086011</c:v>
                </c:pt>
                <c:pt idx="3862">
                  <c:v>0.17515614677222499</c:v>
                </c:pt>
                <c:pt idx="3863">
                  <c:v>0.18354141283397646</c:v>
                </c:pt>
                <c:pt idx="3864">
                  <c:v>0.15730389764941388</c:v>
                </c:pt>
                <c:pt idx="3865">
                  <c:v>0.1528320235028704</c:v>
                </c:pt>
                <c:pt idx="3866">
                  <c:v>0.15364863260869441</c:v>
                </c:pt>
                <c:pt idx="3867">
                  <c:v>0.15513089383839471</c:v>
                </c:pt>
                <c:pt idx="3868">
                  <c:v>0.17292898435103066</c:v>
                </c:pt>
                <c:pt idx="3869">
                  <c:v>0.18924249942499102</c:v>
                </c:pt>
                <c:pt idx="3870">
                  <c:v>0.21469880067989841</c:v>
                </c:pt>
                <c:pt idx="3871">
                  <c:v>0.18375267851352367</c:v>
                </c:pt>
                <c:pt idx="3872">
                  <c:v>0.14194471891958305</c:v>
                </c:pt>
                <c:pt idx="3873">
                  <c:v>0.12715521451675449</c:v>
                </c:pt>
                <c:pt idx="3874">
                  <c:v>0.12250554647787477</c:v>
                </c:pt>
                <c:pt idx="3875">
                  <c:v>0.14007038248930445</c:v>
                </c:pt>
                <c:pt idx="3876">
                  <c:v>0.11833363619283915</c:v>
                </c:pt>
                <c:pt idx="3877">
                  <c:v>0.11749686298241897</c:v>
                </c:pt>
                <c:pt idx="3878">
                  <c:v>9.810401765269755E-2</c:v>
                </c:pt>
                <c:pt idx="3879">
                  <c:v>0.14246318592710017</c:v>
                </c:pt>
                <c:pt idx="3880">
                  <c:v>0.15800784290129777</c:v>
                </c:pt>
                <c:pt idx="3881">
                  <c:v>0.14290613898380591</c:v>
                </c:pt>
                <c:pt idx="3882">
                  <c:v>0.14323554925188112</c:v>
                </c:pt>
                <c:pt idx="3883">
                  <c:v>0.19161376354211282</c:v>
                </c:pt>
                <c:pt idx="3884">
                  <c:v>0.20310467988619224</c:v>
                </c:pt>
                <c:pt idx="3885">
                  <c:v>0.19677752284469177</c:v>
                </c:pt>
                <c:pt idx="3886">
                  <c:v>0.16519487134665931</c:v>
                </c:pt>
                <c:pt idx="3887">
                  <c:v>0.15386091030588839</c:v>
                </c:pt>
                <c:pt idx="3888">
                  <c:v>0.14018419377796351</c:v>
                </c:pt>
                <c:pt idx="3889">
                  <c:v>0.12722592500269064</c:v>
                </c:pt>
                <c:pt idx="3890">
                  <c:v>0.13718062713628695</c:v>
                </c:pt>
                <c:pt idx="3891">
                  <c:v>0.15034322048742932</c:v>
                </c:pt>
                <c:pt idx="3892">
                  <c:v>0.15712008167257435</c:v>
                </c:pt>
                <c:pt idx="3893">
                  <c:v>0.17958981843800487</c:v>
                </c:pt>
                <c:pt idx="3894">
                  <c:v>0.1925380956460116</c:v>
                </c:pt>
                <c:pt idx="3895">
                  <c:v>0.18151948117635086</c:v>
                </c:pt>
                <c:pt idx="3896">
                  <c:v>0.13243238689605022</c:v>
                </c:pt>
                <c:pt idx="3897">
                  <c:v>0.12068459539216292</c:v>
                </c:pt>
                <c:pt idx="3898">
                  <c:v>0.12203532474985886</c:v>
                </c:pt>
                <c:pt idx="3899">
                  <c:v>0.12946707217133729</c:v>
                </c:pt>
                <c:pt idx="3900">
                  <c:v>0.10135133253344274</c:v>
                </c:pt>
                <c:pt idx="3901">
                  <c:v>0.10233685746008091</c:v>
                </c:pt>
                <c:pt idx="3902">
                  <c:v>0.11848706947265158</c:v>
                </c:pt>
                <c:pt idx="3903">
                  <c:v>0.13079436053133592</c:v>
                </c:pt>
                <c:pt idx="3904">
                  <c:v>0.13149428521137407</c:v>
                </c:pt>
                <c:pt idx="3905">
                  <c:v>0.18632556450403115</c:v>
                </c:pt>
                <c:pt idx="3906">
                  <c:v>0.1554298219145033</c:v>
                </c:pt>
                <c:pt idx="3907">
                  <c:v>0.21565830084166507</c:v>
                </c:pt>
                <c:pt idx="3908">
                  <c:v>0.21577340451025973</c:v>
                </c:pt>
                <c:pt idx="3909">
                  <c:v>0.18701092019708271</c:v>
                </c:pt>
                <c:pt idx="3910">
                  <c:v>0.16038314564308279</c:v>
                </c:pt>
                <c:pt idx="3911">
                  <c:v>0.13954859678334666</c:v>
                </c:pt>
                <c:pt idx="3912">
                  <c:v>0.12454719328467752</c:v>
                </c:pt>
                <c:pt idx="3913">
                  <c:v>0.12180088632422655</c:v>
                </c:pt>
                <c:pt idx="3914">
                  <c:v>0.12976747853971499</c:v>
                </c:pt>
                <c:pt idx="3915">
                  <c:v>0.12417284961214821</c:v>
                </c:pt>
                <c:pt idx="3916">
                  <c:v>0.14372049051977381</c:v>
                </c:pt>
                <c:pt idx="3917">
                  <c:v>0.15470475486841909</c:v>
                </c:pt>
                <c:pt idx="3918">
                  <c:v>0.18617727773726842</c:v>
                </c:pt>
                <c:pt idx="3919">
                  <c:v>0.15359393559840159</c:v>
                </c:pt>
                <c:pt idx="3920">
                  <c:v>0.15724397798419482</c:v>
                </c:pt>
                <c:pt idx="3921">
                  <c:v>0.12151768697249346</c:v>
                </c:pt>
                <c:pt idx="3922">
                  <c:v>0.12166336585698063</c:v>
                </c:pt>
                <c:pt idx="3923">
                  <c:v>0.14178589206590997</c:v>
                </c:pt>
                <c:pt idx="3924">
                  <c:v>0.1268145856883639</c:v>
                </c:pt>
                <c:pt idx="3925">
                  <c:v>0.15015718996361516</c:v>
                </c:pt>
                <c:pt idx="3926">
                  <c:v>0.15742179839071255</c:v>
                </c:pt>
                <c:pt idx="3927">
                  <c:v>0.15118305716315128</c:v>
                </c:pt>
                <c:pt idx="3928">
                  <c:v>0.17618075065689101</c:v>
                </c:pt>
                <c:pt idx="3929">
                  <c:v>0.21954314625033466</c:v>
                </c:pt>
                <c:pt idx="3930">
                  <c:v>0.22295009822405232</c:v>
                </c:pt>
                <c:pt idx="3931">
                  <c:v>0.24296978139250125</c:v>
                </c:pt>
                <c:pt idx="3932">
                  <c:v>0.24786939530542498</c:v>
                </c:pt>
                <c:pt idx="3933">
                  <c:v>0.20880206897820211</c:v>
                </c:pt>
                <c:pt idx="3934">
                  <c:v>0.19755689231051118</c:v>
                </c:pt>
                <c:pt idx="3935">
                  <c:v>0.20411120752180298</c:v>
                </c:pt>
                <c:pt idx="3936">
                  <c:v>0.15255839394653428</c:v>
                </c:pt>
                <c:pt idx="3937">
                  <c:v>0.14687508949515146</c:v>
                </c:pt>
                <c:pt idx="3938">
                  <c:v>0.13442824674879877</c:v>
                </c:pt>
                <c:pt idx="3939">
                  <c:v>0.14355188586843284</c:v>
                </c:pt>
                <c:pt idx="3940">
                  <c:v>0.15884033187105595</c:v>
                </c:pt>
                <c:pt idx="3941">
                  <c:v>0.16078072995253803</c:v>
                </c:pt>
                <c:pt idx="3942">
                  <c:v>0.18402074538877947</c:v>
                </c:pt>
                <c:pt idx="3943">
                  <c:v>0.18867226173279228</c:v>
                </c:pt>
                <c:pt idx="3944">
                  <c:v>0.16638287296206133</c:v>
                </c:pt>
                <c:pt idx="3945">
                  <c:v>0.13541334016392634</c:v>
                </c:pt>
                <c:pt idx="3946">
                  <c:v>0.11875049659738106</c:v>
                </c:pt>
                <c:pt idx="3947">
                  <c:v>0.12730640081412586</c:v>
                </c:pt>
                <c:pt idx="3948">
                  <c:v>0.1210372775405489</c:v>
                </c:pt>
                <c:pt idx="3949">
                  <c:v>0.12823815496951546</c:v>
                </c:pt>
                <c:pt idx="3950">
                  <c:v>0.11988388472666758</c:v>
                </c:pt>
                <c:pt idx="3951">
                  <c:v>0.15828386563519239</c:v>
                </c:pt>
                <c:pt idx="3952">
                  <c:v>0.16289078852781408</c:v>
                </c:pt>
                <c:pt idx="3953">
                  <c:v>0.1446032089019009</c:v>
                </c:pt>
                <c:pt idx="3954">
                  <c:v>0.16160067436158232</c:v>
                </c:pt>
                <c:pt idx="3955">
                  <c:v>0.20374866520745186</c:v>
                </c:pt>
                <c:pt idx="3956">
                  <c:v>0.19728863631565438</c:v>
                </c:pt>
                <c:pt idx="3957">
                  <c:v>0.20210994928801271</c:v>
                </c:pt>
                <c:pt idx="3958">
                  <c:v>0.20353480597972279</c:v>
                </c:pt>
                <c:pt idx="3959">
                  <c:v>0.20830730228173264</c:v>
                </c:pt>
                <c:pt idx="3960">
                  <c:v>0.16392316151751712</c:v>
                </c:pt>
                <c:pt idx="3961">
                  <c:v>0.16946770557979174</c:v>
                </c:pt>
                <c:pt idx="3962">
                  <c:v>0.16915314885586633</c:v>
                </c:pt>
                <c:pt idx="3963">
                  <c:v>0.17189577477878867</c:v>
                </c:pt>
                <c:pt idx="3964">
                  <c:v>0.1654408997302147</c:v>
                </c:pt>
                <c:pt idx="3965">
                  <c:v>0.18007082191244381</c:v>
                </c:pt>
                <c:pt idx="3966">
                  <c:v>0.17617444958132442</c:v>
                </c:pt>
                <c:pt idx="3967">
                  <c:v>0.17390143565329336</c:v>
                </c:pt>
                <c:pt idx="3968">
                  <c:v>0.19359771054879649</c:v>
                </c:pt>
                <c:pt idx="3969">
                  <c:v>0.17709666103782007</c:v>
                </c:pt>
                <c:pt idx="3970">
                  <c:v>0.1836330361091725</c:v>
                </c:pt>
                <c:pt idx="3971">
                  <c:v>0.20500063623854595</c:v>
                </c:pt>
                <c:pt idx="3972">
                  <c:v>0.17944279492280926</c:v>
                </c:pt>
                <c:pt idx="3973">
                  <c:v>0.17821082435783847</c:v>
                </c:pt>
                <c:pt idx="3974">
                  <c:v>0.15657181516538821</c:v>
                </c:pt>
                <c:pt idx="3975">
                  <c:v>0.19698411724669423</c:v>
                </c:pt>
                <c:pt idx="3976">
                  <c:v>0.19272491352055898</c:v>
                </c:pt>
                <c:pt idx="3977">
                  <c:v>0.19494451069166094</c:v>
                </c:pt>
                <c:pt idx="3978">
                  <c:v>0.17483016436393095</c:v>
                </c:pt>
                <c:pt idx="3979">
                  <c:v>0.21264444719785455</c:v>
                </c:pt>
                <c:pt idx="3980">
                  <c:v>0.23400643059917206</c:v>
                </c:pt>
                <c:pt idx="3981">
                  <c:v>0.23608366691381466</c:v>
                </c:pt>
                <c:pt idx="3982">
                  <c:v>0.21530216717413733</c:v>
                </c:pt>
                <c:pt idx="3983">
                  <c:v>0.20561713271619686</c:v>
                </c:pt>
                <c:pt idx="3984">
                  <c:v>0.17493702101819472</c:v>
                </c:pt>
                <c:pt idx="3985">
                  <c:v>0.16987972973775112</c:v>
                </c:pt>
                <c:pt idx="3986">
                  <c:v>0.16453527777009425</c:v>
                </c:pt>
                <c:pt idx="3987">
                  <c:v>0.19346337590339449</c:v>
                </c:pt>
                <c:pt idx="3988">
                  <c:v>0.1688770821704349</c:v>
                </c:pt>
                <c:pt idx="3989">
                  <c:v>0.18135008570884248</c:v>
                </c:pt>
                <c:pt idx="3990">
                  <c:v>0.21106222897991678</c:v>
                </c:pt>
                <c:pt idx="3991">
                  <c:v>0.19659513076764445</c:v>
                </c:pt>
                <c:pt idx="3992">
                  <c:v>0.17208922412532801</c:v>
                </c:pt>
                <c:pt idx="3993">
                  <c:v>0.18272579900927458</c:v>
                </c:pt>
                <c:pt idx="3994">
                  <c:v>0.15976495717749231</c:v>
                </c:pt>
                <c:pt idx="3995">
                  <c:v>0.14493708506844893</c:v>
                </c:pt>
                <c:pt idx="3996">
                  <c:v>0.14759358836184436</c:v>
                </c:pt>
                <c:pt idx="3997">
                  <c:v>0.18700264266287683</c:v>
                </c:pt>
                <c:pt idx="3998">
                  <c:v>0.17722016035707719</c:v>
                </c:pt>
                <c:pt idx="3999">
                  <c:v>0.18964590101697604</c:v>
                </c:pt>
                <c:pt idx="4000">
                  <c:v>0.15984070785240426</c:v>
                </c:pt>
                <c:pt idx="4001">
                  <c:v>0.17570484582691581</c:v>
                </c:pt>
                <c:pt idx="4002">
                  <c:v>0.18105387147473498</c:v>
                </c:pt>
                <c:pt idx="4003">
                  <c:v>0.17485870987303775</c:v>
                </c:pt>
                <c:pt idx="4004">
                  <c:v>0.20180930966385049</c:v>
                </c:pt>
                <c:pt idx="4005">
                  <c:v>0.21774197574345652</c:v>
                </c:pt>
                <c:pt idx="4006">
                  <c:v>0.1815814095028272</c:v>
                </c:pt>
                <c:pt idx="4007">
                  <c:v>0.15796286153846595</c:v>
                </c:pt>
                <c:pt idx="4008">
                  <c:v>0.14488551932020688</c:v>
                </c:pt>
                <c:pt idx="4009">
                  <c:v>0.13351876872398841</c:v>
                </c:pt>
                <c:pt idx="4010">
                  <c:v>0.13333651923670481</c:v>
                </c:pt>
                <c:pt idx="4011">
                  <c:v>0.12274056793929894</c:v>
                </c:pt>
                <c:pt idx="4012">
                  <c:v>0.1542145468075507</c:v>
                </c:pt>
                <c:pt idx="4013">
                  <c:v>0.15987108017669607</c:v>
                </c:pt>
                <c:pt idx="4014">
                  <c:v>0.17679719379971037</c:v>
                </c:pt>
                <c:pt idx="4015">
                  <c:v>0.17016894535808397</c:v>
                </c:pt>
                <c:pt idx="4016">
                  <c:v>0.1361030431656006</c:v>
                </c:pt>
                <c:pt idx="4017">
                  <c:v>0.1381925819517478</c:v>
                </c:pt>
                <c:pt idx="4018">
                  <c:v>0.13456409917843976</c:v>
                </c:pt>
                <c:pt idx="4019">
                  <c:v>0.11410748673440031</c:v>
                </c:pt>
                <c:pt idx="4020">
                  <c:v>0.13571852486500252</c:v>
                </c:pt>
                <c:pt idx="4021">
                  <c:v>0.11468267770180803</c:v>
                </c:pt>
                <c:pt idx="4022">
                  <c:v>0.10651369632305245</c:v>
                </c:pt>
                <c:pt idx="4023">
                  <c:v>0.12000041849399669</c:v>
                </c:pt>
                <c:pt idx="4024">
                  <c:v>0.16527101309536754</c:v>
                </c:pt>
                <c:pt idx="4025">
                  <c:v>0.1799564967802087</c:v>
                </c:pt>
                <c:pt idx="4026">
                  <c:v>0.16274633384631543</c:v>
                </c:pt>
                <c:pt idx="4027">
                  <c:v>0.16962492708162599</c:v>
                </c:pt>
                <c:pt idx="4028">
                  <c:v>0.22584800701735622</c:v>
                </c:pt>
                <c:pt idx="4029">
                  <c:v>0.21657004607691488</c:v>
                </c:pt>
                <c:pt idx="4030">
                  <c:v>0.21209234538155702</c:v>
                </c:pt>
                <c:pt idx="4031">
                  <c:v>0.18738456223632832</c:v>
                </c:pt>
                <c:pt idx="4032">
                  <c:v>0.16954305862592009</c:v>
                </c:pt>
                <c:pt idx="4033">
                  <c:v>0.17359528532734797</c:v>
                </c:pt>
                <c:pt idx="4034">
                  <c:v>0.17153388984502779</c:v>
                </c:pt>
                <c:pt idx="4035">
                  <c:v>0.16347657455322345</c:v>
                </c:pt>
                <c:pt idx="4036">
                  <c:v>0.19027540431895232</c:v>
                </c:pt>
                <c:pt idx="4037">
                  <c:v>0.19943793423674527</c:v>
                </c:pt>
                <c:pt idx="4038">
                  <c:v>0.2140610231629913</c:v>
                </c:pt>
                <c:pt idx="4039">
                  <c:v>0.1559344021474629</c:v>
                </c:pt>
                <c:pt idx="4040">
                  <c:v>0.16175186660225072</c:v>
                </c:pt>
                <c:pt idx="4041">
                  <c:v>0.13453067108692318</c:v>
                </c:pt>
                <c:pt idx="4042">
                  <c:v>0.14195510060980601</c:v>
                </c:pt>
                <c:pt idx="4043">
                  <c:v>0.12475228086374064</c:v>
                </c:pt>
                <c:pt idx="4044">
                  <c:v>0.13905535950386844</c:v>
                </c:pt>
                <c:pt idx="4045">
                  <c:v>0.12758972678777686</c:v>
                </c:pt>
                <c:pt idx="4046">
                  <c:v>0.12267860232522411</c:v>
                </c:pt>
                <c:pt idx="4047">
                  <c:v>0.14742878476060498</c:v>
                </c:pt>
                <c:pt idx="4048">
                  <c:v>0.1561235595138781</c:v>
                </c:pt>
                <c:pt idx="4049">
                  <c:v>0.1741405650127642</c:v>
                </c:pt>
                <c:pt idx="4050">
                  <c:v>0.16041747503863835</c:v>
                </c:pt>
                <c:pt idx="4051">
                  <c:v>0.20213324452889855</c:v>
                </c:pt>
                <c:pt idx="4052">
                  <c:v>0.21085366869477451</c:v>
                </c:pt>
                <c:pt idx="4053">
                  <c:v>0.210753491718631</c:v>
                </c:pt>
                <c:pt idx="4054">
                  <c:v>0.18844594913232013</c:v>
                </c:pt>
                <c:pt idx="4055">
                  <c:v>0.1920159893414945</c:v>
                </c:pt>
                <c:pt idx="4056">
                  <c:v>0.14959988869628466</c:v>
                </c:pt>
                <c:pt idx="4057">
                  <c:v>0.15003849906150463</c:v>
                </c:pt>
                <c:pt idx="4058">
                  <c:v>0.15134258767252196</c:v>
                </c:pt>
                <c:pt idx="4059">
                  <c:v>0.14740591803408173</c:v>
                </c:pt>
                <c:pt idx="4060">
                  <c:v>0.1623777298300432</c:v>
                </c:pt>
                <c:pt idx="4061">
                  <c:v>0.19931519247534824</c:v>
                </c:pt>
                <c:pt idx="4062">
                  <c:v>0.2258232064711157</c:v>
                </c:pt>
                <c:pt idx="4063">
                  <c:v>0.15279937690340689</c:v>
                </c:pt>
                <c:pt idx="4064">
                  <c:v>0.14689224277669699</c:v>
                </c:pt>
                <c:pt idx="4065">
                  <c:v>0.14511858771716177</c:v>
                </c:pt>
                <c:pt idx="4066">
                  <c:v>0.12077498628579966</c:v>
                </c:pt>
                <c:pt idx="4067">
                  <c:v>0.13343383463455752</c:v>
                </c:pt>
                <c:pt idx="4068">
                  <c:v>0.13751637929121499</c:v>
                </c:pt>
                <c:pt idx="4069">
                  <c:v>0.12585126889468809</c:v>
                </c:pt>
                <c:pt idx="4070">
                  <c:v>0.1507572896251046</c:v>
                </c:pt>
                <c:pt idx="4071">
                  <c:v>0.14070490648635084</c:v>
                </c:pt>
                <c:pt idx="4072">
                  <c:v>0.12109824938629384</c:v>
                </c:pt>
                <c:pt idx="4073">
                  <c:v>0.18947267344981472</c:v>
                </c:pt>
                <c:pt idx="4074">
                  <c:v>0.1842871761602588</c:v>
                </c:pt>
                <c:pt idx="4075">
                  <c:v>0.18944242912645842</c:v>
                </c:pt>
                <c:pt idx="4076">
                  <c:v>0.2096605377472183</c:v>
                </c:pt>
                <c:pt idx="4077">
                  <c:v>0.21127296097726336</c:v>
                </c:pt>
                <c:pt idx="4078">
                  <c:v>0.17999003899988877</c:v>
                </c:pt>
                <c:pt idx="4079">
                  <c:v>0.18468394315558037</c:v>
                </c:pt>
                <c:pt idx="4080">
                  <c:v>0.1604781609907337</c:v>
                </c:pt>
                <c:pt idx="4081">
                  <c:v>0.15538815704915598</c:v>
                </c:pt>
                <c:pt idx="4082">
                  <c:v>0.15141328757820255</c:v>
                </c:pt>
                <c:pt idx="4083">
                  <c:v>0.16814972705629064</c:v>
                </c:pt>
                <c:pt idx="4084">
                  <c:v>0.17665023961763207</c:v>
                </c:pt>
                <c:pt idx="4085">
                  <c:v>0.18452287861828712</c:v>
                </c:pt>
                <c:pt idx="4086">
                  <c:v>0.18788407010619318</c:v>
                </c:pt>
                <c:pt idx="4087">
                  <c:v>0.17931928008597708</c:v>
                </c:pt>
                <c:pt idx="4088">
                  <c:v>0.13156595821297246</c:v>
                </c:pt>
                <c:pt idx="4089">
                  <c:v>0.12888911400036132</c:v>
                </c:pt>
                <c:pt idx="4090">
                  <c:v>0.11011955823480347</c:v>
                </c:pt>
                <c:pt idx="4091">
                  <c:v>0.10267114862520664</c:v>
                </c:pt>
                <c:pt idx="4092">
                  <c:v>0.1139106972010233</c:v>
                </c:pt>
                <c:pt idx="4093">
                  <c:v>9.76122679241654E-2</c:v>
                </c:pt>
                <c:pt idx="4094">
                  <c:v>0.11779170320265756</c:v>
                </c:pt>
                <c:pt idx="4095">
                  <c:v>0.124077453639652</c:v>
                </c:pt>
                <c:pt idx="4096">
                  <c:v>0.16055656863497586</c:v>
                </c:pt>
                <c:pt idx="4097">
                  <c:v>0.1724306020681152</c:v>
                </c:pt>
                <c:pt idx="4098">
                  <c:v>0.14064435753213211</c:v>
                </c:pt>
                <c:pt idx="4099">
                  <c:v>0.17389173474924194</c:v>
                </c:pt>
                <c:pt idx="4100">
                  <c:v>0.18217516354996369</c:v>
                </c:pt>
                <c:pt idx="4101">
                  <c:v>0.18113753610256608</c:v>
                </c:pt>
                <c:pt idx="4102">
                  <c:v>0.18907105468689053</c:v>
                </c:pt>
                <c:pt idx="4103">
                  <c:v>0.16503195657691583</c:v>
                </c:pt>
                <c:pt idx="4104">
                  <c:v>0.1301777589783901</c:v>
                </c:pt>
                <c:pt idx="4105">
                  <c:v>0.13854773315612789</c:v>
                </c:pt>
                <c:pt idx="4106">
                  <c:v>0.1375315617387326</c:v>
                </c:pt>
                <c:pt idx="4107">
                  <c:v>0.12515117833401737</c:v>
                </c:pt>
                <c:pt idx="4108">
                  <c:v>0.14690048013359217</c:v>
                </c:pt>
                <c:pt idx="4109">
                  <c:v>0.17177246731654713</c:v>
                </c:pt>
                <c:pt idx="4110">
                  <c:v>0.17275293749601661</c:v>
                </c:pt>
                <c:pt idx="4111">
                  <c:v>0.15005631554404636</c:v>
                </c:pt>
                <c:pt idx="4112">
                  <c:v>0.13452188666933526</c:v>
                </c:pt>
                <c:pt idx="4113">
                  <c:v>0.10562425517677423</c:v>
                </c:pt>
                <c:pt idx="4114">
                  <c:v>0.10943642537988738</c:v>
                </c:pt>
                <c:pt idx="4115">
                  <c:v>0.1047726714829734</c:v>
                </c:pt>
                <c:pt idx="4116">
                  <c:v>0.12619156644120075</c:v>
                </c:pt>
                <c:pt idx="4117">
                  <c:v>0.11500703730353147</c:v>
                </c:pt>
                <c:pt idx="4118">
                  <c:v>0.10376742192853169</c:v>
                </c:pt>
                <c:pt idx="4119">
                  <c:v>0.14078822967751162</c:v>
                </c:pt>
                <c:pt idx="4120">
                  <c:v>0.12564004084533628</c:v>
                </c:pt>
                <c:pt idx="4121">
                  <c:v>0.17581839590122419</c:v>
                </c:pt>
                <c:pt idx="4122">
                  <c:v>0.15421574142896152</c:v>
                </c:pt>
                <c:pt idx="4123">
                  <c:v>0.18205881351782605</c:v>
                </c:pt>
                <c:pt idx="4124">
                  <c:v>0.16138072160120995</c:v>
                </c:pt>
                <c:pt idx="4125">
                  <c:v>0.17548918409415207</c:v>
                </c:pt>
                <c:pt idx="4126">
                  <c:v>0.16106017055458741</c:v>
                </c:pt>
                <c:pt idx="4127">
                  <c:v>0.15307441486555465</c:v>
                </c:pt>
                <c:pt idx="4128">
                  <c:v>0.13371086737698248</c:v>
                </c:pt>
                <c:pt idx="4129">
                  <c:v>0.13417871675661841</c:v>
                </c:pt>
                <c:pt idx="4130">
                  <c:v>0.12685060734701281</c:v>
                </c:pt>
                <c:pt idx="4131">
                  <c:v>0.13444279817392821</c:v>
                </c:pt>
                <c:pt idx="4132">
                  <c:v>0.14959334313735531</c:v>
                </c:pt>
                <c:pt idx="4133">
                  <c:v>0.16251283966237162</c:v>
                </c:pt>
                <c:pt idx="4134">
                  <c:v>0.14522495634676688</c:v>
                </c:pt>
                <c:pt idx="4135">
                  <c:v>0.14014945900300371</c:v>
                </c:pt>
                <c:pt idx="4136">
                  <c:v>0.14856127579054978</c:v>
                </c:pt>
                <c:pt idx="4137">
                  <c:v>0.13783154722465177</c:v>
                </c:pt>
                <c:pt idx="4138">
                  <c:v>0.14545018239752586</c:v>
                </c:pt>
                <c:pt idx="4139">
                  <c:v>0.16110146540003861</c:v>
                </c:pt>
                <c:pt idx="4140">
                  <c:v>0.15179301100564568</c:v>
                </c:pt>
                <c:pt idx="4141">
                  <c:v>0.12696869493711765</c:v>
                </c:pt>
                <c:pt idx="4142">
                  <c:v>0.13387973848041237</c:v>
                </c:pt>
                <c:pt idx="4143">
                  <c:v>0.14303868769760356</c:v>
                </c:pt>
                <c:pt idx="4144">
                  <c:v>0.11671855035193029</c:v>
                </c:pt>
                <c:pt idx="4145">
                  <c:v>0.12781541202566082</c:v>
                </c:pt>
                <c:pt idx="4146">
                  <c:v>0.13217725288532112</c:v>
                </c:pt>
                <c:pt idx="4147">
                  <c:v>0.16014413815793868</c:v>
                </c:pt>
                <c:pt idx="4148">
                  <c:v>0.15595983860272378</c:v>
                </c:pt>
                <c:pt idx="4149">
                  <c:v>0.15710061091142921</c:v>
                </c:pt>
                <c:pt idx="4150">
                  <c:v>0.14947423804517124</c:v>
                </c:pt>
                <c:pt idx="4151">
                  <c:v>0.16904586094878635</c:v>
                </c:pt>
                <c:pt idx="4152">
                  <c:v>0.15033487814905669</c:v>
                </c:pt>
                <c:pt idx="4153">
                  <c:v>0.15870337483341793</c:v>
                </c:pt>
                <c:pt idx="4154">
                  <c:v>0.13849214395167564</c:v>
                </c:pt>
                <c:pt idx="4155">
                  <c:v>0.15934191484109181</c:v>
                </c:pt>
                <c:pt idx="4156">
                  <c:v>0.14751634942114331</c:v>
                </c:pt>
                <c:pt idx="4157">
                  <c:v>0.1529828672652172</c:v>
                </c:pt>
                <c:pt idx="4158">
                  <c:v>0.14204780977817402</c:v>
                </c:pt>
                <c:pt idx="4159">
                  <c:v>0.1524788718925201</c:v>
                </c:pt>
                <c:pt idx="4160">
                  <c:v>0.1237904140877626</c:v>
                </c:pt>
                <c:pt idx="4161">
                  <c:v>0.14979547577244151</c:v>
                </c:pt>
                <c:pt idx="4162">
                  <c:v>0.15152116964067533</c:v>
                </c:pt>
                <c:pt idx="4163">
                  <c:v>0.15207618885464394</c:v>
                </c:pt>
                <c:pt idx="4164">
                  <c:v>0.17729131836159887</c:v>
                </c:pt>
                <c:pt idx="4165">
                  <c:v>0.13495972623290672</c:v>
                </c:pt>
                <c:pt idx="4166">
                  <c:v>0.13794935677713602</c:v>
                </c:pt>
                <c:pt idx="4167">
                  <c:v>0.11193631694314669</c:v>
                </c:pt>
                <c:pt idx="4168">
                  <c:v>0.14304873919734243</c:v>
                </c:pt>
                <c:pt idx="4169">
                  <c:v>0.14315446435132351</c:v>
                </c:pt>
                <c:pt idx="4170">
                  <c:v>0.15615782399266859</c:v>
                </c:pt>
                <c:pt idx="4171">
                  <c:v>0.17838250491332641</c:v>
                </c:pt>
                <c:pt idx="4172">
                  <c:v>0.17414300887974668</c:v>
                </c:pt>
                <c:pt idx="4173">
                  <c:v>0.16721167173315082</c:v>
                </c:pt>
                <c:pt idx="4174">
                  <c:v>0.15954542594903096</c:v>
                </c:pt>
                <c:pt idx="4175">
                  <c:v>0.14959480888347124</c:v>
                </c:pt>
                <c:pt idx="4176">
                  <c:v>0.11168015538951916</c:v>
                </c:pt>
                <c:pt idx="4177">
                  <c:v>0.11210180627626029</c:v>
                </c:pt>
                <c:pt idx="4178">
                  <c:v>9.6196145503201394E-2</c:v>
                </c:pt>
                <c:pt idx="4179">
                  <c:v>8.5618210020923555E-2</c:v>
                </c:pt>
                <c:pt idx="4180">
                  <c:v>0.10238737052702064</c:v>
                </c:pt>
                <c:pt idx="4181">
                  <c:v>0.12823144162026845</c:v>
                </c:pt>
                <c:pt idx="4182">
                  <c:v>0.13759851627892933</c:v>
                </c:pt>
                <c:pt idx="4183">
                  <c:v>0.13301747490214408</c:v>
                </c:pt>
                <c:pt idx="4184">
                  <c:v>0.10913213207928331</c:v>
                </c:pt>
                <c:pt idx="4185">
                  <c:v>0.11790418580445733</c:v>
                </c:pt>
                <c:pt idx="4186">
                  <c:v>0.10698191578946535</c:v>
                </c:pt>
                <c:pt idx="4187">
                  <c:v>0.11754005212295866</c:v>
                </c:pt>
                <c:pt idx="4188">
                  <c:v>0.11627187580165861</c:v>
                </c:pt>
                <c:pt idx="4189">
                  <c:v>0.10792834034589022</c:v>
                </c:pt>
                <c:pt idx="4190">
                  <c:v>0.11471091728992552</c:v>
                </c:pt>
                <c:pt idx="4191">
                  <c:v>0.11185436637362985</c:v>
                </c:pt>
                <c:pt idx="4192">
                  <c:v>0.10182037798053049</c:v>
                </c:pt>
                <c:pt idx="4193">
                  <c:v>0.16402937925838967</c:v>
                </c:pt>
                <c:pt idx="4194">
                  <c:v>0.13697293794809542</c:v>
                </c:pt>
                <c:pt idx="4195">
                  <c:v>0.14965596295903139</c:v>
                </c:pt>
                <c:pt idx="4196">
                  <c:v>0.16799398549014757</c:v>
                </c:pt>
                <c:pt idx="4197">
                  <c:v>0.1692324147422406</c:v>
                </c:pt>
                <c:pt idx="4198">
                  <c:v>0.13865118321379258</c:v>
                </c:pt>
                <c:pt idx="4199">
                  <c:v>0.15498845698908933</c:v>
                </c:pt>
                <c:pt idx="4200">
                  <c:v>0.11548327189579737</c:v>
                </c:pt>
                <c:pt idx="4201">
                  <c:v>9.9241745206688728E-2</c:v>
                </c:pt>
                <c:pt idx="4202">
                  <c:v>0.10379159322203557</c:v>
                </c:pt>
                <c:pt idx="4203">
                  <c:v>0.11893485062797361</c:v>
                </c:pt>
                <c:pt idx="4204">
                  <c:v>0.11008247872067393</c:v>
                </c:pt>
                <c:pt idx="4205">
                  <c:v>0.12530708064862411</c:v>
                </c:pt>
                <c:pt idx="4206">
                  <c:v>0.12327958145317749</c:v>
                </c:pt>
                <c:pt idx="4207">
                  <c:v>0.12291374749904657</c:v>
                </c:pt>
                <c:pt idx="4208">
                  <c:v>0.11345301630500022</c:v>
                </c:pt>
                <c:pt idx="4209">
                  <c:v>9.4407909424928965E-2</c:v>
                </c:pt>
                <c:pt idx="4210">
                  <c:v>0.1030477941707222</c:v>
                </c:pt>
                <c:pt idx="4211">
                  <c:v>0.10413944742637429</c:v>
                </c:pt>
                <c:pt idx="4212">
                  <c:v>0.12309250744778928</c:v>
                </c:pt>
                <c:pt idx="4213">
                  <c:v>0.10078474459573714</c:v>
                </c:pt>
                <c:pt idx="4214">
                  <c:v>0.11704289929983865</c:v>
                </c:pt>
                <c:pt idx="4215">
                  <c:v>0.13986877348469454</c:v>
                </c:pt>
                <c:pt idx="4216">
                  <c:v>0.1633429486926801</c:v>
                </c:pt>
                <c:pt idx="4217">
                  <c:v>0.15827267123590769</c:v>
                </c:pt>
                <c:pt idx="4218">
                  <c:v>0.13344640756233897</c:v>
                </c:pt>
                <c:pt idx="4219">
                  <c:v>0.155991938037992</c:v>
                </c:pt>
                <c:pt idx="4220">
                  <c:v>0.15566743682784168</c:v>
                </c:pt>
                <c:pt idx="4221">
                  <c:v>0.18276183524999448</c:v>
                </c:pt>
                <c:pt idx="4222">
                  <c:v>0.14164645899727024</c:v>
                </c:pt>
                <c:pt idx="4223">
                  <c:v>0.13455758532142692</c:v>
                </c:pt>
                <c:pt idx="4224">
                  <c:v>0.11769570955812715</c:v>
                </c:pt>
                <c:pt idx="4225">
                  <c:v>0.11844894274004</c:v>
                </c:pt>
                <c:pt idx="4226">
                  <c:v>0.11945047105002299</c:v>
                </c:pt>
                <c:pt idx="4227">
                  <c:v>0.12346539512531284</c:v>
                </c:pt>
                <c:pt idx="4228">
                  <c:v>0.11721880830275731</c:v>
                </c:pt>
                <c:pt idx="4229">
                  <c:v>0.12785586576734795</c:v>
                </c:pt>
                <c:pt idx="4230">
                  <c:v>0.14549407107276696</c:v>
                </c:pt>
                <c:pt idx="4231">
                  <c:v>0.1385956042044881</c:v>
                </c:pt>
                <c:pt idx="4232">
                  <c:v>0.13080208597997103</c:v>
                </c:pt>
                <c:pt idx="4233">
                  <c:v>0.11050029813105595</c:v>
                </c:pt>
                <c:pt idx="4234">
                  <c:v>0.12378856015934446</c:v>
                </c:pt>
                <c:pt idx="4235">
                  <c:v>0.11883763425407208</c:v>
                </c:pt>
                <c:pt idx="4236">
                  <c:v>0.12341704991234405</c:v>
                </c:pt>
                <c:pt idx="4237">
                  <c:v>0.11642864887116214</c:v>
                </c:pt>
                <c:pt idx="4238">
                  <c:v>0.11491362637240196</c:v>
                </c:pt>
                <c:pt idx="4239">
                  <c:v>0.1267579891171636</c:v>
                </c:pt>
                <c:pt idx="4240">
                  <c:v>0.12724855848195973</c:v>
                </c:pt>
                <c:pt idx="4241">
                  <c:v>0.14739857829204064</c:v>
                </c:pt>
                <c:pt idx="4242">
                  <c:v>0.16767306966513354</c:v>
                </c:pt>
                <c:pt idx="4243">
                  <c:v>0.17502423019660046</c:v>
                </c:pt>
                <c:pt idx="4244">
                  <c:v>0.19412205787955913</c:v>
                </c:pt>
                <c:pt idx="4245">
                  <c:v>0.18126410421737968</c:v>
                </c:pt>
                <c:pt idx="4246">
                  <c:v>0.17290082513929161</c:v>
                </c:pt>
                <c:pt idx="4247">
                  <c:v>0.16049156376007814</c:v>
                </c:pt>
                <c:pt idx="4248">
                  <c:v>0.12250238749831885</c:v>
                </c:pt>
                <c:pt idx="4249">
                  <c:v>0.12346818379753413</c:v>
                </c:pt>
                <c:pt idx="4250">
                  <c:v>0.11410591111073415</c:v>
                </c:pt>
                <c:pt idx="4251">
                  <c:v>0.12871415620589666</c:v>
                </c:pt>
                <c:pt idx="4252">
                  <c:v>0.13058269121327679</c:v>
                </c:pt>
                <c:pt idx="4253">
                  <c:v>0.14860975659300649</c:v>
                </c:pt>
                <c:pt idx="4254">
                  <c:v>0.16869974643652877</c:v>
                </c:pt>
                <c:pt idx="4255">
                  <c:v>0.16516411601432399</c:v>
                </c:pt>
                <c:pt idx="4256">
                  <c:v>0.14563774474315452</c:v>
                </c:pt>
                <c:pt idx="4257">
                  <c:v>0.13807659601140487</c:v>
                </c:pt>
                <c:pt idx="4258">
                  <c:v>0.12543331716577852</c:v>
                </c:pt>
                <c:pt idx="4259">
                  <c:v>0.10808145633772583</c:v>
                </c:pt>
                <c:pt idx="4260">
                  <c:v>0.13621875374896383</c:v>
                </c:pt>
                <c:pt idx="4261">
                  <c:v>0.12382309252436997</c:v>
                </c:pt>
                <c:pt idx="4262">
                  <c:v>0.13255169484601159</c:v>
                </c:pt>
                <c:pt idx="4263">
                  <c:v>0.1264386769159771</c:v>
                </c:pt>
                <c:pt idx="4264">
                  <c:v>0.13209043694326666</c:v>
                </c:pt>
                <c:pt idx="4265">
                  <c:v>0.17745430678690158</c:v>
                </c:pt>
                <c:pt idx="4266">
                  <c:v>0.15230862272308832</c:v>
                </c:pt>
                <c:pt idx="4267">
                  <c:v>0.18639703921120443</c:v>
                </c:pt>
                <c:pt idx="4268">
                  <c:v>0.18984890503840435</c:v>
                </c:pt>
                <c:pt idx="4269">
                  <c:v>0.19085729496827977</c:v>
                </c:pt>
                <c:pt idx="4270">
                  <c:v>0.16130111503169908</c:v>
                </c:pt>
                <c:pt idx="4271">
                  <c:v>0.16552573211830829</c:v>
                </c:pt>
                <c:pt idx="4272">
                  <c:v>0.1396864371177548</c:v>
                </c:pt>
                <c:pt idx="4273">
                  <c:v>0.14776770788984556</c:v>
                </c:pt>
                <c:pt idx="4274">
                  <c:v>0.15590355333821587</c:v>
                </c:pt>
                <c:pt idx="4275">
                  <c:v>0.14497642026427801</c:v>
                </c:pt>
                <c:pt idx="4276">
                  <c:v>0.18406769491748817</c:v>
                </c:pt>
                <c:pt idx="4277">
                  <c:v>0.17190253352624191</c:v>
                </c:pt>
                <c:pt idx="4278">
                  <c:v>0.17062250353495378</c:v>
                </c:pt>
                <c:pt idx="4279">
                  <c:v>0.16302326328088079</c:v>
                </c:pt>
                <c:pt idx="4280">
                  <c:v>0.14207253441949155</c:v>
                </c:pt>
                <c:pt idx="4281">
                  <c:v>0.13586606215392452</c:v>
                </c:pt>
                <c:pt idx="4282">
                  <c:v>0.13636403184796672</c:v>
                </c:pt>
                <c:pt idx="4283">
                  <c:v>0.10964131047820944</c:v>
                </c:pt>
                <c:pt idx="4284">
                  <c:v>0.1177974344205443</c:v>
                </c:pt>
                <c:pt idx="4285">
                  <c:v>0.11424679850438468</c:v>
                </c:pt>
                <c:pt idx="4286">
                  <c:v>0.11260520736917759</c:v>
                </c:pt>
                <c:pt idx="4287">
                  <c:v>0.15414435598992324</c:v>
                </c:pt>
                <c:pt idx="4288">
                  <c:v>0.19073951433734013</c:v>
                </c:pt>
                <c:pt idx="4289">
                  <c:v>0.21513302542018251</c:v>
                </c:pt>
                <c:pt idx="4290">
                  <c:v>0.1912906815742362</c:v>
                </c:pt>
                <c:pt idx="4291">
                  <c:v>0.16963551822144898</c:v>
                </c:pt>
                <c:pt idx="4292">
                  <c:v>0.17552272376218866</c:v>
                </c:pt>
                <c:pt idx="4293">
                  <c:v>0.18187172411801636</c:v>
                </c:pt>
                <c:pt idx="4294">
                  <c:v>0.18633321095855607</c:v>
                </c:pt>
                <c:pt idx="4295">
                  <c:v>0.1718377219975093</c:v>
                </c:pt>
                <c:pt idx="4296">
                  <c:v>0.1559772908013474</c:v>
                </c:pt>
                <c:pt idx="4297">
                  <c:v>0.12387190018085781</c:v>
                </c:pt>
                <c:pt idx="4298">
                  <c:v>0.143689080100696</c:v>
                </c:pt>
                <c:pt idx="4299">
                  <c:v>0.12431388617883281</c:v>
                </c:pt>
                <c:pt idx="4300">
                  <c:v>0.12911293848619868</c:v>
                </c:pt>
                <c:pt idx="4301">
                  <c:v>0.13234846962427435</c:v>
                </c:pt>
                <c:pt idx="4302">
                  <c:v>0.14896463025228426</c:v>
                </c:pt>
                <c:pt idx="4303">
                  <c:v>0.16040991024765089</c:v>
                </c:pt>
                <c:pt idx="4304">
                  <c:v>0.19339728787070196</c:v>
                </c:pt>
                <c:pt idx="4305">
                  <c:v>0.19813002291637843</c:v>
                </c:pt>
                <c:pt idx="4306">
                  <c:v>0.18467067686934308</c:v>
                </c:pt>
                <c:pt idx="4307">
                  <c:v>0.16874310760763295</c:v>
                </c:pt>
                <c:pt idx="4308">
                  <c:v>0.16626733365212246</c:v>
                </c:pt>
                <c:pt idx="4309">
                  <c:v>0.1473936038618508</c:v>
                </c:pt>
                <c:pt idx="4310">
                  <c:v>0.13403700280855377</c:v>
                </c:pt>
                <c:pt idx="4311">
                  <c:v>0.1484830213430281</c:v>
                </c:pt>
                <c:pt idx="4312">
                  <c:v>0.15459514813555142</c:v>
                </c:pt>
                <c:pt idx="4313">
                  <c:v>0.17137789965089134</c:v>
                </c:pt>
                <c:pt idx="4314">
                  <c:v>0.1740460722082168</c:v>
                </c:pt>
                <c:pt idx="4315">
                  <c:v>0.18335491683052407</c:v>
                </c:pt>
                <c:pt idx="4316">
                  <c:v>0.1988399480670027</c:v>
                </c:pt>
                <c:pt idx="4317">
                  <c:v>0.17551379470112213</c:v>
                </c:pt>
                <c:pt idx="4318">
                  <c:v>0.16576242626610813</c:v>
                </c:pt>
                <c:pt idx="4319">
                  <c:v>0.17099451770568933</c:v>
                </c:pt>
                <c:pt idx="4320">
                  <c:v>0.14190691915835515</c:v>
                </c:pt>
                <c:pt idx="4321">
                  <c:v>0.12554655255021513</c:v>
                </c:pt>
                <c:pt idx="4322">
                  <c:v>0.11832712545433458</c:v>
                </c:pt>
                <c:pt idx="4323">
                  <c:v>0.13061316080208019</c:v>
                </c:pt>
                <c:pt idx="4324">
                  <c:v>0.12661458562571049</c:v>
                </c:pt>
                <c:pt idx="4325">
                  <c:v>0.12012792232497219</c:v>
                </c:pt>
                <c:pt idx="4326">
                  <c:v>0.12816403249164116</c:v>
                </c:pt>
                <c:pt idx="4327">
                  <c:v>0.13746142170237025</c:v>
                </c:pt>
                <c:pt idx="4328">
                  <c:v>0.15080479356827978</c:v>
                </c:pt>
                <c:pt idx="4329">
                  <c:v>0.17746781793458924</c:v>
                </c:pt>
                <c:pt idx="4330">
                  <c:v>0.18552677442595733</c:v>
                </c:pt>
                <c:pt idx="4331">
                  <c:v>0.17357159290050431</c:v>
                </c:pt>
                <c:pt idx="4332">
                  <c:v>0.19340846146433091</c:v>
                </c:pt>
                <c:pt idx="4333">
                  <c:v>0.16942349938559417</c:v>
                </c:pt>
                <c:pt idx="4334">
                  <c:v>0.19705813931796534</c:v>
                </c:pt>
                <c:pt idx="4335">
                  <c:v>0.19193650543347263</c:v>
                </c:pt>
                <c:pt idx="4336">
                  <c:v>0.16276507424250772</c:v>
                </c:pt>
                <c:pt idx="4337">
                  <c:v>0.17211248375079527</c:v>
                </c:pt>
                <c:pt idx="4338">
                  <c:v>0.17544240310377834</c:v>
                </c:pt>
                <c:pt idx="4339">
                  <c:v>0.19076173410229072</c:v>
                </c:pt>
                <c:pt idx="4340">
                  <c:v>0.20677209245643499</c:v>
                </c:pt>
                <c:pt idx="4341">
                  <c:v>0.19309682055685237</c:v>
                </c:pt>
                <c:pt idx="4342">
                  <c:v>0.18174819958457225</c:v>
                </c:pt>
                <c:pt idx="4343">
                  <c:v>0.19015491889002711</c:v>
                </c:pt>
                <c:pt idx="4344">
                  <c:v>0.16796570872404451</c:v>
                </c:pt>
                <c:pt idx="4345">
                  <c:v>0.15291854790884979</c:v>
                </c:pt>
                <c:pt idx="4346">
                  <c:v>0.17490696697640323</c:v>
                </c:pt>
                <c:pt idx="4347">
                  <c:v>0.15683393223782652</c:v>
                </c:pt>
                <c:pt idx="4348">
                  <c:v>0.17843257240740817</c:v>
                </c:pt>
                <c:pt idx="4349">
                  <c:v>0.17248949890997331</c:v>
                </c:pt>
                <c:pt idx="4350">
                  <c:v>0.15965994044556936</c:v>
                </c:pt>
                <c:pt idx="4351">
                  <c:v>0.1354752355133462</c:v>
                </c:pt>
                <c:pt idx="4352">
                  <c:v>0.1391092654874192</c:v>
                </c:pt>
                <c:pt idx="4353">
                  <c:v>0.15983890726847699</c:v>
                </c:pt>
                <c:pt idx="4354">
                  <c:v>0.13708583226208201</c:v>
                </c:pt>
                <c:pt idx="4355">
                  <c:v>0.14875185043086378</c:v>
                </c:pt>
                <c:pt idx="4356">
                  <c:v>0.15122587020812991</c:v>
                </c:pt>
                <c:pt idx="4357">
                  <c:v>0.12539594237672827</c:v>
                </c:pt>
                <c:pt idx="4358">
                  <c:v>0.13785838258815841</c:v>
                </c:pt>
                <c:pt idx="4359">
                  <c:v>0.13590417595339263</c:v>
                </c:pt>
                <c:pt idx="4360">
                  <c:v>0.15023655024884797</c:v>
                </c:pt>
                <c:pt idx="4361">
                  <c:v>0.20583348853563554</c:v>
                </c:pt>
                <c:pt idx="4362">
                  <c:v>0.21317441178880245</c:v>
                </c:pt>
                <c:pt idx="4363">
                  <c:v>0.23465328678849168</c:v>
                </c:pt>
                <c:pt idx="4364">
                  <c:v>0.23930063441744495</c:v>
                </c:pt>
                <c:pt idx="4365">
                  <c:v>0.21026356685662853</c:v>
                </c:pt>
                <c:pt idx="4366">
                  <c:v>0.18777449034513125</c:v>
                </c:pt>
                <c:pt idx="4367">
                  <c:v>0.15200399473584197</c:v>
                </c:pt>
                <c:pt idx="4368">
                  <c:v>0.14027100799632924</c:v>
                </c:pt>
                <c:pt idx="4369">
                  <c:v>0.13614550793685284</c:v>
                </c:pt>
                <c:pt idx="4370">
                  <c:v>0.1272155258063021</c:v>
                </c:pt>
                <c:pt idx="4371">
                  <c:v>0.12504545394891278</c:v>
                </c:pt>
                <c:pt idx="4372">
                  <c:v>0.1459863778676132</c:v>
                </c:pt>
                <c:pt idx="4373">
                  <c:v>0.15017085722094561</c:v>
                </c:pt>
                <c:pt idx="4374">
                  <c:v>0.16932080395477497</c:v>
                </c:pt>
                <c:pt idx="4375">
                  <c:v>0.10484956073335264</c:v>
                </c:pt>
                <c:pt idx="4376">
                  <c:v>3.7711276520233576E-3</c:v>
                </c:pt>
                <c:pt idx="4377">
                  <c:v>3.7714223720381559E-3</c:v>
                </c:pt>
                <c:pt idx="4378">
                  <c:v>3.7714223721081273E-3</c:v>
                </c:pt>
                <c:pt idx="4379">
                  <c:v>0.11237372604815565</c:v>
                </c:pt>
                <c:pt idx="4380">
                  <c:v>0.19892143248256886</c:v>
                </c:pt>
                <c:pt idx="4381">
                  <c:v>0.14237296447331402</c:v>
                </c:pt>
                <c:pt idx="4382">
                  <c:v>0.15048965950262355</c:v>
                </c:pt>
                <c:pt idx="4383">
                  <c:v>0.17345722883106007</c:v>
                </c:pt>
                <c:pt idx="4384">
                  <c:v>0.18099248585432628</c:v>
                </c:pt>
                <c:pt idx="4385">
                  <c:v>0.22245829539797637</c:v>
                </c:pt>
                <c:pt idx="4386">
                  <c:v>0.20187705941714337</c:v>
                </c:pt>
                <c:pt idx="4387">
                  <c:v>0.20970027422627313</c:v>
                </c:pt>
                <c:pt idx="4388">
                  <c:v>0.21330708867011675</c:v>
                </c:pt>
                <c:pt idx="4389">
                  <c:v>0.22322966905125821</c:v>
                </c:pt>
                <c:pt idx="4390">
                  <c:v>0.19139958848759253</c:v>
                </c:pt>
                <c:pt idx="4391">
                  <c:v>0.16393701687095988</c:v>
                </c:pt>
                <c:pt idx="4392">
                  <c:v>0.14239326369911323</c:v>
                </c:pt>
                <c:pt idx="4393">
                  <c:v>0.14025295154745737</c:v>
                </c:pt>
                <c:pt idx="4394">
                  <c:v>0.15530551685732269</c:v>
                </c:pt>
                <c:pt idx="4395">
                  <c:v>0.14661482941542361</c:v>
                </c:pt>
                <c:pt idx="4396">
                  <c:v>0.16793149835788856</c:v>
                </c:pt>
                <c:pt idx="4397">
                  <c:v>0.17996705001055394</c:v>
                </c:pt>
                <c:pt idx="4398">
                  <c:v>0.18824645584262079</c:v>
                </c:pt>
                <c:pt idx="4399">
                  <c:v>0.14448318480415298</c:v>
                </c:pt>
                <c:pt idx="4400">
                  <c:v>0.14000712390916562</c:v>
                </c:pt>
                <c:pt idx="4401">
                  <c:v>0.13573869424051485</c:v>
                </c:pt>
                <c:pt idx="4402">
                  <c:v>0.11855210356788214</c:v>
                </c:pt>
                <c:pt idx="4403">
                  <c:v>0.14053458202048499</c:v>
                </c:pt>
                <c:pt idx="4404">
                  <c:v>0.14174254141534823</c:v>
                </c:pt>
                <c:pt idx="4405">
                  <c:v>0.12332340186551097</c:v>
                </c:pt>
                <c:pt idx="4406">
                  <c:v>0.12512276165693284</c:v>
                </c:pt>
                <c:pt idx="4407">
                  <c:v>0.14876932547060864</c:v>
                </c:pt>
                <c:pt idx="4408">
                  <c:v>0.14719507593188616</c:v>
                </c:pt>
                <c:pt idx="4409">
                  <c:v>0.18345442785116717</c:v>
                </c:pt>
                <c:pt idx="4410">
                  <c:v>0.1911949841302501</c:v>
                </c:pt>
                <c:pt idx="4411">
                  <c:v>0.18266486687653427</c:v>
                </c:pt>
                <c:pt idx="4412">
                  <c:v>0.19963830421837353</c:v>
                </c:pt>
                <c:pt idx="4413">
                  <c:v>0.19663441172326759</c:v>
                </c:pt>
                <c:pt idx="4414">
                  <c:v>0.18520424619162507</c:v>
                </c:pt>
                <c:pt idx="4415">
                  <c:v>0.17766415375174088</c:v>
                </c:pt>
                <c:pt idx="4416">
                  <c:v>0.15376392070154507</c:v>
                </c:pt>
                <c:pt idx="4417">
                  <c:v>0.15290453967940423</c:v>
                </c:pt>
                <c:pt idx="4418">
                  <c:v>0.14338650267818831</c:v>
                </c:pt>
                <c:pt idx="4419">
                  <c:v>0.15431729444299178</c:v>
                </c:pt>
                <c:pt idx="4420">
                  <c:v>0.16010101081380085</c:v>
                </c:pt>
                <c:pt idx="4421">
                  <c:v>0.15785678615168069</c:v>
                </c:pt>
                <c:pt idx="4422">
                  <c:v>0.21707148730046202</c:v>
                </c:pt>
                <c:pt idx="4423">
                  <c:v>0.1909982070959178</c:v>
                </c:pt>
                <c:pt idx="4424">
                  <c:v>0.14338131660719441</c:v>
                </c:pt>
                <c:pt idx="4425">
                  <c:v>0.14306557370219602</c:v>
                </c:pt>
                <c:pt idx="4426">
                  <c:v>0.15018654252055672</c:v>
                </c:pt>
                <c:pt idx="4427">
                  <c:v>0.14191958628532983</c:v>
                </c:pt>
                <c:pt idx="4428">
                  <c:v>0.14115032516719672</c:v>
                </c:pt>
                <c:pt idx="4429">
                  <c:v>0.12297492288479428</c:v>
                </c:pt>
                <c:pt idx="4430">
                  <c:v>0.15375522780019674</c:v>
                </c:pt>
                <c:pt idx="4431">
                  <c:v>0.14801848940556797</c:v>
                </c:pt>
                <c:pt idx="4432">
                  <c:v>0.17606976132901805</c:v>
                </c:pt>
                <c:pt idx="4433">
                  <c:v>0.19255641044812533</c:v>
                </c:pt>
                <c:pt idx="4434">
                  <c:v>0.17970225799015399</c:v>
                </c:pt>
                <c:pt idx="4435">
                  <c:v>0.22389514602578495</c:v>
                </c:pt>
                <c:pt idx="4436">
                  <c:v>0.21017506540489314</c:v>
                </c:pt>
                <c:pt idx="4437">
                  <c:v>0.24126679894534503</c:v>
                </c:pt>
                <c:pt idx="4438">
                  <c:v>0.24408716745979817</c:v>
                </c:pt>
                <c:pt idx="4439">
                  <c:v>0.20165832401076494</c:v>
                </c:pt>
                <c:pt idx="4440">
                  <c:v>0.17420255670477816</c:v>
                </c:pt>
                <c:pt idx="4441">
                  <c:v>0.17346599260761689</c:v>
                </c:pt>
                <c:pt idx="4442">
                  <c:v>0.16281586991552657</c:v>
                </c:pt>
                <c:pt idx="4443">
                  <c:v>0.1581057001600662</c:v>
                </c:pt>
                <c:pt idx="4444">
                  <c:v>0.16047243534374062</c:v>
                </c:pt>
                <c:pt idx="4445">
                  <c:v>0.19766758336213902</c:v>
                </c:pt>
                <c:pt idx="4446">
                  <c:v>0.20042564454550774</c:v>
                </c:pt>
                <c:pt idx="4447">
                  <c:v>0.16690540909486598</c:v>
                </c:pt>
                <c:pt idx="4448">
                  <c:v>0.16172786741774883</c:v>
                </c:pt>
                <c:pt idx="4449">
                  <c:v>0.16822105460950487</c:v>
                </c:pt>
                <c:pt idx="4450">
                  <c:v>0.16230003142723487</c:v>
                </c:pt>
                <c:pt idx="4451">
                  <c:v>0.16903215239989194</c:v>
                </c:pt>
                <c:pt idx="4452">
                  <c:v>0.14851437983854227</c:v>
                </c:pt>
                <c:pt idx="4453">
                  <c:v>0.15235686989329747</c:v>
                </c:pt>
                <c:pt idx="4454">
                  <c:v>0.14910780020578954</c:v>
                </c:pt>
                <c:pt idx="4455">
                  <c:v>0.14856938095267502</c:v>
                </c:pt>
                <c:pt idx="4456">
                  <c:v>0.18222182152707306</c:v>
                </c:pt>
                <c:pt idx="4457">
                  <c:v>0.20700992526391027</c:v>
                </c:pt>
                <c:pt idx="4458">
                  <c:v>0.20342492948072174</c:v>
                </c:pt>
                <c:pt idx="4459">
                  <c:v>0.1858071511456921</c:v>
                </c:pt>
                <c:pt idx="4460">
                  <c:v>0.19927984197167242</c:v>
                </c:pt>
                <c:pt idx="4461">
                  <c:v>0.23582571688414977</c:v>
                </c:pt>
                <c:pt idx="4462">
                  <c:v>0.22175783422530732</c:v>
                </c:pt>
                <c:pt idx="4463">
                  <c:v>0.21247899711091206</c:v>
                </c:pt>
                <c:pt idx="4464">
                  <c:v>0.19429153918275963</c:v>
                </c:pt>
                <c:pt idx="4465">
                  <c:v>0.18091398673050565</c:v>
                </c:pt>
                <c:pt idx="4466">
                  <c:v>0.20413707824342711</c:v>
                </c:pt>
                <c:pt idx="4467">
                  <c:v>0.19373920214319221</c:v>
                </c:pt>
                <c:pt idx="4468">
                  <c:v>0.21651758290434561</c:v>
                </c:pt>
                <c:pt idx="4469">
                  <c:v>0.19186392468150326</c:v>
                </c:pt>
                <c:pt idx="4470">
                  <c:v>0.16576621354850687</c:v>
                </c:pt>
                <c:pt idx="4471">
                  <c:v>0.141149153226104</c:v>
                </c:pt>
                <c:pt idx="4472">
                  <c:v>0.2002445221347621</c:v>
                </c:pt>
                <c:pt idx="4473">
                  <c:v>0.22407960310333608</c:v>
                </c:pt>
                <c:pt idx="4474">
                  <c:v>0.18323108104435848</c:v>
                </c:pt>
                <c:pt idx="4475">
                  <c:v>0.1654336398330391</c:v>
                </c:pt>
                <c:pt idx="4476">
                  <c:v>0.17380771892526364</c:v>
                </c:pt>
                <c:pt idx="4477">
                  <c:v>0.16673131211289016</c:v>
                </c:pt>
                <c:pt idx="4478">
                  <c:v>0.16243573118709695</c:v>
                </c:pt>
                <c:pt idx="4479">
                  <c:v>0.14299526480216246</c:v>
                </c:pt>
                <c:pt idx="4480">
                  <c:v>0.14772126727634072</c:v>
                </c:pt>
                <c:pt idx="4481">
                  <c:v>0.21577918429548246</c:v>
                </c:pt>
                <c:pt idx="4482">
                  <c:v>0.18777046791019719</c:v>
                </c:pt>
                <c:pt idx="4483">
                  <c:v>0.16818190083729279</c:v>
                </c:pt>
                <c:pt idx="4484">
                  <c:v>0.21371389025382337</c:v>
                </c:pt>
                <c:pt idx="4485">
                  <c:v>0.20143567258025008</c:v>
                </c:pt>
                <c:pt idx="4486">
                  <c:v>0.20754707065630443</c:v>
                </c:pt>
                <c:pt idx="4487">
                  <c:v>0.19352201426057139</c:v>
                </c:pt>
                <c:pt idx="4488">
                  <c:v>0.17550209308921941</c:v>
                </c:pt>
                <c:pt idx="4489">
                  <c:v>0.16181979238620284</c:v>
                </c:pt>
                <c:pt idx="4490">
                  <c:v>0.17719485860975545</c:v>
                </c:pt>
                <c:pt idx="4491">
                  <c:v>0.21730982620584977</c:v>
                </c:pt>
                <c:pt idx="4492">
                  <c:v>0.17546694630545487</c:v>
                </c:pt>
                <c:pt idx="4493">
                  <c:v>0.19902831177002897</c:v>
                </c:pt>
                <c:pt idx="4494">
                  <c:v>0.16670594667696639</c:v>
                </c:pt>
                <c:pt idx="4495">
                  <c:v>0.14815417571874775</c:v>
                </c:pt>
                <c:pt idx="4496">
                  <c:v>0.1541469832453744</c:v>
                </c:pt>
                <c:pt idx="4497">
                  <c:v>0.16283458366679537</c:v>
                </c:pt>
                <c:pt idx="4498">
                  <c:v>0.17150275435949752</c:v>
                </c:pt>
                <c:pt idx="4499">
                  <c:v>0.13515029193150002</c:v>
                </c:pt>
                <c:pt idx="4500">
                  <c:v>0.16802690677043627</c:v>
                </c:pt>
                <c:pt idx="4501">
                  <c:v>0.16232561303216383</c:v>
                </c:pt>
                <c:pt idx="4502">
                  <c:v>0.1374858553540923</c:v>
                </c:pt>
                <c:pt idx="4503">
                  <c:v>0.14083962354231599</c:v>
                </c:pt>
                <c:pt idx="4504">
                  <c:v>0.17031707884628006</c:v>
                </c:pt>
                <c:pt idx="4505">
                  <c:v>0.1727133518011327</c:v>
                </c:pt>
                <c:pt idx="4506">
                  <c:v>0.19911780789869443</c:v>
                </c:pt>
                <c:pt idx="4507">
                  <c:v>0.20704370094261529</c:v>
                </c:pt>
                <c:pt idx="4508">
                  <c:v>0.2171970435793702</c:v>
                </c:pt>
                <c:pt idx="4509">
                  <c:v>0.22078105501063486</c:v>
                </c:pt>
                <c:pt idx="4510">
                  <c:v>0.20712797320819609</c:v>
                </c:pt>
                <c:pt idx="4511">
                  <c:v>0.18378386821709281</c:v>
                </c:pt>
                <c:pt idx="4512">
                  <c:v>0.15598474280388774</c:v>
                </c:pt>
                <c:pt idx="4513">
                  <c:v>0.15331952984867556</c:v>
                </c:pt>
                <c:pt idx="4514">
                  <c:v>0.14985613866870179</c:v>
                </c:pt>
                <c:pt idx="4515">
                  <c:v>0.14729733201633061</c:v>
                </c:pt>
                <c:pt idx="4516">
                  <c:v>0.15295111726702845</c:v>
                </c:pt>
                <c:pt idx="4517">
                  <c:v>0.15458772115771341</c:v>
                </c:pt>
                <c:pt idx="4518">
                  <c:v>0.16500192302784902</c:v>
                </c:pt>
                <c:pt idx="4519">
                  <c:v>0.15279474024445178</c:v>
                </c:pt>
                <c:pt idx="4520">
                  <c:v>0.10475310187541029</c:v>
                </c:pt>
                <c:pt idx="4521">
                  <c:v>0.11998809840421734</c:v>
                </c:pt>
                <c:pt idx="4522">
                  <c:v>0.11997839835832759</c:v>
                </c:pt>
                <c:pt idx="4523">
                  <c:v>0.11838090330422056</c:v>
                </c:pt>
                <c:pt idx="4524">
                  <c:v>0.10814095777968281</c:v>
                </c:pt>
                <c:pt idx="4525">
                  <c:v>0.10698267769389325</c:v>
                </c:pt>
                <c:pt idx="4526">
                  <c:v>0.11165528760573346</c:v>
                </c:pt>
                <c:pt idx="4527">
                  <c:v>0.11898971502163333</c:v>
                </c:pt>
                <c:pt idx="4528">
                  <c:v>0.17101137169906819</c:v>
                </c:pt>
                <c:pt idx="4529">
                  <c:v>0.15107685029486689</c:v>
                </c:pt>
                <c:pt idx="4530">
                  <c:v>0.12042814345699167</c:v>
                </c:pt>
                <c:pt idx="4531">
                  <c:v>0.15529422731959774</c:v>
                </c:pt>
                <c:pt idx="4532">
                  <c:v>0.17455068873033605</c:v>
                </c:pt>
                <c:pt idx="4533">
                  <c:v>0.22141914376882316</c:v>
                </c:pt>
                <c:pt idx="4534">
                  <c:v>0.19652487835679722</c:v>
                </c:pt>
                <c:pt idx="4535">
                  <c:v>0.16767688544471657</c:v>
                </c:pt>
                <c:pt idx="4536">
                  <c:v>0.15699183358643407</c:v>
                </c:pt>
                <c:pt idx="4537">
                  <c:v>0.14964182460410061</c:v>
                </c:pt>
                <c:pt idx="4538">
                  <c:v>0.14038167755587919</c:v>
                </c:pt>
                <c:pt idx="4539">
                  <c:v>0.14682800763182963</c:v>
                </c:pt>
                <c:pt idx="4540">
                  <c:v>0.16576546311722201</c:v>
                </c:pt>
                <c:pt idx="4541">
                  <c:v>0.17396897068779571</c:v>
                </c:pt>
                <c:pt idx="4542">
                  <c:v>0.18916258393145036</c:v>
                </c:pt>
                <c:pt idx="4543">
                  <c:v>0.14778039987797223</c:v>
                </c:pt>
                <c:pt idx="4544">
                  <c:v>0.14051065775918126</c:v>
                </c:pt>
                <c:pt idx="4545">
                  <c:v>0.10629305955321933</c:v>
                </c:pt>
                <c:pt idx="4546">
                  <c:v>0.11825694178135797</c:v>
                </c:pt>
                <c:pt idx="4547">
                  <c:v>0.10538351502860846</c:v>
                </c:pt>
                <c:pt idx="4548">
                  <c:v>9.8816105326297976E-2</c:v>
                </c:pt>
                <c:pt idx="4549">
                  <c:v>0.1109941323588043</c:v>
                </c:pt>
                <c:pt idx="4550">
                  <c:v>0.12269156673163793</c:v>
                </c:pt>
                <c:pt idx="4551">
                  <c:v>0.115503962422875</c:v>
                </c:pt>
                <c:pt idx="4552">
                  <c:v>0.11645746958151795</c:v>
                </c:pt>
                <c:pt idx="4553">
                  <c:v>0.1400590722746127</c:v>
                </c:pt>
                <c:pt idx="4554">
                  <c:v>0.14137831719818969</c:v>
                </c:pt>
                <c:pt idx="4555">
                  <c:v>0.17336508691746103</c:v>
                </c:pt>
                <c:pt idx="4556">
                  <c:v>0.20228450544714568</c:v>
                </c:pt>
                <c:pt idx="4557">
                  <c:v>0.20338811635257481</c:v>
                </c:pt>
                <c:pt idx="4558">
                  <c:v>0.16124935014076358</c:v>
                </c:pt>
                <c:pt idx="4559">
                  <c:v>0.16123083465072816</c:v>
                </c:pt>
                <c:pt idx="4560">
                  <c:v>0.14415657511437824</c:v>
                </c:pt>
                <c:pt idx="4561">
                  <c:v>0.13348789881147427</c:v>
                </c:pt>
                <c:pt idx="4562">
                  <c:v>0.13916288239396818</c:v>
                </c:pt>
                <c:pt idx="4563">
                  <c:v>0.13017506777653104</c:v>
                </c:pt>
                <c:pt idx="4564">
                  <c:v>0.17030261254401277</c:v>
                </c:pt>
                <c:pt idx="4565">
                  <c:v>0.14519664852183331</c:v>
                </c:pt>
                <c:pt idx="4566">
                  <c:v>0.15587467360544613</c:v>
                </c:pt>
                <c:pt idx="4567">
                  <c:v>0.1269446633236064</c:v>
                </c:pt>
                <c:pt idx="4568">
                  <c:v>0.10191207743362064</c:v>
                </c:pt>
                <c:pt idx="4569">
                  <c:v>8.9001549805486593E-2</c:v>
                </c:pt>
                <c:pt idx="4570">
                  <c:v>9.7425756281696321E-2</c:v>
                </c:pt>
                <c:pt idx="4571">
                  <c:v>0.11370620129118834</c:v>
                </c:pt>
                <c:pt idx="4572">
                  <c:v>0.11913397083733095</c:v>
                </c:pt>
                <c:pt idx="4573">
                  <c:v>0.1139328503878541</c:v>
                </c:pt>
                <c:pt idx="4574">
                  <c:v>0.11724859411081552</c:v>
                </c:pt>
                <c:pt idx="4575">
                  <c:v>0.13377561828250173</c:v>
                </c:pt>
                <c:pt idx="4576">
                  <c:v>0.10979693796332414</c:v>
                </c:pt>
                <c:pt idx="4577">
                  <c:v>0.1613344962897513</c:v>
                </c:pt>
                <c:pt idx="4578">
                  <c:v>0.1365943288763444</c:v>
                </c:pt>
                <c:pt idx="4579">
                  <c:v>0.1607455343484416</c:v>
                </c:pt>
                <c:pt idx="4580">
                  <c:v>0.19441805638844803</c:v>
                </c:pt>
                <c:pt idx="4581">
                  <c:v>0.1825618313627918</c:v>
                </c:pt>
                <c:pt idx="4582">
                  <c:v>0.16579755080765687</c:v>
                </c:pt>
                <c:pt idx="4583">
                  <c:v>0.15453290072865905</c:v>
                </c:pt>
                <c:pt idx="4584">
                  <c:v>0.13068842855837262</c:v>
                </c:pt>
                <c:pt idx="4585">
                  <c:v>0.12734524895849814</c:v>
                </c:pt>
                <c:pt idx="4586">
                  <c:v>0.11439034303357283</c:v>
                </c:pt>
                <c:pt idx="4587">
                  <c:v>0.11379822539000645</c:v>
                </c:pt>
                <c:pt idx="4588">
                  <c:v>0.14459727153455201</c:v>
                </c:pt>
                <c:pt idx="4589">
                  <c:v>0.14525904380010252</c:v>
                </c:pt>
                <c:pt idx="4590">
                  <c:v>0.14619155005971224</c:v>
                </c:pt>
                <c:pt idx="4591">
                  <c:v>0.12384630805618535</c:v>
                </c:pt>
                <c:pt idx="4592">
                  <c:v>0.12002316187623914</c:v>
                </c:pt>
                <c:pt idx="4593">
                  <c:v>0.10714967748142462</c:v>
                </c:pt>
                <c:pt idx="4594">
                  <c:v>9.9329629586268092E-2</c:v>
                </c:pt>
                <c:pt idx="4595">
                  <c:v>9.7176966818245752E-2</c:v>
                </c:pt>
                <c:pt idx="4596">
                  <c:v>9.3078838970711161E-2</c:v>
                </c:pt>
                <c:pt idx="4597">
                  <c:v>9.8992997594977233E-2</c:v>
                </c:pt>
                <c:pt idx="4598">
                  <c:v>9.161352562783294E-2</c:v>
                </c:pt>
                <c:pt idx="4599">
                  <c:v>0.11039025705220061</c:v>
                </c:pt>
                <c:pt idx="4600">
                  <c:v>0.15017308438025515</c:v>
                </c:pt>
                <c:pt idx="4601">
                  <c:v>0.15007072854264561</c:v>
                </c:pt>
                <c:pt idx="4602">
                  <c:v>0.14734657463438605</c:v>
                </c:pt>
                <c:pt idx="4603">
                  <c:v>0.13107931663156944</c:v>
                </c:pt>
                <c:pt idx="4604">
                  <c:v>0.15556184432115799</c:v>
                </c:pt>
                <c:pt idx="4605">
                  <c:v>0.17367809603521489</c:v>
                </c:pt>
                <c:pt idx="4606">
                  <c:v>0.15457879059165769</c:v>
                </c:pt>
                <c:pt idx="4607">
                  <c:v>0.14210546643534913</c:v>
                </c:pt>
                <c:pt idx="4608">
                  <c:v>0.11926951976692457</c:v>
                </c:pt>
                <c:pt idx="4609">
                  <c:v>0.11527567895200799</c:v>
                </c:pt>
                <c:pt idx="4610">
                  <c:v>0.11124717018007402</c:v>
                </c:pt>
                <c:pt idx="4611">
                  <c:v>9.7688398495109643E-2</c:v>
                </c:pt>
                <c:pt idx="4612">
                  <c:v>0.1123051080751032</c:v>
                </c:pt>
                <c:pt idx="4613">
                  <c:v>0.13165351539055442</c:v>
                </c:pt>
                <c:pt idx="4614">
                  <c:v>0.154315004849606</c:v>
                </c:pt>
                <c:pt idx="4615">
                  <c:v>0.11842201082191928</c:v>
                </c:pt>
                <c:pt idx="4616">
                  <c:v>9.7154835188358393E-2</c:v>
                </c:pt>
                <c:pt idx="4617">
                  <c:v>8.9103284787129602E-2</c:v>
                </c:pt>
                <c:pt idx="4618">
                  <c:v>0.10074170349461777</c:v>
                </c:pt>
                <c:pt idx="4619">
                  <c:v>0.12111958878500528</c:v>
                </c:pt>
                <c:pt idx="4620">
                  <c:v>9.9617108478141869E-2</c:v>
                </c:pt>
                <c:pt idx="4621">
                  <c:v>0.10569326781218223</c:v>
                </c:pt>
                <c:pt idx="4622">
                  <c:v>0.1064143734679566</c:v>
                </c:pt>
                <c:pt idx="4623">
                  <c:v>0.10548713498747116</c:v>
                </c:pt>
                <c:pt idx="4624">
                  <c:v>0.12213563516237391</c:v>
                </c:pt>
                <c:pt idx="4625">
                  <c:v>0.15611784463567463</c:v>
                </c:pt>
                <c:pt idx="4626">
                  <c:v>0.17207860150983956</c:v>
                </c:pt>
                <c:pt idx="4627">
                  <c:v>0.13870276346866961</c:v>
                </c:pt>
                <c:pt idx="4628">
                  <c:v>0.14346405731934309</c:v>
                </c:pt>
                <c:pt idx="4629">
                  <c:v>0.15065984841950444</c:v>
                </c:pt>
                <c:pt idx="4630">
                  <c:v>0.14551330823489725</c:v>
                </c:pt>
                <c:pt idx="4631">
                  <c:v>0.15014530644447249</c:v>
                </c:pt>
                <c:pt idx="4632">
                  <c:v>9.8756425013659263E-2</c:v>
                </c:pt>
                <c:pt idx="4633">
                  <c:v>8.4171198512891093E-2</c:v>
                </c:pt>
                <c:pt idx="4634">
                  <c:v>9.2814324981828705E-2</c:v>
                </c:pt>
                <c:pt idx="4635">
                  <c:v>9.444128922396175E-2</c:v>
                </c:pt>
                <c:pt idx="4636">
                  <c:v>8.5399890856195926E-2</c:v>
                </c:pt>
                <c:pt idx="4637">
                  <c:v>0.11020150546981657</c:v>
                </c:pt>
                <c:pt idx="4638">
                  <c:v>0.1120613741848637</c:v>
                </c:pt>
                <c:pt idx="4639">
                  <c:v>0.11345671426438973</c:v>
                </c:pt>
                <c:pt idx="4640">
                  <c:v>0.15291376080890315</c:v>
                </c:pt>
                <c:pt idx="4641">
                  <c:v>0.14838883385815518</c:v>
                </c:pt>
                <c:pt idx="4642">
                  <c:v>0.1392153950167839</c:v>
                </c:pt>
                <c:pt idx="4643">
                  <c:v>0.13317964476048452</c:v>
                </c:pt>
                <c:pt idx="4644">
                  <c:v>0.12014506685896383</c:v>
                </c:pt>
                <c:pt idx="4645">
                  <c:v>0.11085654545391854</c:v>
                </c:pt>
                <c:pt idx="4646">
                  <c:v>0.1314065325766938</c:v>
                </c:pt>
                <c:pt idx="4647">
                  <c:v>0.12960919745514918</c:v>
                </c:pt>
                <c:pt idx="4648">
                  <c:v>0.13778099148245529</c:v>
                </c:pt>
                <c:pt idx="4649">
                  <c:v>0.13922782945942949</c:v>
                </c:pt>
                <c:pt idx="4650">
                  <c:v>0.14647326191254356</c:v>
                </c:pt>
                <c:pt idx="4651">
                  <c:v>0.15819904684882133</c:v>
                </c:pt>
                <c:pt idx="4652">
                  <c:v>0.16665925230683262</c:v>
                </c:pt>
                <c:pt idx="4653">
                  <c:v>0.16059158881481544</c:v>
                </c:pt>
                <c:pt idx="4654">
                  <c:v>0.13830616060785181</c:v>
                </c:pt>
                <c:pt idx="4655">
                  <c:v>0.14543887726946536</c:v>
                </c:pt>
                <c:pt idx="4656">
                  <c:v>0.11048253067417965</c:v>
                </c:pt>
                <c:pt idx="4657">
                  <c:v>0.10539423440213212</c:v>
                </c:pt>
                <c:pt idx="4658">
                  <c:v>9.9565501277048218E-2</c:v>
                </c:pt>
                <c:pt idx="4659">
                  <c:v>0.12286197459412172</c:v>
                </c:pt>
                <c:pt idx="4660">
                  <c:v>9.7887407737079019E-2</c:v>
                </c:pt>
                <c:pt idx="4661">
                  <c:v>9.2799959429545817E-2</c:v>
                </c:pt>
                <c:pt idx="4662">
                  <c:v>8.8078186216572429E-2</c:v>
                </c:pt>
                <c:pt idx="4663">
                  <c:v>0.11091122553292695</c:v>
                </c:pt>
                <c:pt idx="4664">
                  <c:v>0.14502945875254494</c:v>
                </c:pt>
                <c:pt idx="4665">
                  <c:v>0.13562508599113041</c:v>
                </c:pt>
                <c:pt idx="4666">
                  <c:v>0.13384140249039855</c:v>
                </c:pt>
                <c:pt idx="4667">
                  <c:v>0.13751561996314118</c:v>
                </c:pt>
                <c:pt idx="4668">
                  <c:v>0.15369351356675676</c:v>
                </c:pt>
                <c:pt idx="4669">
                  <c:v>0.13524408777132763</c:v>
                </c:pt>
                <c:pt idx="4670">
                  <c:v>0.11362091024367858</c:v>
                </c:pt>
                <c:pt idx="4671">
                  <c:v>0.12339372968091343</c:v>
                </c:pt>
                <c:pt idx="4672">
                  <c:v>0.10778831698155933</c:v>
                </c:pt>
                <c:pt idx="4673">
                  <c:v>0.14944917920591824</c:v>
                </c:pt>
                <c:pt idx="4674">
                  <c:v>0.14916384801615362</c:v>
                </c:pt>
                <c:pt idx="4675">
                  <c:v>0.17119134458893762</c:v>
                </c:pt>
                <c:pt idx="4676">
                  <c:v>0.17355641688701651</c:v>
                </c:pt>
                <c:pt idx="4677">
                  <c:v>0.16399155900974302</c:v>
                </c:pt>
                <c:pt idx="4678">
                  <c:v>0.15283783210167426</c:v>
                </c:pt>
                <c:pt idx="4679">
                  <c:v>0.1257572195455928</c:v>
                </c:pt>
                <c:pt idx="4680">
                  <c:v>9.25224604814706E-2</c:v>
                </c:pt>
                <c:pt idx="4681">
                  <c:v>0.10023222805146463</c:v>
                </c:pt>
                <c:pt idx="4682">
                  <c:v>9.4409327731561174E-2</c:v>
                </c:pt>
                <c:pt idx="4683">
                  <c:v>8.591295710535099E-2</c:v>
                </c:pt>
                <c:pt idx="4684">
                  <c:v>0.1044209064778472</c:v>
                </c:pt>
                <c:pt idx="4685">
                  <c:v>0.11325412160743438</c:v>
                </c:pt>
                <c:pt idx="4686">
                  <c:v>0.11826575447445363</c:v>
                </c:pt>
                <c:pt idx="4687">
                  <c:v>0.11220754507639361</c:v>
                </c:pt>
                <c:pt idx="4688">
                  <c:v>0.10816179022143108</c:v>
                </c:pt>
                <c:pt idx="4689">
                  <c:v>9.9033181924171848E-2</c:v>
                </c:pt>
                <c:pt idx="4690">
                  <c:v>9.913158485386199E-2</c:v>
                </c:pt>
                <c:pt idx="4691">
                  <c:v>8.8009775421973524E-2</c:v>
                </c:pt>
                <c:pt idx="4692">
                  <c:v>0.11793094339320002</c:v>
                </c:pt>
                <c:pt idx="4693">
                  <c:v>8.6042216086782974E-2</c:v>
                </c:pt>
                <c:pt idx="4694">
                  <c:v>0.11858527308743484</c:v>
                </c:pt>
                <c:pt idx="4695">
                  <c:v>0.12146585956596147</c:v>
                </c:pt>
                <c:pt idx="4696">
                  <c:v>0.12354286871807199</c:v>
                </c:pt>
                <c:pt idx="4697">
                  <c:v>0.13104570781332367</c:v>
                </c:pt>
                <c:pt idx="4698">
                  <c:v>0.14661818189524112</c:v>
                </c:pt>
                <c:pt idx="4699">
                  <c:v>0.13402516193033098</c:v>
                </c:pt>
                <c:pt idx="4700">
                  <c:v>0.16003566405544981</c:v>
                </c:pt>
                <c:pt idx="4701">
                  <c:v>0.17603536310511608</c:v>
                </c:pt>
                <c:pt idx="4702">
                  <c:v>0.12584430936051072</c:v>
                </c:pt>
                <c:pt idx="4703">
                  <c:v>0.10505374006131339</c:v>
                </c:pt>
                <c:pt idx="4704">
                  <c:v>9.1322165780147554E-2</c:v>
                </c:pt>
                <c:pt idx="4705">
                  <c:v>7.7645408170153543E-2</c:v>
                </c:pt>
                <c:pt idx="4706">
                  <c:v>7.1794655119585798E-2</c:v>
                </c:pt>
                <c:pt idx="4707">
                  <c:v>6.8523774447398975E-2</c:v>
                </c:pt>
                <c:pt idx="4708">
                  <c:v>8.2396567799004283E-2</c:v>
                </c:pt>
                <c:pt idx="4709">
                  <c:v>0.1035458151000478</c:v>
                </c:pt>
                <c:pt idx="4710">
                  <c:v>0.12476233893490093</c:v>
                </c:pt>
                <c:pt idx="4711">
                  <c:v>0.12587024828039214</c:v>
                </c:pt>
                <c:pt idx="4712">
                  <c:v>0.10221013197539466</c:v>
                </c:pt>
                <c:pt idx="4713">
                  <c:v>0.11978814555492437</c:v>
                </c:pt>
                <c:pt idx="4714">
                  <c:v>0.11153865018695124</c:v>
                </c:pt>
                <c:pt idx="4715">
                  <c:v>9.6465042248789129E-2</c:v>
                </c:pt>
                <c:pt idx="4716">
                  <c:v>0.11678855097077462</c:v>
                </c:pt>
                <c:pt idx="4717">
                  <c:v>0.11729125049809866</c:v>
                </c:pt>
                <c:pt idx="4718">
                  <c:v>0.1050544535144072</c:v>
                </c:pt>
                <c:pt idx="4719">
                  <c:v>0.11406786620405232</c:v>
                </c:pt>
                <c:pt idx="4720">
                  <c:v>0.14931732383655544</c:v>
                </c:pt>
                <c:pt idx="4721">
                  <c:v>0.16307331898047028</c:v>
                </c:pt>
                <c:pt idx="4722">
                  <c:v>0.1589236042688397</c:v>
                </c:pt>
                <c:pt idx="4723">
                  <c:v>0.1804709578103379</c:v>
                </c:pt>
                <c:pt idx="4724">
                  <c:v>0.16453468077143979</c:v>
                </c:pt>
                <c:pt idx="4725">
                  <c:v>0.17733523521223876</c:v>
                </c:pt>
                <c:pt idx="4726">
                  <c:v>0.13980889442549119</c:v>
                </c:pt>
                <c:pt idx="4727">
                  <c:v>0.12022072147050383</c:v>
                </c:pt>
                <c:pt idx="4728">
                  <c:v>8.3620199480559917E-2</c:v>
                </c:pt>
                <c:pt idx="4729">
                  <c:v>8.6870705756234998E-2</c:v>
                </c:pt>
                <c:pt idx="4730">
                  <c:v>7.6475897213086008E-2</c:v>
                </c:pt>
                <c:pt idx="4731">
                  <c:v>8.3020345766812387E-2</c:v>
                </c:pt>
                <c:pt idx="4732">
                  <c:v>8.7015104544665101E-2</c:v>
                </c:pt>
                <c:pt idx="4733">
                  <c:v>0.11129755891480256</c:v>
                </c:pt>
                <c:pt idx="4734">
                  <c:v>0.15149552319201076</c:v>
                </c:pt>
                <c:pt idx="4735">
                  <c:v>0.12233176148987863</c:v>
                </c:pt>
                <c:pt idx="4736">
                  <c:v>0.11377192752334024</c:v>
                </c:pt>
                <c:pt idx="4737">
                  <c:v>9.7235956390878037E-2</c:v>
                </c:pt>
                <c:pt idx="4738">
                  <c:v>0.12436987159630167</c:v>
                </c:pt>
                <c:pt idx="4739">
                  <c:v>0.11567906714723303</c:v>
                </c:pt>
                <c:pt idx="4740">
                  <c:v>0.11443322384490094</c:v>
                </c:pt>
                <c:pt idx="4741">
                  <c:v>0.11156746115528386</c:v>
                </c:pt>
                <c:pt idx="4742">
                  <c:v>0.11358850982775341</c:v>
                </c:pt>
                <c:pt idx="4743">
                  <c:v>0.10814923041014113</c:v>
                </c:pt>
                <c:pt idx="4744">
                  <c:v>0.13891487518426746</c:v>
                </c:pt>
                <c:pt idx="4745">
                  <c:v>0.15500086262231094</c:v>
                </c:pt>
                <c:pt idx="4746">
                  <c:v>0.16987002552170552</c:v>
                </c:pt>
                <c:pt idx="4747">
                  <c:v>0.16541932531800715</c:v>
                </c:pt>
                <c:pt idx="4748">
                  <c:v>0.17203826846294487</c:v>
                </c:pt>
                <c:pt idx="4749">
                  <c:v>0.15796306005208199</c:v>
                </c:pt>
                <c:pt idx="4750">
                  <c:v>0.14673958166378245</c:v>
                </c:pt>
                <c:pt idx="4751">
                  <c:v>0.12034412982930079</c:v>
                </c:pt>
                <c:pt idx="4752">
                  <c:v>0.11770456459199329</c:v>
                </c:pt>
                <c:pt idx="4753">
                  <c:v>0.10563775905006757</c:v>
                </c:pt>
                <c:pt idx="4754">
                  <c:v>9.9351309425972964E-2</c:v>
                </c:pt>
                <c:pt idx="4755">
                  <c:v>9.8209850037355301E-2</c:v>
                </c:pt>
                <c:pt idx="4756">
                  <c:v>9.9170573365201117E-2</c:v>
                </c:pt>
                <c:pt idx="4757">
                  <c:v>0.14334365638991128</c:v>
                </c:pt>
                <c:pt idx="4758">
                  <c:v>0.14137291043317796</c:v>
                </c:pt>
                <c:pt idx="4759">
                  <c:v>0.13127034538181079</c:v>
                </c:pt>
                <c:pt idx="4760">
                  <c:v>0.11156661987199466</c:v>
                </c:pt>
                <c:pt idx="4761">
                  <c:v>0.11269065001496943</c:v>
                </c:pt>
                <c:pt idx="4762">
                  <c:v>9.4306062665484761E-2</c:v>
                </c:pt>
                <c:pt idx="4763">
                  <c:v>0.1110282210218209</c:v>
                </c:pt>
                <c:pt idx="4764">
                  <c:v>0.10850464238298671</c:v>
                </c:pt>
                <c:pt idx="4765">
                  <c:v>0.11504712716904013</c:v>
                </c:pt>
                <c:pt idx="4766">
                  <c:v>0.1035236965543341</c:v>
                </c:pt>
                <c:pt idx="4767">
                  <c:v>0.10779294514914081</c:v>
                </c:pt>
                <c:pt idx="4768">
                  <c:v>0.12389144418733093</c:v>
                </c:pt>
                <c:pt idx="4769">
                  <c:v>0.16021832415467155</c:v>
                </c:pt>
                <c:pt idx="4770">
                  <c:v>0.14671951376233716</c:v>
                </c:pt>
                <c:pt idx="4771">
                  <c:v>0.13605702526250402</c:v>
                </c:pt>
                <c:pt idx="4772">
                  <c:v>0.18032267700951776</c:v>
                </c:pt>
                <c:pt idx="4773">
                  <c:v>0.16630014474739854</c:v>
                </c:pt>
                <c:pt idx="4774">
                  <c:v>0.15955209504670664</c:v>
                </c:pt>
                <c:pt idx="4775">
                  <c:v>0.16114082299109642</c:v>
                </c:pt>
                <c:pt idx="4776">
                  <c:v>0.1254217840497637</c:v>
                </c:pt>
                <c:pt idx="4777">
                  <c:v>0.12928591075686433</c:v>
                </c:pt>
                <c:pt idx="4778">
                  <c:v>0.12063293307586953</c:v>
                </c:pt>
                <c:pt idx="4779">
                  <c:v>0.12653593395833587</c:v>
                </c:pt>
                <c:pt idx="4780">
                  <c:v>0.1322456758073291</c:v>
                </c:pt>
                <c:pt idx="4781">
                  <c:v>0.14265314625548706</c:v>
                </c:pt>
                <c:pt idx="4782">
                  <c:v>0.14116930759591181</c:v>
                </c:pt>
                <c:pt idx="4783">
                  <c:v>0.1004763555810964</c:v>
                </c:pt>
                <c:pt idx="4784">
                  <c:v>0.12884270677224979</c:v>
                </c:pt>
                <c:pt idx="4785">
                  <c:v>9.827275869768537E-2</c:v>
                </c:pt>
                <c:pt idx="4786">
                  <c:v>0.12625423052526089</c:v>
                </c:pt>
                <c:pt idx="4787">
                  <c:v>0.11424514399679905</c:v>
                </c:pt>
                <c:pt idx="4788">
                  <c:v>9.4135364131349236E-2</c:v>
                </c:pt>
                <c:pt idx="4789">
                  <c:v>9.6390283533179327E-2</c:v>
                </c:pt>
                <c:pt idx="4790">
                  <c:v>0.10816133018763158</c:v>
                </c:pt>
                <c:pt idx="4791">
                  <c:v>0.10295967946345837</c:v>
                </c:pt>
                <c:pt idx="4792">
                  <c:v>0.12946962290949018</c:v>
                </c:pt>
                <c:pt idx="4793">
                  <c:v>0.13682950945850364</c:v>
                </c:pt>
                <c:pt idx="4794">
                  <c:v>0.13101588768612651</c:v>
                </c:pt>
                <c:pt idx="4795">
                  <c:v>0.17212279056324323</c:v>
                </c:pt>
                <c:pt idx="4796">
                  <c:v>0.17681492709416402</c:v>
                </c:pt>
                <c:pt idx="4797">
                  <c:v>0.13316317333810737</c:v>
                </c:pt>
                <c:pt idx="4798">
                  <c:v>0.15338338882008276</c:v>
                </c:pt>
                <c:pt idx="4799">
                  <c:v>0.13825299409574635</c:v>
                </c:pt>
                <c:pt idx="4800">
                  <c:v>0.12992605858375075</c:v>
                </c:pt>
                <c:pt idx="4801">
                  <c:v>0.10902824933410749</c:v>
                </c:pt>
                <c:pt idx="4802">
                  <c:v>0.10693689586446008</c:v>
                </c:pt>
                <c:pt idx="4803">
                  <c:v>0.11322049616229578</c:v>
                </c:pt>
                <c:pt idx="4804">
                  <c:v>0.11730412039115203</c:v>
                </c:pt>
                <c:pt idx="4805">
                  <c:v>0.11262032777363537</c:v>
                </c:pt>
                <c:pt idx="4806">
                  <c:v>0.11125257331236289</c:v>
                </c:pt>
                <c:pt idx="4807">
                  <c:v>0.1183124555057776</c:v>
                </c:pt>
                <c:pt idx="4808">
                  <c:v>0.15496326623134604</c:v>
                </c:pt>
                <c:pt idx="4809">
                  <c:v>0.14884523096526459</c:v>
                </c:pt>
                <c:pt idx="4810">
                  <c:v>0.14481604842724957</c:v>
                </c:pt>
                <c:pt idx="4811">
                  <c:v>0.14842378978375123</c:v>
                </c:pt>
                <c:pt idx="4812">
                  <c:v>0.16995243168902541</c:v>
                </c:pt>
                <c:pt idx="4813">
                  <c:v>0.14096084101341608</c:v>
                </c:pt>
                <c:pt idx="4814">
                  <c:v>0.12559115446882912</c:v>
                </c:pt>
                <c:pt idx="4815">
                  <c:v>0.12135491084075162</c:v>
                </c:pt>
                <c:pt idx="4816">
                  <c:v>0.11789771290166184</c:v>
                </c:pt>
                <c:pt idx="4817">
                  <c:v>0.14512099072243367</c:v>
                </c:pt>
                <c:pt idx="4818">
                  <c:v>0.12147766073184618</c:v>
                </c:pt>
                <c:pt idx="4819">
                  <c:v>0.14288463509541627</c:v>
                </c:pt>
                <c:pt idx="4820">
                  <c:v>0.133717693065562</c:v>
                </c:pt>
                <c:pt idx="4821">
                  <c:v>0.13156158165862133</c:v>
                </c:pt>
                <c:pt idx="4822">
                  <c:v>0.14015540008954536</c:v>
                </c:pt>
                <c:pt idx="4823">
                  <c:v>0.14067132082413919</c:v>
                </c:pt>
                <c:pt idx="4824">
                  <c:v>0.10895527558262953</c:v>
                </c:pt>
                <c:pt idx="4825">
                  <c:v>0.11095145685065738</c:v>
                </c:pt>
                <c:pt idx="4826">
                  <c:v>9.7799181286612871E-2</c:v>
                </c:pt>
                <c:pt idx="4827">
                  <c:v>0.10107875172054152</c:v>
                </c:pt>
                <c:pt idx="4828">
                  <c:v>8.798534665428677E-2</c:v>
                </c:pt>
                <c:pt idx="4829">
                  <c:v>0.10146204034617018</c:v>
                </c:pt>
                <c:pt idx="4830">
                  <c:v>0.1020209276979442</c:v>
                </c:pt>
                <c:pt idx="4831">
                  <c:v>0.1347335963359132</c:v>
                </c:pt>
                <c:pt idx="4832">
                  <c:v>0.13221289847465684</c:v>
                </c:pt>
                <c:pt idx="4833">
                  <c:v>0.13557667984551325</c:v>
                </c:pt>
                <c:pt idx="4834">
                  <c:v>0.14171328327096769</c:v>
                </c:pt>
                <c:pt idx="4835">
                  <c:v>0.14326668703705098</c:v>
                </c:pt>
                <c:pt idx="4836">
                  <c:v>0.14172918103961246</c:v>
                </c:pt>
                <c:pt idx="4837">
                  <c:v>0.11605159566562818</c:v>
                </c:pt>
                <c:pt idx="4838">
                  <c:v>0.1341560924237627</c:v>
                </c:pt>
                <c:pt idx="4839">
                  <c:v>0.11552373485784628</c:v>
                </c:pt>
                <c:pt idx="4840">
                  <c:v>0.1241012960296998</c:v>
                </c:pt>
                <c:pt idx="4841">
                  <c:v>0.15854700735453406</c:v>
                </c:pt>
                <c:pt idx="4842">
                  <c:v>0.16185032153459017</c:v>
                </c:pt>
                <c:pt idx="4843">
                  <c:v>0.15575746570648372</c:v>
                </c:pt>
                <c:pt idx="4844">
                  <c:v>0.16225328627497909</c:v>
                </c:pt>
                <c:pt idx="4845">
                  <c:v>0.17408858067333335</c:v>
                </c:pt>
                <c:pt idx="4846">
                  <c:v>0.15718217743115798</c:v>
                </c:pt>
                <c:pt idx="4847">
                  <c:v>0.12426559154659127</c:v>
                </c:pt>
                <c:pt idx="4848">
                  <c:v>0.11418785824207189</c:v>
                </c:pt>
                <c:pt idx="4849">
                  <c:v>9.7001363799041965E-2</c:v>
                </c:pt>
                <c:pt idx="4850">
                  <c:v>9.5018683068721091E-2</c:v>
                </c:pt>
                <c:pt idx="4851">
                  <c:v>9.4229571090348921E-2</c:v>
                </c:pt>
                <c:pt idx="4852">
                  <c:v>0.10471420129244978</c:v>
                </c:pt>
                <c:pt idx="4853">
                  <c:v>0.11135493637081645</c:v>
                </c:pt>
                <c:pt idx="4854">
                  <c:v>0.1333583986296952</c:v>
                </c:pt>
                <c:pt idx="4855">
                  <c:v>0.11920889044633844</c:v>
                </c:pt>
                <c:pt idx="4856">
                  <c:v>0.11273512033314209</c:v>
                </c:pt>
                <c:pt idx="4857">
                  <c:v>0.10154226700908381</c:v>
                </c:pt>
                <c:pt idx="4858">
                  <c:v>9.2864651109748536E-2</c:v>
                </c:pt>
                <c:pt idx="4859">
                  <c:v>0.11148707019737003</c:v>
                </c:pt>
                <c:pt idx="4860">
                  <c:v>0.10728401902590493</c:v>
                </c:pt>
                <c:pt idx="4861">
                  <c:v>0.10134588275388039</c:v>
                </c:pt>
                <c:pt idx="4862">
                  <c:v>9.9087235227904205E-2</c:v>
                </c:pt>
                <c:pt idx="4863">
                  <c:v>9.1883780358054515E-2</c:v>
                </c:pt>
                <c:pt idx="4864">
                  <c:v>0.1106668084083046</c:v>
                </c:pt>
                <c:pt idx="4865">
                  <c:v>0.15667579309122373</c:v>
                </c:pt>
                <c:pt idx="4866">
                  <c:v>0.12342447932387395</c:v>
                </c:pt>
                <c:pt idx="4867">
                  <c:v>0.13118177122725555</c:v>
                </c:pt>
                <c:pt idx="4868">
                  <c:v>0.15020997487958165</c:v>
                </c:pt>
                <c:pt idx="4869">
                  <c:v>0.16569754364393921</c:v>
                </c:pt>
                <c:pt idx="4870">
                  <c:v>0.12708806694879188</c:v>
                </c:pt>
                <c:pt idx="4871">
                  <c:v>0.10834139487575691</c:v>
                </c:pt>
                <c:pt idx="4872">
                  <c:v>8.8247561640059771E-2</c:v>
                </c:pt>
                <c:pt idx="4873">
                  <c:v>8.6979556945328454E-2</c:v>
                </c:pt>
                <c:pt idx="4874">
                  <c:v>7.9603357295501762E-2</c:v>
                </c:pt>
                <c:pt idx="4875">
                  <c:v>8.8502959800438555E-2</c:v>
                </c:pt>
                <c:pt idx="4876">
                  <c:v>9.5957616525374434E-2</c:v>
                </c:pt>
                <c:pt idx="4877">
                  <c:v>0.12141500454812486</c:v>
                </c:pt>
                <c:pt idx="4878">
                  <c:v>0.13819218028550728</c:v>
                </c:pt>
                <c:pt idx="4879">
                  <c:v>0.11334970100618812</c:v>
                </c:pt>
                <c:pt idx="4880">
                  <c:v>9.8687771940674837E-2</c:v>
                </c:pt>
                <c:pt idx="4881">
                  <c:v>8.3680860866840429E-2</c:v>
                </c:pt>
                <c:pt idx="4882">
                  <c:v>8.8947927008167602E-2</c:v>
                </c:pt>
                <c:pt idx="4883">
                  <c:v>7.7657950437233947E-2</c:v>
                </c:pt>
                <c:pt idx="4884">
                  <c:v>8.3451040446779756E-2</c:v>
                </c:pt>
                <c:pt idx="4885">
                  <c:v>8.5888781998476993E-2</c:v>
                </c:pt>
                <c:pt idx="4886">
                  <c:v>0.11573564047696133</c:v>
                </c:pt>
                <c:pt idx="4887">
                  <c:v>0.10078456153287134</c:v>
                </c:pt>
                <c:pt idx="4888">
                  <c:v>0.10985818703055349</c:v>
                </c:pt>
                <c:pt idx="4889">
                  <c:v>0.12884891890226358</c:v>
                </c:pt>
                <c:pt idx="4890">
                  <c:v>0.13051509546232382</c:v>
                </c:pt>
                <c:pt idx="4891">
                  <c:v>0.14271814583053005</c:v>
                </c:pt>
                <c:pt idx="4892">
                  <c:v>0.17875995942260928</c:v>
                </c:pt>
                <c:pt idx="4893">
                  <c:v>0.15701545385002205</c:v>
                </c:pt>
                <c:pt idx="4894">
                  <c:v>0.12858633541748632</c:v>
                </c:pt>
                <c:pt idx="4895">
                  <c:v>0.10699266772162368</c:v>
                </c:pt>
                <c:pt idx="4896">
                  <c:v>8.5688280789643731E-2</c:v>
                </c:pt>
                <c:pt idx="4897">
                  <c:v>8.7245552274408139E-2</c:v>
                </c:pt>
                <c:pt idx="4898">
                  <c:v>9.0034355040904235E-2</c:v>
                </c:pt>
                <c:pt idx="4899">
                  <c:v>7.5130597869876803E-2</c:v>
                </c:pt>
                <c:pt idx="4900">
                  <c:v>9.0171038297145678E-2</c:v>
                </c:pt>
                <c:pt idx="4901">
                  <c:v>0.10863795219412449</c:v>
                </c:pt>
                <c:pt idx="4902">
                  <c:v>0.12295947017433732</c:v>
                </c:pt>
                <c:pt idx="4903">
                  <c:v>0.12214503046119017</c:v>
                </c:pt>
                <c:pt idx="4904">
                  <c:v>0.11266958775307959</c:v>
                </c:pt>
                <c:pt idx="4905">
                  <c:v>0.10051071928038709</c:v>
                </c:pt>
                <c:pt idx="4906">
                  <c:v>9.7750167975583127E-2</c:v>
                </c:pt>
                <c:pt idx="4907">
                  <c:v>9.9971491707258775E-2</c:v>
                </c:pt>
                <c:pt idx="4908">
                  <c:v>0.1163686696295049</c:v>
                </c:pt>
                <c:pt idx="4909">
                  <c:v>9.8940734293305285E-2</c:v>
                </c:pt>
                <c:pt idx="4910">
                  <c:v>8.7432024679916787E-2</c:v>
                </c:pt>
                <c:pt idx="4911">
                  <c:v>8.9735860502071427E-2</c:v>
                </c:pt>
                <c:pt idx="4912">
                  <c:v>0.11792116851530272</c:v>
                </c:pt>
                <c:pt idx="4913">
                  <c:v>0.15983533910733461</c:v>
                </c:pt>
                <c:pt idx="4914">
                  <c:v>0.13717183762691398</c:v>
                </c:pt>
                <c:pt idx="4915">
                  <c:v>0.1265617493147782</c:v>
                </c:pt>
                <c:pt idx="4916">
                  <c:v>0.15688278452980464</c:v>
                </c:pt>
                <c:pt idx="4917">
                  <c:v>0.17226327554171611</c:v>
                </c:pt>
                <c:pt idx="4918">
                  <c:v>0.11216969788629108</c:v>
                </c:pt>
                <c:pt idx="4919">
                  <c:v>0.10412125644872616</c:v>
                </c:pt>
                <c:pt idx="4920">
                  <c:v>9.486551098578036E-2</c:v>
                </c:pt>
                <c:pt idx="4921">
                  <c:v>7.0281815583107157E-2</c:v>
                </c:pt>
                <c:pt idx="4922">
                  <c:v>8.0027594297108914E-2</c:v>
                </c:pt>
                <c:pt idx="4923">
                  <c:v>7.0891969112925571E-2</c:v>
                </c:pt>
                <c:pt idx="4924">
                  <c:v>9.2593677259601895E-2</c:v>
                </c:pt>
                <c:pt idx="4925">
                  <c:v>9.2908141680153544E-2</c:v>
                </c:pt>
                <c:pt idx="4926">
                  <c:v>0.12167594596569531</c:v>
                </c:pt>
                <c:pt idx="4927">
                  <c:v>0.10459143790961201</c:v>
                </c:pt>
                <c:pt idx="4928">
                  <c:v>0.11735100251077828</c:v>
                </c:pt>
                <c:pt idx="4929">
                  <c:v>9.6497266185935737E-2</c:v>
                </c:pt>
                <c:pt idx="4930">
                  <c:v>9.0967535533862914E-2</c:v>
                </c:pt>
                <c:pt idx="4931">
                  <c:v>9.6676841767917521E-2</c:v>
                </c:pt>
                <c:pt idx="4932">
                  <c:v>8.7468515267636188E-2</c:v>
                </c:pt>
                <c:pt idx="4933">
                  <c:v>9.7986149461714717E-2</c:v>
                </c:pt>
                <c:pt idx="4934">
                  <c:v>0.11543648249792074</c:v>
                </c:pt>
                <c:pt idx="4935">
                  <c:v>0.11465242786318208</c:v>
                </c:pt>
                <c:pt idx="4936">
                  <c:v>0.12585662825343952</c:v>
                </c:pt>
                <c:pt idx="4937">
                  <c:v>0.11964809414383717</c:v>
                </c:pt>
                <c:pt idx="4938">
                  <c:v>0.10113909933039811</c:v>
                </c:pt>
                <c:pt idx="4939">
                  <c:v>0.1297284983727256</c:v>
                </c:pt>
                <c:pt idx="4940">
                  <c:v>0.18427374400184574</c:v>
                </c:pt>
                <c:pt idx="4941">
                  <c:v>0.16696345856243644</c:v>
                </c:pt>
                <c:pt idx="4942">
                  <c:v>0.14609406530948649</c:v>
                </c:pt>
                <c:pt idx="4943">
                  <c:v>0.1373674323436041</c:v>
                </c:pt>
                <c:pt idx="4944">
                  <c:v>9.4909863904010475E-2</c:v>
                </c:pt>
                <c:pt idx="4945">
                  <c:v>9.1960904403122323E-2</c:v>
                </c:pt>
                <c:pt idx="4946">
                  <c:v>9.0228471359244694E-2</c:v>
                </c:pt>
                <c:pt idx="4947">
                  <c:v>8.7257755047310259E-2</c:v>
                </c:pt>
                <c:pt idx="4948">
                  <c:v>0.10334110673791477</c:v>
                </c:pt>
                <c:pt idx="4949">
                  <c:v>0.13218415121720589</c:v>
                </c:pt>
                <c:pt idx="4950">
                  <c:v>0.13947211715954444</c:v>
                </c:pt>
                <c:pt idx="4951">
                  <c:v>0.12839561638948696</c:v>
                </c:pt>
                <c:pt idx="4952">
                  <c:v>0.10755720407334023</c:v>
                </c:pt>
                <c:pt idx="4953">
                  <c:v>8.8140881883660191E-2</c:v>
                </c:pt>
                <c:pt idx="4954">
                  <c:v>7.7883658050193996E-2</c:v>
                </c:pt>
                <c:pt idx="4955">
                  <c:v>7.7949188974059211E-2</c:v>
                </c:pt>
                <c:pt idx="4956">
                  <c:v>0.10303211763327082</c:v>
                </c:pt>
                <c:pt idx="4957">
                  <c:v>8.842080538095895E-2</c:v>
                </c:pt>
                <c:pt idx="4958">
                  <c:v>0.10362965003778697</c:v>
                </c:pt>
                <c:pt idx="4959">
                  <c:v>0.10139352943051302</c:v>
                </c:pt>
                <c:pt idx="4960">
                  <c:v>0.13461926654848619</c:v>
                </c:pt>
                <c:pt idx="4961">
                  <c:v>0.15136126224680643</c:v>
                </c:pt>
                <c:pt idx="4962">
                  <c:v>0.16701328699717832</c:v>
                </c:pt>
                <c:pt idx="4963">
                  <c:v>0.16103266041448305</c:v>
                </c:pt>
                <c:pt idx="4964">
                  <c:v>0.15705987219146691</c:v>
                </c:pt>
                <c:pt idx="4965">
                  <c:v>0.13013076300879417</c:v>
                </c:pt>
                <c:pt idx="4966">
                  <c:v>0.14749887252760491</c:v>
                </c:pt>
                <c:pt idx="4967">
                  <c:v>0.13316706883511883</c:v>
                </c:pt>
                <c:pt idx="4968">
                  <c:v>0.11376455636961706</c:v>
                </c:pt>
                <c:pt idx="4969">
                  <c:v>9.8954589071855378E-2</c:v>
                </c:pt>
                <c:pt idx="4970">
                  <c:v>9.6841716849504433E-2</c:v>
                </c:pt>
                <c:pt idx="4971">
                  <c:v>0.1120845397097536</c:v>
                </c:pt>
                <c:pt idx="4972">
                  <c:v>8.7525388557050512E-2</c:v>
                </c:pt>
                <c:pt idx="4973">
                  <c:v>9.705047393148715E-2</c:v>
                </c:pt>
                <c:pt idx="4974">
                  <c:v>0.11866692786933987</c:v>
                </c:pt>
                <c:pt idx="4975">
                  <c:v>0.11401801903819703</c:v>
                </c:pt>
                <c:pt idx="4976">
                  <c:v>0.1450153262734547</c:v>
                </c:pt>
                <c:pt idx="4977">
                  <c:v>0.16489367198749874</c:v>
                </c:pt>
                <c:pt idx="4978">
                  <c:v>0.14955561449803198</c:v>
                </c:pt>
                <c:pt idx="4979">
                  <c:v>0.14427649129027262</c:v>
                </c:pt>
                <c:pt idx="4980">
                  <c:v>0.1470399839072036</c:v>
                </c:pt>
                <c:pt idx="4981">
                  <c:v>0.13425390785138233</c:v>
                </c:pt>
                <c:pt idx="4982">
                  <c:v>0.1614222769584002</c:v>
                </c:pt>
                <c:pt idx="4983">
                  <c:v>0.1366826191408399</c:v>
                </c:pt>
                <c:pt idx="4984">
                  <c:v>0.12741026131665883</c:v>
                </c:pt>
                <c:pt idx="4985">
                  <c:v>0.13488074224554222</c:v>
                </c:pt>
                <c:pt idx="4986">
                  <c:v>0.13106328725208799</c:v>
                </c:pt>
                <c:pt idx="4987">
                  <c:v>0.16990650992329842</c:v>
                </c:pt>
                <c:pt idx="4988">
                  <c:v>0.19102775542651404</c:v>
                </c:pt>
                <c:pt idx="4989">
                  <c:v>0.16892943039237393</c:v>
                </c:pt>
                <c:pt idx="4990">
                  <c:v>0.1434815728725615</c:v>
                </c:pt>
                <c:pt idx="4991">
                  <c:v>0.15602106423649242</c:v>
                </c:pt>
                <c:pt idx="4992">
                  <c:v>0.10375400251831011</c:v>
                </c:pt>
                <c:pt idx="4993">
                  <c:v>0.11916791971378202</c:v>
                </c:pt>
                <c:pt idx="4994">
                  <c:v>0.10652708979932331</c:v>
                </c:pt>
                <c:pt idx="4995">
                  <c:v>0.1014126824090769</c:v>
                </c:pt>
                <c:pt idx="4996">
                  <c:v>9.5586311677731808E-2</c:v>
                </c:pt>
                <c:pt idx="4997">
                  <c:v>9.7022643968491695E-2</c:v>
                </c:pt>
                <c:pt idx="4998">
                  <c:v>0.10552595635191145</c:v>
                </c:pt>
                <c:pt idx="4999">
                  <c:v>0.10073645125550959</c:v>
                </c:pt>
                <c:pt idx="5000">
                  <c:v>0.11669199794591781</c:v>
                </c:pt>
                <c:pt idx="5001">
                  <c:v>0.12888506970212063</c:v>
                </c:pt>
                <c:pt idx="5002">
                  <c:v>0.12944776110997289</c:v>
                </c:pt>
                <c:pt idx="5003">
                  <c:v>0.16766901911874821</c:v>
                </c:pt>
                <c:pt idx="5004">
                  <c:v>0.17293282312020503</c:v>
                </c:pt>
                <c:pt idx="5005">
                  <c:v>0.12579725868484345</c:v>
                </c:pt>
                <c:pt idx="5006">
                  <c:v>0.11338395814695582</c:v>
                </c:pt>
                <c:pt idx="5007">
                  <c:v>0.10534024660847009</c:v>
                </c:pt>
                <c:pt idx="5008">
                  <c:v>0.10545455166568794</c:v>
                </c:pt>
                <c:pt idx="5009">
                  <c:v>0.13438776665060312</c:v>
                </c:pt>
                <c:pt idx="5010">
                  <c:v>0.1088321179302556</c:v>
                </c:pt>
                <c:pt idx="5011">
                  <c:v>0.13597383011767203</c:v>
                </c:pt>
                <c:pt idx="5012">
                  <c:v>0.18038586984377694</c:v>
                </c:pt>
                <c:pt idx="5013">
                  <c:v>0.15419260372786789</c:v>
                </c:pt>
                <c:pt idx="5014">
                  <c:v>0.13784098723077137</c:v>
                </c:pt>
                <c:pt idx="5015">
                  <c:v>0.11163759441637061</c:v>
                </c:pt>
                <c:pt idx="5016">
                  <c:v>9.8365039462537121E-2</c:v>
                </c:pt>
                <c:pt idx="5017">
                  <c:v>0.10455521696604009</c:v>
                </c:pt>
                <c:pt idx="5018">
                  <c:v>8.7532491366970069E-2</c:v>
                </c:pt>
                <c:pt idx="5019">
                  <c:v>7.3932387348689371E-2</c:v>
                </c:pt>
                <c:pt idx="5020">
                  <c:v>8.9080129519002904E-2</c:v>
                </c:pt>
                <c:pt idx="5021">
                  <c:v>0.12680277551201627</c:v>
                </c:pt>
                <c:pt idx="5022">
                  <c:v>0.17172382559391441</c:v>
                </c:pt>
                <c:pt idx="5023">
                  <c:v>0.13409743939288557</c:v>
                </c:pt>
                <c:pt idx="5024">
                  <c:v>0.10904664207016411</c:v>
                </c:pt>
                <c:pt idx="5025">
                  <c:v>8.5880521686730091E-2</c:v>
                </c:pt>
                <c:pt idx="5026">
                  <c:v>8.8799759264449968E-2</c:v>
                </c:pt>
                <c:pt idx="5027">
                  <c:v>8.0639763004980006E-2</c:v>
                </c:pt>
                <c:pt idx="5028">
                  <c:v>0.10524920638119616</c:v>
                </c:pt>
                <c:pt idx="5029">
                  <c:v>9.7958961806920417E-2</c:v>
                </c:pt>
                <c:pt idx="5030">
                  <c:v>8.871440557296971E-2</c:v>
                </c:pt>
                <c:pt idx="5031">
                  <c:v>0.11559018095233117</c:v>
                </c:pt>
                <c:pt idx="5032">
                  <c:v>0.16097137224902908</c:v>
                </c:pt>
                <c:pt idx="5033">
                  <c:v>0.15745908430136671</c:v>
                </c:pt>
                <c:pt idx="5034">
                  <c:v>0.12339598306109593</c:v>
                </c:pt>
                <c:pt idx="5035">
                  <c:v>0.14366958022040363</c:v>
                </c:pt>
                <c:pt idx="5036">
                  <c:v>0.15792090580604515</c:v>
                </c:pt>
                <c:pt idx="5037">
                  <c:v>0.16313616738470649</c:v>
                </c:pt>
                <c:pt idx="5038">
                  <c:v>0.12803521050599642</c:v>
                </c:pt>
                <c:pt idx="5039">
                  <c:v>0.10933150020777319</c:v>
                </c:pt>
                <c:pt idx="5040">
                  <c:v>8.7709929589131611E-2</c:v>
                </c:pt>
                <c:pt idx="5041">
                  <c:v>8.1700562119801409E-2</c:v>
                </c:pt>
                <c:pt idx="5042">
                  <c:v>9.500518501918126E-2</c:v>
                </c:pt>
                <c:pt idx="5043">
                  <c:v>8.7985031850596709E-2</c:v>
                </c:pt>
                <c:pt idx="5044">
                  <c:v>8.7987390561787795E-2</c:v>
                </c:pt>
                <c:pt idx="5045">
                  <c:v>0.13668754940697697</c:v>
                </c:pt>
                <c:pt idx="5046">
                  <c:v>0.12793758829600285</c:v>
                </c:pt>
                <c:pt idx="5047">
                  <c:v>0.12941081595554774</c:v>
                </c:pt>
                <c:pt idx="5048">
                  <c:v>9.2661526967397601E-2</c:v>
                </c:pt>
                <c:pt idx="5049">
                  <c:v>0.10973746020114468</c:v>
                </c:pt>
                <c:pt idx="5050">
                  <c:v>9.4841385064247233E-2</c:v>
                </c:pt>
                <c:pt idx="5051">
                  <c:v>0.10205035950631912</c:v>
                </c:pt>
                <c:pt idx="5052">
                  <c:v>0.10094043359642763</c:v>
                </c:pt>
                <c:pt idx="5053">
                  <c:v>0.11663150891438469</c:v>
                </c:pt>
                <c:pt idx="5054">
                  <c:v>0.11142134502212706</c:v>
                </c:pt>
                <c:pt idx="5055">
                  <c:v>8.6853628568019592E-2</c:v>
                </c:pt>
                <c:pt idx="5056">
                  <c:v>0.11791098545272836</c:v>
                </c:pt>
                <c:pt idx="5057">
                  <c:v>0.1330733170397343</c:v>
                </c:pt>
                <c:pt idx="5058">
                  <c:v>0.16189246567015403</c:v>
                </c:pt>
                <c:pt idx="5059">
                  <c:v>0.14352820618645107</c:v>
                </c:pt>
                <c:pt idx="5060">
                  <c:v>0.17077897311120721</c:v>
                </c:pt>
                <c:pt idx="5061">
                  <c:v>0.16249666084347034</c:v>
                </c:pt>
                <c:pt idx="5062">
                  <c:v>0.15308733374708317</c:v>
                </c:pt>
                <c:pt idx="5063">
                  <c:v>0.15761817323407437</c:v>
                </c:pt>
                <c:pt idx="5064">
                  <c:v>0.11227902324724268</c:v>
                </c:pt>
                <c:pt idx="5065">
                  <c:v>9.8559312374025196E-2</c:v>
                </c:pt>
                <c:pt idx="5066">
                  <c:v>8.6596499945725186E-2</c:v>
                </c:pt>
                <c:pt idx="5067">
                  <c:v>8.5149680810086878E-2</c:v>
                </c:pt>
                <c:pt idx="5068">
                  <c:v>9.8078130110863318E-2</c:v>
                </c:pt>
                <c:pt idx="5069">
                  <c:v>0.11940485789536248</c:v>
                </c:pt>
                <c:pt idx="5070">
                  <c:v>0.13365782663965475</c:v>
                </c:pt>
                <c:pt idx="5071">
                  <c:v>0.13800826834907598</c:v>
                </c:pt>
                <c:pt idx="5072">
                  <c:v>9.8259759949909431E-2</c:v>
                </c:pt>
                <c:pt idx="5073">
                  <c:v>8.3251480123804067E-2</c:v>
                </c:pt>
                <c:pt idx="5074">
                  <c:v>0.11951972508843837</c:v>
                </c:pt>
                <c:pt idx="5075">
                  <c:v>0.11506958132769825</c:v>
                </c:pt>
                <c:pt idx="5076">
                  <c:v>0.1172922902134593</c:v>
                </c:pt>
                <c:pt idx="5077">
                  <c:v>9.8590814699698895E-2</c:v>
                </c:pt>
                <c:pt idx="5078">
                  <c:v>9.1282877996594958E-2</c:v>
                </c:pt>
                <c:pt idx="5079">
                  <c:v>0.10494632818688364</c:v>
                </c:pt>
                <c:pt idx="5080">
                  <c:v>0.14445478933428402</c:v>
                </c:pt>
                <c:pt idx="5081">
                  <c:v>0.14888580488486416</c:v>
                </c:pt>
                <c:pt idx="5082">
                  <c:v>0.14119117875297155</c:v>
                </c:pt>
                <c:pt idx="5083">
                  <c:v>0.1458250886341346</c:v>
                </c:pt>
                <c:pt idx="5084">
                  <c:v>0.17341523349304921</c:v>
                </c:pt>
                <c:pt idx="5085">
                  <c:v>0.15271676905110929</c:v>
                </c:pt>
                <c:pt idx="5086">
                  <c:v>0.1303907793715437</c:v>
                </c:pt>
                <c:pt idx="5087">
                  <c:v>0.10254171393519837</c:v>
                </c:pt>
                <c:pt idx="5088">
                  <c:v>8.226797642338804E-2</c:v>
                </c:pt>
                <c:pt idx="5089">
                  <c:v>8.4551344509298937E-2</c:v>
                </c:pt>
                <c:pt idx="5090">
                  <c:v>7.9403278987523557E-2</c:v>
                </c:pt>
                <c:pt idx="5091">
                  <c:v>8.4637980436782057E-2</c:v>
                </c:pt>
                <c:pt idx="5092">
                  <c:v>9.3475639168271965E-2</c:v>
                </c:pt>
                <c:pt idx="5093">
                  <c:v>0.10549895717034707</c:v>
                </c:pt>
                <c:pt idx="5094">
                  <c:v>0.14601117387497586</c:v>
                </c:pt>
                <c:pt idx="5095">
                  <c:v>0.14199148900012551</c:v>
                </c:pt>
                <c:pt idx="5096">
                  <c:v>0.10137825068156485</c:v>
                </c:pt>
                <c:pt idx="5097">
                  <c:v>0.10174854403849171</c:v>
                </c:pt>
                <c:pt idx="5098">
                  <c:v>0.1004109328014991</c:v>
                </c:pt>
                <c:pt idx="5099">
                  <c:v>9.7313580420002294E-2</c:v>
                </c:pt>
                <c:pt idx="5100">
                  <c:v>0.1012835512116361</c:v>
                </c:pt>
                <c:pt idx="5101">
                  <c:v>0.13176475206235644</c:v>
                </c:pt>
                <c:pt idx="5102">
                  <c:v>0.13318709518363397</c:v>
                </c:pt>
                <c:pt idx="5103">
                  <c:v>0.11620266943802096</c:v>
                </c:pt>
                <c:pt idx="5104">
                  <c:v>0.12566281748783018</c:v>
                </c:pt>
                <c:pt idx="5105">
                  <c:v>0.15365401996768996</c:v>
                </c:pt>
                <c:pt idx="5106">
                  <c:v>0.15384012876440767</c:v>
                </c:pt>
                <c:pt idx="5107">
                  <c:v>0.14645317304101318</c:v>
                </c:pt>
                <c:pt idx="5108">
                  <c:v>0.16397187545265896</c:v>
                </c:pt>
                <c:pt idx="5109">
                  <c:v>0.13962041999865121</c:v>
                </c:pt>
                <c:pt idx="5110">
                  <c:v>0.16529816438105963</c:v>
                </c:pt>
                <c:pt idx="5111">
                  <c:v>0.14078656753429641</c:v>
                </c:pt>
                <c:pt idx="5112">
                  <c:v>0.11877787291208752</c:v>
                </c:pt>
                <c:pt idx="5113">
                  <c:v>0.11040277237619088</c:v>
                </c:pt>
                <c:pt idx="5114">
                  <c:v>0.10170225485597573</c:v>
                </c:pt>
                <c:pt idx="5115">
                  <c:v>9.8961027628601567E-2</c:v>
                </c:pt>
                <c:pt idx="5116">
                  <c:v>0.11122293986436216</c:v>
                </c:pt>
                <c:pt idx="5117">
                  <c:v>0.13022209185778469</c:v>
                </c:pt>
                <c:pt idx="5118">
                  <c:v>0.13942278373564612</c:v>
                </c:pt>
                <c:pt idx="5119">
                  <c:v>0.13573607316765549</c:v>
                </c:pt>
                <c:pt idx="5120">
                  <c:v>0.13957249070091896</c:v>
                </c:pt>
                <c:pt idx="5121">
                  <c:v>0.11164863224144257</c:v>
                </c:pt>
                <c:pt idx="5122">
                  <c:v>0.10455815333075898</c:v>
                </c:pt>
                <c:pt idx="5123">
                  <c:v>0.10658391750697421</c:v>
                </c:pt>
                <c:pt idx="5124">
                  <c:v>0.10327772352925481</c:v>
                </c:pt>
                <c:pt idx="5125">
                  <c:v>0.10328939762058613</c:v>
                </c:pt>
                <c:pt idx="5126">
                  <c:v>0.12024149570751207</c:v>
                </c:pt>
                <c:pt idx="5127">
                  <c:v>0.11853935321884246</c:v>
                </c:pt>
                <c:pt idx="5128">
                  <c:v>0.12644165526359627</c:v>
                </c:pt>
                <c:pt idx="5129">
                  <c:v>0.15402759016638121</c:v>
                </c:pt>
                <c:pt idx="5130">
                  <c:v>0.15077669959245804</c:v>
                </c:pt>
                <c:pt idx="5131">
                  <c:v>0.1587498478893748</c:v>
                </c:pt>
                <c:pt idx="5132">
                  <c:v>0.16472556864684273</c:v>
                </c:pt>
                <c:pt idx="5133">
                  <c:v>0.1781462753101494</c:v>
                </c:pt>
                <c:pt idx="5134">
                  <c:v>0.15959642780721925</c:v>
                </c:pt>
                <c:pt idx="5135">
                  <c:v>0.16082594332213809</c:v>
                </c:pt>
                <c:pt idx="5136">
                  <c:v>0.11597088082251643</c:v>
                </c:pt>
                <c:pt idx="5137">
                  <c:v>0.11127348084686434</c:v>
                </c:pt>
                <c:pt idx="5138">
                  <c:v>0.10639714028557945</c:v>
                </c:pt>
                <c:pt idx="5139">
                  <c:v>0.10486100471418425</c:v>
                </c:pt>
                <c:pt idx="5140">
                  <c:v>0.10956239355953891</c:v>
                </c:pt>
                <c:pt idx="5141">
                  <c:v>9.2441553319684192E-2</c:v>
                </c:pt>
                <c:pt idx="5142">
                  <c:v>8.9455583431586896E-2</c:v>
                </c:pt>
                <c:pt idx="5143">
                  <c:v>0.12371852252293017</c:v>
                </c:pt>
                <c:pt idx="5144">
                  <c:v>0.14332845956200385</c:v>
                </c:pt>
                <c:pt idx="5145">
                  <c:v>0.15068479311557165</c:v>
                </c:pt>
                <c:pt idx="5146">
                  <c:v>0.14136998904345885</c:v>
                </c:pt>
                <c:pt idx="5147">
                  <c:v>0.15030273019947041</c:v>
                </c:pt>
                <c:pt idx="5148">
                  <c:v>0.1285244030375424</c:v>
                </c:pt>
                <c:pt idx="5149">
                  <c:v>0.17094927140808303</c:v>
                </c:pt>
                <c:pt idx="5150">
                  <c:v>0.13975515907851882</c:v>
                </c:pt>
                <c:pt idx="5151">
                  <c:v>0.15683984438776169</c:v>
                </c:pt>
                <c:pt idx="5152">
                  <c:v>0.16487336059883007</c:v>
                </c:pt>
                <c:pt idx="5153">
                  <c:v>0.13287858138728542</c:v>
                </c:pt>
                <c:pt idx="5154">
                  <c:v>0.14810926333126326</c:v>
                </c:pt>
                <c:pt idx="5155">
                  <c:v>0.13202679377778881</c:v>
                </c:pt>
                <c:pt idx="5156">
                  <c:v>0.14366107860246358</c:v>
                </c:pt>
                <c:pt idx="5157">
                  <c:v>0.15665184292220613</c:v>
                </c:pt>
                <c:pt idx="5158">
                  <c:v>0.16115832167946398</c:v>
                </c:pt>
                <c:pt idx="5159">
                  <c:v>0.14919019623535557</c:v>
                </c:pt>
                <c:pt idx="5160">
                  <c:v>0.11018432511011493</c:v>
                </c:pt>
                <c:pt idx="5161">
                  <c:v>0.10032296249525767</c:v>
                </c:pt>
                <c:pt idx="5162">
                  <c:v>9.6646702484396635E-2</c:v>
                </c:pt>
                <c:pt idx="5163">
                  <c:v>9.2747850930371453E-2</c:v>
                </c:pt>
                <c:pt idx="5164">
                  <c:v>7.2742707829621195E-2</c:v>
                </c:pt>
                <c:pt idx="5165">
                  <c:v>7.7183645103652818E-2</c:v>
                </c:pt>
                <c:pt idx="5166">
                  <c:v>0.11750538338008781</c:v>
                </c:pt>
                <c:pt idx="5167">
                  <c:v>9.0563986429058066E-2</c:v>
                </c:pt>
                <c:pt idx="5168">
                  <c:v>0.11617855029470969</c:v>
                </c:pt>
                <c:pt idx="5169">
                  <c:v>0.11521970091838735</c:v>
                </c:pt>
                <c:pt idx="5170">
                  <c:v>0.13734076808777501</c:v>
                </c:pt>
                <c:pt idx="5171">
                  <c:v>0.12647619199724083</c:v>
                </c:pt>
                <c:pt idx="5172">
                  <c:v>0.1437755175939521</c:v>
                </c:pt>
                <c:pt idx="5173">
                  <c:v>0.12788140751303959</c:v>
                </c:pt>
                <c:pt idx="5174">
                  <c:v>0.1635796435148007</c:v>
                </c:pt>
                <c:pt idx="5175">
                  <c:v>0.13988965420671495</c:v>
                </c:pt>
                <c:pt idx="5176">
                  <c:v>0.14607017807445871</c:v>
                </c:pt>
                <c:pt idx="5177">
                  <c:v>0.15262109312336553</c:v>
                </c:pt>
                <c:pt idx="5178">
                  <c:v>0.17577770932805589</c:v>
                </c:pt>
                <c:pt idx="5179">
                  <c:v>0.16116373020163932</c:v>
                </c:pt>
                <c:pt idx="5180">
                  <c:v>0.19767343920693742</c:v>
                </c:pt>
                <c:pt idx="5181">
                  <c:v>0.1741430417512311</c:v>
                </c:pt>
                <c:pt idx="5182">
                  <c:v>0.16268788644121038</c:v>
                </c:pt>
                <c:pt idx="5183">
                  <c:v>0.13923821073869719</c:v>
                </c:pt>
                <c:pt idx="5184">
                  <c:v>9.3482591874215523E-2</c:v>
                </c:pt>
                <c:pt idx="5185">
                  <c:v>0.10131882715158506</c:v>
                </c:pt>
                <c:pt idx="5186">
                  <c:v>8.5486421915023675E-2</c:v>
                </c:pt>
                <c:pt idx="5187">
                  <c:v>9.1259387991426008E-2</c:v>
                </c:pt>
                <c:pt idx="5188">
                  <c:v>0.11001068002110698</c:v>
                </c:pt>
                <c:pt idx="5189">
                  <c:v>0.12775084901921804</c:v>
                </c:pt>
                <c:pt idx="5190">
                  <c:v>0.14565183767584425</c:v>
                </c:pt>
                <c:pt idx="5191">
                  <c:v>0.10440484748910311</c:v>
                </c:pt>
                <c:pt idx="5192">
                  <c:v>0.11453098886088034</c:v>
                </c:pt>
                <c:pt idx="5193">
                  <c:v>0.11246738315209259</c:v>
                </c:pt>
                <c:pt idx="5194">
                  <c:v>9.6321720422695267E-2</c:v>
                </c:pt>
                <c:pt idx="5195">
                  <c:v>0.11227152801919826</c:v>
                </c:pt>
                <c:pt idx="5196">
                  <c:v>9.5025495551430153E-2</c:v>
                </c:pt>
                <c:pt idx="5197">
                  <c:v>0.1105184571903742</c:v>
                </c:pt>
                <c:pt idx="5198">
                  <c:v>0.10719491317569853</c:v>
                </c:pt>
                <c:pt idx="5199">
                  <c:v>0.10444732078082609</c:v>
                </c:pt>
                <c:pt idx="5200">
                  <c:v>0.10165911729387074</c:v>
                </c:pt>
                <c:pt idx="5201">
                  <c:v>0.14548571046036776</c:v>
                </c:pt>
                <c:pt idx="5202">
                  <c:v>0.1252698489340808</c:v>
                </c:pt>
                <c:pt idx="5203">
                  <c:v>0.17933751167268699</c:v>
                </c:pt>
                <c:pt idx="5204">
                  <c:v>0.16472972024128671</c:v>
                </c:pt>
                <c:pt idx="5205">
                  <c:v>0.16593256409502416</c:v>
                </c:pt>
                <c:pt idx="5206">
                  <c:v>0.1183150884681598</c:v>
                </c:pt>
                <c:pt idx="5207">
                  <c:v>0.1086063827700947</c:v>
                </c:pt>
                <c:pt idx="5208">
                  <c:v>8.6100810483436305E-2</c:v>
                </c:pt>
                <c:pt idx="5209">
                  <c:v>7.7964097242287492E-2</c:v>
                </c:pt>
                <c:pt idx="5210">
                  <c:v>8.0000044998380454E-2</c:v>
                </c:pt>
                <c:pt idx="5211">
                  <c:v>8.5951493419197361E-2</c:v>
                </c:pt>
                <c:pt idx="5212">
                  <c:v>8.191301046531467E-2</c:v>
                </c:pt>
                <c:pt idx="5213">
                  <c:v>0.10898114179382154</c:v>
                </c:pt>
                <c:pt idx="5214">
                  <c:v>0.11618269434177676</c:v>
                </c:pt>
                <c:pt idx="5215">
                  <c:v>0.1049638768076224</c:v>
                </c:pt>
                <c:pt idx="5216">
                  <c:v>0.12754908192308326</c:v>
                </c:pt>
                <c:pt idx="5217">
                  <c:v>7.2889373204301014E-2</c:v>
                </c:pt>
                <c:pt idx="5218">
                  <c:v>8.4203214907185228E-2</c:v>
                </c:pt>
                <c:pt idx="5219">
                  <c:v>9.0732146958798332E-2</c:v>
                </c:pt>
                <c:pt idx="5220">
                  <c:v>9.4831940315894356E-2</c:v>
                </c:pt>
                <c:pt idx="5221">
                  <c:v>8.4097344253570086E-2</c:v>
                </c:pt>
                <c:pt idx="5222">
                  <c:v>0.10907552767709834</c:v>
                </c:pt>
                <c:pt idx="5223">
                  <c:v>9.3507828748008559E-2</c:v>
                </c:pt>
                <c:pt idx="5224">
                  <c:v>0.13208298672625615</c:v>
                </c:pt>
                <c:pt idx="5225">
                  <c:v>0.14063005222324232</c:v>
                </c:pt>
                <c:pt idx="5226">
                  <c:v>0.12690169811373786</c:v>
                </c:pt>
                <c:pt idx="5227">
                  <c:v>0.13450214421046383</c:v>
                </c:pt>
                <c:pt idx="5228">
                  <c:v>0.13416340888398565</c:v>
                </c:pt>
                <c:pt idx="5229">
                  <c:v>0.14146626093678527</c:v>
                </c:pt>
                <c:pt idx="5230">
                  <c:v>0.14629094505067805</c:v>
                </c:pt>
                <c:pt idx="5231">
                  <c:v>0.11987031182389693</c:v>
                </c:pt>
                <c:pt idx="5232">
                  <c:v>8.7686859332032824E-2</c:v>
                </c:pt>
                <c:pt idx="5233">
                  <c:v>8.7888191974248617E-2</c:v>
                </c:pt>
                <c:pt idx="5234">
                  <c:v>8.4956220049058978E-2</c:v>
                </c:pt>
                <c:pt idx="5235">
                  <c:v>7.7303472857015124E-2</c:v>
                </c:pt>
                <c:pt idx="5236">
                  <c:v>9.9076870391592881E-2</c:v>
                </c:pt>
                <c:pt idx="5237">
                  <c:v>0.10511133214125547</c:v>
                </c:pt>
                <c:pt idx="5238">
                  <c:v>0.11456406087638257</c:v>
                </c:pt>
                <c:pt idx="5239">
                  <c:v>0.1246287945588898</c:v>
                </c:pt>
                <c:pt idx="5240">
                  <c:v>0.10646274987585207</c:v>
                </c:pt>
                <c:pt idx="5241">
                  <c:v>0.11398360672433687</c:v>
                </c:pt>
                <c:pt idx="5242">
                  <c:v>9.7505524812611141E-2</c:v>
                </c:pt>
                <c:pt idx="5243">
                  <c:v>0.11259331426464855</c:v>
                </c:pt>
                <c:pt idx="5244">
                  <c:v>8.8375124777627004E-2</c:v>
                </c:pt>
                <c:pt idx="5245">
                  <c:v>9.2814452554008178E-2</c:v>
                </c:pt>
                <c:pt idx="5246">
                  <c:v>8.9510210459309056E-2</c:v>
                </c:pt>
                <c:pt idx="5247">
                  <c:v>0.10146930283167517</c:v>
                </c:pt>
                <c:pt idx="5248">
                  <c:v>0.11883460905430746</c:v>
                </c:pt>
                <c:pt idx="5249">
                  <c:v>0.12707135084628832</c:v>
                </c:pt>
                <c:pt idx="5250">
                  <c:v>0.1449053167909663</c:v>
                </c:pt>
                <c:pt idx="5251">
                  <c:v>0.14887404144278399</c:v>
                </c:pt>
                <c:pt idx="5252">
                  <c:v>0.13406357003511699</c:v>
                </c:pt>
                <c:pt idx="5253">
                  <c:v>0.15086433614290212</c:v>
                </c:pt>
                <c:pt idx="5254">
                  <c:v>0.14360668019501402</c:v>
                </c:pt>
                <c:pt idx="5255">
                  <c:v>0.13568427019949111</c:v>
                </c:pt>
                <c:pt idx="5256">
                  <c:v>0.10127189119323403</c:v>
                </c:pt>
                <c:pt idx="5257">
                  <c:v>9.8800875482694339E-2</c:v>
                </c:pt>
                <c:pt idx="5258">
                  <c:v>7.668530458734335E-2</c:v>
                </c:pt>
                <c:pt idx="5259">
                  <c:v>7.8824146570526818E-2</c:v>
                </c:pt>
                <c:pt idx="5260">
                  <c:v>9.3136341723074056E-2</c:v>
                </c:pt>
                <c:pt idx="5261">
                  <c:v>0.13476437067625524</c:v>
                </c:pt>
                <c:pt idx="5262">
                  <c:v>0.13135538554517584</c:v>
                </c:pt>
                <c:pt idx="5263">
                  <c:v>0.11132020595728405</c:v>
                </c:pt>
                <c:pt idx="5264">
                  <c:v>0.1016574166211157</c:v>
                </c:pt>
                <c:pt idx="5265">
                  <c:v>7.9401583139983453E-2</c:v>
                </c:pt>
                <c:pt idx="5266">
                  <c:v>9.9365898653078197E-2</c:v>
                </c:pt>
                <c:pt idx="5267">
                  <c:v>0.10558338859307866</c:v>
                </c:pt>
                <c:pt idx="5268">
                  <c:v>0.11135774050657564</c:v>
                </c:pt>
                <c:pt idx="5269">
                  <c:v>9.3860729253973707E-2</c:v>
                </c:pt>
                <c:pt idx="5270">
                  <c:v>9.2825649636365568E-2</c:v>
                </c:pt>
                <c:pt idx="5271">
                  <c:v>0.1014294737301986</c:v>
                </c:pt>
                <c:pt idx="5272">
                  <c:v>0.1190288397339475</c:v>
                </c:pt>
                <c:pt idx="5273">
                  <c:v>0.11463709049546683</c:v>
                </c:pt>
                <c:pt idx="5274">
                  <c:v>0.10962066962049005</c:v>
                </c:pt>
                <c:pt idx="5275">
                  <c:v>0.14373022031432309</c:v>
                </c:pt>
                <c:pt idx="5276">
                  <c:v>0.15476512203387396</c:v>
                </c:pt>
                <c:pt idx="5277">
                  <c:v>0.12588958910122053</c:v>
                </c:pt>
                <c:pt idx="5278">
                  <c:v>0.11356588064080816</c:v>
                </c:pt>
                <c:pt idx="5279">
                  <c:v>0.11538366006768859</c:v>
                </c:pt>
                <c:pt idx="5280">
                  <c:v>7.5723913753466654E-2</c:v>
                </c:pt>
                <c:pt idx="5281">
                  <c:v>8.6797284440715758E-2</c:v>
                </c:pt>
                <c:pt idx="5282">
                  <c:v>8.1142052870606343E-2</c:v>
                </c:pt>
                <c:pt idx="5283">
                  <c:v>7.1957728985965613E-2</c:v>
                </c:pt>
                <c:pt idx="5284">
                  <c:v>7.5533870845219508E-2</c:v>
                </c:pt>
                <c:pt idx="5285">
                  <c:v>9.3708475211711023E-2</c:v>
                </c:pt>
                <c:pt idx="5286">
                  <c:v>0.13879890520086424</c:v>
                </c:pt>
                <c:pt idx="5287">
                  <c:v>0.10059444352823564</c:v>
                </c:pt>
                <c:pt idx="5288">
                  <c:v>0.11627148293985105</c:v>
                </c:pt>
                <c:pt idx="5289">
                  <c:v>0.12699772022956374</c:v>
                </c:pt>
                <c:pt idx="5290">
                  <c:v>0.11241617056088034</c:v>
                </c:pt>
                <c:pt idx="5291">
                  <c:v>0.12707417940695445</c:v>
                </c:pt>
                <c:pt idx="5292">
                  <c:v>0.10277390363675216</c:v>
                </c:pt>
                <c:pt idx="5293">
                  <c:v>0.11339665617124625</c:v>
                </c:pt>
                <c:pt idx="5294">
                  <c:v>0.13321186620413553</c:v>
                </c:pt>
                <c:pt idx="5295">
                  <c:v>0.12533192498840573</c:v>
                </c:pt>
                <c:pt idx="5296">
                  <c:v>0.14240250226509629</c:v>
                </c:pt>
                <c:pt idx="5297">
                  <c:v>0.13502813104464259</c:v>
                </c:pt>
                <c:pt idx="5298">
                  <c:v>0.13913963867270629</c:v>
                </c:pt>
                <c:pt idx="5299">
                  <c:v>0.15097937246125637</c:v>
                </c:pt>
                <c:pt idx="5300">
                  <c:v>0.15835845059108811</c:v>
                </c:pt>
                <c:pt idx="5301">
                  <c:v>0.12839600762251643</c:v>
                </c:pt>
                <c:pt idx="5302">
                  <c:v>0.12014562262214774</c:v>
                </c:pt>
                <c:pt idx="5303">
                  <c:v>0.13469010321479474</c:v>
                </c:pt>
                <c:pt idx="5304">
                  <c:v>0.10549151455459523</c:v>
                </c:pt>
                <c:pt idx="5305">
                  <c:v>9.3893415184457762E-2</c:v>
                </c:pt>
                <c:pt idx="5306">
                  <c:v>9.2546405065629112E-2</c:v>
                </c:pt>
                <c:pt idx="5307">
                  <c:v>9.9724555335591422E-2</c:v>
                </c:pt>
                <c:pt idx="5308">
                  <c:v>8.1899844621070195E-2</c:v>
                </c:pt>
                <c:pt idx="5309">
                  <c:v>7.9722567597250951E-2</c:v>
                </c:pt>
                <c:pt idx="5310">
                  <c:v>0.10792366021300417</c:v>
                </c:pt>
                <c:pt idx="5311">
                  <c:v>8.3745760821842055E-2</c:v>
                </c:pt>
                <c:pt idx="5312">
                  <c:v>0.1098556244139144</c:v>
                </c:pt>
                <c:pt idx="5313">
                  <c:v>0.14476388339094332</c:v>
                </c:pt>
                <c:pt idx="5314">
                  <c:v>0.15182292879006712</c:v>
                </c:pt>
                <c:pt idx="5315">
                  <c:v>0.11922167935218821</c:v>
                </c:pt>
                <c:pt idx="5316">
                  <c:v>0.12630924207887695</c:v>
                </c:pt>
                <c:pt idx="5317">
                  <c:v>0.12458682953391992</c:v>
                </c:pt>
                <c:pt idx="5318">
                  <c:v>0.14150665826467707</c:v>
                </c:pt>
                <c:pt idx="5319">
                  <c:v>0.12124108696572197</c:v>
                </c:pt>
                <c:pt idx="5320">
                  <c:v>0.11736747525721417</c:v>
                </c:pt>
                <c:pt idx="5321">
                  <c:v>0.12369395369339953</c:v>
                </c:pt>
                <c:pt idx="5322">
                  <c:v>0.10797459236664367</c:v>
                </c:pt>
                <c:pt idx="5323">
                  <c:v>0.13730125961142969</c:v>
                </c:pt>
                <c:pt idx="5324">
                  <c:v>0.15056756528776488</c:v>
                </c:pt>
                <c:pt idx="5325">
                  <c:v>0.13123395932037007</c:v>
                </c:pt>
                <c:pt idx="5326">
                  <c:v>0.1283594026888604</c:v>
                </c:pt>
                <c:pt idx="5327">
                  <c:v>0.11611819875808026</c:v>
                </c:pt>
                <c:pt idx="5328">
                  <c:v>9.9213354508865439E-2</c:v>
                </c:pt>
                <c:pt idx="5329">
                  <c:v>9.6906526082421729E-2</c:v>
                </c:pt>
                <c:pt idx="5330">
                  <c:v>8.9585875851089958E-2</c:v>
                </c:pt>
                <c:pt idx="5331">
                  <c:v>8.1620763394150683E-2</c:v>
                </c:pt>
                <c:pt idx="5332">
                  <c:v>8.9568981481734936E-2</c:v>
                </c:pt>
                <c:pt idx="5333">
                  <c:v>8.1616575496488306E-2</c:v>
                </c:pt>
                <c:pt idx="5334">
                  <c:v>9.6259100977544698E-2</c:v>
                </c:pt>
                <c:pt idx="5335">
                  <c:v>9.1702214798648915E-2</c:v>
                </c:pt>
                <c:pt idx="5336">
                  <c:v>9.3400627874863695E-2</c:v>
                </c:pt>
                <c:pt idx="5337">
                  <c:v>0.12922078486729829</c:v>
                </c:pt>
                <c:pt idx="5338">
                  <c:v>0.12569456387383948</c:v>
                </c:pt>
                <c:pt idx="5339">
                  <c:v>0.12753124281736358</c:v>
                </c:pt>
                <c:pt idx="5340">
                  <c:v>0.14865198878105915</c:v>
                </c:pt>
                <c:pt idx="5341">
                  <c:v>0.11660216703940743</c:v>
                </c:pt>
                <c:pt idx="5342">
                  <c:v>0.12530504126135983</c:v>
                </c:pt>
                <c:pt idx="5343">
                  <c:v>0.12155862979237622</c:v>
                </c:pt>
                <c:pt idx="5344">
                  <c:v>0.11049470760697881</c:v>
                </c:pt>
                <c:pt idx="5345">
                  <c:v>0.12451442715927734</c:v>
                </c:pt>
                <c:pt idx="5346">
                  <c:v>0.13480720129794693</c:v>
                </c:pt>
                <c:pt idx="5347">
                  <c:v>0.15997265443179332</c:v>
                </c:pt>
                <c:pt idx="5348">
                  <c:v>0.16639996831692225</c:v>
                </c:pt>
                <c:pt idx="5349">
                  <c:v>0.17675088884845352</c:v>
                </c:pt>
                <c:pt idx="5350">
                  <c:v>0.15978341783116903</c:v>
                </c:pt>
                <c:pt idx="5351">
                  <c:v>0.11296703506738656</c:v>
                </c:pt>
                <c:pt idx="5352">
                  <c:v>0.10311421038571644</c:v>
                </c:pt>
                <c:pt idx="5353">
                  <c:v>8.6106123071620924E-2</c:v>
                </c:pt>
                <c:pt idx="5354">
                  <c:v>7.3917976446186279E-2</c:v>
                </c:pt>
                <c:pt idx="5355">
                  <c:v>7.3818482973932786E-2</c:v>
                </c:pt>
                <c:pt idx="5356">
                  <c:v>9.0104964745922403E-2</c:v>
                </c:pt>
                <c:pt idx="5357">
                  <c:v>0.11515737081700823</c:v>
                </c:pt>
                <c:pt idx="5358">
                  <c:v>0.13059017409716406</c:v>
                </c:pt>
                <c:pt idx="5359">
                  <c:v>0.11655139510089781</c:v>
                </c:pt>
                <c:pt idx="5360">
                  <c:v>0.12469432946753504</c:v>
                </c:pt>
                <c:pt idx="5361">
                  <c:v>0.10762701518605663</c:v>
                </c:pt>
                <c:pt idx="5362">
                  <c:v>0.10799634672897256</c:v>
                </c:pt>
                <c:pt idx="5363">
                  <c:v>8.7126896169657519E-2</c:v>
                </c:pt>
                <c:pt idx="5364">
                  <c:v>0.1142162207028396</c:v>
                </c:pt>
                <c:pt idx="5365">
                  <c:v>8.880813291595549E-2</c:v>
                </c:pt>
                <c:pt idx="5366">
                  <c:v>9.8998908334179653E-2</c:v>
                </c:pt>
                <c:pt idx="5367">
                  <c:v>9.5257993837074423E-2</c:v>
                </c:pt>
                <c:pt idx="5368">
                  <c:v>0.10810015230434239</c:v>
                </c:pt>
                <c:pt idx="5369">
                  <c:v>0.11623817702269067</c:v>
                </c:pt>
                <c:pt idx="5370">
                  <c:v>0.143000402586098</c:v>
                </c:pt>
                <c:pt idx="5371">
                  <c:v>0.12114527827561761</c:v>
                </c:pt>
                <c:pt idx="5372">
                  <c:v>0.16364131131149451</c:v>
                </c:pt>
                <c:pt idx="5373">
                  <c:v>0.14791844040413413</c:v>
                </c:pt>
                <c:pt idx="5374">
                  <c:v>0.10867205662638348</c:v>
                </c:pt>
                <c:pt idx="5375">
                  <c:v>0.10715316152030707</c:v>
                </c:pt>
                <c:pt idx="5376">
                  <c:v>6.8776310351774006E-2</c:v>
                </c:pt>
                <c:pt idx="5377">
                  <c:v>9.0269820720284097E-2</c:v>
                </c:pt>
                <c:pt idx="5378">
                  <c:v>7.642800078808118E-2</c:v>
                </c:pt>
                <c:pt idx="5379">
                  <c:v>7.9878250974424678E-2</c:v>
                </c:pt>
                <c:pt idx="5380">
                  <c:v>7.9077871194940474E-2</c:v>
                </c:pt>
                <c:pt idx="5381">
                  <c:v>8.5827743615794594E-2</c:v>
                </c:pt>
                <c:pt idx="5382">
                  <c:v>0.10907534595419391</c:v>
                </c:pt>
                <c:pt idx="5383">
                  <c:v>0.14158163882910449</c:v>
                </c:pt>
                <c:pt idx="5384">
                  <c:v>0.10997378691383855</c:v>
                </c:pt>
                <c:pt idx="5385">
                  <c:v>9.1550088532385873E-2</c:v>
                </c:pt>
                <c:pt idx="5386">
                  <c:v>9.8776924514816344E-2</c:v>
                </c:pt>
                <c:pt idx="5387">
                  <c:v>9.6238093998079352E-2</c:v>
                </c:pt>
                <c:pt idx="5388">
                  <c:v>9.6865520199021296E-2</c:v>
                </c:pt>
                <c:pt idx="5389">
                  <c:v>0.11525078508486276</c:v>
                </c:pt>
                <c:pt idx="5390">
                  <c:v>8.4445913534520758E-2</c:v>
                </c:pt>
                <c:pt idx="5391">
                  <c:v>9.4633958345362937E-2</c:v>
                </c:pt>
                <c:pt idx="5392">
                  <c:v>9.6429522989947128E-2</c:v>
                </c:pt>
                <c:pt idx="5393">
                  <c:v>0.10578238782525859</c:v>
                </c:pt>
                <c:pt idx="5394">
                  <c:v>0.12971295726826185</c:v>
                </c:pt>
                <c:pt idx="5395">
                  <c:v>0.11805042569805682</c:v>
                </c:pt>
                <c:pt idx="5396">
                  <c:v>0.13889597214315863</c:v>
                </c:pt>
                <c:pt idx="5397">
                  <c:v>0.1495228380651</c:v>
                </c:pt>
                <c:pt idx="5398">
                  <c:v>0.12498429346043534</c:v>
                </c:pt>
                <c:pt idx="5399">
                  <c:v>9.4764387792159691E-2</c:v>
                </c:pt>
                <c:pt idx="5400">
                  <c:v>9.5919229800503381E-2</c:v>
                </c:pt>
                <c:pt idx="5401">
                  <c:v>7.2566960395318347E-2</c:v>
                </c:pt>
                <c:pt idx="5402">
                  <c:v>8.2012243196388543E-2</c:v>
                </c:pt>
                <c:pt idx="5403">
                  <c:v>7.0022843471555643E-2</c:v>
                </c:pt>
                <c:pt idx="5404">
                  <c:v>8.978248563722567E-2</c:v>
                </c:pt>
                <c:pt idx="5405">
                  <c:v>8.9047918545000229E-2</c:v>
                </c:pt>
                <c:pt idx="5406">
                  <c:v>0.13783951802006345</c:v>
                </c:pt>
                <c:pt idx="5407">
                  <c:v>0.10946355976867145</c:v>
                </c:pt>
                <c:pt idx="5408">
                  <c:v>8.7071000577791574E-2</c:v>
                </c:pt>
                <c:pt idx="5409">
                  <c:v>9.8856241190598076E-2</c:v>
                </c:pt>
                <c:pt idx="5410">
                  <c:v>7.8376501003751209E-2</c:v>
                </c:pt>
                <c:pt idx="5411">
                  <c:v>0.10492583727865674</c:v>
                </c:pt>
                <c:pt idx="5412">
                  <c:v>9.4776374041861816E-2</c:v>
                </c:pt>
                <c:pt idx="5413">
                  <c:v>0.1124439105687188</c:v>
                </c:pt>
                <c:pt idx="5414">
                  <c:v>0.10925542114146509</c:v>
                </c:pt>
                <c:pt idx="5415">
                  <c:v>0.10595655869072082</c:v>
                </c:pt>
                <c:pt idx="5416">
                  <c:v>0.11509693235422976</c:v>
                </c:pt>
                <c:pt idx="5417">
                  <c:v>0.12349958220848205</c:v>
                </c:pt>
                <c:pt idx="5418">
                  <c:v>0.1326630144981005</c:v>
                </c:pt>
                <c:pt idx="5419">
                  <c:v>0.12784568190639314</c:v>
                </c:pt>
                <c:pt idx="5420">
                  <c:v>0.15207499034541488</c:v>
                </c:pt>
                <c:pt idx="5421">
                  <c:v>0.1448193207471043</c:v>
                </c:pt>
                <c:pt idx="5422">
                  <c:v>0.14185659415279503</c:v>
                </c:pt>
                <c:pt idx="5423">
                  <c:v>0.10394509889393463</c:v>
                </c:pt>
                <c:pt idx="5424">
                  <c:v>8.7672371007445418E-2</c:v>
                </c:pt>
                <c:pt idx="5425">
                  <c:v>6.9699310094533617E-2</c:v>
                </c:pt>
                <c:pt idx="5426">
                  <c:v>6.3249801066232708E-2</c:v>
                </c:pt>
                <c:pt idx="5427">
                  <c:v>6.9438309462638251E-2</c:v>
                </c:pt>
                <c:pt idx="5428">
                  <c:v>9.376731358899737E-2</c:v>
                </c:pt>
                <c:pt idx="5429">
                  <c:v>0.12519641548969015</c:v>
                </c:pt>
                <c:pt idx="5430">
                  <c:v>0.10622949385023399</c:v>
                </c:pt>
                <c:pt idx="5431">
                  <c:v>0.10823858602962856</c:v>
                </c:pt>
                <c:pt idx="5432">
                  <c:v>9.7996138366243282E-2</c:v>
                </c:pt>
                <c:pt idx="5433">
                  <c:v>7.8895029869741173E-2</c:v>
                </c:pt>
                <c:pt idx="5434">
                  <c:v>9.595376179723808E-2</c:v>
                </c:pt>
                <c:pt idx="5435">
                  <c:v>0.1033854954872914</c:v>
                </c:pt>
                <c:pt idx="5436">
                  <c:v>9.5328982865894807E-2</c:v>
                </c:pt>
                <c:pt idx="5437">
                  <c:v>7.9708010838603405E-2</c:v>
                </c:pt>
                <c:pt idx="5438">
                  <c:v>0.10049707183164207</c:v>
                </c:pt>
                <c:pt idx="5439">
                  <c:v>9.8261123684434334E-2</c:v>
                </c:pt>
                <c:pt idx="5440">
                  <c:v>0.10539043472791752</c:v>
                </c:pt>
                <c:pt idx="5441">
                  <c:v>0.11071980244354664</c:v>
                </c:pt>
                <c:pt idx="5442">
                  <c:v>0.12278141766639268</c:v>
                </c:pt>
                <c:pt idx="5443">
                  <c:v>0.11149676074720453</c:v>
                </c:pt>
                <c:pt idx="5444">
                  <c:v>0.14325662499248701</c:v>
                </c:pt>
                <c:pt idx="5445">
                  <c:v>0.11921780253763757</c:v>
                </c:pt>
                <c:pt idx="5446">
                  <c:v>0.10719090632741139</c:v>
                </c:pt>
                <c:pt idx="5447">
                  <c:v>9.1209395981115701E-2</c:v>
                </c:pt>
                <c:pt idx="5448">
                  <c:v>7.5151900016466239E-2</c:v>
                </c:pt>
                <c:pt idx="5449">
                  <c:v>7.0498848655438331E-2</c:v>
                </c:pt>
                <c:pt idx="5450">
                  <c:v>6.2466859970190317E-2</c:v>
                </c:pt>
                <c:pt idx="5451">
                  <c:v>7.6374409965262721E-2</c:v>
                </c:pt>
                <c:pt idx="5452">
                  <c:v>6.3632946001869625E-2</c:v>
                </c:pt>
                <c:pt idx="5453">
                  <c:v>9.2692560307746058E-2</c:v>
                </c:pt>
                <c:pt idx="5454">
                  <c:v>8.9172491613851892E-2</c:v>
                </c:pt>
                <c:pt idx="5455">
                  <c:v>0.11213790572850549</c:v>
                </c:pt>
                <c:pt idx="5456">
                  <c:v>0.10044997390502644</c:v>
                </c:pt>
                <c:pt idx="5457">
                  <c:v>9.707928460441595E-2</c:v>
                </c:pt>
                <c:pt idx="5458">
                  <c:v>8.7032498461701371E-2</c:v>
                </c:pt>
                <c:pt idx="5459">
                  <c:v>0.10370629301481589</c:v>
                </c:pt>
                <c:pt idx="5460">
                  <c:v>8.7733435504312507E-2</c:v>
                </c:pt>
                <c:pt idx="5461">
                  <c:v>9.943428199036132E-2</c:v>
                </c:pt>
                <c:pt idx="5462">
                  <c:v>0.10212454310966994</c:v>
                </c:pt>
                <c:pt idx="5463">
                  <c:v>0.12169476968406748</c:v>
                </c:pt>
                <c:pt idx="5464">
                  <c:v>0.11536436521283318</c:v>
                </c:pt>
                <c:pt idx="5465">
                  <c:v>0.13053946418634488</c:v>
                </c:pt>
                <c:pt idx="5466">
                  <c:v>0.13557670768492805</c:v>
                </c:pt>
                <c:pt idx="5467">
                  <c:v>0.11543458415458695</c:v>
                </c:pt>
                <c:pt idx="5468">
                  <c:v>0.11635448359496713</c:v>
                </c:pt>
                <c:pt idx="5469">
                  <c:v>0.10621842860401279</c:v>
                </c:pt>
                <c:pt idx="5470">
                  <c:v>9.4731681260694159E-2</c:v>
                </c:pt>
                <c:pt idx="5471">
                  <c:v>9.2360588342700778E-2</c:v>
                </c:pt>
                <c:pt idx="5472">
                  <c:v>7.7699864993956702E-2</c:v>
                </c:pt>
                <c:pt idx="5473">
                  <c:v>6.0075785693837633E-2</c:v>
                </c:pt>
                <c:pt idx="5474">
                  <c:v>6.8729731294705554E-2</c:v>
                </c:pt>
                <c:pt idx="5475">
                  <c:v>5.9370982406810553E-2</c:v>
                </c:pt>
                <c:pt idx="5476">
                  <c:v>4.9189095899399619E-2</c:v>
                </c:pt>
                <c:pt idx="5477">
                  <c:v>6.3785995456175706E-2</c:v>
                </c:pt>
                <c:pt idx="5478">
                  <c:v>8.3758410433141625E-2</c:v>
                </c:pt>
                <c:pt idx="5479">
                  <c:v>8.910945245328919E-2</c:v>
                </c:pt>
                <c:pt idx="5480">
                  <c:v>0.11077769173564979</c:v>
                </c:pt>
                <c:pt idx="5481">
                  <c:v>0.1076622504730005</c:v>
                </c:pt>
                <c:pt idx="5482">
                  <c:v>0.12030441427354112</c:v>
                </c:pt>
                <c:pt idx="5483">
                  <c:v>0.12344060415567416</c:v>
                </c:pt>
                <c:pt idx="5484">
                  <c:v>0.1199515775952586</c:v>
                </c:pt>
                <c:pt idx="5485">
                  <c:v>0.11592491220397784</c:v>
                </c:pt>
                <c:pt idx="5486">
                  <c:v>0.11426523390319911</c:v>
                </c:pt>
                <c:pt idx="5487">
                  <c:v>0.13239036134172344</c:v>
                </c:pt>
                <c:pt idx="5488">
                  <c:v>0.11690940292124856</c:v>
                </c:pt>
                <c:pt idx="5489">
                  <c:v>0.11723313654935595</c:v>
                </c:pt>
                <c:pt idx="5490">
                  <c:v>0.10959974555664828</c:v>
                </c:pt>
                <c:pt idx="5491">
                  <c:v>0.10124295585379764</c:v>
                </c:pt>
                <c:pt idx="5492">
                  <c:v>0.10711254559464257</c:v>
                </c:pt>
                <c:pt idx="5493">
                  <c:v>0.11760665315925942</c:v>
                </c:pt>
                <c:pt idx="5494">
                  <c:v>0.12276800285085138</c:v>
                </c:pt>
                <c:pt idx="5495">
                  <c:v>9.6718245518117044E-2</c:v>
                </c:pt>
                <c:pt idx="5496">
                  <c:v>9.8616856531936734E-2</c:v>
                </c:pt>
                <c:pt idx="5497">
                  <c:v>6.010499797661472E-2</c:v>
                </c:pt>
                <c:pt idx="5498">
                  <c:v>5.9130650669402839E-2</c:v>
                </c:pt>
                <c:pt idx="5499">
                  <c:v>5.0019808086440486E-2</c:v>
                </c:pt>
                <c:pt idx="5500">
                  <c:v>6.5431744578013609E-2</c:v>
                </c:pt>
                <c:pt idx="5501">
                  <c:v>6.9096053964639817E-2</c:v>
                </c:pt>
                <c:pt idx="5502">
                  <c:v>7.7219816339224021E-2</c:v>
                </c:pt>
                <c:pt idx="5503">
                  <c:v>8.2690270073095665E-2</c:v>
                </c:pt>
                <c:pt idx="5504">
                  <c:v>9.0227562078566179E-2</c:v>
                </c:pt>
                <c:pt idx="5505">
                  <c:v>9.5428588812561943E-2</c:v>
                </c:pt>
                <c:pt idx="5506">
                  <c:v>9.5324941921204429E-2</c:v>
                </c:pt>
                <c:pt idx="5507">
                  <c:v>9.6071643393454698E-2</c:v>
                </c:pt>
                <c:pt idx="5508">
                  <c:v>0.12169071301692548</c:v>
                </c:pt>
                <c:pt idx="5509">
                  <c:v>0.10641272264947317</c:v>
                </c:pt>
                <c:pt idx="5510">
                  <c:v>0.11091937297892888</c:v>
                </c:pt>
                <c:pt idx="5511">
                  <c:v>0.10995751156099756</c:v>
                </c:pt>
                <c:pt idx="5512">
                  <c:v>0.11086445338122787</c:v>
                </c:pt>
                <c:pt idx="5513">
                  <c:v>0.12196961613230405</c:v>
                </c:pt>
                <c:pt idx="5514">
                  <c:v>0.11367077482417413</c:v>
                </c:pt>
                <c:pt idx="5515">
                  <c:v>0.10020547363556291</c:v>
                </c:pt>
                <c:pt idx="5516">
                  <c:v>0.1406027854867416</c:v>
                </c:pt>
                <c:pt idx="5517">
                  <c:v>0.13516350779467476</c:v>
                </c:pt>
                <c:pt idx="5518">
                  <c:v>0.13594005736136164</c:v>
                </c:pt>
                <c:pt idx="5519">
                  <c:v>0.10517275249708867</c:v>
                </c:pt>
                <c:pt idx="5520">
                  <c:v>0.10537664220634764</c:v>
                </c:pt>
                <c:pt idx="5521">
                  <c:v>6.6455818822389559E-2</c:v>
                </c:pt>
                <c:pt idx="5522">
                  <c:v>6.8107319106986627E-2</c:v>
                </c:pt>
                <c:pt idx="5523">
                  <c:v>4.8022590611518416E-2</c:v>
                </c:pt>
                <c:pt idx="5524">
                  <c:v>6.1085345037095576E-2</c:v>
                </c:pt>
                <c:pt idx="5525">
                  <c:v>9.0755468867788819E-2</c:v>
                </c:pt>
                <c:pt idx="5526">
                  <c:v>0.10302665084137727</c:v>
                </c:pt>
                <c:pt idx="5527">
                  <c:v>9.3183470645134922E-2</c:v>
                </c:pt>
                <c:pt idx="5528">
                  <c:v>9.1552375922182225E-2</c:v>
                </c:pt>
                <c:pt idx="5529">
                  <c:v>8.4909784115749537E-2</c:v>
                </c:pt>
                <c:pt idx="5530">
                  <c:v>8.6287438641316591E-2</c:v>
                </c:pt>
                <c:pt idx="5531">
                  <c:v>8.9288420396009746E-2</c:v>
                </c:pt>
                <c:pt idx="5532">
                  <c:v>9.0872650955265477E-2</c:v>
                </c:pt>
                <c:pt idx="5533">
                  <c:v>9.4116625890108496E-2</c:v>
                </c:pt>
                <c:pt idx="5534">
                  <c:v>0.10145142744405369</c:v>
                </c:pt>
                <c:pt idx="5535">
                  <c:v>0.10335529026803751</c:v>
                </c:pt>
                <c:pt idx="5536">
                  <c:v>9.9514687636331076E-2</c:v>
                </c:pt>
                <c:pt idx="5537">
                  <c:v>0.1179080570062727</c:v>
                </c:pt>
                <c:pt idx="5538">
                  <c:v>0.1183429094489675</c:v>
                </c:pt>
                <c:pt idx="5539">
                  <c:v>0.13480625826098608</c:v>
                </c:pt>
                <c:pt idx="5540">
                  <c:v>0.12917644570151152</c:v>
                </c:pt>
                <c:pt idx="5541">
                  <c:v>0.12109121531244058</c:v>
                </c:pt>
                <c:pt idx="5542">
                  <c:v>0.12407125444116536</c:v>
                </c:pt>
                <c:pt idx="5543">
                  <c:v>0.11822447877162966</c:v>
                </c:pt>
                <c:pt idx="5544">
                  <c:v>8.6442482611588295E-2</c:v>
                </c:pt>
                <c:pt idx="5545">
                  <c:v>6.5281110911864573E-2</c:v>
                </c:pt>
                <c:pt idx="5546">
                  <c:v>6.8342410955246638E-2</c:v>
                </c:pt>
                <c:pt idx="5547">
                  <c:v>7.4238574502952223E-2</c:v>
                </c:pt>
                <c:pt idx="5548">
                  <c:v>6.9490529629199188E-2</c:v>
                </c:pt>
                <c:pt idx="5549">
                  <c:v>8.7671809171618167E-2</c:v>
                </c:pt>
                <c:pt idx="5550">
                  <c:v>9.7540985591708734E-2</c:v>
                </c:pt>
                <c:pt idx="5551">
                  <c:v>9.192395190861169E-2</c:v>
                </c:pt>
                <c:pt idx="5552">
                  <c:v>8.3807813638525713E-2</c:v>
                </c:pt>
                <c:pt idx="5553">
                  <c:v>9.1843512756106291E-2</c:v>
                </c:pt>
                <c:pt idx="5554">
                  <c:v>8.7299538541614027E-2</c:v>
                </c:pt>
                <c:pt idx="5555">
                  <c:v>8.201248827695537E-2</c:v>
                </c:pt>
                <c:pt idx="5556">
                  <c:v>9.0146898678871878E-2</c:v>
                </c:pt>
                <c:pt idx="5557">
                  <c:v>0.10645632976361652</c:v>
                </c:pt>
                <c:pt idx="5558">
                  <c:v>0.10110684937312922</c:v>
                </c:pt>
                <c:pt idx="5559">
                  <c:v>9.6919867432595494E-2</c:v>
                </c:pt>
                <c:pt idx="5560">
                  <c:v>0.11993909151228979</c:v>
                </c:pt>
                <c:pt idx="5561">
                  <c:v>0.11222461574355169</c:v>
                </c:pt>
                <c:pt idx="5562">
                  <c:v>9.949245052051027E-2</c:v>
                </c:pt>
                <c:pt idx="5563">
                  <c:v>0.13119409317742242</c:v>
                </c:pt>
                <c:pt idx="5564">
                  <c:v>0.10559101368880523</c:v>
                </c:pt>
                <c:pt idx="5565">
                  <c:v>0.1283061238012973</c:v>
                </c:pt>
                <c:pt idx="5566">
                  <c:v>0.1287215352324953</c:v>
                </c:pt>
                <c:pt idx="5567">
                  <c:v>9.7021904561483005E-2</c:v>
                </c:pt>
                <c:pt idx="5568">
                  <c:v>9.0139188609063572E-2</c:v>
                </c:pt>
                <c:pt idx="5569">
                  <c:v>7.0717166076793084E-2</c:v>
                </c:pt>
                <c:pt idx="5570">
                  <c:v>6.9268970403914401E-2</c:v>
                </c:pt>
                <c:pt idx="5571">
                  <c:v>6.0985815970701969E-2</c:v>
                </c:pt>
                <c:pt idx="5572">
                  <c:v>6.1598758015603369E-2</c:v>
                </c:pt>
                <c:pt idx="5573">
                  <c:v>8.7002136332276922E-2</c:v>
                </c:pt>
                <c:pt idx="5574">
                  <c:v>7.3537462080969521E-2</c:v>
                </c:pt>
                <c:pt idx="5575">
                  <c:v>9.5848628977015571E-2</c:v>
                </c:pt>
                <c:pt idx="5576">
                  <c:v>9.0245531452004785E-2</c:v>
                </c:pt>
                <c:pt idx="5577">
                  <c:v>7.5669997362063632E-2</c:v>
                </c:pt>
                <c:pt idx="5578">
                  <c:v>9.3330955507891791E-2</c:v>
                </c:pt>
                <c:pt idx="5579">
                  <c:v>0.11565990459879695</c:v>
                </c:pt>
                <c:pt idx="5580">
                  <c:v>9.0657583352475063E-2</c:v>
                </c:pt>
                <c:pt idx="5581">
                  <c:v>9.248283925683308E-2</c:v>
                </c:pt>
                <c:pt idx="5582">
                  <c:v>0.12031264070316371</c:v>
                </c:pt>
                <c:pt idx="5583">
                  <c:v>0.10257810499015355</c:v>
                </c:pt>
                <c:pt idx="5584">
                  <c:v>0.12525733497714339</c:v>
                </c:pt>
                <c:pt idx="5585">
                  <c:v>0.13727512244154644</c:v>
                </c:pt>
                <c:pt idx="5586">
                  <c:v>0.1064571197993564</c:v>
                </c:pt>
                <c:pt idx="5587">
                  <c:v>0.13602713995234864</c:v>
                </c:pt>
                <c:pt idx="5588">
                  <c:v>0.1174565170580867</c:v>
                </c:pt>
                <c:pt idx="5589">
                  <c:v>0.1285958680045805</c:v>
                </c:pt>
                <c:pt idx="5590">
                  <c:v>0.11337685050291041</c:v>
                </c:pt>
                <c:pt idx="5591">
                  <c:v>0.11251370000445823</c:v>
                </c:pt>
                <c:pt idx="5592">
                  <c:v>8.6621709425523372E-2</c:v>
                </c:pt>
                <c:pt idx="5593">
                  <c:v>6.8501777138880157E-2</c:v>
                </c:pt>
                <c:pt idx="5594">
                  <c:v>5.4664603805085733E-2</c:v>
                </c:pt>
                <c:pt idx="5595">
                  <c:v>5.6630597306507602E-2</c:v>
                </c:pt>
                <c:pt idx="5596">
                  <c:v>6.8359742335679208E-2</c:v>
                </c:pt>
                <c:pt idx="5597">
                  <c:v>7.9465138189238727E-2</c:v>
                </c:pt>
                <c:pt idx="5598">
                  <c:v>9.3279682582144072E-2</c:v>
                </c:pt>
                <c:pt idx="5599">
                  <c:v>0.103763779409578</c:v>
                </c:pt>
                <c:pt idx="5600">
                  <c:v>9.6329180330704728E-2</c:v>
                </c:pt>
                <c:pt idx="5601">
                  <c:v>0.10148380715850548</c:v>
                </c:pt>
                <c:pt idx="5602">
                  <c:v>9.6293034990480392E-2</c:v>
                </c:pt>
                <c:pt idx="5603">
                  <c:v>0.11680811243955086</c:v>
                </c:pt>
                <c:pt idx="5604">
                  <c:v>0.10058794053262722</c:v>
                </c:pt>
                <c:pt idx="5605">
                  <c:v>0.1105245231829412</c:v>
                </c:pt>
                <c:pt idx="5606">
                  <c:v>0.12498008058960557</c:v>
                </c:pt>
                <c:pt idx="5607">
                  <c:v>0.11990359765887923</c:v>
                </c:pt>
                <c:pt idx="5608">
                  <c:v>0.11819920758555785</c:v>
                </c:pt>
                <c:pt idx="5609">
                  <c:v>0.1259500930892847</c:v>
                </c:pt>
                <c:pt idx="5610">
                  <c:v>0.12288133725997841</c:v>
                </c:pt>
                <c:pt idx="5611">
                  <c:v>0.10386068058847422</c:v>
                </c:pt>
                <c:pt idx="5612">
                  <c:v>8.3629236708779475E-2</c:v>
                </c:pt>
                <c:pt idx="5613">
                  <c:v>8.974119204617248E-2</c:v>
                </c:pt>
                <c:pt idx="5614">
                  <c:v>0.10651077075754885</c:v>
                </c:pt>
                <c:pt idx="5615">
                  <c:v>0.11355195084807888</c:v>
                </c:pt>
                <c:pt idx="5616">
                  <c:v>8.9370710159733371E-2</c:v>
                </c:pt>
                <c:pt idx="5617">
                  <c:v>8.6383264408922453E-2</c:v>
                </c:pt>
                <c:pt idx="5618">
                  <c:v>7.4620284563164163E-2</c:v>
                </c:pt>
                <c:pt idx="5619">
                  <c:v>6.9824325142852944E-2</c:v>
                </c:pt>
                <c:pt idx="5620">
                  <c:v>5.8236391023784764E-2</c:v>
                </c:pt>
                <c:pt idx="5621">
                  <c:v>8.0087341031808493E-2</c:v>
                </c:pt>
                <c:pt idx="5622">
                  <c:v>5.9426359211967081E-2</c:v>
                </c:pt>
                <c:pt idx="5623">
                  <c:v>6.628838962051993E-2</c:v>
                </c:pt>
                <c:pt idx="5624">
                  <c:v>8.5733780285024597E-2</c:v>
                </c:pt>
                <c:pt idx="5625">
                  <c:v>0.1019600135231637</c:v>
                </c:pt>
                <c:pt idx="5626">
                  <c:v>0.13141167155172759</c:v>
                </c:pt>
                <c:pt idx="5627">
                  <c:v>0.14252356036990529</c:v>
                </c:pt>
                <c:pt idx="5628">
                  <c:v>0.1419961837133793</c:v>
                </c:pt>
                <c:pt idx="5629">
                  <c:v>0.10901815958764538</c:v>
                </c:pt>
                <c:pt idx="5630">
                  <c:v>0.10707273870228888</c:v>
                </c:pt>
                <c:pt idx="5631">
                  <c:v>0.11259692020626763</c:v>
                </c:pt>
                <c:pt idx="5632">
                  <c:v>0.12931120437017055</c:v>
                </c:pt>
                <c:pt idx="5633">
                  <c:v>0.11385234388440216</c:v>
                </c:pt>
                <c:pt idx="5634">
                  <c:v>0.10823323068390613</c:v>
                </c:pt>
                <c:pt idx="5635">
                  <c:v>0.10193124638473637</c:v>
                </c:pt>
                <c:pt idx="5636">
                  <c:v>8.6454539690543827E-2</c:v>
                </c:pt>
                <c:pt idx="5637">
                  <c:v>8.5665926806899731E-2</c:v>
                </c:pt>
                <c:pt idx="5638">
                  <c:v>0.11067997946592655</c:v>
                </c:pt>
                <c:pt idx="5639">
                  <c:v>0.10989871686737876</c:v>
                </c:pt>
                <c:pt idx="5640">
                  <c:v>8.0796996724341014E-2</c:v>
                </c:pt>
                <c:pt idx="5641">
                  <c:v>7.7468019710871597E-2</c:v>
                </c:pt>
                <c:pt idx="5642">
                  <c:v>5.6852937177656417E-2</c:v>
                </c:pt>
                <c:pt idx="5643">
                  <c:v>5.9101870149710842E-2</c:v>
                </c:pt>
                <c:pt idx="5644">
                  <c:v>5.1429991967860987E-2</c:v>
                </c:pt>
                <c:pt idx="5645">
                  <c:v>5.6208513713050613E-2</c:v>
                </c:pt>
                <c:pt idx="5646">
                  <c:v>7.4689942627407718E-2</c:v>
                </c:pt>
                <c:pt idx="5647">
                  <c:v>7.5629507889229078E-2</c:v>
                </c:pt>
                <c:pt idx="5648">
                  <c:v>8.1814103265501759E-2</c:v>
                </c:pt>
                <c:pt idx="5649">
                  <c:v>8.3586950122977982E-2</c:v>
                </c:pt>
                <c:pt idx="5650">
                  <c:v>0.12641504476676735</c:v>
                </c:pt>
                <c:pt idx="5651">
                  <c:v>9.3310282825749546E-2</c:v>
                </c:pt>
                <c:pt idx="5652">
                  <c:v>0.11479354617005379</c:v>
                </c:pt>
                <c:pt idx="5653">
                  <c:v>0.11538350771971222</c:v>
                </c:pt>
                <c:pt idx="5654">
                  <c:v>0.13644288682924102</c:v>
                </c:pt>
                <c:pt idx="5655">
                  <c:v>9.1207980678038897E-2</c:v>
                </c:pt>
                <c:pt idx="5656">
                  <c:v>9.8997613713579277E-2</c:v>
                </c:pt>
                <c:pt idx="5657">
                  <c:v>0.10789737973757459</c:v>
                </c:pt>
                <c:pt idx="5658">
                  <c:v>9.5741599130597613E-2</c:v>
                </c:pt>
                <c:pt idx="5659">
                  <c:v>0.11672594788653703</c:v>
                </c:pt>
                <c:pt idx="5660">
                  <c:v>0.10796647760879464</c:v>
                </c:pt>
                <c:pt idx="5661">
                  <c:v>9.6333245611762056E-2</c:v>
                </c:pt>
                <c:pt idx="5662">
                  <c:v>0.12399239039054705</c:v>
                </c:pt>
                <c:pt idx="5663">
                  <c:v>0.10669815522606492</c:v>
                </c:pt>
                <c:pt idx="5664">
                  <c:v>9.1268716287307955E-2</c:v>
                </c:pt>
                <c:pt idx="5665">
                  <c:v>7.9637327042646061E-2</c:v>
                </c:pt>
                <c:pt idx="5666">
                  <c:v>5.7927180966967314E-2</c:v>
                </c:pt>
                <c:pt idx="5667">
                  <c:v>6.5816959036718609E-2</c:v>
                </c:pt>
                <c:pt idx="5668">
                  <c:v>5.226886191279731E-2</c:v>
                </c:pt>
                <c:pt idx="5669">
                  <c:v>7.1054543963978756E-2</c:v>
                </c:pt>
                <c:pt idx="5670">
                  <c:v>6.9957176779629024E-2</c:v>
                </c:pt>
                <c:pt idx="5671">
                  <c:v>7.166981729233117E-2</c:v>
                </c:pt>
                <c:pt idx="5672">
                  <c:v>8.0742297585194689E-2</c:v>
                </c:pt>
                <c:pt idx="5673">
                  <c:v>0.1078480726697536</c:v>
                </c:pt>
                <c:pt idx="5674">
                  <c:v>9.7642491205665885E-2</c:v>
                </c:pt>
                <c:pt idx="5675">
                  <c:v>0.10672577141124534</c:v>
                </c:pt>
                <c:pt idx="5676">
                  <c:v>0.12439275185122926</c:v>
                </c:pt>
                <c:pt idx="5677">
                  <c:v>0.11787424041710706</c:v>
                </c:pt>
                <c:pt idx="5678">
                  <c:v>0.11739133544466281</c:v>
                </c:pt>
                <c:pt idx="5679">
                  <c:v>0.14679804963366386</c:v>
                </c:pt>
                <c:pt idx="5680">
                  <c:v>0.11797368882305152</c:v>
                </c:pt>
                <c:pt idx="5681">
                  <c:v>0.12240319746900152</c:v>
                </c:pt>
                <c:pt idx="5682">
                  <c:v>0.10966581280751896</c:v>
                </c:pt>
                <c:pt idx="5683">
                  <c:v>0.11719628634841676</c:v>
                </c:pt>
                <c:pt idx="5684">
                  <c:v>0.14372204055680551</c:v>
                </c:pt>
                <c:pt idx="5685">
                  <c:v>0.15097348860642026</c:v>
                </c:pt>
                <c:pt idx="5686">
                  <c:v>0.11309420175755436</c:v>
                </c:pt>
                <c:pt idx="5687">
                  <c:v>9.5043107295266396E-2</c:v>
                </c:pt>
                <c:pt idx="5688">
                  <c:v>8.5502586031480254E-2</c:v>
                </c:pt>
                <c:pt idx="5689">
                  <c:v>6.8580531993200022E-2</c:v>
                </c:pt>
                <c:pt idx="5690">
                  <c:v>6.1834279015259959E-2</c:v>
                </c:pt>
                <c:pt idx="5691">
                  <c:v>6.8275064189018991E-2</c:v>
                </c:pt>
                <c:pt idx="5692">
                  <c:v>8.1624602489098058E-2</c:v>
                </c:pt>
                <c:pt idx="5693">
                  <c:v>8.3720786164714289E-2</c:v>
                </c:pt>
                <c:pt idx="5694">
                  <c:v>9.6983138291886636E-2</c:v>
                </c:pt>
                <c:pt idx="5695">
                  <c:v>0.10554742492101044</c:v>
                </c:pt>
                <c:pt idx="5696">
                  <c:v>0.10484387732339402</c:v>
                </c:pt>
                <c:pt idx="5697">
                  <c:v>9.7160650790617378E-2</c:v>
                </c:pt>
                <c:pt idx="5698">
                  <c:v>8.5886358462439208E-2</c:v>
                </c:pt>
                <c:pt idx="5699">
                  <c:v>9.0760071203757189E-2</c:v>
                </c:pt>
                <c:pt idx="5700">
                  <c:v>9.0484219763015669E-2</c:v>
                </c:pt>
                <c:pt idx="5701">
                  <c:v>0.10480853167634073</c:v>
                </c:pt>
                <c:pt idx="5702">
                  <c:v>0.12282411725631499</c:v>
                </c:pt>
                <c:pt idx="5703">
                  <c:v>0.10883854490127062</c:v>
                </c:pt>
                <c:pt idx="5704">
                  <c:v>0.11417529587822738</c:v>
                </c:pt>
                <c:pt idx="5705">
                  <c:v>0.11603836959963408</c:v>
                </c:pt>
                <c:pt idx="5706">
                  <c:v>9.8951279253145771E-2</c:v>
                </c:pt>
                <c:pt idx="5707">
                  <c:v>0.10968668409205765</c:v>
                </c:pt>
                <c:pt idx="5708">
                  <c:v>0.11542001234498597</c:v>
                </c:pt>
                <c:pt idx="5709">
                  <c:v>0.13433237617811475</c:v>
                </c:pt>
                <c:pt idx="5710">
                  <c:v>0.11670594675715994</c:v>
                </c:pt>
                <c:pt idx="5711">
                  <c:v>0.10183674389928149</c:v>
                </c:pt>
                <c:pt idx="5712">
                  <c:v>7.2920139979593152E-2</c:v>
                </c:pt>
                <c:pt idx="5713">
                  <c:v>6.5540668668062338E-2</c:v>
                </c:pt>
                <c:pt idx="5714">
                  <c:v>5.7905618364204943E-2</c:v>
                </c:pt>
                <c:pt idx="5715">
                  <c:v>5.9314231393181635E-2</c:v>
                </c:pt>
                <c:pt idx="5716">
                  <c:v>5.7655463948670528E-2</c:v>
                </c:pt>
                <c:pt idx="5717">
                  <c:v>9.4668385790894594E-2</c:v>
                </c:pt>
                <c:pt idx="5718">
                  <c:v>8.1947759970004599E-2</c:v>
                </c:pt>
                <c:pt idx="5719">
                  <c:v>9.0380406846606448E-2</c:v>
                </c:pt>
                <c:pt idx="5720">
                  <c:v>7.3375601452094888E-2</c:v>
                </c:pt>
                <c:pt idx="5721">
                  <c:v>9.1699979330265247E-2</c:v>
                </c:pt>
                <c:pt idx="5722">
                  <c:v>7.2364545691726193E-2</c:v>
                </c:pt>
                <c:pt idx="5723">
                  <c:v>8.8191181931260507E-2</c:v>
                </c:pt>
                <c:pt idx="5724">
                  <c:v>9.0941455777619626E-2</c:v>
                </c:pt>
                <c:pt idx="5725">
                  <c:v>8.1253308812977529E-2</c:v>
                </c:pt>
                <c:pt idx="5726">
                  <c:v>8.1720817064520751E-2</c:v>
                </c:pt>
                <c:pt idx="5727">
                  <c:v>8.92580268986857E-2</c:v>
                </c:pt>
                <c:pt idx="5728">
                  <c:v>0.10701864785896703</c:v>
                </c:pt>
                <c:pt idx="5729">
                  <c:v>0.13856978666135383</c:v>
                </c:pt>
                <c:pt idx="5730">
                  <c:v>0.10701510414901667</c:v>
                </c:pt>
                <c:pt idx="5731">
                  <c:v>0.12351596091600377</c:v>
                </c:pt>
                <c:pt idx="5732">
                  <c:v>0.13851566286218178</c:v>
                </c:pt>
                <c:pt idx="5733">
                  <c:v>0.13630872084176482</c:v>
                </c:pt>
                <c:pt idx="5734">
                  <c:v>0.10418622319351353</c:v>
                </c:pt>
                <c:pt idx="5735">
                  <c:v>8.6436441180631179E-2</c:v>
                </c:pt>
                <c:pt idx="5736">
                  <c:v>6.5726928682477814E-2</c:v>
                </c:pt>
                <c:pt idx="5737">
                  <c:v>6.8231050191276149E-2</c:v>
                </c:pt>
                <c:pt idx="5738">
                  <c:v>5.8705640993489176E-2</c:v>
                </c:pt>
                <c:pt idx="5739">
                  <c:v>6.523250705800257E-2</c:v>
                </c:pt>
                <c:pt idx="5740">
                  <c:v>6.1563714902826736E-2</c:v>
                </c:pt>
                <c:pt idx="5741">
                  <c:v>8.1376056829050705E-2</c:v>
                </c:pt>
                <c:pt idx="5742">
                  <c:v>8.2416657686846417E-2</c:v>
                </c:pt>
                <c:pt idx="5743">
                  <c:v>8.8724853350738278E-2</c:v>
                </c:pt>
                <c:pt idx="5744">
                  <c:v>7.1051888759446513E-2</c:v>
                </c:pt>
                <c:pt idx="5745">
                  <c:v>7.9581128244468821E-2</c:v>
                </c:pt>
                <c:pt idx="5746">
                  <c:v>8.6772193841341883E-2</c:v>
                </c:pt>
                <c:pt idx="5747">
                  <c:v>9.2025525683086015E-2</c:v>
                </c:pt>
                <c:pt idx="5748">
                  <c:v>8.9138650181318904E-2</c:v>
                </c:pt>
                <c:pt idx="5749">
                  <c:v>9.4102677135439239E-2</c:v>
                </c:pt>
                <c:pt idx="5750">
                  <c:v>9.1336479427393924E-2</c:v>
                </c:pt>
                <c:pt idx="5751">
                  <c:v>8.3403672045062285E-2</c:v>
                </c:pt>
                <c:pt idx="5752">
                  <c:v>0.1031097058110817</c:v>
                </c:pt>
                <c:pt idx="5753">
                  <c:v>0.12922018389314485</c:v>
                </c:pt>
                <c:pt idx="5754">
                  <c:v>9.6227780674537758E-2</c:v>
                </c:pt>
                <c:pt idx="5755">
                  <c:v>0.11839960857945341</c:v>
                </c:pt>
                <c:pt idx="5756">
                  <c:v>0.12260743140696548</c:v>
                </c:pt>
                <c:pt idx="5757">
                  <c:v>0.1459196965435664</c:v>
                </c:pt>
                <c:pt idx="5758">
                  <c:v>0.11748149170850962</c:v>
                </c:pt>
                <c:pt idx="5759">
                  <c:v>8.6215619289250228E-2</c:v>
                </c:pt>
                <c:pt idx="5760">
                  <c:v>8.7937068329611998E-2</c:v>
                </c:pt>
                <c:pt idx="5761">
                  <c:v>6.7291351314442138E-2</c:v>
                </c:pt>
                <c:pt idx="5762">
                  <c:v>6.0367790635861264E-2</c:v>
                </c:pt>
                <c:pt idx="5763">
                  <c:v>5.4858942395160204E-2</c:v>
                </c:pt>
                <c:pt idx="5764">
                  <c:v>6.9900819303559042E-2</c:v>
                </c:pt>
                <c:pt idx="5765">
                  <c:v>7.5674049739205163E-2</c:v>
                </c:pt>
                <c:pt idx="5766">
                  <c:v>8.5113794679024038E-2</c:v>
                </c:pt>
                <c:pt idx="5767">
                  <c:v>0.1017364147856976</c:v>
                </c:pt>
                <c:pt idx="5768">
                  <c:v>9.2465447269623954E-2</c:v>
                </c:pt>
                <c:pt idx="5769">
                  <c:v>8.7809150983528705E-2</c:v>
                </c:pt>
                <c:pt idx="5770">
                  <c:v>7.9364155721774465E-2</c:v>
                </c:pt>
                <c:pt idx="5771">
                  <c:v>7.6072206465499934E-2</c:v>
                </c:pt>
                <c:pt idx="5772">
                  <c:v>7.2758863204888516E-2</c:v>
                </c:pt>
                <c:pt idx="5773">
                  <c:v>0.12538914208358157</c:v>
                </c:pt>
                <c:pt idx="5774">
                  <c:v>0.10676064826463154</c:v>
                </c:pt>
                <c:pt idx="5775">
                  <c:v>0.10355275811513907</c:v>
                </c:pt>
                <c:pt idx="5776">
                  <c:v>0.11028715514360179</c:v>
                </c:pt>
                <c:pt idx="5777">
                  <c:v>0.11222434210616146</c:v>
                </c:pt>
                <c:pt idx="5778">
                  <c:v>9.9986189780103443E-2</c:v>
                </c:pt>
                <c:pt idx="5779">
                  <c:v>0.11131417692935963</c:v>
                </c:pt>
                <c:pt idx="5780">
                  <c:v>0.13249369502255459</c:v>
                </c:pt>
                <c:pt idx="5781">
                  <c:v>0.12258289482348872</c:v>
                </c:pt>
                <c:pt idx="5782">
                  <c:v>0.13106197702525721</c:v>
                </c:pt>
                <c:pt idx="5783">
                  <c:v>0.10021807145398429</c:v>
                </c:pt>
                <c:pt idx="5784">
                  <c:v>8.1178363699890593E-2</c:v>
                </c:pt>
                <c:pt idx="5785">
                  <c:v>9.2000324030121358E-2</c:v>
                </c:pt>
                <c:pt idx="5786">
                  <c:v>8.1284916975947238E-2</c:v>
                </c:pt>
                <c:pt idx="5787">
                  <c:v>5.2933265348862682E-2</c:v>
                </c:pt>
                <c:pt idx="5788">
                  <c:v>6.660079105447847E-2</c:v>
                </c:pt>
                <c:pt idx="5789">
                  <c:v>7.3876860411900877E-2</c:v>
                </c:pt>
                <c:pt idx="5790">
                  <c:v>6.9526213226561398E-2</c:v>
                </c:pt>
                <c:pt idx="5791">
                  <c:v>9.5885837221651726E-2</c:v>
                </c:pt>
                <c:pt idx="5792">
                  <c:v>8.9222935268213122E-2</c:v>
                </c:pt>
                <c:pt idx="5793">
                  <c:v>0.10318443832823518</c:v>
                </c:pt>
                <c:pt idx="5794">
                  <c:v>0.10009159163782375</c:v>
                </c:pt>
                <c:pt idx="5795">
                  <c:v>0.10569217376426608</c:v>
                </c:pt>
                <c:pt idx="5796">
                  <c:v>0.1017278005905351</c:v>
                </c:pt>
                <c:pt idx="5797">
                  <c:v>9.3310857924118501E-2</c:v>
                </c:pt>
                <c:pt idx="5798">
                  <c:v>0.10983426635086425</c:v>
                </c:pt>
                <c:pt idx="5799">
                  <c:v>0.14102987255339769</c:v>
                </c:pt>
                <c:pt idx="5800">
                  <c:v>0.11843901445783754</c:v>
                </c:pt>
                <c:pt idx="5801">
                  <c:v>0.14405293696521307</c:v>
                </c:pt>
                <c:pt idx="5802">
                  <c:v>0.10624019469081505</c:v>
                </c:pt>
                <c:pt idx="5803">
                  <c:v>0.13577310680268423</c:v>
                </c:pt>
                <c:pt idx="5804">
                  <c:v>0.13307378558266492</c:v>
                </c:pt>
                <c:pt idx="5805">
                  <c:v>0.12303228608727945</c:v>
                </c:pt>
                <c:pt idx="5806">
                  <c:v>0.10351297368678021</c:v>
                </c:pt>
                <c:pt idx="5807">
                  <c:v>9.3604944843885901E-2</c:v>
                </c:pt>
                <c:pt idx="5808">
                  <c:v>6.6490923616072728E-2</c:v>
                </c:pt>
                <c:pt idx="5809">
                  <c:v>8.5330716089181718E-2</c:v>
                </c:pt>
                <c:pt idx="5810">
                  <c:v>5.9363129091905026E-2</c:v>
                </c:pt>
                <c:pt idx="5811">
                  <c:v>5.179657605154829E-2</c:v>
                </c:pt>
                <c:pt idx="5812">
                  <c:v>6.2028474919003353E-2</c:v>
                </c:pt>
                <c:pt idx="5813">
                  <c:v>6.0429220235901256E-2</c:v>
                </c:pt>
                <c:pt idx="5814">
                  <c:v>7.4418833492521944E-2</c:v>
                </c:pt>
                <c:pt idx="5815">
                  <c:v>0.10264814272996828</c:v>
                </c:pt>
                <c:pt idx="5816">
                  <c:v>8.3379989177035818E-2</c:v>
                </c:pt>
                <c:pt idx="5817">
                  <c:v>8.7312577430133778E-2</c:v>
                </c:pt>
                <c:pt idx="5818">
                  <c:v>0.11057666185185354</c:v>
                </c:pt>
                <c:pt idx="5819">
                  <c:v>0.11555137589172573</c:v>
                </c:pt>
                <c:pt idx="5820">
                  <c:v>0.11006872463853123</c:v>
                </c:pt>
                <c:pt idx="5821">
                  <c:v>0.11024310933060498</c:v>
                </c:pt>
                <c:pt idx="5822">
                  <c:v>0.12833796191799063</c:v>
                </c:pt>
                <c:pt idx="5823">
                  <c:v>0.13177981027971775</c:v>
                </c:pt>
                <c:pt idx="5824">
                  <c:v>0.14059863425824576</c:v>
                </c:pt>
                <c:pt idx="5825">
                  <c:v>0.13501108736557671</c:v>
                </c:pt>
                <c:pt idx="5826">
                  <c:v>0.1211924179394557</c:v>
                </c:pt>
                <c:pt idx="5827">
                  <c:v>0.11635204183958306</c:v>
                </c:pt>
                <c:pt idx="5828">
                  <c:v>0.15577917319342988</c:v>
                </c:pt>
                <c:pt idx="5829">
                  <c:v>0.15910017722871053</c:v>
                </c:pt>
                <c:pt idx="5830">
                  <c:v>0.12090266397252242</c:v>
                </c:pt>
                <c:pt idx="5831">
                  <c:v>0.11296618365633015</c:v>
                </c:pt>
                <c:pt idx="5832">
                  <c:v>7.5383166592989936E-2</c:v>
                </c:pt>
                <c:pt idx="5833">
                  <c:v>8.0635076289694754E-2</c:v>
                </c:pt>
                <c:pt idx="5834">
                  <c:v>6.2879845068167614E-2</c:v>
                </c:pt>
                <c:pt idx="5835">
                  <c:v>5.5361980689362385E-2</c:v>
                </c:pt>
                <c:pt idx="5836">
                  <c:v>6.4798297630143428E-2</c:v>
                </c:pt>
                <c:pt idx="5837">
                  <c:v>7.6968648744375021E-2</c:v>
                </c:pt>
                <c:pt idx="5838">
                  <c:v>7.9955648079414327E-2</c:v>
                </c:pt>
                <c:pt idx="5839">
                  <c:v>8.1080406884184247E-2</c:v>
                </c:pt>
                <c:pt idx="5840">
                  <c:v>0.10211590475865351</c:v>
                </c:pt>
                <c:pt idx="5841">
                  <c:v>0.10072342153356456</c:v>
                </c:pt>
                <c:pt idx="5842">
                  <c:v>0.10506958108985381</c:v>
                </c:pt>
                <c:pt idx="5843">
                  <c:v>0.14961605963865121</c:v>
                </c:pt>
                <c:pt idx="5844">
                  <c:v>0.1586372089401471</c:v>
                </c:pt>
                <c:pt idx="5845">
                  <c:v>0.11296909776995909</c:v>
                </c:pt>
                <c:pt idx="5846">
                  <c:v>0.12938433709687722</c:v>
                </c:pt>
                <c:pt idx="5847">
                  <c:v>0.13078786070485265</c:v>
                </c:pt>
                <c:pt idx="5848">
                  <c:v>0.16751847471109407</c:v>
                </c:pt>
                <c:pt idx="5849">
                  <c:v>0.14447401733483334</c:v>
                </c:pt>
                <c:pt idx="5850">
                  <c:v>0.1624064813574978</c:v>
                </c:pt>
                <c:pt idx="5851">
                  <c:v>0.18042469924820484</c:v>
                </c:pt>
                <c:pt idx="5852">
                  <c:v>0.14519698864941846</c:v>
                </c:pt>
                <c:pt idx="5853">
                  <c:v>0.14763509499572519</c:v>
                </c:pt>
                <c:pt idx="5854">
                  <c:v>0.13271585698048408</c:v>
                </c:pt>
                <c:pt idx="5855">
                  <c:v>9.2901675622571608E-2</c:v>
                </c:pt>
                <c:pt idx="5856">
                  <c:v>6.9987576179973796E-2</c:v>
                </c:pt>
                <c:pt idx="5857">
                  <c:v>6.5538029521528068E-2</c:v>
                </c:pt>
                <c:pt idx="5858">
                  <c:v>7.3040957423144398E-2</c:v>
                </c:pt>
                <c:pt idx="5859">
                  <c:v>7.9178625595008975E-2</c:v>
                </c:pt>
                <c:pt idx="5860">
                  <c:v>7.3357655242291181E-2</c:v>
                </c:pt>
                <c:pt idx="5861">
                  <c:v>7.706782470440629E-2</c:v>
                </c:pt>
                <c:pt idx="5862">
                  <c:v>9.1642175061939959E-2</c:v>
                </c:pt>
                <c:pt idx="5863">
                  <c:v>0.11044631526140578</c:v>
                </c:pt>
                <c:pt idx="5864">
                  <c:v>9.4227848950318105E-2</c:v>
                </c:pt>
                <c:pt idx="5865">
                  <c:v>0.10547273300231508</c:v>
                </c:pt>
                <c:pt idx="5866">
                  <c:v>0.10312805027741645</c:v>
                </c:pt>
                <c:pt idx="5867">
                  <c:v>9.7329107485628646E-2</c:v>
                </c:pt>
                <c:pt idx="5868">
                  <c:v>0.11403794352981289</c:v>
                </c:pt>
                <c:pt idx="5869">
                  <c:v>0.10593010274817542</c:v>
                </c:pt>
                <c:pt idx="5870">
                  <c:v>9.1716968076383493E-2</c:v>
                </c:pt>
                <c:pt idx="5871">
                  <c:v>0.11480617821713694</c:v>
                </c:pt>
                <c:pt idx="5872">
                  <c:v>0.13865615606776444</c:v>
                </c:pt>
                <c:pt idx="5873">
                  <c:v>0.12815206912986393</c:v>
                </c:pt>
                <c:pt idx="5874">
                  <c:v>0.13506492673166737</c:v>
                </c:pt>
                <c:pt idx="5875">
                  <c:v>0.14359631180476301</c:v>
                </c:pt>
                <c:pt idx="5876">
                  <c:v>0.1305001437931945</c:v>
                </c:pt>
                <c:pt idx="5877">
                  <c:v>0.1560061393477957</c:v>
                </c:pt>
                <c:pt idx="5878">
                  <c:v>0.1380680142794056</c:v>
                </c:pt>
                <c:pt idx="5879">
                  <c:v>0.12410244308790971</c:v>
                </c:pt>
                <c:pt idx="5880">
                  <c:v>9.5702619381440715E-2</c:v>
                </c:pt>
                <c:pt idx="5881">
                  <c:v>8.7009877890327769E-2</c:v>
                </c:pt>
                <c:pt idx="5882">
                  <c:v>6.6505476069156896E-2</c:v>
                </c:pt>
                <c:pt idx="5883">
                  <c:v>6.3881852105740822E-2</c:v>
                </c:pt>
                <c:pt idx="5884">
                  <c:v>7.7568455864890362E-2</c:v>
                </c:pt>
                <c:pt idx="5885">
                  <c:v>9.1485236047684923E-2</c:v>
                </c:pt>
                <c:pt idx="5886">
                  <c:v>9.3967470652322901E-2</c:v>
                </c:pt>
                <c:pt idx="5887">
                  <c:v>0.11508271236517446</c:v>
                </c:pt>
                <c:pt idx="5888">
                  <c:v>0.10976424820725693</c:v>
                </c:pt>
                <c:pt idx="5889">
                  <c:v>0.12669436525374661</c:v>
                </c:pt>
                <c:pt idx="5890">
                  <c:v>0.11657240871046247</c:v>
                </c:pt>
                <c:pt idx="5891">
                  <c:v>0.10689272339514136</c:v>
                </c:pt>
                <c:pt idx="5892">
                  <c:v>0.10018790032516481</c:v>
                </c:pt>
                <c:pt idx="5893">
                  <c:v>0.10692771213234267</c:v>
                </c:pt>
                <c:pt idx="5894">
                  <c:v>0.11244003627408081</c:v>
                </c:pt>
                <c:pt idx="5895">
                  <c:v>0.13081904746032225</c:v>
                </c:pt>
                <c:pt idx="5896">
                  <c:v>0.11606107077732358</c:v>
                </c:pt>
                <c:pt idx="5897">
                  <c:v>0.13251363084261297</c:v>
                </c:pt>
                <c:pt idx="5898">
                  <c:v>0.10390095055090103</c:v>
                </c:pt>
                <c:pt idx="5899">
                  <c:v>0.15449279688286488</c:v>
                </c:pt>
                <c:pt idx="5900">
                  <c:v>0.1420097693433508</c:v>
                </c:pt>
                <c:pt idx="5901">
                  <c:v>0.1321748502337981</c:v>
                </c:pt>
                <c:pt idx="5902">
                  <c:v>0.13323163257711165</c:v>
                </c:pt>
                <c:pt idx="5903">
                  <c:v>0.11389312634793085</c:v>
                </c:pt>
                <c:pt idx="5904">
                  <c:v>8.6560073766496118E-2</c:v>
                </c:pt>
                <c:pt idx="5905">
                  <c:v>8.800351089892014E-2</c:v>
                </c:pt>
                <c:pt idx="5906">
                  <c:v>6.4916534579580285E-2</c:v>
                </c:pt>
                <c:pt idx="5907">
                  <c:v>7.739693337452444E-2</c:v>
                </c:pt>
                <c:pt idx="5908">
                  <c:v>9.2615033465970206E-2</c:v>
                </c:pt>
                <c:pt idx="5909">
                  <c:v>8.8355798775254443E-2</c:v>
                </c:pt>
                <c:pt idx="5910">
                  <c:v>9.9705342982423117E-2</c:v>
                </c:pt>
                <c:pt idx="5911">
                  <c:v>0.11711814940809451</c:v>
                </c:pt>
                <c:pt idx="5912">
                  <c:v>0.10802871032167748</c:v>
                </c:pt>
                <c:pt idx="5913">
                  <c:v>0.10210266471966625</c:v>
                </c:pt>
                <c:pt idx="5914">
                  <c:v>9.6144480192912246E-2</c:v>
                </c:pt>
                <c:pt idx="5915">
                  <c:v>0.13879418146479749</c:v>
                </c:pt>
                <c:pt idx="5916">
                  <c:v>0.11230373082547004</c:v>
                </c:pt>
                <c:pt idx="5917">
                  <c:v>0.12027017692061646</c:v>
                </c:pt>
                <c:pt idx="5918">
                  <c:v>0.12364859919059992</c:v>
                </c:pt>
                <c:pt idx="5919">
                  <c:v>0.11821855696247001</c:v>
                </c:pt>
                <c:pt idx="5920">
                  <c:v>0.11915793459172666</c:v>
                </c:pt>
                <c:pt idx="5921">
                  <c:v>0.11480693723600882</c:v>
                </c:pt>
                <c:pt idx="5922">
                  <c:v>9.1107104246046053E-2</c:v>
                </c:pt>
                <c:pt idx="5923">
                  <c:v>9.6929620808364356E-2</c:v>
                </c:pt>
                <c:pt idx="5924">
                  <c:v>0.10855895429110329</c:v>
                </c:pt>
                <c:pt idx="5925">
                  <c:v>0.12756729915015216</c:v>
                </c:pt>
                <c:pt idx="5926">
                  <c:v>0.11187697187681331</c:v>
                </c:pt>
                <c:pt idx="5927">
                  <c:v>9.8225811952413464E-2</c:v>
                </c:pt>
                <c:pt idx="5928">
                  <c:v>9.6952383949892432E-2</c:v>
                </c:pt>
                <c:pt idx="5929">
                  <c:v>9.4320418663379299E-2</c:v>
                </c:pt>
                <c:pt idx="5930">
                  <c:v>8.216331850455616E-2</c:v>
                </c:pt>
                <c:pt idx="5931">
                  <c:v>8.0647843101639777E-2</c:v>
                </c:pt>
                <c:pt idx="5932">
                  <c:v>8.2039400171615873E-2</c:v>
                </c:pt>
                <c:pt idx="5933">
                  <c:v>9.1203530374575459E-2</c:v>
                </c:pt>
                <c:pt idx="5934">
                  <c:v>8.3984176314112535E-2</c:v>
                </c:pt>
                <c:pt idx="5935">
                  <c:v>9.9631598902353236E-2</c:v>
                </c:pt>
                <c:pt idx="5936">
                  <c:v>8.0265133594207699E-2</c:v>
                </c:pt>
                <c:pt idx="5937">
                  <c:v>8.4537093013600878E-2</c:v>
                </c:pt>
                <c:pt idx="5938">
                  <c:v>8.8048868771266026E-2</c:v>
                </c:pt>
                <c:pt idx="5939">
                  <c:v>0.11928924796138325</c:v>
                </c:pt>
                <c:pt idx="5940">
                  <c:v>0.1218548255115529</c:v>
                </c:pt>
                <c:pt idx="5941">
                  <c:v>0.1162060325068786</c:v>
                </c:pt>
                <c:pt idx="5942">
                  <c:v>0.10911944661166691</c:v>
                </c:pt>
                <c:pt idx="5943">
                  <c:v>9.7932547364679351E-2</c:v>
                </c:pt>
                <c:pt idx="5944">
                  <c:v>0.1232812082465522</c:v>
                </c:pt>
                <c:pt idx="5945">
                  <c:v>0.13074956438138968</c:v>
                </c:pt>
                <c:pt idx="5946">
                  <c:v>9.3741935780497859E-2</c:v>
                </c:pt>
                <c:pt idx="5947">
                  <c:v>0.11187624396751758</c:v>
                </c:pt>
                <c:pt idx="5948">
                  <c:v>0.12472300904814096</c:v>
                </c:pt>
                <c:pt idx="5949">
                  <c:v>0.15838202280298902</c:v>
                </c:pt>
                <c:pt idx="5950">
                  <c:v>0.1088347703980867</c:v>
                </c:pt>
                <c:pt idx="5951">
                  <c:v>8.5142504202992228E-2</c:v>
                </c:pt>
                <c:pt idx="5952">
                  <c:v>8.4785216519560988E-2</c:v>
                </c:pt>
                <c:pt idx="5953">
                  <c:v>8.0813658510432596E-2</c:v>
                </c:pt>
                <c:pt idx="5954">
                  <c:v>7.4837713583744303E-2</c:v>
                </c:pt>
                <c:pt idx="5955">
                  <c:v>7.0487669269910819E-2</c:v>
                </c:pt>
                <c:pt idx="5956">
                  <c:v>8.5913162145383165E-2</c:v>
                </c:pt>
                <c:pt idx="5957">
                  <c:v>0.10243753305975221</c:v>
                </c:pt>
                <c:pt idx="5958">
                  <c:v>9.6563917057146606E-2</c:v>
                </c:pt>
                <c:pt idx="5959">
                  <c:v>0.10391812586561577</c:v>
                </c:pt>
                <c:pt idx="5960">
                  <c:v>9.4418486891612197E-2</c:v>
                </c:pt>
                <c:pt idx="5961">
                  <c:v>0.10404952827425917</c:v>
                </c:pt>
                <c:pt idx="5962">
                  <c:v>9.7992619184391588E-2</c:v>
                </c:pt>
                <c:pt idx="5963">
                  <c:v>8.801844652896014E-2</c:v>
                </c:pt>
                <c:pt idx="5964">
                  <c:v>0.1202849501760741</c:v>
                </c:pt>
                <c:pt idx="5965">
                  <c:v>0.11178750294076771</c:v>
                </c:pt>
                <c:pt idx="5966">
                  <c:v>0.10769760145093826</c:v>
                </c:pt>
                <c:pt idx="5967">
                  <c:v>0.12031686470851652</c:v>
                </c:pt>
                <c:pt idx="5968">
                  <c:v>0.12551658844979405</c:v>
                </c:pt>
                <c:pt idx="5969">
                  <c:v>0.15040689529196066</c:v>
                </c:pt>
                <c:pt idx="5970">
                  <c:v>0.12859962406850228</c:v>
                </c:pt>
                <c:pt idx="5971">
                  <c:v>0.11207837766296465</c:v>
                </c:pt>
                <c:pt idx="5972">
                  <c:v>0.11838831191149267</c:v>
                </c:pt>
                <c:pt idx="5973">
                  <c:v>0.12036238615306211</c:v>
                </c:pt>
                <c:pt idx="5974">
                  <c:v>0.123904380393263</c:v>
                </c:pt>
                <c:pt idx="5975">
                  <c:v>0.1056535010882637</c:v>
                </c:pt>
                <c:pt idx="5976">
                  <c:v>9.7338134602783996E-2</c:v>
                </c:pt>
                <c:pt idx="5977">
                  <c:v>8.0802242403496982E-2</c:v>
                </c:pt>
                <c:pt idx="5978">
                  <c:v>6.8431363646963173E-2</c:v>
                </c:pt>
                <c:pt idx="5979">
                  <c:v>5.9107055527396681E-2</c:v>
                </c:pt>
                <c:pt idx="5980">
                  <c:v>6.9533998515517406E-2</c:v>
                </c:pt>
                <c:pt idx="5981">
                  <c:v>5.7234012302000647E-2</c:v>
                </c:pt>
                <c:pt idx="5982">
                  <c:v>7.1082956799163793E-2</c:v>
                </c:pt>
                <c:pt idx="5983">
                  <c:v>8.2947041548018671E-2</c:v>
                </c:pt>
                <c:pt idx="5984">
                  <c:v>9.1745940916578866E-2</c:v>
                </c:pt>
                <c:pt idx="5985">
                  <c:v>0.11376215677892521</c:v>
                </c:pt>
                <c:pt idx="5986">
                  <c:v>0.1140941606835232</c:v>
                </c:pt>
                <c:pt idx="5987">
                  <c:v>9.1145013852339446E-2</c:v>
                </c:pt>
                <c:pt idx="5988">
                  <c:v>9.3818127587354389E-2</c:v>
                </c:pt>
                <c:pt idx="5989">
                  <c:v>0.11530193013031582</c:v>
                </c:pt>
                <c:pt idx="5990">
                  <c:v>0.10603225769118098</c:v>
                </c:pt>
                <c:pt idx="5991">
                  <c:v>0.11226781259053832</c:v>
                </c:pt>
                <c:pt idx="5992">
                  <c:v>0.12047379405145174</c:v>
                </c:pt>
                <c:pt idx="5993">
                  <c:v>0.11326203305045879</c:v>
                </c:pt>
                <c:pt idx="5994">
                  <c:v>0.11697073856732589</c:v>
                </c:pt>
                <c:pt idx="5995">
                  <c:v>0.1057466273278219</c:v>
                </c:pt>
                <c:pt idx="5996">
                  <c:v>0.12963387506171103</c:v>
                </c:pt>
                <c:pt idx="5997">
                  <c:v>0.11330835777972234</c:v>
                </c:pt>
                <c:pt idx="5998">
                  <c:v>0.11768403635651267</c:v>
                </c:pt>
                <c:pt idx="5999">
                  <c:v>0.10566253991537995</c:v>
                </c:pt>
                <c:pt idx="6000">
                  <c:v>8.7080225761867788E-2</c:v>
                </c:pt>
                <c:pt idx="6001">
                  <c:v>7.8288315764124025E-2</c:v>
                </c:pt>
                <c:pt idx="6002">
                  <c:v>7.5610307311128125E-2</c:v>
                </c:pt>
                <c:pt idx="6003">
                  <c:v>7.0118477014850369E-2</c:v>
                </c:pt>
                <c:pt idx="6004">
                  <c:v>6.752742127500666E-2</c:v>
                </c:pt>
                <c:pt idx="6005">
                  <c:v>6.6439623339477311E-2</c:v>
                </c:pt>
                <c:pt idx="6006">
                  <c:v>7.2955187531623222E-2</c:v>
                </c:pt>
                <c:pt idx="6007">
                  <c:v>7.2523453077296463E-2</c:v>
                </c:pt>
                <c:pt idx="6008">
                  <c:v>8.9973008642383126E-2</c:v>
                </c:pt>
                <c:pt idx="6009">
                  <c:v>0.11000322679839791</c:v>
                </c:pt>
                <c:pt idx="6010">
                  <c:v>0.12835295856424953</c:v>
                </c:pt>
                <c:pt idx="6011">
                  <c:v>0.10804507673593114</c:v>
                </c:pt>
                <c:pt idx="6012">
                  <c:v>0.12158523051615547</c:v>
                </c:pt>
                <c:pt idx="6013">
                  <c:v>0.11499305480582817</c:v>
                </c:pt>
                <c:pt idx="6014">
                  <c:v>0.11145211042394795</c:v>
                </c:pt>
                <c:pt idx="6015">
                  <c:v>9.7728233259988057E-2</c:v>
                </c:pt>
                <c:pt idx="6016">
                  <c:v>0.13641158373558085</c:v>
                </c:pt>
                <c:pt idx="6017">
                  <c:v>0.1508506233790852</c:v>
                </c:pt>
                <c:pt idx="6018">
                  <c:v>0.12995645574554499</c:v>
                </c:pt>
                <c:pt idx="6019">
                  <c:v>0.12357326974618491</c:v>
                </c:pt>
                <c:pt idx="6020">
                  <c:v>0.14179780593240426</c:v>
                </c:pt>
                <c:pt idx="6021">
                  <c:v>0.1624417832536956</c:v>
                </c:pt>
                <c:pt idx="6022">
                  <c:v>0.12143410988709281</c:v>
                </c:pt>
                <c:pt idx="6023">
                  <c:v>0.10930304451607503</c:v>
                </c:pt>
                <c:pt idx="6024">
                  <c:v>8.3831861987476206E-2</c:v>
                </c:pt>
                <c:pt idx="6025">
                  <c:v>8.2312744905921012E-2</c:v>
                </c:pt>
                <c:pt idx="6026">
                  <c:v>7.8699116657913862E-2</c:v>
                </c:pt>
                <c:pt idx="6027">
                  <c:v>7.7583678795201574E-2</c:v>
                </c:pt>
                <c:pt idx="6028">
                  <c:v>8.8662976559572004E-2</c:v>
                </c:pt>
                <c:pt idx="6029">
                  <c:v>8.6938269548554686E-2</c:v>
                </c:pt>
                <c:pt idx="6030">
                  <c:v>0.10938724340928882</c:v>
                </c:pt>
                <c:pt idx="6031">
                  <c:v>0.10947720953982484</c:v>
                </c:pt>
                <c:pt idx="6032">
                  <c:v>0.10898082162127294</c:v>
                </c:pt>
                <c:pt idx="6033">
                  <c:v>8.545501954019584E-2</c:v>
                </c:pt>
                <c:pt idx="6034">
                  <c:v>9.3013561360863334E-2</c:v>
                </c:pt>
                <c:pt idx="6035">
                  <c:v>9.4704068310427519E-2</c:v>
                </c:pt>
                <c:pt idx="6036">
                  <c:v>9.5020051846974665E-2</c:v>
                </c:pt>
                <c:pt idx="6037">
                  <c:v>9.5227711972838219E-2</c:v>
                </c:pt>
                <c:pt idx="6038">
                  <c:v>0.10635412167584932</c:v>
                </c:pt>
                <c:pt idx="6039">
                  <c:v>0.11501610111035995</c:v>
                </c:pt>
                <c:pt idx="6040">
                  <c:v>0.15090430114622949</c:v>
                </c:pt>
                <c:pt idx="6041">
                  <c:v>0.13021248069521768</c:v>
                </c:pt>
                <c:pt idx="6042">
                  <c:v>0.12525383238561441</c:v>
                </c:pt>
                <c:pt idx="6043">
                  <c:v>0.12043229954999125</c:v>
                </c:pt>
                <c:pt idx="6044">
                  <c:v>0.11449641333667127</c:v>
                </c:pt>
                <c:pt idx="6045">
                  <c:v>0.13536661253732313</c:v>
                </c:pt>
                <c:pt idx="6046">
                  <c:v>0.14137770086810875</c:v>
                </c:pt>
                <c:pt idx="6047">
                  <c:v>9.8643763694062886E-2</c:v>
                </c:pt>
                <c:pt idx="6048">
                  <c:v>8.2766623980817827E-2</c:v>
                </c:pt>
                <c:pt idx="6049">
                  <c:v>0.1311517004400331</c:v>
                </c:pt>
                <c:pt idx="6050">
                  <c:v>0.11482221139311038</c:v>
                </c:pt>
                <c:pt idx="6051">
                  <c:v>0.12186848234652416</c:v>
                </c:pt>
                <c:pt idx="6052">
                  <c:v>0.11459876873654759</c:v>
                </c:pt>
                <c:pt idx="6053">
                  <c:v>9.2664437764022431E-2</c:v>
                </c:pt>
                <c:pt idx="6054">
                  <c:v>8.2533129582499878E-2</c:v>
                </c:pt>
                <c:pt idx="6055">
                  <c:v>9.0964053795028268E-2</c:v>
                </c:pt>
                <c:pt idx="6056">
                  <c:v>7.9269022936945696E-2</c:v>
                </c:pt>
                <c:pt idx="6057">
                  <c:v>8.1745369901239831E-2</c:v>
                </c:pt>
                <c:pt idx="6058">
                  <c:v>9.1443876262074203E-2</c:v>
                </c:pt>
                <c:pt idx="6059">
                  <c:v>7.9085222060347529E-2</c:v>
                </c:pt>
                <c:pt idx="6060">
                  <c:v>8.9031114288382299E-2</c:v>
                </c:pt>
                <c:pt idx="6061">
                  <c:v>9.5907648603365966E-2</c:v>
                </c:pt>
                <c:pt idx="6062">
                  <c:v>0.1205062768577603</c:v>
                </c:pt>
                <c:pt idx="6063">
                  <c:v>0.10362508478575277</c:v>
                </c:pt>
                <c:pt idx="6064">
                  <c:v>0.11444981555564243</c:v>
                </c:pt>
                <c:pt idx="6065">
                  <c:v>0.11200041140312693</c:v>
                </c:pt>
                <c:pt idx="6066">
                  <c:v>0.14323480090598906</c:v>
                </c:pt>
                <c:pt idx="6067">
                  <c:v>0.13281917018960557</c:v>
                </c:pt>
                <c:pt idx="6068">
                  <c:v>0.13754681482650347</c:v>
                </c:pt>
                <c:pt idx="6069">
                  <c:v>0.13584901284346756</c:v>
                </c:pt>
                <c:pt idx="6070">
                  <c:v>0.11711879121621155</c:v>
                </c:pt>
                <c:pt idx="6071">
                  <c:v>9.2815222637047307E-2</c:v>
                </c:pt>
                <c:pt idx="6072">
                  <c:v>7.3604920484748759E-2</c:v>
                </c:pt>
                <c:pt idx="6073">
                  <c:v>7.7628245488006717E-2</c:v>
                </c:pt>
                <c:pt idx="6074">
                  <c:v>6.3961783434942313E-2</c:v>
                </c:pt>
                <c:pt idx="6075">
                  <c:v>7.2251403149408824E-2</c:v>
                </c:pt>
                <c:pt idx="6076">
                  <c:v>7.308386906413368E-2</c:v>
                </c:pt>
                <c:pt idx="6077">
                  <c:v>9.9673065823491475E-2</c:v>
                </c:pt>
                <c:pt idx="6078">
                  <c:v>0.10040737963678847</c:v>
                </c:pt>
                <c:pt idx="6079">
                  <c:v>8.8931170907075807E-2</c:v>
                </c:pt>
                <c:pt idx="6080">
                  <c:v>9.1107608650018379E-2</c:v>
                </c:pt>
                <c:pt idx="6081">
                  <c:v>8.7353434946221206E-2</c:v>
                </c:pt>
                <c:pt idx="6082">
                  <c:v>9.7499419974377333E-2</c:v>
                </c:pt>
                <c:pt idx="6083">
                  <c:v>0.1093268040238289</c:v>
                </c:pt>
                <c:pt idx="6084">
                  <c:v>8.9286687939900702E-2</c:v>
                </c:pt>
                <c:pt idx="6085">
                  <c:v>0.10769538045824714</c:v>
                </c:pt>
                <c:pt idx="6086">
                  <c:v>0.10392803402853998</c:v>
                </c:pt>
                <c:pt idx="6087">
                  <c:v>8.9953739033300228E-2</c:v>
                </c:pt>
                <c:pt idx="6088">
                  <c:v>9.7119073021721153E-2</c:v>
                </c:pt>
                <c:pt idx="6089">
                  <c:v>0.11119211163947916</c:v>
                </c:pt>
                <c:pt idx="6090">
                  <c:v>0.11454454245986118</c:v>
                </c:pt>
                <c:pt idx="6091">
                  <c:v>0.11716420123200248</c:v>
                </c:pt>
                <c:pt idx="6092">
                  <c:v>0.13207868025714614</c:v>
                </c:pt>
                <c:pt idx="6093">
                  <c:v>0.11839739703418747</c:v>
                </c:pt>
                <c:pt idx="6094">
                  <c:v>0.12281744656365697</c:v>
                </c:pt>
                <c:pt idx="6095">
                  <c:v>0.11506023254710109</c:v>
                </c:pt>
                <c:pt idx="6096">
                  <c:v>8.2356062931782742E-2</c:v>
                </c:pt>
                <c:pt idx="6097">
                  <c:v>8.1980435081292241E-2</c:v>
                </c:pt>
                <c:pt idx="6098">
                  <c:v>7.0538517679023582E-2</c:v>
                </c:pt>
                <c:pt idx="6099">
                  <c:v>6.5240556753733733E-2</c:v>
                </c:pt>
                <c:pt idx="6100">
                  <c:v>6.8648034183305756E-2</c:v>
                </c:pt>
                <c:pt idx="6101">
                  <c:v>8.1033644931158916E-2</c:v>
                </c:pt>
                <c:pt idx="6102">
                  <c:v>7.3986132551249473E-2</c:v>
                </c:pt>
                <c:pt idx="6103">
                  <c:v>0.10123582308977153</c:v>
                </c:pt>
                <c:pt idx="6104">
                  <c:v>0.11513739536387073</c:v>
                </c:pt>
                <c:pt idx="6105">
                  <c:v>0.10253634534058335</c:v>
                </c:pt>
                <c:pt idx="6106">
                  <c:v>8.8636875325029646E-2</c:v>
                </c:pt>
                <c:pt idx="6107">
                  <c:v>7.8678555049098056E-2</c:v>
                </c:pt>
                <c:pt idx="6108">
                  <c:v>0.1082501403256622</c:v>
                </c:pt>
                <c:pt idx="6109">
                  <c:v>9.3265611435790916E-2</c:v>
                </c:pt>
                <c:pt idx="6110">
                  <c:v>0.10824387809576197</c:v>
                </c:pt>
                <c:pt idx="6111">
                  <c:v>0.12825450206739575</c:v>
                </c:pt>
                <c:pt idx="6112">
                  <c:v>9.6513433329612E-2</c:v>
                </c:pt>
                <c:pt idx="6113">
                  <c:v>0.11780867918432124</c:v>
                </c:pt>
                <c:pt idx="6114">
                  <c:v>0.11240891236701282</c:v>
                </c:pt>
                <c:pt idx="6115">
                  <c:v>0.11139158988315037</c:v>
                </c:pt>
                <c:pt idx="6116">
                  <c:v>0.13607020268876938</c:v>
                </c:pt>
                <c:pt idx="6117">
                  <c:v>0.11915365521686021</c:v>
                </c:pt>
                <c:pt idx="6118">
                  <c:v>0.11889327696514458</c:v>
                </c:pt>
                <c:pt idx="6119">
                  <c:v>0.10307334372304372</c:v>
                </c:pt>
                <c:pt idx="6120">
                  <c:v>9.1706278212772496E-2</c:v>
                </c:pt>
                <c:pt idx="6121">
                  <c:v>6.939496981717877E-2</c:v>
                </c:pt>
                <c:pt idx="6122">
                  <c:v>7.0995447349640514E-2</c:v>
                </c:pt>
                <c:pt idx="6123">
                  <c:v>6.7013321523205077E-2</c:v>
                </c:pt>
                <c:pt idx="6124">
                  <c:v>6.6509965947873853E-2</c:v>
                </c:pt>
                <c:pt idx="6125">
                  <c:v>8.4219295171171799E-2</c:v>
                </c:pt>
                <c:pt idx="6126">
                  <c:v>0.1098944711507075</c:v>
                </c:pt>
                <c:pt idx="6127">
                  <c:v>0.10629911485627086</c:v>
                </c:pt>
                <c:pt idx="6128">
                  <c:v>0.10595380443277753</c:v>
                </c:pt>
                <c:pt idx="6129">
                  <c:v>9.8195728678829586E-2</c:v>
                </c:pt>
                <c:pt idx="6130">
                  <c:v>0.10824478604143842</c:v>
                </c:pt>
                <c:pt idx="6131">
                  <c:v>0.10759157083386843</c:v>
                </c:pt>
                <c:pt idx="6132">
                  <c:v>0.1202744755350393</c:v>
                </c:pt>
                <c:pt idx="6133">
                  <c:v>0.10010360346419207</c:v>
                </c:pt>
                <c:pt idx="6134">
                  <c:v>0.10883386711609067</c:v>
                </c:pt>
                <c:pt idx="6135">
                  <c:v>0.11660651295555924</c:v>
                </c:pt>
                <c:pt idx="6136">
                  <c:v>0.1248702994417147</c:v>
                </c:pt>
                <c:pt idx="6137">
                  <c:v>0.12249275532530825</c:v>
                </c:pt>
                <c:pt idx="6138">
                  <c:v>9.7774877659103115E-2</c:v>
                </c:pt>
                <c:pt idx="6139">
                  <c:v>9.440933617942214E-2</c:v>
                </c:pt>
                <c:pt idx="6140">
                  <c:v>0.11799557551265205</c:v>
                </c:pt>
                <c:pt idx="6141">
                  <c:v>0.11612667940668826</c:v>
                </c:pt>
                <c:pt idx="6142">
                  <c:v>0.10979538242331541</c:v>
                </c:pt>
                <c:pt idx="6143">
                  <c:v>9.9381519923311262E-2</c:v>
                </c:pt>
                <c:pt idx="6144">
                  <c:v>8.9203024326913988E-2</c:v>
                </c:pt>
                <c:pt idx="6145">
                  <c:v>7.2167989008402975E-2</c:v>
                </c:pt>
                <c:pt idx="6146">
                  <c:v>6.0234749075272376E-2</c:v>
                </c:pt>
                <c:pt idx="6147">
                  <c:v>5.6345998060832986E-2</c:v>
                </c:pt>
                <c:pt idx="6148">
                  <c:v>7.4019465309955859E-2</c:v>
                </c:pt>
                <c:pt idx="6149">
                  <c:v>7.2902251600024823E-2</c:v>
                </c:pt>
                <c:pt idx="6150">
                  <c:v>7.1790844243019819E-2</c:v>
                </c:pt>
                <c:pt idx="6151">
                  <c:v>8.1933852827999823E-2</c:v>
                </c:pt>
                <c:pt idx="6152">
                  <c:v>0.11453901109809177</c:v>
                </c:pt>
                <c:pt idx="6153">
                  <c:v>0.10646887209615501</c:v>
                </c:pt>
                <c:pt idx="6154">
                  <c:v>0.11333125619789408</c:v>
                </c:pt>
                <c:pt idx="6155">
                  <c:v>0.12015762408785502</c:v>
                </c:pt>
                <c:pt idx="6156">
                  <c:v>0.11600904932951685</c:v>
                </c:pt>
                <c:pt idx="6157">
                  <c:v>9.7244890320504304E-2</c:v>
                </c:pt>
                <c:pt idx="6158">
                  <c:v>0.1187037339439521</c:v>
                </c:pt>
                <c:pt idx="6159">
                  <c:v>9.1006841643695574E-2</c:v>
                </c:pt>
                <c:pt idx="6160">
                  <c:v>0.13673425506013057</c:v>
                </c:pt>
                <c:pt idx="6161">
                  <c:v>0.1387480005345042</c:v>
                </c:pt>
                <c:pt idx="6162">
                  <c:v>0.10253955639753368</c:v>
                </c:pt>
                <c:pt idx="6163">
                  <c:v>0.1081898446723091</c:v>
                </c:pt>
                <c:pt idx="6164">
                  <c:v>0.11534170246409919</c:v>
                </c:pt>
                <c:pt idx="6165">
                  <c:v>0.11798747262399624</c:v>
                </c:pt>
                <c:pt idx="6166">
                  <c:v>9.8611339939744858E-2</c:v>
                </c:pt>
                <c:pt idx="6167">
                  <c:v>9.683434230676688E-2</c:v>
                </c:pt>
                <c:pt idx="6168">
                  <c:v>6.3829234969252052E-2</c:v>
                </c:pt>
                <c:pt idx="6169">
                  <c:v>7.4875982718773035E-2</c:v>
                </c:pt>
                <c:pt idx="6170">
                  <c:v>6.669431226532202E-2</c:v>
                </c:pt>
                <c:pt idx="6171">
                  <c:v>6.7107830186746195E-2</c:v>
                </c:pt>
                <c:pt idx="6172">
                  <c:v>6.7576831339311361E-2</c:v>
                </c:pt>
                <c:pt idx="6173">
                  <c:v>7.3159061606802744E-2</c:v>
                </c:pt>
                <c:pt idx="6174">
                  <c:v>7.3343547737470691E-2</c:v>
                </c:pt>
                <c:pt idx="6175">
                  <c:v>8.3284262893056599E-2</c:v>
                </c:pt>
                <c:pt idx="6176">
                  <c:v>7.7254867620424314E-2</c:v>
                </c:pt>
                <c:pt idx="6177">
                  <c:v>0.10760916830837126</c:v>
                </c:pt>
                <c:pt idx="6178">
                  <c:v>0.1276575021866892</c:v>
                </c:pt>
                <c:pt idx="6179">
                  <c:v>9.6499104517720771E-2</c:v>
                </c:pt>
                <c:pt idx="6180">
                  <c:v>0.12770835019093779</c:v>
                </c:pt>
                <c:pt idx="6181">
                  <c:v>9.3393304186105378E-2</c:v>
                </c:pt>
                <c:pt idx="6182">
                  <c:v>0.11227079287065646</c:v>
                </c:pt>
                <c:pt idx="6183">
                  <c:v>0.11025056476511332</c:v>
                </c:pt>
                <c:pt idx="6184">
                  <c:v>0.10913561804504711</c:v>
                </c:pt>
                <c:pt idx="6185">
                  <c:v>0.12193817856682986</c:v>
                </c:pt>
                <c:pt idx="6186">
                  <c:v>0.10048608563509721</c:v>
                </c:pt>
                <c:pt idx="6187">
                  <c:v>0.14032584070005977</c:v>
                </c:pt>
                <c:pt idx="6188">
                  <c:v>0.14775498144290533</c:v>
                </c:pt>
                <c:pt idx="6189">
                  <c:v>0.12393683311925298</c:v>
                </c:pt>
                <c:pt idx="6190">
                  <c:v>0.10276515088844113</c:v>
                </c:pt>
                <c:pt idx="6191">
                  <c:v>7.395084009524755E-2</c:v>
                </c:pt>
                <c:pt idx="6192">
                  <c:v>7.4533593796686892E-2</c:v>
                </c:pt>
                <c:pt idx="6193">
                  <c:v>6.8441897034230217E-2</c:v>
                </c:pt>
                <c:pt idx="6194">
                  <c:v>5.8915023169053921E-2</c:v>
                </c:pt>
                <c:pt idx="6195">
                  <c:v>5.9213139667307957E-2</c:v>
                </c:pt>
                <c:pt idx="6196">
                  <c:v>6.7118544141705053E-2</c:v>
                </c:pt>
                <c:pt idx="6197">
                  <c:v>8.2834270960046891E-2</c:v>
                </c:pt>
                <c:pt idx="6198">
                  <c:v>8.8040488311439333E-2</c:v>
                </c:pt>
                <c:pt idx="6199">
                  <c:v>9.9805018518225527E-2</c:v>
                </c:pt>
                <c:pt idx="6200">
                  <c:v>8.5883443798632372E-2</c:v>
                </c:pt>
                <c:pt idx="6201">
                  <c:v>0.1205766262013883</c:v>
                </c:pt>
                <c:pt idx="6202">
                  <c:v>9.3715237590264788E-2</c:v>
                </c:pt>
                <c:pt idx="6203">
                  <c:v>0.10738501181005884</c:v>
                </c:pt>
                <c:pt idx="6204">
                  <c:v>0.11646957756948512</c:v>
                </c:pt>
                <c:pt idx="6205">
                  <c:v>9.8720990704885755E-2</c:v>
                </c:pt>
                <c:pt idx="6206">
                  <c:v>9.9987332813169211E-2</c:v>
                </c:pt>
                <c:pt idx="6207">
                  <c:v>0.12107880376234358</c:v>
                </c:pt>
                <c:pt idx="6208">
                  <c:v>0.12800422718144808</c:v>
                </c:pt>
                <c:pt idx="6209">
                  <c:v>0.12130956523815244</c:v>
                </c:pt>
                <c:pt idx="6210">
                  <c:v>9.0813197600828843E-2</c:v>
                </c:pt>
                <c:pt idx="6211">
                  <c:v>0.11860982255973337</c:v>
                </c:pt>
                <c:pt idx="6212">
                  <c:v>0.1208964198429789</c:v>
                </c:pt>
                <c:pt idx="6213">
                  <c:v>0.14086793643283732</c:v>
                </c:pt>
                <c:pt idx="6214">
                  <c:v>0.1202049093056429</c:v>
                </c:pt>
                <c:pt idx="6215">
                  <c:v>8.7658434658261855E-2</c:v>
                </c:pt>
                <c:pt idx="6216">
                  <c:v>8.5068620908310119E-2</c:v>
                </c:pt>
                <c:pt idx="6217">
                  <c:v>6.9726970408513306E-2</c:v>
                </c:pt>
                <c:pt idx="6218">
                  <c:v>5.7361904953039583E-2</c:v>
                </c:pt>
                <c:pt idx="6219">
                  <c:v>6.4172136413028547E-2</c:v>
                </c:pt>
                <c:pt idx="6220">
                  <c:v>6.6319124713183006E-2</c:v>
                </c:pt>
                <c:pt idx="6221">
                  <c:v>9.0622313104891272E-2</c:v>
                </c:pt>
                <c:pt idx="6222">
                  <c:v>7.1657650038326665E-2</c:v>
                </c:pt>
                <c:pt idx="6223">
                  <c:v>8.4460130750331E-2</c:v>
                </c:pt>
                <c:pt idx="6224">
                  <c:v>9.1401728153561804E-2</c:v>
                </c:pt>
                <c:pt idx="6225">
                  <c:v>9.5561793639690154E-2</c:v>
                </c:pt>
                <c:pt idx="6226">
                  <c:v>9.9504007053261165E-2</c:v>
                </c:pt>
                <c:pt idx="6227">
                  <c:v>0.10412088998723716</c:v>
                </c:pt>
                <c:pt idx="6228">
                  <c:v>0.10264491874658024</c:v>
                </c:pt>
                <c:pt idx="6229">
                  <c:v>9.6158885689985749E-2</c:v>
                </c:pt>
                <c:pt idx="6230">
                  <c:v>8.7889165075983544E-2</c:v>
                </c:pt>
                <c:pt idx="6231">
                  <c:v>0.12180687009982118</c:v>
                </c:pt>
                <c:pt idx="6232">
                  <c:v>0.1183553808029412</c:v>
                </c:pt>
                <c:pt idx="6233">
                  <c:v>0.12842368595050938</c:v>
                </c:pt>
                <c:pt idx="6234">
                  <c:v>0.11141109195364732</c:v>
                </c:pt>
                <c:pt idx="6235">
                  <c:v>0.1173595417027348</c:v>
                </c:pt>
                <c:pt idx="6236">
                  <c:v>0.11414518907237761</c:v>
                </c:pt>
                <c:pt idx="6237">
                  <c:v>0.11877741361675125</c:v>
                </c:pt>
                <c:pt idx="6238">
                  <c:v>0.11578331847815199</c:v>
                </c:pt>
                <c:pt idx="6239">
                  <c:v>9.435271457457868E-2</c:v>
                </c:pt>
                <c:pt idx="6240">
                  <c:v>6.8445854687353924E-2</c:v>
                </c:pt>
                <c:pt idx="6241">
                  <c:v>6.272847156211557E-2</c:v>
                </c:pt>
                <c:pt idx="6242">
                  <c:v>6.9494715539271362E-2</c:v>
                </c:pt>
                <c:pt idx="6243">
                  <c:v>6.0893695297005015E-2</c:v>
                </c:pt>
                <c:pt idx="6244">
                  <c:v>7.8591362037804896E-2</c:v>
                </c:pt>
                <c:pt idx="6245">
                  <c:v>8.9027101721401186E-2</c:v>
                </c:pt>
                <c:pt idx="6246">
                  <c:v>9.1476246400581981E-2</c:v>
                </c:pt>
                <c:pt idx="6247">
                  <c:v>9.0506530654227924E-2</c:v>
                </c:pt>
                <c:pt idx="6248">
                  <c:v>0.11765102517866041</c:v>
                </c:pt>
                <c:pt idx="6249">
                  <c:v>9.9000144264624654E-2</c:v>
                </c:pt>
                <c:pt idx="6250">
                  <c:v>0.11558455140368455</c:v>
                </c:pt>
                <c:pt idx="6251">
                  <c:v>0.1217094981707916</c:v>
                </c:pt>
                <c:pt idx="6252">
                  <c:v>0.11918887865367306</c:v>
                </c:pt>
                <c:pt idx="6253">
                  <c:v>0.1055244852704758</c:v>
                </c:pt>
                <c:pt idx="6254">
                  <c:v>0.1195777249832161</c:v>
                </c:pt>
                <c:pt idx="6255">
                  <c:v>0.13743639898010251</c:v>
                </c:pt>
                <c:pt idx="6256">
                  <c:v>0.1533679586316278</c:v>
                </c:pt>
                <c:pt idx="6257">
                  <c:v>0.13804908060903784</c:v>
                </c:pt>
                <c:pt idx="6258">
                  <c:v>0.11231919143660368</c:v>
                </c:pt>
                <c:pt idx="6259">
                  <c:v>0.13613900231193676</c:v>
                </c:pt>
                <c:pt idx="6260">
                  <c:v>0.11927105793061187</c:v>
                </c:pt>
                <c:pt idx="6261">
                  <c:v>0.11235931482917298</c:v>
                </c:pt>
                <c:pt idx="6262">
                  <c:v>0.10544817317381282</c:v>
                </c:pt>
                <c:pt idx="6263">
                  <c:v>0.10511666195098102</c:v>
                </c:pt>
                <c:pt idx="6264">
                  <c:v>6.8253954687105226E-2</c:v>
                </c:pt>
                <c:pt idx="6265">
                  <c:v>6.9328697093375621E-2</c:v>
                </c:pt>
                <c:pt idx="6266">
                  <c:v>7.7130752068966121E-2</c:v>
                </c:pt>
                <c:pt idx="6267">
                  <c:v>6.7784310197078562E-2</c:v>
                </c:pt>
                <c:pt idx="6268">
                  <c:v>6.5010849860512573E-2</c:v>
                </c:pt>
                <c:pt idx="6269">
                  <c:v>8.5308182834850824E-2</c:v>
                </c:pt>
                <c:pt idx="6270">
                  <c:v>9.2429524303552141E-2</c:v>
                </c:pt>
                <c:pt idx="6271">
                  <c:v>9.0823779039974711E-2</c:v>
                </c:pt>
                <c:pt idx="6272">
                  <c:v>8.5457835571102828E-2</c:v>
                </c:pt>
                <c:pt idx="6273">
                  <c:v>7.6077052878136806E-2</c:v>
                </c:pt>
                <c:pt idx="6274">
                  <c:v>9.063066911271779E-2</c:v>
                </c:pt>
                <c:pt idx="6275">
                  <c:v>0.11199809421598217</c:v>
                </c:pt>
                <c:pt idx="6276">
                  <c:v>9.2810926556414292E-2</c:v>
                </c:pt>
                <c:pt idx="6277">
                  <c:v>9.5336430794380533E-2</c:v>
                </c:pt>
                <c:pt idx="6278">
                  <c:v>0.12850697850435849</c:v>
                </c:pt>
                <c:pt idx="6279">
                  <c:v>0.13158831574073324</c:v>
                </c:pt>
                <c:pt idx="6280">
                  <c:v>0.11274198091151336</c:v>
                </c:pt>
                <c:pt idx="6281">
                  <c:v>0.12854617846515837</c:v>
                </c:pt>
                <c:pt idx="6282">
                  <c:v>0.10114235132645429</c:v>
                </c:pt>
                <c:pt idx="6283">
                  <c:v>0.1167328580536303</c:v>
                </c:pt>
                <c:pt idx="6284">
                  <c:v>0.11783499084649658</c:v>
                </c:pt>
                <c:pt idx="6285">
                  <c:v>0.11348504903680687</c:v>
                </c:pt>
                <c:pt idx="6286">
                  <c:v>0.11352528754383442</c:v>
                </c:pt>
                <c:pt idx="6287">
                  <c:v>9.5185145397092358E-2</c:v>
                </c:pt>
                <c:pt idx="6288">
                  <c:v>7.4390344340905162E-2</c:v>
                </c:pt>
                <c:pt idx="6289">
                  <c:v>6.9307799590220195E-2</c:v>
                </c:pt>
                <c:pt idx="6290">
                  <c:v>7.4673171310719905E-2</c:v>
                </c:pt>
                <c:pt idx="6291">
                  <c:v>7.6909075164198967E-2</c:v>
                </c:pt>
                <c:pt idx="6292">
                  <c:v>8.5460270694301926E-2</c:v>
                </c:pt>
                <c:pt idx="6293">
                  <c:v>8.6869952504600736E-2</c:v>
                </c:pt>
                <c:pt idx="6294">
                  <c:v>9.5234788525674172E-2</c:v>
                </c:pt>
                <c:pt idx="6295">
                  <c:v>0.12201874262245391</c:v>
                </c:pt>
                <c:pt idx="6296">
                  <c:v>0.10143110511165218</c:v>
                </c:pt>
                <c:pt idx="6297">
                  <c:v>0.10419405841371443</c:v>
                </c:pt>
                <c:pt idx="6298">
                  <c:v>9.9166749185447989E-2</c:v>
                </c:pt>
                <c:pt idx="6299">
                  <c:v>8.7894427253778787E-2</c:v>
                </c:pt>
                <c:pt idx="6300">
                  <c:v>0.1041769649226116</c:v>
                </c:pt>
                <c:pt idx="6301">
                  <c:v>0.10859124245855423</c:v>
                </c:pt>
                <c:pt idx="6302">
                  <c:v>0.10342470899261941</c:v>
                </c:pt>
                <c:pt idx="6303">
                  <c:v>0.11624899679319634</c:v>
                </c:pt>
                <c:pt idx="6304">
                  <c:v>0.11851101044279409</c:v>
                </c:pt>
                <c:pt idx="6305">
                  <c:v>0.10936342414131107</c:v>
                </c:pt>
                <c:pt idx="6306">
                  <c:v>0.12107714802541487</c:v>
                </c:pt>
                <c:pt idx="6307">
                  <c:v>0.12699110972049923</c:v>
                </c:pt>
                <c:pt idx="6308">
                  <c:v>0.13529863132264422</c:v>
                </c:pt>
                <c:pt idx="6309">
                  <c:v>0.12929836952112306</c:v>
                </c:pt>
                <c:pt idx="6310">
                  <c:v>0.108147951843012</c:v>
                </c:pt>
                <c:pt idx="6311">
                  <c:v>9.2840062582869032E-2</c:v>
                </c:pt>
                <c:pt idx="6312">
                  <c:v>7.5392637991668274E-2</c:v>
                </c:pt>
                <c:pt idx="6313">
                  <c:v>7.1136893173350813E-2</c:v>
                </c:pt>
                <c:pt idx="6314">
                  <c:v>7.6122762500251462E-2</c:v>
                </c:pt>
                <c:pt idx="6315">
                  <c:v>7.7617429142085692E-2</c:v>
                </c:pt>
                <c:pt idx="6316">
                  <c:v>6.6682605170485909E-2</c:v>
                </c:pt>
                <c:pt idx="6317">
                  <c:v>7.2448393811271078E-2</c:v>
                </c:pt>
                <c:pt idx="6318">
                  <c:v>7.4690809099930588E-2</c:v>
                </c:pt>
                <c:pt idx="6319">
                  <c:v>9.17973306907061E-2</c:v>
                </c:pt>
                <c:pt idx="6320">
                  <c:v>0.11472250495818416</c:v>
                </c:pt>
                <c:pt idx="6321">
                  <c:v>0.12404690320236748</c:v>
                </c:pt>
                <c:pt idx="6322">
                  <c:v>0.11740399970208798</c:v>
                </c:pt>
                <c:pt idx="6323">
                  <c:v>0.11853051904134418</c:v>
                </c:pt>
                <c:pt idx="6324">
                  <c:v>0.12633591309078471</c:v>
                </c:pt>
                <c:pt idx="6325">
                  <c:v>0.11396679387284696</c:v>
                </c:pt>
                <c:pt idx="6326">
                  <c:v>0.11545023748427664</c:v>
                </c:pt>
                <c:pt idx="6327">
                  <c:v>0.105988176407564</c:v>
                </c:pt>
                <c:pt idx="6328">
                  <c:v>0.10701969472816439</c:v>
                </c:pt>
                <c:pt idx="6329">
                  <c:v>0.12139691626738748</c:v>
                </c:pt>
                <c:pt idx="6330">
                  <c:v>0.12755384429204247</c:v>
                </c:pt>
                <c:pt idx="6331">
                  <c:v>0.11780951657984416</c:v>
                </c:pt>
                <c:pt idx="6332">
                  <c:v>0.13069386974975267</c:v>
                </c:pt>
                <c:pt idx="6333">
                  <c:v>0.15025304401974576</c:v>
                </c:pt>
                <c:pt idx="6334">
                  <c:v>0.12135953142027399</c:v>
                </c:pt>
                <c:pt idx="6335">
                  <c:v>0.11250409648475659</c:v>
                </c:pt>
                <c:pt idx="6336">
                  <c:v>0.10142903458763665</c:v>
                </c:pt>
                <c:pt idx="6337">
                  <c:v>8.2854168104335948E-2</c:v>
                </c:pt>
                <c:pt idx="6338">
                  <c:v>7.7893900616780212E-2</c:v>
                </c:pt>
                <c:pt idx="6339">
                  <c:v>6.5329264830194453E-2</c:v>
                </c:pt>
                <c:pt idx="6340">
                  <c:v>7.4133635090364539E-2</c:v>
                </c:pt>
                <c:pt idx="6341">
                  <c:v>6.9082436099576608E-2</c:v>
                </c:pt>
                <c:pt idx="6342">
                  <c:v>7.2684963032142239E-2</c:v>
                </c:pt>
                <c:pt idx="6343">
                  <c:v>0.1064094657261164</c:v>
                </c:pt>
                <c:pt idx="6344">
                  <c:v>0.11133332582090655</c:v>
                </c:pt>
                <c:pt idx="6345">
                  <c:v>0.13465964545638578</c:v>
                </c:pt>
                <c:pt idx="6346">
                  <c:v>0.14151803393789639</c:v>
                </c:pt>
                <c:pt idx="6347">
                  <c:v>0.13941139778119846</c:v>
                </c:pt>
                <c:pt idx="6348">
                  <c:v>0.1870129863944279</c:v>
                </c:pt>
                <c:pt idx="6349">
                  <c:v>0.15189765432747895</c:v>
                </c:pt>
                <c:pt idx="6350">
                  <c:v>0.15053730131421</c:v>
                </c:pt>
                <c:pt idx="6351">
                  <c:v>0.16829407079438191</c:v>
                </c:pt>
                <c:pt idx="6352">
                  <c:v>0.13362408853292465</c:v>
                </c:pt>
                <c:pt idx="6353">
                  <c:v>0.1199474428439691</c:v>
                </c:pt>
                <c:pt idx="6354">
                  <c:v>0.13742015924646439</c:v>
                </c:pt>
                <c:pt idx="6355">
                  <c:v>0.20557716593736494</c:v>
                </c:pt>
                <c:pt idx="6356">
                  <c:v>0.17402249866378891</c:v>
                </c:pt>
                <c:pt idx="6357">
                  <c:v>0.15794557478159105</c:v>
                </c:pt>
                <c:pt idx="6358">
                  <c:v>0.13146382859799616</c:v>
                </c:pt>
                <c:pt idx="6359">
                  <c:v>0.12851420525807566</c:v>
                </c:pt>
                <c:pt idx="6360">
                  <c:v>0.11288702176424446</c:v>
                </c:pt>
                <c:pt idx="6361">
                  <c:v>9.5340900570952972E-2</c:v>
                </c:pt>
                <c:pt idx="6362">
                  <c:v>8.8323118031388759E-2</c:v>
                </c:pt>
                <c:pt idx="6363">
                  <c:v>6.9599583876519558E-2</c:v>
                </c:pt>
                <c:pt idx="6364">
                  <c:v>8.0345984924235739E-2</c:v>
                </c:pt>
                <c:pt idx="6365">
                  <c:v>7.9517276835238362E-2</c:v>
                </c:pt>
                <c:pt idx="6366">
                  <c:v>9.8028947397070756E-2</c:v>
                </c:pt>
                <c:pt idx="6367">
                  <c:v>0.10433915150413138</c:v>
                </c:pt>
                <c:pt idx="6368">
                  <c:v>0.12836826016649336</c:v>
                </c:pt>
                <c:pt idx="6369">
                  <c:v>0.11272369507457591</c:v>
                </c:pt>
                <c:pt idx="6370">
                  <c:v>0.10921217294084402</c:v>
                </c:pt>
                <c:pt idx="6371">
                  <c:v>9.8042937328152446E-2</c:v>
                </c:pt>
                <c:pt idx="6372">
                  <c:v>0.11977200539566633</c:v>
                </c:pt>
                <c:pt idx="6373">
                  <c:v>0.10585292150488805</c:v>
                </c:pt>
                <c:pt idx="6374">
                  <c:v>0.12391288989478279</c:v>
                </c:pt>
                <c:pt idx="6375">
                  <c:v>0.11184391198621293</c:v>
                </c:pt>
                <c:pt idx="6376">
                  <c:v>0.10395405716112996</c:v>
                </c:pt>
                <c:pt idx="6377">
                  <c:v>0.13099668192784028</c:v>
                </c:pt>
                <c:pt idx="6378">
                  <c:v>0.11859553465578954</c:v>
                </c:pt>
                <c:pt idx="6379">
                  <c:v>0.17662085313374337</c:v>
                </c:pt>
                <c:pt idx="6380">
                  <c:v>0.13778032305780905</c:v>
                </c:pt>
                <c:pt idx="6381">
                  <c:v>0.16135371952628649</c:v>
                </c:pt>
                <c:pt idx="6382">
                  <c:v>0.10890926832515745</c:v>
                </c:pt>
                <c:pt idx="6383">
                  <c:v>8.992968227041051E-2</c:v>
                </c:pt>
                <c:pt idx="6384">
                  <c:v>7.8333851082071443E-2</c:v>
                </c:pt>
                <c:pt idx="6385">
                  <c:v>7.8293746583018894E-2</c:v>
                </c:pt>
                <c:pt idx="6386">
                  <c:v>8.0873675674325837E-2</c:v>
                </c:pt>
                <c:pt idx="6387">
                  <c:v>6.9421092752607452E-2</c:v>
                </c:pt>
                <c:pt idx="6388">
                  <c:v>6.8619163747392548E-2</c:v>
                </c:pt>
                <c:pt idx="6389">
                  <c:v>8.8272584471679766E-2</c:v>
                </c:pt>
                <c:pt idx="6390">
                  <c:v>8.0917394827377379E-2</c:v>
                </c:pt>
                <c:pt idx="6391">
                  <c:v>9.8495555707766747E-2</c:v>
                </c:pt>
                <c:pt idx="6392">
                  <c:v>0.10177466635372041</c:v>
                </c:pt>
                <c:pt idx="6393">
                  <c:v>0.10984575291769917</c:v>
                </c:pt>
                <c:pt idx="6394">
                  <c:v>0.12614716367666115</c:v>
                </c:pt>
                <c:pt idx="6395">
                  <c:v>0.1156969776007907</c:v>
                </c:pt>
                <c:pt idx="6396">
                  <c:v>9.2700060347759849E-2</c:v>
                </c:pt>
                <c:pt idx="6397">
                  <c:v>9.9921991850401778E-2</c:v>
                </c:pt>
                <c:pt idx="6398">
                  <c:v>0.12132410604370478</c:v>
                </c:pt>
                <c:pt idx="6399">
                  <c:v>0.12080720779287546</c:v>
                </c:pt>
                <c:pt idx="6400">
                  <c:v>0.10786587814828713</c:v>
                </c:pt>
                <c:pt idx="6401">
                  <c:v>0.14104922984802604</c:v>
                </c:pt>
                <c:pt idx="6402">
                  <c:v>0.14360632810823334</c:v>
                </c:pt>
                <c:pt idx="6403">
                  <c:v>0.1206858762964267</c:v>
                </c:pt>
                <c:pt idx="6404">
                  <c:v>0.12428824753367904</c:v>
                </c:pt>
                <c:pt idx="6405">
                  <c:v>0.13054707239362295</c:v>
                </c:pt>
                <c:pt idx="6406">
                  <c:v>0.12694693305629523</c:v>
                </c:pt>
                <c:pt idx="6407">
                  <c:v>0.10029145438619592</c:v>
                </c:pt>
                <c:pt idx="6408">
                  <c:v>7.9673880472933389E-2</c:v>
                </c:pt>
                <c:pt idx="6409">
                  <c:v>7.2982583502839607E-2</c:v>
                </c:pt>
                <c:pt idx="6410">
                  <c:v>6.9310853655105961E-2</c:v>
                </c:pt>
                <c:pt idx="6411">
                  <c:v>7.6237723283652373E-2</c:v>
                </c:pt>
                <c:pt idx="6412">
                  <c:v>8.1177206724050474E-2</c:v>
                </c:pt>
                <c:pt idx="6413">
                  <c:v>7.1430295027572741E-2</c:v>
                </c:pt>
                <c:pt idx="6414">
                  <c:v>8.4928366594010027E-2</c:v>
                </c:pt>
                <c:pt idx="6415">
                  <c:v>0.1235866750448021</c:v>
                </c:pt>
                <c:pt idx="6416">
                  <c:v>0.10296153066697605</c:v>
                </c:pt>
                <c:pt idx="6417">
                  <c:v>9.6983175028747759E-2</c:v>
                </c:pt>
                <c:pt idx="6418">
                  <c:v>8.7210045910811385E-2</c:v>
                </c:pt>
                <c:pt idx="6419">
                  <c:v>8.6519023683024401E-2</c:v>
                </c:pt>
                <c:pt idx="6420">
                  <c:v>0.1013580140533223</c:v>
                </c:pt>
                <c:pt idx="6421">
                  <c:v>0.10213173736548384</c:v>
                </c:pt>
                <c:pt idx="6422">
                  <c:v>9.2453457610354894E-2</c:v>
                </c:pt>
                <c:pt idx="6423">
                  <c:v>8.6909959065846559E-2</c:v>
                </c:pt>
                <c:pt idx="6424">
                  <c:v>0.11250663219195375</c:v>
                </c:pt>
                <c:pt idx="6425">
                  <c:v>0.12725473941112123</c:v>
                </c:pt>
                <c:pt idx="6426">
                  <c:v>0.11121454432473038</c:v>
                </c:pt>
                <c:pt idx="6427">
                  <c:v>0.16037777743628925</c:v>
                </c:pt>
                <c:pt idx="6428">
                  <c:v>0.13884816930765917</c:v>
                </c:pt>
                <c:pt idx="6429">
                  <c:v>0.13935814068129454</c:v>
                </c:pt>
                <c:pt idx="6430">
                  <c:v>0.12300597857770147</c:v>
                </c:pt>
                <c:pt idx="6431">
                  <c:v>8.5005072303257018E-2</c:v>
                </c:pt>
                <c:pt idx="6432">
                  <c:v>7.6097405987723535E-2</c:v>
                </c:pt>
                <c:pt idx="6433">
                  <c:v>7.1876486585224567E-2</c:v>
                </c:pt>
                <c:pt idx="6434">
                  <c:v>0.11970296717882682</c:v>
                </c:pt>
                <c:pt idx="6435">
                  <c:v>0.12834775704653334</c:v>
                </c:pt>
                <c:pt idx="6436">
                  <c:v>0.11917916732285799</c:v>
                </c:pt>
                <c:pt idx="6437">
                  <c:v>8.0222537484506959E-2</c:v>
                </c:pt>
                <c:pt idx="6438">
                  <c:v>9.8154223157675274E-2</c:v>
                </c:pt>
                <c:pt idx="6439">
                  <c:v>8.4576169331285811E-2</c:v>
                </c:pt>
                <c:pt idx="6440">
                  <c:v>9.0444997589037374E-2</c:v>
                </c:pt>
                <c:pt idx="6441">
                  <c:v>0.1123302228271728</c:v>
                </c:pt>
                <c:pt idx="6442">
                  <c:v>0.10544705837044636</c:v>
                </c:pt>
                <c:pt idx="6443">
                  <c:v>0.10314988994769687</c:v>
                </c:pt>
                <c:pt idx="6444">
                  <c:v>0.11846981585469638</c:v>
                </c:pt>
                <c:pt idx="6445">
                  <c:v>0.12186968310187882</c:v>
                </c:pt>
                <c:pt idx="6446">
                  <c:v>9.7024996188289428E-2</c:v>
                </c:pt>
                <c:pt idx="6447">
                  <c:v>9.922563273912656E-2</c:v>
                </c:pt>
                <c:pt idx="6448">
                  <c:v>9.5473106967927643E-2</c:v>
                </c:pt>
                <c:pt idx="6449">
                  <c:v>0.12385864027814371</c:v>
                </c:pt>
                <c:pt idx="6450">
                  <c:v>0.1407025174446867</c:v>
                </c:pt>
                <c:pt idx="6451">
                  <c:v>0.12521294694160301</c:v>
                </c:pt>
                <c:pt idx="6452">
                  <c:v>0.13692195924862685</c:v>
                </c:pt>
                <c:pt idx="6453">
                  <c:v>0.12455274379989427</c:v>
                </c:pt>
                <c:pt idx="6454">
                  <c:v>0.12632938721950812</c:v>
                </c:pt>
                <c:pt idx="6455">
                  <c:v>0.10862947992617017</c:v>
                </c:pt>
                <c:pt idx="6456">
                  <c:v>9.5368210075243404E-2</c:v>
                </c:pt>
                <c:pt idx="6457">
                  <c:v>9.3070457691133188E-2</c:v>
                </c:pt>
                <c:pt idx="6458">
                  <c:v>0.13717221262960605</c:v>
                </c:pt>
                <c:pt idx="6459">
                  <c:v>0.11581979203554038</c:v>
                </c:pt>
                <c:pt idx="6460">
                  <c:v>0.12590533035577989</c:v>
                </c:pt>
                <c:pt idx="6461">
                  <c:v>9.5274227752598722E-2</c:v>
                </c:pt>
                <c:pt idx="6462">
                  <c:v>9.6986068758431479E-2</c:v>
                </c:pt>
                <c:pt idx="6463">
                  <c:v>9.3371628673385748E-2</c:v>
                </c:pt>
                <c:pt idx="6464">
                  <c:v>0.11452386031737323</c:v>
                </c:pt>
                <c:pt idx="6465">
                  <c:v>0.11687206498138647</c:v>
                </c:pt>
                <c:pt idx="6466">
                  <c:v>0.10162327263625016</c:v>
                </c:pt>
                <c:pt idx="6467">
                  <c:v>0.10309451218352181</c:v>
                </c:pt>
                <c:pt idx="6468">
                  <c:v>0.10230621703696777</c:v>
                </c:pt>
                <c:pt idx="6469">
                  <c:v>0.12405567359196801</c:v>
                </c:pt>
                <c:pt idx="6470">
                  <c:v>0.10940692518566957</c:v>
                </c:pt>
                <c:pt idx="6471">
                  <c:v>0.13076292641805498</c:v>
                </c:pt>
                <c:pt idx="6472">
                  <c:v>0.12921703484447478</c:v>
                </c:pt>
                <c:pt idx="6473">
                  <c:v>0.13495020813823841</c:v>
                </c:pt>
                <c:pt idx="6474">
                  <c:v>0.12461851499370984</c:v>
                </c:pt>
                <c:pt idx="6475">
                  <c:v>0.12681887830486785</c:v>
                </c:pt>
                <c:pt idx="6476">
                  <c:v>0.10455303520544156</c:v>
                </c:pt>
                <c:pt idx="6477">
                  <c:v>0.11383522413888475</c:v>
                </c:pt>
                <c:pt idx="6478">
                  <c:v>9.9484106824664187E-2</c:v>
                </c:pt>
                <c:pt idx="6479">
                  <c:v>9.7325124381979503E-2</c:v>
                </c:pt>
                <c:pt idx="6480">
                  <c:v>7.3395264252853393E-2</c:v>
                </c:pt>
                <c:pt idx="6481">
                  <c:v>6.7812568736069972E-2</c:v>
                </c:pt>
                <c:pt idx="6482">
                  <c:v>7.3909784366684134E-2</c:v>
                </c:pt>
                <c:pt idx="6483">
                  <c:v>9.0335556225735303E-2</c:v>
                </c:pt>
                <c:pt idx="6484">
                  <c:v>6.1210945296836759E-2</c:v>
                </c:pt>
                <c:pt idx="6485">
                  <c:v>8.5073800556157778E-2</c:v>
                </c:pt>
                <c:pt idx="6486">
                  <c:v>6.7430325976576555E-2</c:v>
                </c:pt>
                <c:pt idx="6487">
                  <c:v>9.7454113927335995E-2</c:v>
                </c:pt>
                <c:pt idx="6488">
                  <c:v>0.11107295098758148</c:v>
                </c:pt>
                <c:pt idx="6489">
                  <c:v>0.10540934541666391</c:v>
                </c:pt>
                <c:pt idx="6490">
                  <c:v>0.11783462660765366</c:v>
                </c:pt>
                <c:pt idx="6491">
                  <c:v>0.10323478347553165</c:v>
                </c:pt>
                <c:pt idx="6492">
                  <c:v>8.2763029210990671E-2</c:v>
                </c:pt>
                <c:pt idx="6493">
                  <c:v>9.7895291559797731E-2</c:v>
                </c:pt>
                <c:pt idx="6494">
                  <c:v>0.12454784968340091</c:v>
                </c:pt>
                <c:pt idx="6495">
                  <c:v>0.12285629568250678</c:v>
                </c:pt>
                <c:pt idx="6496">
                  <c:v>9.6204177126610113E-2</c:v>
                </c:pt>
                <c:pt idx="6497">
                  <c:v>0.13608609797838553</c:v>
                </c:pt>
                <c:pt idx="6498">
                  <c:v>0.11130917600861261</c:v>
                </c:pt>
                <c:pt idx="6499">
                  <c:v>0.14906171371616467</c:v>
                </c:pt>
                <c:pt idx="6500">
                  <c:v>0.16254452430612285</c:v>
                </c:pt>
                <c:pt idx="6501">
                  <c:v>0.13764387802097411</c:v>
                </c:pt>
                <c:pt idx="6502">
                  <c:v>0.11785470752380453</c:v>
                </c:pt>
                <c:pt idx="6503">
                  <c:v>8.8368234897522172E-2</c:v>
                </c:pt>
                <c:pt idx="6504">
                  <c:v>7.6022819768774882E-2</c:v>
                </c:pt>
                <c:pt idx="6505">
                  <c:v>6.6963601803939218E-2</c:v>
                </c:pt>
                <c:pt idx="6506">
                  <c:v>6.5662672134999309E-2</c:v>
                </c:pt>
                <c:pt idx="6507">
                  <c:v>6.0178477446353143E-2</c:v>
                </c:pt>
                <c:pt idx="6508">
                  <c:v>6.8775555652356449E-2</c:v>
                </c:pt>
                <c:pt idx="6509">
                  <c:v>6.551920624121868E-2</c:v>
                </c:pt>
                <c:pt idx="6510">
                  <c:v>7.3043061362189576E-2</c:v>
                </c:pt>
                <c:pt idx="6511">
                  <c:v>7.981945122068404E-2</c:v>
                </c:pt>
                <c:pt idx="6512">
                  <c:v>0.10062017582779385</c:v>
                </c:pt>
                <c:pt idx="6513">
                  <c:v>0.13387018052622396</c:v>
                </c:pt>
                <c:pt idx="6514">
                  <c:v>0.13485609651162644</c:v>
                </c:pt>
                <c:pt idx="6515">
                  <c:v>0.12439584657720636</c:v>
                </c:pt>
                <c:pt idx="6516">
                  <c:v>0.14796098930359719</c:v>
                </c:pt>
                <c:pt idx="6517">
                  <c:v>0.12946220515385326</c:v>
                </c:pt>
                <c:pt idx="6518">
                  <c:v>0.1625940179227077</c:v>
                </c:pt>
                <c:pt idx="6519">
                  <c:v>0.13835785485982716</c:v>
                </c:pt>
                <c:pt idx="6520">
                  <c:v>0.12777482944317886</c:v>
                </c:pt>
                <c:pt idx="6521">
                  <c:v>0.12775698109430561</c:v>
                </c:pt>
                <c:pt idx="6522">
                  <c:v>0.13623096831164022</c:v>
                </c:pt>
                <c:pt idx="6523">
                  <c:v>0.1232792673241484</c:v>
                </c:pt>
                <c:pt idx="6524">
                  <c:v>0.15736848135423251</c:v>
                </c:pt>
                <c:pt idx="6525">
                  <c:v>0.14194978160058705</c:v>
                </c:pt>
                <c:pt idx="6526">
                  <c:v>0.12018277936485817</c:v>
                </c:pt>
                <c:pt idx="6527">
                  <c:v>8.5569400503967732E-2</c:v>
                </c:pt>
                <c:pt idx="6528">
                  <c:v>7.0980482566193173E-2</c:v>
                </c:pt>
                <c:pt idx="6529">
                  <c:v>6.2628143748077958E-2</c:v>
                </c:pt>
                <c:pt idx="6530">
                  <c:v>7.5190873588976234E-2</c:v>
                </c:pt>
                <c:pt idx="6531">
                  <c:v>5.8322567514346529E-2</c:v>
                </c:pt>
                <c:pt idx="6532">
                  <c:v>7.4495735667414159E-2</c:v>
                </c:pt>
                <c:pt idx="6533">
                  <c:v>8.3808874255877353E-2</c:v>
                </c:pt>
                <c:pt idx="6534">
                  <c:v>7.5686671411740916E-2</c:v>
                </c:pt>
                <c:pt idx="6535">
                  <c:v>0.10358394353742517</c:v>
                </c:pt>
                <c:pt idx="6536">
                  <c:v>8.5776331477432993E-2</c:v>
                </c:pt>
                <c:pt idx="6537">
                  <c:v>0.11396602487649335</c:v>
                </c:pt>
                <c:pt idx="6538">
                  <c:v>8.2703488376365097E-2</c:v>
                </c:pt>
                <c:pt idx="6539">
                  <c:v>9.9308648950448219E-2</c:v>
                </c:pt>
                <c:pt idx="6540">
                  <c:v>0.11236096176308372</c:v>
                </c:pt>
                <c:pt idx="6541">
                  <c:v>0.10228935568801682</c:v>
                </c:pt>
                <c:pt idx="6542">
                  <c:v>8.7183778428660874E-2</c:v>
                </c:pt>
                <c:pt idx="6543">
                  <c:v>0.11147848451506505</c:v>
                </c:pt>
                <c:pt idx="6544">
                  <c:v>0.13771994651294397</c:v>
                </c:pt>
                <c:pt idx="6545">
                  <c:v>0.13736269908267318</c:v>
                </c:pt>
                <c:pt idx="6546">
                  <c:v>0.1216373787897628</c:v>
                </c:pt>
                <c:pt idx="6547">
                  <c:v>0.10921555999467888</c:v>
                </c:pt>
                <c:pt idx="6548">
                  <c:v>0.13311433892937802</c:v>
                </c:pt>
                <c:pt idx="6549">
                  <c:v>0.13367013276356088</c:v>
                </c:pt>
                <c:pt idx="6550">
                  <c:v>0.10482469922150139</c:v>
                </c:pt>
                <c:pt idx="6551">
                  <c:v>0.11123770270447846</c:v>
                </c:pt>
                <c:pt idx="6552">
                  <c:v>7.6901904912458963E-2</c:v>
                </c:pt>
                <c:pt idx="6553">
                  <c:v>7.016226101234864E-2</c:v>
                </c:pt>
                <c:pt idx="6554">
                  <c:v>7.3361201020839428E-2</c:v>
                </c:pt>
                <c:pt idx="6555">
                  <c:v>7.129417696432308E-2</c:v>
                </c:pt>
                <c:pt idx="6556">
                  <c:v>8.8037182283362755E-2</c:v>
                </c:pt>
                <c:pt idx="6557">
                  <c:v>8.9603093025733452E-2</c:v>
                </c:pt>
                <c:pt idx="6558">
                  <c:v>9.7610026564739105E-2</c:v>
                </c:pt>
                <c:pt idx="6559">
                  <c:v>9.8214165833342526E-2</c:v>
                </c:pt>
                <c:pt idx="6560">
                  <c:v>8.7956483700356733E-2</c:v>
                </c:pt>
                <c:pt idx="6561">
                  <c:v>0.10340442819159104</c:v>
                </c:pt>
                <c:pt idx="6562">
                  <c:v>8.9554127643579284E-2</c:v>
                </c:pt>
                <c:pt idx="6563">
                  <c:v>0.11369512788661794</c:v>
                </c:pt>
                <c:pt idx="6564">
                  <c:v>0.11437248510068312</c:v>
                </c:pt>
                <c:pt idx="6565">
                  <c:v>0.12096264697307223</c:v>
                </c:pt>
                <c:pt idx="6566">
                  <c:v>0.10422343927251275</c:v>
                </c:pt>
                <c:pt idx="6567">
                  <c:v>0.12777867422827793</c:v>
                </c:pt>
                <c:pt idx="6568">
                  <c:v>0.11450840525574127</c:v>
                </c:pt>
                <c:pt idx="6569">
                  <c:v>0.11866502670596561</c:v>
                </c:pt>
                <c:pt idx="6570">
                  <c:v>0.11821192455700041</c:v>
                </c:pt>
                <c:pt idx="6571">
                  <c:v>0.12382680122017284</c:v>
                </c:pt>
                <c:pt idx="6572">
                  <c:v>0.11952394334338298</c:v>
                </c:pt>
                <c:pt idx="6573">
                  <c:v>0.12438389159281525</c:v>
                </c:pt>
                <c:pt idx="6574">
                  <c:v>9.6139315360756677E-2</c:v>
                </c:pt>
                <c:pt idx="6575">
                  <c:v>8.4618070900577852E-2</c:v>
                </c:pt>
                <c:pt idx="6576">
                  <c:v>8.2284656751614033E-2</c:v>
                </c:pt>
                <c:pt idx="6577">
                  <c:v>7.0712059568542734E-2</c:v>
                </c:pt>
                <c:pt idx="6578">
                  <c:v>7.1437490086282349E-2</c:v>
                </c:pt>
                <c:pt idx="6579">
                  <c:v>5.9320411738220474E-2</c:v>
                </c:pt>
                <c:pt idx="6580">
                  <c:v>7.2988008977845811E-2</c:v>
                </c:pt>
                <c:pt idx="6581">
                  <c:v>8.3714543362444729E-2</c:v>
                </c:pt>
                <c:pt idx="6582">
                  <c:v>0.10174811924382476</c:v>
                </c:pt>
                <c:pt idx="6583">
                  <c:v>8.1315260572455292E-2</c:v>
                </c:pt>
                <c:pt idx="6584">
                  <c:v>8.7456341472649746E-2</c:v>
                </c:pt>
                <c:pt idx="6585">
                  <c:v>9.1751435894369057E-2</c:v>
                </c:pt>
                <c:pt idx="6586">
                  <c:v>0.10921361142136395</c:v>
                </c:pt>
                <c:pt idx="6587">
                  <c:v>0.11145851417650163</c:v>
                </c:pt>
                <c:pt idx="6588">
                  <c:v>0.11414148119076632</c:v>
                </c:pt>
                <c:pt idx="6589">
                  <c:v>9.9928640193402751E-2</c:v>
                </c:pt>
                <c:pt idx="6590">
                  <c:v>0.12008084797426975</c:v>
                </c:pt>
                <c:pt idx="6591">
                  <c:v>0.12130593927414381</c:v>
                </c:pt>
                <c:pt idx="6592">
                  <c:v>0.11934639173948421</c:v>
                </c:pt>
                <c:pt idx="6593">
                  <c:v>0.12891121369454972</c:v>
                </c:pt>
                <c:pt idx="6594">
                  <c:v>0.13220724697313199</c:v>
                </c:pt>
                <c:pt idx="6595">
                  <c:v>0.12311317043180757</c:v>
                </c:pt>
                <c:pt idx="6596">
                  <c:v>0.12006878468784489</c:v>
                </c:pt>
                <c:pt idx="6597">
                  <c:v>0.12092669841977889</c:v>
                </c:pt>
                <c:pt idx="6598">
                  <c:v>0.1046556086205112</c:v>
                </c:pt>
                <c:pt idx="6599">
                  <c:v>8.4849839920713002E-2</c:v>
                </c:pt>
                <c:pt idx="6600">
                  <c:v>0.11564584156144946</c:v>
                </c:pt>
                <c:pt idx="6601">
                  <c:v>0.12171238936617294</c:v>
                </c:pt>
                <c:pt idx="6602">
                  <c:v>0.12189709932858134</c:v>
                </c:pt>
                <c:pt idx="6603">
                  <c:v>0.11235426783998805</c:v>
                </c:pt>
                <c:pt idx="6604">
                  <c:v>0.10812159995161311</c:v>
                </c:pt>
                <c:pt idx="6605">
                  <c:v>7.6703453051804343E-2</c:v>
                </c:pt>
                <c:pt idx="6606">
                  <c:v>9.4232693043068999E-2</c:v>
                </c:pt>
                <c:pt idx="6607">
                  <c:v>9.6083284767184765E-2</c:v>
                </c:pt>
                <c:pt idx="6608">
                  <c:v>9.0520350657102927E-2</c:v>
                </c:pt>
                <c:pt idx="6609">
                  <c:v>8.9070513952352784E-2</c:v>
                </c:pt>
                <c:pt idx="6610">
                  <c:v>0.11925097997151198</c:v>
                </c:pt>
                <c:pt idx="6611">
                  <c:v>0.1108997146618825</c:v>
                </c:pt>
                <c:pt idx="6612">
                  <c:v>0.11408009755100815</c:v>
                </c:pt>
                <c:pt idx="6613">
                  <c:v>0.11286916663517216</c:v>
                </c:pt>
                <c:pt idx="6614">
                  <c:v>9.3142190569927355E-2</c:v>
                </c:pt>
                <c:pt idx="6615">
                  <c:v>0.10048131831879649</c:v>
                </c:pt>
                <c:pt idx="6616">
                  <c:v>0.13158249419998208</c:v>
                </c:pt>
                <c:pt idx="6617">
                  <c:v>0.1232429829357969</c:v>
                </c:pt>
                <c:pt idx="6618">
                  <c:v>0.13572585051902955</c:v>
                </c:pt>
                <c:pt idx="6619">
                  <c:v>0.12468341585220107</c:v>
                </c:pt>
                <c:pt idx="6620">
                  <c:v>0.12880219247050106</c:v>
                </c:pt>
                <c:pt idx="6621">
                  <c:v>0.10777615757413597</c:v>
                </c:pt>
                <c:pt idx="6622">
                  <c:v>0.11656566212242862</c:v>
                </c:pt>
                <c:pt idx="6623">
                  <c:v>8.2500055978963358E-2</c:v>
                </c:pt>
                <c:pt idx="6624">
                  <c:v>7.9542752456570137E-2</c:v>
                </c:pt>
                <c:pt idx="6625">
                  <c:v>7.6426088675215831E-2</c:v>
                </c:pt>
                <c:pt idx="6626">
                  <c:v>7.6529610010582907E-2</c:v>
                </c:pt>
                <c:pt idx="6627">
                  <c:v>5.6184950271052268E-2</c:v>
                </c:pt>
                <c:pt idx="6628">
                  <c:v>8.012360101405093E-2</c:v>
                </c:pt>
                <c:pt idx="6629">
                  <c:v>8.6439582923542965E-2</c:v>
                </c:pt>
                <c:pt idx="6630">
                  <c:v>9.2589230855479696E-2</c:v>
                </c:pt>
                <c:pt idx="6631">
                  <c:v>0.10209240918402014</c:v>
                </c:pt>
                <c:pt idx="6632">
                  <c:v>9.4482317342180849E-2</c:v>
                </c:pt>
                <c:pt idx="6633">
                  <c:v>9.1782478318450794E-2</c:v>
                </c:pt>
                <c:pt idx="6634">
                  <c:v>0.1004672402213713</c:v>
                </c:pt>
                <c:pt idx="6635">
                  <c:v>0.12908095640958211</c:v>
                </c:pt>
                <c:pt idx="6636">
                  <c:v>0.13616374779180204</c:v>
                </c:pt>
                <c:pt idx="6637">
                  <c:v>0.12918564796552201</c:v>
                </c:pt>
                <c:pt idx="6638">
                  <c:v>0.10858341766413966</c:v>
                </c:pt>
                <c:pt idx="6639">
                  <c:v>0.11509760603624787</c:v>
                </c:pt>
                <c:pt idx="6640">
                  <c:v>0.12319715929474785</c:v>
                </c:pt>
                <c:pt idx="6641">
                  <c:v>0.13078895480232336</c:v>
                </c:pt>
                <c:pt idx="6642">
                  <c:v>0.13476807764210269</c:v>
                </c:pt>
                <c:pt idx="6643">
                  <c:v>0.12726762027072266</c:v>
                </c:pt>
                <c:pt idx="6644">
                  <c:v>0.12305103065241714</c:v>
                </c:pt>
                <c:pt idx="6645">
                  <c:v>0.10608521699850411</c:v>
                </c:pt>
                <c:pt idx="6646">
                  <c:v>8.5086980790075845E-2</c:v>
                </c:pt>
                <c:pt idx="6647">
                  <c:v>8.5385160295133544E-2</c:v>
                </c:pt>
                <c:pt idx="6648">
                  <c:v>6.9839144904742329E-2</c:v>
                </c:pt>
                <c:pt idx="6649">
                  <c:v>0.10576769694791385</c:v>
                </c:pt>
                <c:pt idx="6650">
                  <c:v>0.11085484461145498</c:v>
                </c:pt>
                <c:pt idx="6651">
                  <c:v>6.8791661295089873E-2</c:v>
                </c:pt>
                <c:pt idx="6652">
                  <c:v>5.9917154536023531E-2</c:v>
                </c:pt>
                <c:pt idx="6653">
                  <c:v>7.5399633180859654E-2</c:v>
                </c:pt>
                <c:pt idx="6654">
                  <c:v>7.2868488135453505E-2</c:v>
                </c:pt>
                <c:pt idx="6655">
                  <c:v>0.10064199756429043</c:v>
                </c:pt>
                <c:pt idx="6656">
                  <c:v>0.10369544145538453</c:v>
                </c:pt>
                <c:pt idx="6657">
                  <c:v>0.12572517075284881</c:v>
                </c:pt>
                <c:pt idx="6658">
                  <c:v>0.12942476829070335</c:v>
                </c:pt>
                <c:pt idx="6659">
                  <c:v>0.1221489592516076</c:v>
                </c:pt>
                <c:pt idx="6660">
                  <c:v>0.11808277555817036</c:v>
                </c:pt>
                <c:pt idx="6661">
                  <c:v>0.11160155012983451</c:v>
                </c:pt>
                <c:pt idx="6662">
                  <c:v>8.3891280361236609E-2</c:v>
                </c:pt>
                <c:pt idx="6663">
                  <c:v>0.12234343956071346</c:v>
                </c:pt>
                <c:pt idx="6664">
                  <c:v>0.10781419533517446</c:v>
                </c:pt>
                <c:pt idx="6665">
                  <c:v>0.13519647442061281</c:v>
                </c:pt>
                <c:pt idx="6666">
                  <c:v>0.11428058106014619</c:v>
                </c:pt>
                <c:pt idx="6667">
                  <c:v>0.10563560482211326</c:v>
                </c:pt>
                <c:pt idx="6668">
                  <c:v>8.9184759237078109E-2</c:v>
                </c:pt>
                <c:pt idx="6669">
                  <c:v>0.13071409752600102</c:v>
                </c:pt>
                <c:pt idx="6670">
                  <c:v>0.11469826936865675</c:v>
                </c:pt>
                <c:pt idx="6671">
                  <c:v>0.10334171285630488</c:v>
                </c:pt>
                <c:pt idx="6672">
                  <c:v>7.0186813097298309E-2</c:v>
                </c:pt>
                <c:pt idx="6673">
                  <c:v>6.5975045620549358E-2</c:v>
                </c:pt>
                <c:pt idx="6674">
                  <c:v>5.854146873709741E-2</c:v>
                </c:pt>
                <c:pt idx="6675">
                  <c:v>6.6591502367164074E-2</c:v>
                </c:pt>
                <c:pt idx="6676">
                  <c:v>6.0727315537754789E-2</c:v>
                </c:pt>
                <c:pt idx="6677">
                  <c:v>7.2628654868037046E-2</c:v>
                </c:pt>
                <c:pt idx="6678">
                  <c:v>6.992592954835701E-2</c:v>
                </c:pt>
                <c:pt idx="6679">
                  <c:v>8.9719407124954714E-2</c:v>
                </c:pt>
                <c:pt idx="6680">
                  <c:v>0.1279405532215023</c:v>
                </c:pt>
                <c:pt idx="6681">
                  <c:v>0.14851712777285064</c:v>
                </c:pt>
                <c:pt idx="6682">
                  <c:v>0.12944544434924746</c:v>
                </c:pt>
                <c:pt idx="6683">
                  <c:v>0.13409013198028868</c:v>
                </c:pt>
                <c:pt idx="6684">
                  <c:v>0.13516494367944468</c:v>
                </c:pt>
                <c:pt idx="6685">
                  <c:v>0.13463193568244977</c:v>
                </c:pt>
                <c:pt idx="6686">
                  <c:v>0.12212503400392039</c:v>
                </c:pt>
                <c:pt idx="6687">
                  <c:v>0.11641935567977429</c:v>
                </c:pt>
                <c:pt idx="6688">
                  <c:v>0.15103335418520156</c:v>
                </c:pt>
                <c:pt idx="6689">
                  <c:v>0.14608219733084862</c:v>
                </c:pt>
                <c:pt idx="6690">
                  <c:v>0.13450507455107985</c:v>
                </c:pt>
                <c:pt idx="6691">
                  <c:v>0.13324590469198316</c:v>
                </c:pt>
                <c:pt idx="6692">
                  <c:v>0.1171217447353657</c:v>
                </c:pt>
                <c:pt idx="6693">
                  <c:v>0.15126491387176022</c:v>
                </c:pt>
                <c:pt idx="6694">
                  <c:v>0.12412920058451203</c:v>
                </c:pt>
                <c:pt idx="6695">
                  <c:v>9.8131210557198076E-2</c:v>
                </c:pt>
                <c:pt idx="6696">
                  <c:v>7.703620643709512E-2</c:v>
                </c:pt>
                <c:pt idx="6697">
                  <c:v>6.7329732851244425E-2</c:v>
                </c:pt>
                <c:pt idx="6698">
                  <c:v>5.652645394256562E-2</c:v>
                </c:pt>
                <c:pt idx="6699">
                  <c:v>5.6632617332007543E-2</c:v>
                </c:pt>
                <c:pt idx="6700">
                  <c:v>6.3747995978580885E-2</c:v>
                </c:pt>
                <c:pt idx="6701">
                  <c:v>7.7896324665176292E-2</c:v>
                </c:pt>
                <c:pt idx="6702">
                  <c:v>9.1529126715252609E-2</c:v>
                </c:pt>
                <c:pt idx="6703">
                  <c:v>9.3762861121650345E-2</c:v>
                </c:pt>
                <c:pt idx="6704">
                  <c:v>9.73389332074137E-2</c:v>
                </c:pt>
                <c:pt idx="6705">
                  <c:v>8.3050348787216469E-2</c:v>
                </c:pt>
                <c:pt idx="6706">
                  <c:v>0.10931318060158231</c:v>
                </c:pt>
                <c:pt idx="6707">
                  <c:v>8.2416922538736725E-2</c:v>
                </c:pt>
                <c:pt idx="6708">
                  <c:v>0.10840186637373742</c:v>
                </c:pt>
                <c:pt idx="6709">
                  <c:v>0.10739435468016505</c:v>
                </c:pt>
                <c:pt idx="6710">
                  <c:v>9.0161804953548932E-2</c:v>
                </c:pt>
                <c:pt idx="6711">
                  <c:v>0.10121305229610537</c:v>
                </c:pt>
                <c:pt idx="6712">
                  <c:v>0.11455163918229533</c:v>
                </c:pt>
                <c:pt idx="6713">
                  <c:v>0.11699159822979542</c:v>
                </c:pt>
                <c:pt idx="6714">
                  <c:v>0.1217556693293394</c:v>
                </c:pt>
                <c:pt idx="6715">
                  <c:v>0.14131149549985197</c:v>
                </c:pt>
                <c:pt idx="6716">
                  <c:v>0.15830831397593159</c:v>
                </c:pt>
                <c:pt idx="6717">
                  <c:v>0.14141093583905576</c:v>
                </c:pt>
                <c:pt idx="6718">
                  <c:v>0.10490788158941755</c:v>
                </c:pt>
                <c:pt idx="6719">
                  <c:v>9.3817416116231789E-2</c:v>
                </c:pt>
                <c:pt idx="6720">
                  <c:v>6.2608396735638755E-2</c:v>
                </c:pt>
                <c:pt idx="6721">
                  <c:v>7.1469136144102427E-2</c:v>
                </c:pt>
                <c:pt idx="6722">
                  <c:v>6.4842197496432677E-2</c:v>
                </c:pt>
                <c:pt idx="6723">
                  <c:v>6.1988993806865254E-2</c:v>
                </c:pt>
                <c:pt idx="6724">
                  <c:v>6.7838791734869675E-2</c:v>
                </c:pt>
                <c:pt idx="6725">
                  <c:v>7.13405931794341E-2</c:v>
                </c:pt>
                <c:pt idx="6726">
                  <c:v>0.10063373228027077</c:v>
                </c:pt>
                <c:pt idx="6727">
                  <c:v>9.3569233645145036E-2</c:v>
                </c:pt>
                <c:pt idx="6728">
                  <c:v>7.9717936755279731E-2</c:v>
                </c:pt>
                <c:pt idx="6729">
                  <c:v>7.926355533853123E-2</c:v>
                </c:pt>
                <c:pt idx="6730">
                  <c:v>8.9521688098620877E-2</c:v>
                </c:pt>
                <c:pt idx="6731">
                  <c:v>0.10223919385059163</c:v>
                </c:pt>
                <c:pt idx="6732">
                  <c:v>0.10034992386928057</c:v>
                </c:pt>
                <c:pt idx="6733">
                  <c:v>9.1490416385262258E-2</c:v>
                </c:pt>
                <c:pt idx="6734">
                  <c:v>0.10056425582111662</c:v>
                </c:pt>
                <c:pt idx="6735">
                  <c:v>9.9503442092376215E-2</c:v>
                </c:pt>
                <c:pt idx="6736">
                  <c:v>0.10178180540646072</c:v>
                </c:pt>
                <c:pt idx="6737">
                  <c:v>0.10758359158775295</c:v>
                </c:pt>
                <c:pt idx="6738">
                  <c:v>0.11190625692489035</c:v>
                </c:pt>
                <c:pt idx="6739">
                  <c:v>0.10922398033835057</c:v>
                </c:pt>
                <c:pt idx="6740">
                  <c:v>0.13658655290209903</c:v>
                </c:pt>
                <c:pt idx="6741">
                  <c:v>0.13723521163762101</c:v>
                </c:pt>
                <c:pt idx="6742">
                  <c:v>0.10047576162768905</c:v>
                </c:pt>
                <c:pt idx="6743">
                  <c:v>0.1039947594298653</c:v>
                </c:pt>
                <c:pt idx="6744">
                  <c:v>7.7229542705813448E-2</c:v>
                </c:pt>
                <c:pt idx="6745">
                  <c:v>7.1994746483926814E-2</c:v>
                </c:pt>
                <c:pt idx="6746">
                  <c:v>6.9351424218400223E-2</c:v>
                </c:pt>
                <c:pt idx="6747">
                  <c:v>6.2650830945608416E-2</c:v>
                </c:pt>
                <c:pt idx="6748">
                  <c:v>6.57764405958631E-2</c:v>
                </c:pt>
                <c:pt idx="6749">
                  <c:v>8.1056293515223185E-2</c:v>
                </c:pt>
                <c:pt idx="6750">
                  <c:v>0.10710427355707029</c:v>
                </c:pt>
                <c:pt idx="6751">
                  <c:v>8.258913625468442E-2</c:v>
                </c:pt>
                <c:pt idx="6752">
                  <c:v>7.4951068248113359E-2</c:v>
                </c:pt>
                <c:pt idx="6753">
                  <c:v>6.938461474391118E-2</c:v>
                </c:pt>
                <c:pt idx="6754">
                  <c:v>0.11185092146049234</c:v>
                </c:pt>
                <c:pt idx="6755">
                  <c:v>0.10429950423480808</c:v>
                </c:pt>
                <c:pt idx="6756">
                  <c:v>8.5224585835770694E-2</c:v>
                </c:pt>
                <c:pt idx="6757">
                  <c:v>7.9134511791834228E-2</c:v>
                </c:pt>
                <c:pt idx="6758">
                  <c:v>9.5547493433774652E-2</c:v>
                </c:pt>
                <c:pt idx="6759">
                  <c:v>0.11758507260091573</c:v>
                </c:pt>
                <c:pt idx="6760">
                  <c:v>0.12502529403823104</c:v>
                </c:pt>
                <c:pt idx="6761">
                  <c:v>0.13147503051769779</c:v>
                </c:pt>
                <c:pt idx="6762">
                  <c:v>0.11238742850440536</c:v>
                </c:pt>
                <c:pt idx="6763">
                  <c:v>0.11655882088603228</c:v>
                </c:pt>
                <c:pt idx="6764">
                  <c:v>0.11790513029676365</c:v>
                </c:pt>
                <c:pt idx="6765">
                  <c:v>0.13531131933221255</c:v>
                </c:pt>
                <c:pt idx="6766">
                  <c:v>0.10628340296449457</c:v>
                </c:pt>
                <c:pt idx="6767">
                  <c:v>8.7507564158824991E-2</c:v>
                </c:pt>
                <c:pt idx="6768">
                  <c:v>0.13141238739513356</c:v>
                </c:pt>
                <c:pt idx="6769">
                  <c:v>0.11773907471989013</c:v>
                </c:pt>
                <c:pt idx="6770">
                  <c:v>0.12799754066591321</c:v>
                </c:pt>
                <c:pt idx="6771">
                  <c:v>0.12689478363104401</c:v>
                </c:pt>
                <c:pt idx="6772">
                  <c:v>0.12787653984182595</c:v>
                </c:pt>
                <c:pt idx="6773">
                  <c:v>0.12393605107288053</c:v>
                </c:pt>
                <c:pt idx="6774">
                  <c:v>9.6969989430331444E-2</c:v>
                </c:pt>
                <c:pt idx="6775">
                  <c:v>0.10962134341036685</c:v>
                </c:pt>
                <c:pt idx="6776">
                  <c:v>9.0240284277336921E-2</c:v>
                </c:pt>
                <c:pt idx="6777">
                  <c:v>9.4268954109646946E-2</c:v>
                </c:pt>
                <c:pt idx="6778">
                  <c:v>0.10457664124667586</c:v>
                </c:pt>
                <c:pt idx="6779">
                  <c:v>0.13157384563658575</c:v>
                </c:pt>
                <c:pt idx="6780">
                  <c:v>0.10876373263053049</c:v>
                </c:pt>
                <c:pt idx="6781">
                  <c:v>8.822258164509815E-2</c:v>
                </c:pt>
                <c:pt idx="6782">
                  <c:v>0.10454237057160023</c:v>
                </c:pt>
                <c:pt idx="6783">
                  <c:v>8.3424130496392232E-2</c:v>
                </c:pt>
                <c:pt idx="6784">
                  <c:v>0.10587401348537673</c:v>
                </c:pt>
                <c:pt idx="6785">
                  <c:v>9.372593063364501E-2</c:v>
                </c:pt>
                <c:pt idx="6786">
                  <c:v>0.1128330025494295</c:v>
                </c:pt>
                <c:pt idx="6787">
                  <c:v>0.11228298077419989</c:v>
                </c:pt>
                <c:pt idx="6788">
                  <c:v>0.12310987750223557</c:v>
                </c:pt>
                <c:pt idx="6789">
                  <c:v>0.11594703446738656</c:v>
                </c:pt>
                <c:pt idx="6790">
                  <c:v>0.10464904720571278</c:v>
                </c:pt>
                <c:pt idx="6791">
                  <c:v>9.6187520515045283E-2</c:v>
                </c:pt>
                <c:pt idx="6792">
                  <c:v>8.5256836613632148E-2</c:v>
                </c:pt>
                <c:pt idx="6793">
                  <c:v>7.8903236556182588E-2</c:v>
                </c:pt>
                <c:pt idx="6794">
                  <c:v>7.3981233028378154E-2</c:v>
                </c:pt>
                <c:pt idx="6795">
                  <c:v>7.331580923479887E-2</c:v>
                </c:pt>
                <c:pt idx="6796">
                  <c:v>7.6318295258941293E-2</c:v>
                </c:pt>
                <c:pt idx="6797">
                  <c:v>8.8334870562067291E-2</c:v>
                </c:pt>
                <c:pt idx="6798">
                  <c:v>8.4318709789000593E-2</c:v>
                </c:pt>
                <c:pt idx="6799">
                  <c:v>0.10796746611943273</c:v>
                </c:pt>
                <c:pt idx="6800">
                  <c:v>9.455082624602032E-2</c:v>
                </c:pt>
                <c:pt idx="6801">
                  <c:v>0.10342175621765871</c:v>
                </c:pt>
                <c:pt idx="6802">
                  <c:v>0.11016614865981428</c:v>
                </c:pt>
                <c:pt idx="6803">
                  <c:v>9.8307509583684546E-2</c:v>
                </c:pt>
                <c:pt idx="6804">
                  <c:v>0.10525538060575139</c:v>
                </c:pt>
                <c:pt idx="6805">
                  <c:v>0.10937245065360088</c:v>
                </c:pt>
                <c:pt idx="6806">
                  <c:v>9.5485432869661657E-2</c:v>
                </c:pt>
                <c:pt idx="6807">
                  <c:v>0.11716538885323864</c:v>
                </c:pt>
                <c:pt idx="6808">
                  <c:v>0.12977254146501724</c:v>
                </c:pt>
                <c:pt idx="6809">
                  <c:v>0.14539057909721234</c:v>
                </c:pt>
                <c:pt idx="6810">
                  <c:v>0.14268110561356365</c:v>
                </c:pt>
                <c:pt idx="6811">
                  <c:v>0.14298444358520018</c:v>
                </c:pt>
                <c:pt idx="6812">
                  <c:v>0.12994918596801452</c:v>
                </c:pt>
                <c:pt idx="6813">
                  <c:v>0.12542215115609295</c:v>
                </c:pt>
                <c:pt idx="6814">
                  <c:v>0.11630648128522549</c:v>
                </c:pt>
                <c:pt idx="6815">
                  <c:v>0.11045321956434928</c:v>
                </c:pt>
                <c:pt idx="6816">
                  <c:v>0.10282286512904014</c:v>
                </c:pt>
                <c:pt idx="6817">
                  <c:v>8.3278309421659993E-2</c:v>
                </c:pt>
                <c:pt idx="6818">
                  <c:v>6.9091616081026527E-2</c:v>
                </c:pt>
                <c:pt idx="6819">
                  <c:v>6.9846646782666763E-2</c:v>
                </c:pt>
                <c:pt idx="6820">
                  <c:v>7.282972097226359E-2</c:v>
                </c:pt>
                <c:pt idx="6821">
                  <c:v>7.1375742871851694E-2</c:v>
                </c:pt>
                <c:pt idx="6822">
                  <c:v>7.8944712937355305E-2</c:v>
                </c:pt>
                <c:pt idx="6823">
                  <c:v>0.1020588070122944</c:v>
                </c:pt>
                <c:pt idx="6824">
                  <c:v>0.1197545054534648</c:v>
                </c:pt>
                <c:pt idx="6825">
                  <c:v>0.125675952877005</c:v>
                </c:pt>
                <c:pt idx="6826">
                  <c:v>0.11651551669359905</c:v>
                </c:pt>
                <c:pt idx="6827">
                  <c:v>0.11497949189311175</c:v>
                </c:pt>
                <c:pt idx="6828">
                  <c:v>0.1184942353231568</c:v>
                </c:pt>
                <c:pt idx="6829">
                  <c:v>0.11223590752334667</c:v>
                </c:pt>
                <c:pt idx="6830">
                  <c:v>0.14396496791524296</c:v>
                </c:pt>
                <c:pt idx="6831">
                  <c:v>0.12483277791120996</c:v>
                </c:pt>
                <c:pt idx="6832">
                  <c:v>0.11602154406367811</c:v>
                </c:pt>
                <c:pt idx="6833">
                  <c:v>0.10633328454968648</c:v>
                </c:pt>
                <c:pt idx="6834">
                  <c:v>0.10268711802898543</c:v>
                </c:pt>
                <c:pt idx="6835">
                  <c:v>0.11893854365577071</c:v>
                </c:pt>
                <c:pt idx="6836">
                  <c:v>0.12266247952515377</c:v>
                </c:pt>
                <c:pt idx="6837">
                  <c:v>0.12137887192190733</c:v>
                </c:pt>
                <c:pt idx="6838">
                  <c:v>0.10059159471824484</c:v>
                </c:pt>
                <c:pt idx="6839">
                  <c:v>0.100139661693554</c:v>
                </c:pt>
                <c:pt idx="6840">
                  <c:v>0.1054564498425008</c:v>
                </c:pt>
                <c:pt idx="6841">
                  <c:v>9.3726938581690344E-2</c:v>
                </c:pt>
                <c:pt idx="6842">
                  <c:v>9.1957240191767584E-2</c:v>
                </c:pt>
                <c:pt idx="6843">
                  <c:v>8.5090955064935414E-2</c:v>
                </c:pt>
                <c:pt idx="6844">
                  <c:v>8.6064543631194784E-2</c:v>
                </c:pt>
                <c:pt idx="6845">
                  <c:v>7.2482388007779161E-2</c:v>
                </c:pt>
                <c:pt idx="6846">
                  <c:v>7.7778626376619767E-2</c:v>
                </c:pt>
                <c:pt idx="6847">
                  <c:v>8.1195734776754944E-2</c:v>
                </c:pt>
                <c:pt idx="6848">
                  <c:v>0.11240502722112306</c:v>
                </c:pt>
                <c:pt idx="6849">
                  <c:v>0.13161855344303636</c:v>
                </c:pt>
                <c:pt idx="6850">
                  <c:v>0.13338781655190732</c:v>
                </c:pt>
                <c:pt idx="6851">
                  <c:v>0.14193318260900842</c:v>
                </c:pt>
                <c:pt idx="6852">
                  <c:v>0.14373854702102376</c:v>
                </c:pt>
                <c:pt idx="6853">
                  <c:v>0.1549479290662088</c:v>
                </c:pt>
                <c:pt idx="6854">
                  <c:v>0.19405523602253116</c:v>
                </c:pt>
                <c:pt idx="6855">
                  <c:v>0.15988567705025972</c:v>
                </c:pt>
                <c:pt idx="6856">
                  <c:v>0.13908060382113041</c:v>
                </c:pt>
                <c:pt idx="6857">
                  <c:v>0.14055796270061602</c:v>
                </c:pt>
                <c:pt idx="6858">
                  <c:v>0.14740152863122419</c:v>
                </c:pt>
                <c:pt idx="6859">
                  <c:v>0.12225138542341608</c:v>
                </c:pt>
                <c:pt idx="6860">
                  <c:v>0.12928801565750381</c:v>
                </c:pt>
                <c:pt idx="6861">
                  <c:v>0.14040307885017286</c:v>
                </c:pt>
                <c:pt idx="6862">
                  <c:v>0.12400814481308095</c:v>
                </c:pt>
                <c:pt idx="6863">
                  <c:v>9.954455502026846E-2</c:v>
                </c:pt>
                <c:pt idx="6864">
                  <c:v>7.3725001374600752E-2</c:v>
                </c:pt>
                <c:pt idx="6865">
                  <c:v>7.8484872389000593E-2</c:v>
                </c:pt>
                <c:pt idx="6866">
                  <c:v>6.9147632166768266E-2</c:v>
                </c:pt>
                <c:pt idx="6867">
                  <c:v>6.1956368853401833E-2</c:v>
                </c:pt>
                <c:pt idx="6868">
                  <c:v>6.0072357738444354E-2</c:v>
                </c:pt>
                <c:pt idx="6869">
                  <c:v>7.9956792528795562E-2</c:v>
                </c:pt>
                <c:pt idx="6870">
                  <c:v>9.2866447492322438E-2</c:v>
                </c:pt>
                <c:pt idx="6871">
                  <c:v>8.8567492757987407E-2</c:v>
                </c:pt>
                <c:pt idx="6872">
                  <c:v>8.950150174251735E-2</c:v>
                </c:pt>
                <c:pt idx="6873">
                  <c:v>0.10696595923506276</c:v>
                </c:pt>
                <c:pt idx="6874">
                  <c:v>8.7527661260550269E-2</c:v>
                </c:pt>
                <c:pt idx="6875">
                  <c:v>7.8712557074966216E-2</c:v>
                </c:pt>
                <c:pt idx="6876">
                  <c:v>9.71294438273268E-2</c:v>
                </c:pt>
                <c:pt idx="6877">
                  <c:v>8.065459239749552E-2</c:v>
                </c:pt>
                <c:pt idx="6878">
                  <c:v>8.7876868569526034E-2</c:v>
                </c:pt>
                <c:pt idx="6879">
                  <c:v>9.6428800146761376E-2</c:v>
                </c:pt>
                <c:pt idx="6880">
                  <c:v>0.10172653222492575</c:v>
                </c:pt>
                <c:pt idx="6881">
                  <c:v>0.12232882063394565</c:v>
                </c:pt>
                <c:pt idx="6882">
                  <c:v>0.1112856715648145</c:v>
                </c:pt>
                <c:pt idx="6883">
                  <c:v>0.11541315164698432</c:v>
                </c:pt>
                <c:pt idx="6884">
                  <c:v>0.13906060558730796</c:v>
                </c:pt>
                <c:pt idx="6885">
                  <c:v>0.13053345324919274</c:v>
                </c:pt>
                <c:pt idx="6886">
                  <c:v>0.11883556080413277</c:v>
                </c:pt>
                <c:pt idx="6887">
                  <c:v>9.2293320727298761E-2</c:v>
                </c:pt>
                <c:pt idx="6888">
                  <c:v>7.7337628484421925E-2</c:v>
                </c:pt>
                <c:pt idx="6889">
                  <c:v>6.6950984258003499E-2</c:v>
                </c:pt>
                <c:pt idx="6890">
                  <c:v>6.284226562094837E-2</c:v>
                </c:pt>
                <c:pt idx="6891">
                  <c:v>7.2944938034035761E-2</c:v>
                </c:pt>
                <c:pt idx="6892">
                  <c:v>7.8527124529557762E-2</c:v>
                </c:pt>
                <c:pt idx="6893">
                  <c:v>6.4754969900239975E-2</c:v>
                </c:pt>
                <c:pt idx="6894">
                  <c:v>9.8928788700690481E-2</c:v>
                </c:pt>
                <c:pt idx="6895">
                  <c:v>0.10171577982980784</c:v>
                </c:pt>
                <c:pt idx="6896">
                  <c:v>9.3884035465485224E-2</c:v>
                </c:pt>
                <c:pt idx="6897">
                  <c:v>8.8131515943382518E-2</c:v>
                </c:pt>
                <c:pt idx="6898">
                  <c:v>0.10438473805202132</c:v>
                </c:pt>
                <c:pt idx="6899">
                  <c:v>9.6957296376347174E-2</c:v>
                </c:pt>
                <c:pt idx="6900">
                  <c:v>0.12351710348861215</c:v>
                </c:pt>
                <c:pt idx="6901">
                  <c:v>0.13016071109327401</c:v>
                </c:pt>
                <c:pt idx="6902">
                  <c:v>9.9695924131587371E-2</c:v>
                </c:pt>
                <c:pt idx="6903">
                  <c:v>0.10161790354596469</c:v>
                </c:pt>
                <c:pt idx="6904">
                  <c:v>0.10975654629484163</c:v>
                </c:pt>
                <c:pt idx="6905">
                  <c:v>0.13186791332248932</c:v>
                </c:pt>
                <c:pt idx="6906">
                  <c:v>0.11998842577996691</c:v>
                </c:pt>
                <c:pt idx="6907">
                  <c:v>0.12913191853983036</c:v>
                </c:pt>
                <c:pt idx="6908">
                  <c:v>0.13404503962191378</c:v>
                </c:pt>
                <c:pt idx="6909">
                  <c:v>0.14856125887694341</c:v>
                </c:pt>
                <c:pt idx="6910">
                  <c:v>0.10385814366992416</c:v>
                </c:pt>
                <c:pt idx="6911">
                  <c:v>8.026682655743253E-2</c:v>
                </c:pt>
                <c:pt idx="6912">
                  <c:v>9.8204519968958306E-2</c:v>
                </c:pt>
                <c:pt idx="6913">
                  <c:v>0.10057203775987771</c:v>
                </c:pt>
                <c:pt idx="6914">
                  <c:v>9.0171262959434562E-2</c:v>
                </c:pt>
                <c:pt idx="6915">
                  <c:v>8.956833892989105E-2</c:v>
                </c:pt>
                <c:pt idx="6916">
                  <c:v>0.101670834619749</c:v>
                </c:pt>
                <c:pt idx="6917">
                  <c:v>0.10742764869156071</c:v>
                </c:pt>
                <c:pt idx="6918">
                  <c:v>0.10237059893754424</c:v>
                </c:pt>
                <c:pt idx="6919">
                  <c:v>9.4971494262326109E-2</c:v>
                </c:pt>
                <c:pt idx="6920">
                  <c:v>9.6717738486408314E-2</c:v>
                </c:pt>
                <c:pt idx="6921">
                  <c:v>8.9315688375577171E-2</c:v>
                </c:pt>
                <c:pt idx="6922">
                  <c:v>0.10005087821241161</c:v>
                </c:pt>
                <c:pt idx="6923">
                  <c:v>9.9322490624627419E-2</c:v>
                </c:pt>
                <c:pt idx="6924">
                  <c:v>0.10845102024345883</c:v>
                </c:pt>
                <c:pt idx="6925">
                  <c:v>0.10270980338015721</c:v>
                </c:pt>
                <c:pt idx="6926">
                  <c:v>0.10237785850361146</c:v>
                </c:pt>
                <c:pt idx="6927">
                  <c:v>9.9323330954263767E-2</c:v>
                </c:pt>
                <c:pt idx="6928">
                  <c:v>0.11980523294948604</c:v>
                </c:pt>
                <c:pt idx="6929">
                  <c:v>0.11570375106138325</c:v>
                </c:pt>
                <c:pt idx="6930">
                  <c:v>0.10643862194579184</c:v>
                </c:pt>
                <c:pt idx="6931">
                  <c:v>0.11512337024435342</c:v>
                </c:pt>
                <c:pt idx="6932">
                  <c:v>0.12444705552454742</c:v>
                </c:pt>
                <c:pt idx="6933">
                  <c:v>0.13762520128226452</c:v>
                </c:pt>
                <c:pt idx="6934">
                  <c:v>0.10665137863763756</c:v>
                </c:pt>
                <c:pt idx="6935">
                  <c:v>7.9908055567762148E-2</c:v>
                </c:pt>
                <c:pt idx="6936">
                  <c:v>6.9007620140037695E-2</c:v>
                </c:pt>
                <c:pt idx="6937">
                  <c:v>7.42574653047713E-2</c:v>
                </c:pt>
                <c:pt idx="6938">
                  <c:v>6.1126451891485314E-2</c:v>
                </c:pt>
                <c:pt idx="6939">
                  <c:v>6.5753844023952096E-2</c:v>
                </c:pt>
                <c:pt idx="6940">
                  <c:v>6.5327752487056495E-2</c:v>
                </c:pt>
                <c:pt idx="6941">
                  <c:v>7.2401561252846039E-2</c:v>
                </c:pt>
                <c:pt idx="6942">
                  <c:v>9.2593186618625006E-2</c:v>
                </c:pt>
                <c:pt idx="6943">
                  <c:v>8.1513828842202457E-2</c:v>
                </c:pt>
                <c:pt idx="6944">
                  <c:v>9.9882400980503827E-2</c:v>
                </c:pt>
                <c:pt idx="6945">
                  <c:v>0.11988930398019537</c:v>
                </c:pt>
                <c:pt idx="6946">
                  <c:v>9.5711663211678857E-2</c:v>
                </c:pt>
                <c:pt idx="6947">
                  <c:v>0.1046093474129835</c:v>
                </c:pt>
                <c:pt idx="6948">
                  <c:v>0.11766059136676964</c:v>
                </c:pt>
                <c:pt idx="6949">
                  <c:v>9.3186537391818591E-2</c:v>
                </c:pt>
                <c:pt idx="6950">
                  <c:v>9.4775726969265381E-2</c:v>
                </c:pt>
                <c:pt idx="6951">
                  <c:v>0.10172419081511837</c:v>
                </c:pt>
                <c:pt idx="6952">
                  <c:v>0.14451517345641016</c:v>
                </c:pt>
                <c:pt idx="6953">
                  <c:v>0.13809308274569715</c:v>
                </c:pt>
                <c:pt idx="6954">
                  <c:v>0.11189006141866363</c:v>
                </c:pt>
                <c:pt idx="6955">
                  <c:v>0.11935106866441501</c:v>
                </c:pt>
                <c:pt idx="6956">
                  <c:v>0.12189924169583966</c:v>
                </c:pt>
                <c:pt idx="6957">
                  <c:v>0.12701685591459111</c:v>
                </c:pt>
                <c:pt idx="6958">
                  <c:v>0.12225799883162185</c:v>
                </c:pt>
                <c:pt idx="6959">
                  <c:v>9.9493754596782058E-2</c:v>
                </c:pt>
                <c:pt idx="6960">
                  <c:v>8.2556154330869769E-2</c:v>
                </c:pt>
                <c:pt idx="6961">
                  <c:v>6.2154463137358062E-2</c:v>
                </c:pt>
                <c:pt idx="6962">
                  <c:v>6.4870937442120163E-2</c:v>
                </c:pt>
                <c:pt idx="6963">
                  <c:v>6.3493230606564616E-2</c:v>
                </c:pt>
                <c:pt idx="6964">
                  <c:v>7.6626443655695306E-2</c:v>
                </c:pt>
                <c:pt idx="6965">
                  <c:v>7.9124325734126338E-2</c:v>
                </c:pt>
                <c:pt idx="6966">
                  <c:v>9.082589905857813E-2</c:v>
                </c:pt>
                <c:pt idx="6967">
                  <c:v>9.6681376927888571E-2</c:v>
                </c:pt>
                <c:pt idx="6968">
                  <c:v>8.6859148978642026E-2</c:v>
                </c:pt>
                <c:pt idx="6969">
                  <c:v>8.5456932856800435E-2</c:v>
                </c:pt>
                <c:pt idx="6970">
                  <c:v>9.4069931458220943E-2</c:v>
                </c:pt>
                <c:pt idx="6971">
                  <c:v>0.11158407370937617</c:v>
                </c:pt>
                <c:pt idx="6972">
                  <c:v>0.10133389842478738</c:v>
                </c:pt>
                <c:pt idx="6973">
                  <c:v>0.10397722764206592</c:v>
                </c:pt>
                <c:pt idx="6974">
                  <c:v>0.11408943507906909</c:v>
                </c:pt>
                <c:pt idx="6975">
                  <c:v>0.11735568031644095</c:v>
                </c:pt>
                <c:pt idx="6976">
                  <c:v>0.12968183256576057</c:v>
                </c:pt>
                <c:pt idx="6977">
                  <c:v>0.12943371433795475</c:v>
                </c:pt>
                <c:pt idx="6978">
                  <c:v>0.10344756226001332</c:v>
                </c:pt>
                <c:pt idx="6979">
                  <c:v>0.1034578965179658</c:v>
                </c:pt>
                <c:pt idx="6980">
                  <c:v>0.13347217673664599</c:v>
                </c:pt>
                <c:pt idx="6981">
                  <c:v>0.12505191269353561</c:v>
                </c:pt>
                <c:pt idx="6982">
                  <c:v>0.15180936176962212</c:v>
                </c:pt>
                <c:pt idx="6983">
                  <c:v>0.1596365091100993</c:v>
                </c:pt>
                <c:pt idx="6984">
                  <c:v>8.6543520625082054E-2</c:v>
                </c:pt>
                <c:pt idx="6985">
                  <c:v>7.4032529176476805E-2</c:v>
                </c:pt>
                <c:pt idx="6986">
                  <c:v>8.4598579153997155E-2</c:v>
                </c:pt>
                <c:pt idx="6987">
                  <c:v>7.6672394164979077E-2</c:v>
                </c:pt>
                <c:pt idx="6988">
                  <c:v>8.1759472423097959E-2</c:v>
                </c:pt>
                <c:pt idx="6989">
                  <c:v>8.794345119593619E-2</c:v>
                </c:pt>
                <c:pt idx="6990">
                  <c:v>8.9145912796731938E-2</c:v>
                </c:pt>
                <c:pt idx="6991">
                  <c:v>0.11125184854838137</c:v>
                </c:pt>
                <c:pt idx="6992">
                  <c:v>0.12437076649709511</c:v>
                </c:pt>
                <c:pt idx="6993">
                  <c:v>0.14848131133430975</c:v>
                </c:pt>
                <c:pt idx="6994">
                  <c:v>0.13821089320438651</c:v>
                </c:pt>
                <c:pt idx="6995">
                  <c:v>0.12401242618297845</c:v>
                </c:pt>
                <c:pt idx="6996">
                  <c:v>0.11059932854632051</c:v>
                </c:pt>
                <c:pt idx="6997">
                  <c:v>0.12330680714187421</c:v>
                </c:pt>
                <c:pt idx="6998">
                  <c:v>0.12217857740653978</c:v>
                </c:pt>
                <c:pt idx="6999">
                  <c:v>0.11493378129985611</c:v>
                </c:pt>
                <c:pt idx="7000">
                  <c:v>0.10157123848160621</c:v>
                </c:pt>
                <c:pt idx="7001">
                  <c:v>0.12008081152830598</c:v>
                </c:pt>
                <c:pt idx="7002">
                  <c:v>8.7282800557486787E-2</c:v>
                </c:pt>
                <c:pt idx="7003">
                  <c:v>8.0651467937490923E-2</c:v>
                </c:pt>
                <c:pt idx="7004">
                  <c:v>0.1156468314460079</c:v>
                </c:pt>
                <c:pt idx="7005">
                  <c:v>0.14680845019282304</c:v>
                </c:pt>
                <c:pt idx="7006">
                  <c:v>0.13766190860385372</c:v>
                </c:pt>
                <c:pt idx="7007">
                  <c:v>0.13848462679016779</c:v>
                </c:pt>
                <c:pt idx="7008">
                  <c:v>9.3734848537118096E-2</c:v>
                </c:pt>
                <c:pt idx="7009">
                  <c:v>7.7073061996253397E-2</c:v>
                </c:pt>
                <c:pt idx="7010">
                  <c:v>7.4004078455758293E-2</c:v>
                </c:pt>
                <c:pt idx="7011">
                  <c:v>7.3792505286281423E-2</c:v>
                </c:pt>
                <c:pt idx="7012">
                  <c:v>8.4996279752033749E-2</c:v>
                </c:pt>
                <c:pt idx="7013">
                  <c:v>7.9531406695068724E-2</c:v>
                </c:pt>
                <c:pt idx="7014">
                  <c:v>7.9833527749460759E-2</c:v>
                </c:pt>
                <c:pt idx="7015">
                  <c:v>9.4002044054421002E-2</c:v>
                </c:pt>
                <c:pt idx="7016">
                  <c:v>0.11637410184566635</c:v>
                </c:pt>
                <c:pt idx="7017">
                  <c:v>0.12479310442767066</c:v>
                </c:pt>
                <c:pt idx="7018">
                  <c:v>0.17504379010226406</c:v>
                </c:pt>
                <c:pt idx="7019">
                  <c:v>0.13255268910956697</c:v>
                </c:pt>
                <c:pt idx="7020">
                  <c:v>0.13679742833824668</c:v>
                </c:pt>
                <c:pt idx="7021">
                  <c:v>0.12589400975275228</c:v>
                </c:pt>
                <c:pt idx="7022">
                  <c:v>0.13486348552661151</c:v>
                </c:pt>
                <c:pt idx="7023">
                  <c:v>0.1732863099934161</c:v>
                </c:pt>
                <c:pt idx="7024">
                  <c:v>0.16282083536095757</c:v>
                </c:pt>
                <c:pt idx="7025">
                  <c:v>0.1758597254889698</c:v>
                </c:pt>
                <c:pt idx="7026">
                  <c:v>0.17149126255778696</c:v>
                </c:pt>
                <c:pt idx="7027">
                  <c:v>0.18385249927884431</c:v>
                </c:pt>
                <c:pt idx="7028">
                  <c:v>0.19903309859150692</c:v>
                </c:pt>
                <c:pt idx="7029">
                  <c:v>0.17382829267820485</c:v>
                </c:pt>
                <c:pt idx="7030">
                  <c:v>0.12804255607114468</c:v>
                </c:pt>
                <c:pt idx="7031">
                  <c:v>0.10323858570496942</c:v>
                </c:pt>
                <c:pt idx="7032">
                  <c:v>7.8741321176610576E-2</c:v>
                </c:pt>
                <c:pt idx="7033">
                  <c:v>8.1624301301178689E-2</c:v>
                </c:pt>
                <c:pt idx="7034">
                  <c:v>7.5849732819776583E-2</c:v>
                </c:pt>
                <c:pt idx="7035">
                  <c:v>7.1341430200149408E-2</c:v>
                </c:pt>
                <c:pt idx="7036">
                  <c:v>8.8328653723238629E-2</c:v>
                </c:pt>
                <c:pt idx="7037">
                  <c:v>0.10463476271516572</c:v>
                </c:pt>
                <c:pt idx="7038">
                  <c:v>0.11000420486565944</c:v>
                </c:pt>
                <c:pt idx="7039">
                  <c:v>0.10269251151930585</c:v>
                </c:pt>
                <c:pt idx="7040">
                  <c:v>0.10755605958803154</c:v>
                </c:pt>
                <c:pt idx="7041">
                  <c:v>8.2813033556560015E-2</c:v>
                </c:pt>
                <c:pt idx="7042">
                  <c:v>9.0912012394204933E-2</c:v>
                </c:pt>
                <c:pt idx="7043">
                  <c:v>0.10707544645244794</c:v>
                </c:pt>
                <c:pt idx="7044">
                  <c:v>0.1019680529052687</c:v>
                </c:pt>
                <c:pt idx="7045">
                  <c:v>9.4732972265779897E-2</c:v>
                </c:pt>
                <c:pt idx="7046">
                  <c:v>0.10820060958012136</c:v>
                </c:pt>
                <c:pt idx="7047">
                  <c:v>0.10951169601321105</c:v>
                </c:pt>
                <c:pt idx="7048">
                  <c:v>0.12980892604802693</c:v>
                </c:pt>
                <c:pt idx="7049">
                  <c:v>0.13000784798221027</c:v>
                </c:pt>
                <c:pt idx="7050">
                  <c:v>0.11024490844960465</c:v>
                </c:pt>
                <c:pt idx="7051">
                  <c:v>0.12194506775037053</c:v>
                </c:pt>
                <c:pt idx="7052">
                  <c:v>0.15181565844900244</c:v>
                </c:pt>
                <c:pt idx="7053">
                  <c:v>0.12496002566898405</c:v>
                </c:pt>
                <c:pt idx="7054">
                  <c:v>0.11790000781481313</c:v>
                </c:pt>
                <c:pt idx="7055">
                  <c:v>9.3739055450324099E-2</c:v>
                </c:pt>
                <c:pt idx="7056">
                  <c:v>7.2512153022127518E-2</c:v>
                </c:pt>
                <c:pt idx="7057">
                  <c:v>8.3542360034653151E-2</c:v>
                </c:pt>
                <c:pt idx="7058">
                  <c:v>6.9614707644110235E-2</c:v>
                </c:pt>
                <c:pt idx="7059">
                  <c:v>6.9824298178675123E-2</c:v>
                </c:pt>
                <c:pt idx="7060">
                  <c:v>7.2148869799492019E-2</c:v>
                </c:pt>
                <c:pt idx="7061">
                  <c:v>8.0905927528863608E-2</c:v>
                </c:pt>
                <c:pt idx="7062">
                  <c:v>0.10555967657453638</c:v>
                </c:pt>
                <c:pt idx="7063">
                  <c:v>0.10046865194188066</c:v>
                </c:pt>
                <c:pt idx="7064">
                  <c:v>8.0467413622081096E-2</c:v>
                </c:pt>
                <c:pt idx="7065">
                  <c:v>8.9681864137631129E-2</c:v>
                </c:pt>
                <c:pt idx="7066">
                  <c:v>9.2285325754706937E-2</c:v>
                </c:pt>
                <c:pt idx="7067">
                  <c:v>0.13000750148830598</c:v>
                </c:pt>
                <c:pt idx="7068">
                  <c:v>0.10739961726263918</c:v>
                </c:pt>
                <c:pt idx="7069">
                  <c:v>9.9631016686219834E-2</c:v>
                </c:pt>
                <c:pt idx="7070">
                  <c:v>0.10596636153248472</c:v>
                </c:pt>
                <c:pt idx="7071">
                  <c:v>0.10191598322946169</c:v>
                </c:pt>
                <c:pt idx="7072">
                  <c:v>0.11492867084739163</c:v>
                </c:pt>
                <c:pt idx="7073">
                  <c:v>0.10013213734402152</c:v>
                </c:pt>
                <c:pt idx="7074">
                  <c:v>0.10420254257845861</c:v>
                </c:pt>
                <c:pt idx="7075">
                  <c:v>0.12960705512190043</c:v>
                </c:pt>
                <c:pt idx="7076">
                  <c:v>0.1539584206409001</c:v>
                </c:pt>
                <c:pt idx="7077">
                  <c:v>0.14056786798000642</c:v>
                </c:pt>
                <c:pt idx="7078">
                  <c:v>0.11229580811595412</c:v>
                </c:pt>
                <c:pt idx="7079">
                  <c:v>9.2918600569371124E-2</c:v>
                </c:pt>
                <c:pt idx="7080">
                  <c:v>7.7714663813471238E-2</c:v>
                </c:pt>
                <c:pt idx="7081">
                  <c:v>7.5173390055058617E-2</c:v>
                </c:pt>
                <c:pt idx="7082">
                  <c:v>6.8515671534827849E-2</c:v>
                </c:pt>
                <c:pt idx="7083">
                  <c:v>7.0127100026398201E-2</c:v>
                </c:pt>
                <c:pt idx="7084">
                  <c:v>7.3688228819172988E-2</c:v>
                </c:pt>
                <c:pt idx="7085">
                  <c:v>9.0470114167806273E-2</c:v>
                </c:pt>
                <c:pt idx="7086">
                  <c:v>0.1285342331008647</c:v>
                </c:pt>
                <c:pt idx="7087">
                  <c:v>0.11690989229166322</c:v>
                </c:pt>
                <c:pt idx="7088">
                  <c:v>0.1146290957386687</c:v>
                </c:pt>
                <c:pt idx="7089">
                  <c:v>0.1003226854471673</c:v>
                </c:pt>
                <c:pt idx="7090">
                  <c:v>0.10151540551017378</c:v>
                </c:pt>
                <c:pt idx="7091">
                  <c:v>9.6385450748225077E-2</c:v>
                </c:pt>
                <c:pt idx="7092">
                  <c:v>9.3640336772492519E-2</c:v>
                </c:pt>
                <c:pt idx="7093">
                  <c:v>9.9027614004298728E-2</c:v>
                </c:pt>
                <c:pt idx="7094">
                  <c:v>0.11897501474146141</c:v>
                </c:pt>
                <c:pt idx="7095">
                  <c:v>0.1208103553455013</c:v>
                </c:pt>
                <c:pt idx="7096">
                  <c:v>0.12055802835303499</c:v>
                </c:pt>
                <c:pt idx="7097">
                  <c:v>0.11752773573256102</c:v>
                </c:pt>
                <c:pt idx="7098">
                  <c:v>0.11195934501738657</c:v>
                </c:pt>
                <c:pt idx="7099">
                  <c:v>0.12638082796930261</c:v>
                </c:pt>
                <c:pt idx="7100">
                  <c:v>0.13997276134344597</c:v>
                </c:pt>
                <c:pt idx="7101">
                  <c:v>0.14924936858410703</c:v>
                </c:pt>
                <c:pt idx="7102">
                  <c:v>0.12808604936867235</c:v>
                </c:pt>
                <c:pt idx="7103">
                  <c:v>0.10569837655890912</c:v>
                </c:pt>
                <c:pt idx="7104">
                  <c:v>6.7886036219993562E-2</c:v>
                </c:pt>
                <c:pt idx="7105">
                  <c:v>0.12744637854820759</c:v>
                </c:pt>
                <c:pt idx="7106">
                  <c:v>0.13640100074291731</c:v>
                </c:pt>
                <c:pt idx="7107">
                  <c:v>0.12069809362109871</c:v>
                </c:pt>
                <c:pt idx="7108">
                  <c:v>7.9423601262708587E-2</c:v>
                </c:pt>
                <c:pt idx="7109">
                  <c:v>8.3105541061198912E-2</c:v>
                </c:pt>
                <c:pt idx="7110">
                  <c:v>0.13007236187130328</c:v>
                </c:pt>
                <c:pt idx="7111">
                  <c:v>0.10836239427078105</c:v>
                </c:pt>
                <c:pt idx="7112">
                  <c:v>0.10271005565630764</c:v>
                </c:pt>
                <c:pt idx="7113">
                  <c:v>0.11045208636904749</c:v>
                </c:pt>
                <c:pt idx="7114">
                  <c:v>0.10297657343526961</c:v>
                </c:pt>
                <c:pt idx="7115">
                  <c:v>9.492348872228934E-2</c:v>
                </c:pt>
                <c:pt idx="7116">
                  <c:v>9.2018009667477127E-2</c:v>
                </c:pt>
                <c:pt idx="7117">
                  <c:v>8.0170969054221025E-2</c:v>
                </c:pt>
                <c:pt idx="7118">
                  <c:v>9.6396109267691807E-2</c:v>
                </c:pt>
                <c:pt idx="7119">
                  <c:v>0.10344267113548337</c:v>
                </c:pt>
                <c:pt idx="7120">
                  <c:v>0.12678262522185169</c:v>
                </c:pt>
                <c:pt idx="7121">
                  <c:v>0.11055435196444904</c:v>
                </c:pt>
                <c:pt idx="7122">
                  <c:v>0.11109016782379211</c:v>
                </c:pt>
                <c:pt idx="7123">
                  <c:v>0.12751439901622305</c:v>
                </c:pt>
                <c:pt idx="7124">
                  <c:v>0.1536866967442215</c:v>
                </c:pt>
                <c:pt idx="7125">
                  <c:v>0.12584307661744221</c:v>
                </c:pt>
                <c:pt idx="7126">
                  <c:v>0.10786757142140579</c:v>
                </c:pt>
                <c:pt idx="7127">
                  <c:v>0.10804145179079759</c:v>
                </c:pt>
                <c:pt idx="7128">
                  <c:v>9.9541164887403569E-2</c:v>
                </c:pt>
                <c:pt idx="7129">
                  <c:v>7.4160266235138134E-2</c:v>
                </c:pt>
                <c:pt idx="7130">
                  <c:v>7.6751553116120988E-2</c:v>
                </c:pt>
                <c:pt idx="7131">
                  <c:v>7.3997883995808394E-2</c:v>
                </c:pt>
                <c:pt idx="7132">
                  <c:v>9.5297590590737835E-2</c:v>
                </c:pt>
                <c:pt idx="7133">
                  <c:v>9.6967655805696676E-2</c:v>
                </c:pt>
                <c:pt idx="7134">
                  <c:v>0.1187473798936188</c:v>
                </c:pt>
                <c:pt idx="7135">
                  <c:v>0.13126172805918448</c:v>
                </c:pt>
                <c:pt idx="7136">
                  <c:v>0.10111646470517353</c:v>
                </c:pt>
                <c:pt idx="7137">
                  <c:v>8.4458350692840523E-2</c:v>
                </c:pt>
                <c:pt idx="7138">
                  <c:v>0.10629404049070106</c:v>
                </c:pt>
                <c:pt idx="7139">
                  <c:v>0.11083661193027261</c:v>
                </c:pt>
                <c:pt idx="7140">
                  <c:v>0.14204820985051303</c:v>
                </c:pt>
                <c:pt idx="7141">
                  <c:v>0.10169417866919184</c:v>
                </c:pt>
                <c:pt idx="7142">
                  <c:v>0.1096139770768763</c:v>
                </c:pt>
                <c:pt idx="7143">
                  <c:v>0.12715730370200753</c:v>
                </c:pt>
                <c:pt idx="7144">
                  <c:v>0.12257766228673195</c:v>
                </c:pt>
                <c:pt idx="7145">
                  <c:v>0.13401979746578357</c:v>
                </c:pt>
                <c:pt idx="7146">
                  <c:v>0.11729860119609846</c:v>
                </c:pt>
                <c:pt idx="7147">
                  <c:v>0.14938292174445822</c:v>
                </c:pt>
                <c:pt idx="7148">
                  <c:v>0.18205517013756586</c:v>
                </c:pt>
                <c:pt idx="7149">
                  <c:v>0.14356020422133867</c:v>
                </c:pt>
                <c:pt idx="7150">
                  <c:v>0.11955892688853997</c:v>
                </c:pt>
                <c:pt idx="7151">
                  <c:v>0.11706064860757781</c:v>
                </c:pt>
                <c:pt idx="7152">
                  <c:v>8.104406960858733E-2</c:v>
                </c:pt>
                <c:pt idx="7153">
                  <c:v>7.0993192364010485E-2</c:v>
                </c:pt>
                <c:pt idx="7154">
                  <c:v>7.7530886208303229E-2</c:v>
                </c:pt>
                <c:pt idx="7155">
                  <c:v>7.9956005283227133E-2</c:v>
                </c:pt>
                <c:pt idx="7156">
                  <c:v>7.574951821727946E-2</c:v>
                </c:pt>
                <c:pt idx="7157">
                  <c:v>7.2320562159963686E-2</c:v>
                </c:pt>
                <c:pt idx="7158">
                  <c:v>9.678072901725969E-2</c:v>
                </c:pt>
                <c:pt idx="7159">
                  <c:v>0.10356822145401232</c:v>
                </c:pt>
                <c:pt idx="7160">
                  <c:v>0.1192710455697306</c:v>
                </c:pt>
                <c:pt idx="7161">
                  <c:v>0.12872419128414656</c:v>
                </c:pt>
                <c:pt idx="7162">
                  <c:v>0.11411016900294625</c:v>
                </c:pt>
                <c:pt idx="7163">
                  <c:v>0.13900102016216154</c:v>
                </c:pt>
                <c:pt idx="7164">
                  <c:v>0.12660099475493172</c:v>
                </c:pt>
                <c:pt idx="7165">
                  <c:v>0.11269680633592792</c:v>
                </c:pt>
                <c:pt idx="7166">
                  <c:v>0.12825089759355859</c:v>
                </c:pt>
                <c:pt idx="7167">
                  <c:v>0.12223315107078701</c:v>
                </c:pt>
                <c:pt idx="7168">
                  <c:v>0.13854764576278258</c:v>
                </c:pt>
                <c:pt idx="7169">
                  <c:v>0.11333436293492347</c:v>
                </c:pt>
                <c:pt idx="7170">
                  <c:v>0.14117861081149818</c:v>
                </c:pt>
                <c:pt idx="7171">
                  <c:v>0.13809698243156715</c:v>
                </c:pt>
                <c:pt idx="7172">
                  <c:v>0.15468853456786422</c:v>
                </c:pt>
                <c:pt idx="7173">
                  <c:v>0.1178842953752172</c:v>
                </c:pt>
                <c:pt idx="7174">
                  <c:v>0.1128875925703627</c:v>
                </c:pt>
                <c:pt idx="7175">
                  <c:v>8.2317717753914388E-2</c:v>
                </c:pt>
                <c:pt idx="7176">
                  <c:v>7.4996432080793915E-2</c:v>
                </c:pt>
                <c:pt idx="7177">
                  <c:v>5.7848413638650301E-2</c:v>
                </c:pt>
                <c:pt idx="7178">
                  <c:v>7.271349294690295E-2</c:v>
                </c:pt>
                <c:pt idx="7179">
                  <c:v>6.0187901638472853E-2</c:v>
                </c:pt>
                <c:pt idx="7180">
                  <c:v>6.9873004091401181E-2</c:v>
                </c:pt>
                <c:pt idx="7181">
                  <c:v>6.8894259645407532E-2</c:v>
                </c:pt>
                <c:pt idx="7182">
                  <c:v>9.1618760469148172E-2</c:v>
                </c:pt>
                <c:pt idx="7183">
                  <c:v>9.1099143809938402E-2</c:v>
                </c:pt>
                <c:pt idx="7184">
                  <c:v>0.10869924828362801</c:v>
                </c:pt>
                <c:pt idx="7185">
                  <c:v>0.10161053573331448</c:v>
                </c:pt>
                <c:pt idx="7186">
                  <c:v>0.11068031828184435</c:v>
                </c:pt>
                <c:pt idx="7187">
                  <c:v>0.13344485703782652</c:v>
                </c:pt>
                <c:pt idx="7188">
                  <c:v>0.12508097405462509</c:v>
                </c:pt>
                <c:pt idx="7189">
                  <c:v>0.10924795490950168</c:v>
                </c:pt>
                <c:pt idx="7190">
                  <c:v>0.12845650671944284</c:v>
                </c:pt>
                <c:pt idx="7191">
                  <c:v>0.10490464651840022</c:v>
                </c:pt>
                <c:pt idx="7192">
                  <c:v>0.11747796584861858</c:v>
                </c:pt>
                <c:pt idx="7193">
                  <c:v>0.12844635198487381</c:v>
                </c:pt>
                <c:pt idx="7194">
                  <c:v>0.13659671520453776</c:v>
                </c:pt>
                <c:pt idx="7195">
                  <c:v>0.14054268783009333</c:v>
                </c:pt>
                <c:pt idx="7196">
                  <c:v>0.16238788518605987</c:v>
                </c:pt>
                <c:pt idx="7197">
                  <c:v>0.12877663165913622</c:v>
                </c:pt>
                <c:pt idx="7198">
                  <c:v>0.1029618651391923</c:v>
                </c:pt>
                <c:pt idx="7199">
                  <c:v>7.9035644830926316E-2</c:v>
                </c:pt>
                <c:pt idx="7200">
                  <c:v>7.4195764150017468E-2</c:v>
                </c:pt>
                <c:pt idx="7201">
                  <c:v>7.762850191691445E-2</c:v>
                </c:pt>
                <c:pt idx="7202">
                  <c:v>7.7387982426663907E-2</c:v>
                </c:pt>
                <c:pt idx="7203">
                  <c:v>8.3409900984375951E-2</c:v>
                </c:pt>
                <c:pt idx="7204">
                  <c:v>7.7334751472447019E-2</c:v>
                </c:pt>
                <c:pt idx="7205">
                  <c:v>9.0692017589985754E-2</c:v>
                </c:pt>
                <c:pt idx="7206">
                  <c:v>0.11954089894076403</c:v>
                </c:pt>
                <c:pt idx="7207">
                  <c:v>0.11167334776776261</c:v>
                </c:pt>
                <c:pt idx="7208">
                  <c:v>0.1115612962726424</c:v>
                </c:pt>
                <c:pt idx="7209">
                  <c:v>9.5916345458693042E-2</c:v>
                </c:pt>
                <c:pt idx="7210">
                  <c:v>9.9053970073204614E-2</c:v>
                </c:pt>
                <c:pt idx="7211">
                  <c:v>0.11257193023691446</c:v>
                </c:pt>
                <c:pt idx="7212">
                  <c:v>9.4129283955642434E-2</c:v>
                </c:pt>
                <c:pt idx="7213">
                  <c:v>0.12075313487387625</c:v>
                </c:pt>
                <c:pt idx="7214">
                  <c:v>0.10427128279586448</c:v>
                </c:pt>
                <c:pt idx="7215">
                  <c:v>0.11529819307196847</c:v>
                </c:pt>
                <c:pt idx="7216">
                  <c:v>0.13343345718970623</c:v>
                </c:pt>
                <c:pt idx="7217">
                  <c:v>0.15643640607523285</c:v>
                </c:pt>
                <c:pt idx="7218">
                  <c:v>0.14117846060457317</c:v>
                </c:pt>
                <c:pt idx="7219">
                  <c:v>0.14586840275477406</c:v>
                </c:pt>
                <c:pt idx="7220">
                  <c:v>0.13784817837428262</c:v>
                </c:pt>
                <c:pt idx="7221">
                  <c:v>0.13777545649427067</c:v>
                </c:pt>
                <c:pt idx="7222">
                  <c:v>0.11106209081512756</c:v>
                </c:pt>
                <c:pt idx="7223">
                  <c:v>0.12780339681911873</c:v>
                </c:pt>
                <c:pt idx="7224">
                  <c:v>9.1802657269670851E-2</c:v>
                </c:pt>
                <c:pt idx="7225">
                  <c:v>8.6659308451110653E-2</c:v>
                </c:pt>
                <c:pt idx="7226">
                  <c:v>7.093390522300419E-2</c:v>
                </c:pt>
                <c:pt idx="7227">
                  <c:v>7.9693258336436354E-2</c:v>
                </c:pt>
                <c:pt idx="7228">
                  <c:v>8.6481734473165539E-2</c:v>
                </c:pt>
                <c:pt idx="7229">
                  <c:v>0.10592432673689238</c:v>
                </c:pt>
                <c:pt idx="7230">
                  <c:v>0.10656749092450328</c:v>
                </c:pt>
                <c:pt idx="7231">
                  <c:v>0.10008823331280421</c:v>
                </c:pt>
                <c:pt idx="7232">
                  <c:v>8.790458049546912E-2</c:v>
                </c:pt>
                <c:pt idx="7233">
                  <c:v>0.10096459464232289</c:v>
                </c:pt>
                <c:pt idx="7234">
                  <c:v>9.6177270271906395E-2</c:v>
                </c:pt>
                <c:pt idx="7235">
                  <c:v>0.113813927710194</c:v>
                </c:pt>
                <c:pt idx="7236">
                  <c:v>0.12129950609532754</c:v>
                </c:pt>
                <c:pt idx="7237">
                  <c:v>0.10620514470345194</c:v>
                </c:pt>
                <c:pt idx="7238">
                  <c:v>0.10572378723684826</c:v>
                </c:pt>
                <c:pt idx="7239">
                  <c:v>0.10681876298411851</c:v>
                </c:pt>
                <c:pt idx="7240">
                  <c:v>0.1019117607546766</c:v>
                </c:pt>
                <c:pt idx="7241">
                  <c:v>0.12415375101992553</c:v>
                </c:pt>
                <c:pt idx="7242">
                  <c:v>0.11657496962004367</c:v>
                </c:pt>
                <c:pt idx="7243">
                  <c:v>0.12985287042578172</c:v>
                </c:pt>
                <c:pt idx="7244">
                  <c:v>0.15075582968111109</c:v>
                </c:pt>
                <c:pt idx="7245">
                  <c:v>0.14419761167502321</c:v>
                </c:pt>
                <c:pt idx="7246">
                  <c:v>0.18733587648232336</c:v>
                </c:pt>
                <c:pt idx="7247">
                  <c:v>0.16513902069161723</c:v>
                </c:pt>
                <c:pt idx="7248">
                  <c:v>8.2111140941045824E-2</c:v>
                </c:pt>
                <c:pt idx="7249">
                  <c:v>9.6182580631853531E-2</c:v>
                </c:pt>
                <c:pt idx="7250">
                  <c:v>8.1012222892622179E-2</c:v>
                </c:pt>
                <c:pt idx="7251">
                  <c:v>7.5756814536399569E-2</c:v>
                </c:pt>
                <c:pt idx="7252">
                  <c:v>7.7003607970119514E-2</c:v>
                </c:pt>
                <c:pt idx="7253">
                  <c:v>0.10614009467397371</c:v>
                </c:pt>
                <c:pt idx="7254">
                  <c:v>0.1081568071447097</c:v>
                </c:pt>
                <c:pt idx="7255">
                  <c:v>0.10589492809244012</c:v>
                </c:pt>
                <c:pt idx="7256">
                  <c:v>0.11293339930978256</c:v>
                </c:pt>
                <c:pt idx="7257">
                  <c:v>0.13354408971470969</c:v>
                </c:pt>
                <c:pt idx="7258">
                  <c:v>0.105975501225271</c:v>
                </c:pt>
                <c:pt idx="7259">
                  <c:v>0.10991282287501494</c:v>
                </c:pt>
                <c:pt idx="7260">
                  <c:v>0.10924100798978578</c:v>
                </c:pt>
                <c:pt idx="7261">
                  <c:v>0.12849390787184342</c:v>
                </c:pt>
                <c:pt idx="7262">
                  <c:v>9.5232180746015263E-2</c:v>
                </c:pt>
                <c:pt idx="7263">
                  <c:v>0.13997541728684273</c:v>
                </c:pt>
                <c:pt idx="7264">
                  <c:v>0.12578741097400817</c:v>
                </c:pt>
                <c:pt idx="7265">
                  <c:v>0.14743331102979265</c:v>
                </c:pt>
                <c:pt idx="7266">
                  <c:v>0.13166009342498139</c:v>
                </c:pt>
                <c:pt idx="7267">
                  <c:v>0.13661348441491886</c:v>
                </c:pt>
                <c:pt idx="7268">
                  <c:v>0.15040991746028043</c:v>
                </c:pt>
                <c:pt idx="7269">
                  <c:v>0.15430265802333287</c:v>
                </c:pt>
                <c:pt idx="7270">
                  <c:v>0.1154142208863265</c:v>
                </c:pt>
                <c:pt idx="7271">
                  <c:v>8.8611526877115349E-2</c:v>
                </c:pt>
                <c:pt idx="7272">
                  <c:v>8.213894783870454E-2</c:v>
                </c:pt>
                <c:pt idx="7273">
                  <c:v>0.11876142001372224</c:v>
                </c:pt>
                <c:pt idx="7274">
                  <c:v>0.12739113244253805</c:v>
                </c:pt>
                <c:pt idx="7275">
                  <c:v>0.10810723641425826</c:v>
                </c:pt>
                <c:pt idx="7276">
                  <c:v>7.9362912739406516E-2</c:v>
                </c:pt>
                <c:pt idx="7277">
                  <c:v>9.4123983103561348E-2</c:v>
                </c:pt>
                <c:pt idx="7278">
                  <c:v>0.11425297819218591</c:v>
                </c:pt>
                <c:pt idx="7279">
                  <c:v>0.1030800557248214</c:v>
                </c:pt>
                <c:pt idx="7280">
                  <c:v>8.9042866336313142E-2</c:v>
                </c:pt>
                <c:pt idx="7281">
                  <c:v>0.10622249922598723</c:v>
                </c:pt>
                <c:pt idx="7282">
                  <c:v>0.10931652228618215</c:v>
                </c:pt>
                <c:pt idx="7283">
                  <c:v>0.11989497654356365</c:v>
                </c:pt>
                <c:pt idx="7284">
                  <c:v>0.11411221211937847</c:v>
                </c:pt>
                <c:pt idx="7285">
                  <c:v>9.5394095353172434E-2</c:v>
                </c:pt>
                <c:pt idx="7286">
                  <c:v>0.11659861465789041</c:v>
                </c:pt>
                <c:pt idx="7287">
                  <c:v>0.12559949310509494</c:v>
                </c:pt>
                <c:pt idx="7288">
                  <c:v>0.12272840304512067</c:v>
                </c:pt>
                <c:pt idx="7289">
                  <c:v>9.9651129605426839E-2</c:v>
                </c:pt>
                <c:pt idx="7290">
                  <c:v>0.1111761347975139</c:v>
                </c:pt>
                <c:pt idx="7291">
                  <c:v>0.14486222240014893</c:v>
                </c:pt>
                <c:pt idx="7292">
                  <c:v>0.1406044050488236</c:v>
                </c:pt>
                <c:pt idx="7293">
                  <c:v>0.14590021686921803</c:v>
                </c:pt>
                <c:pt idx="7294">
                  <c:v>0.12675639224659632</c:v>
                </c:pt>
                <c:pt idx="7295">
                  <c:v>0.10493497540591781</c:v>
                </c:pt>
                <c:pt idx="7296">
                  <c:v>8.1163589847929943E-2</c:v>
                </c:pt>
                <c:pt idx="7297">
                  <c:v>7.2996471543034527E-2</c:v>
                </c:pt>
                <c:pt idx="7298">
                  <c:v>7.4382783321751939E-2</c:v>
                </c:pt>
                <c:pt idx="7299">
                  <c:v>7.9301695556457955E-2</c:v>
                </c:pt>
                <c:pt idx="7300">
                  <c:v>8.4160849058265527E-2</c:v>
                </c:pt>
                <c:pt idx="7301">
                  <c:v>9.9923803561835611E-2</c:v>
                </c:pt>
                <c:pt idx="7302">
                  <c:v>0.10958780875218406</c:v>
                </c:pt>
                <c:pt idx="7303">
                  <c:v>0.12279107881438055</c:v>
                </c:pt>
                <c:pt idx="7304">
                  <c:v>0.12037009135641888</c:v>
                </c:pt>
                <c:pt idx="7305">
                  <c:v>0.11080387706301843</c:v>
                </c:pt>
                <c:pt idx="7306">
                  <c:v>0.11769959242850549</c:v>
                </c:pt>
                <c:pt idx="7307">
                  <c:v>9.470912696223463E-2</c:v>
                </c:pt>
                <c:pt idx="7308">
                  <c:v>9.7534520237080854E-2</c:v>
                </c:pt>
                <c:pt idx="7309">
                  <c:v>9.7822030394820944E-2</c:v>
                </c:pt>
                <c:pt idx="7310">
                  <c:v>9.8663767315483375E-2</c:v>
                </c:pt>
                <c:pt idx="7311">
                  <c:v>0.10972352083708867</c:v>
                </c:pt>
                <c:pt idx="7312">
                  <c:v>0.11372387711879879</c:v>
                </c:pt>
                <c:pt idx="7313">
                  <c:v>0.13641125099031307</c:v>
                </c:pt>
                <c:pt idx="7314">
                  <c:v>0.10691587498476349</c:v>
                </c:pt>
                <c:pt idx="7315">
                  <c:v>0.12748667870008779</c:v>
                </c:pt>
                <c:pt idx="7316">
                  <c:v>0.14434060336582311</c:v>
                </c:pt>
                <c:pt idx="7317">
                  <c:v>0.16234354811789961</c:v>
                </c:pt>
                <c:pt idx="7318">
                  <c:v>0.11401643552203558</c:v>
                </c:pt>
                <c:pt idx="7319">
                  <c:v>0.10666128177835563</c:v>
                </c:pt>
                <c:pt idx="7320">
                  <c:v>0.10094247918850412</c:v>
                </c:pt>
                <c:pt idx="7321">
                  <c:v>7.5714390318691677E-2</c:v>
                </c:pt>
                <c:pt idx="7322">
                  <c:v>7.9875653546321881E-2</c:v>
                </c:pt>
                <c:pt idx="7323">
                  <c:v>8.8927047403606865E-2</c:v>
                </c:pt>
                <c:pt idx="7324">
                  <c:v>7.1418644234456402E-2</c:v>
                </c:pt>
                <c:pt idx="7325">
                  <c:v>9.054425736584655E-2</c:v>
                </c:pt>
                <c:pt idx="7326">
                  <c:v>0.10506856907758333</c:v>
                </c:pt>
                <c:pt idx="7327">
                  <c:v>9.9009613776029501E-2</c:v>
                </c:pt>
                <c:pt idx="7328">
                  <c:v>0.11722764958004689</c:v>
                </c:pt>
                <c:pt idx="7329">
                  <c:v>0.12535844169162</c:v>
                </c:pt>
                <c:pt idx="7330">
                  <c:v>0.13014492969312369</c:v>
                </c:pt>
                <c:pt idx="7331">
                  <c:v>0.12532923753862685</c:v>
                </c:pt>
                <c:pt idx="7332">
                  <c:v>0.12346112106897669</c:v>
                </c:pt>
                <c:pt idx="7333">
                  <c:v>0.17052034327338803</c:v>
                </c:pt>
                <c:pt idx="7334">
                  <c:v>0.15828392481409367</c:v>
                </c:pt>
                <c:pt idx="7335">
                  <c:v>0.14278238303176435</c:v>
                </c:pt>
                <c:pt idx="7336">
                  <c:v>0.17310784802900658</c:v>
                </c:pt>
                <c:pt idx="7337">
                  <c:v>0.16111165991263091</c:v>
                </c:pt>
                <c:pt idx="7338">
                  <c:v>0.15094631723479474</c:v>
                </c:pt>
                <c:pt idx="7339">
                  <c:v>0.15022947992491564</c:v>
                </c:pt>
                <c:pt idx="7340">
                  <c:v>0.13378374376403207</c:v>
                </c:pt>
                <c:pt idx="7341">
                  <c:v>0.13428156239005332</c:v>
                </c:pt>
                <c:pt idx="7342">
                  <c:v>0.11995611632892153</c:v>
                </c:pt>
                <c:pt idx="7343">
                  <c:v>0.11212042783169081</c:v>
                </c:pt>
                <c:pt idx="7344">
                  <c:v>0.10672292058674435</c:v>
                </c:pt>
                <c:pt idx="7345">
                  <c:v>0.14935302511891968</c:v>
                </c:pt>
                <c:pt idx="7346">
                  <c:v>0.13798293875246634</c:v>
                </c:pt>
                <c:pt idx="7347">
                  <c:v>0.14729855353867283</c:v>
                </c:pt>
                <c:pt idx="7348">
                  <c:v>0.11838986514887509</c:v>
                </c:pt>
                <c:pt idx="7349">
                  <c:v>9.1000433852097634E-2</c:v>
                </c:pt>
                <c:pt idx="7350">
                  <c:v>0.10951925078706432</c:v>
                </c:pt>
                <c:pt idx="7351">
                  <c:v>9.1088806951390613E-2</c:v>
                </c:pt>
                <c:pt idx="7352">
                  <c:v>0.11739287048108168</c:v>
                </c:pt>
                <c:pt idx="7353">
                  <c:v>0.13114433883640142</c:v>
                </c:pt>
                <c:pt idx="7354">
                  <c:v>0.13075613162990071</c:v>
                </c:pt>
                <c:pt idx="7355">
                  <c:v>0.16100226272238222</c:v>
                </c:pt>
                <c:pt idx="7356">
                  <c:v>0.17559202349105593</c:v>
                </c:pt>
                <c:pt idx="7357">
                  <c:v>0.15018642855540845</c:v>
                </c:pt>
                <c:pt idx="7358">
                  <c:v>0.12973375115182181</c:v>
                </c:pt>
                <c:pt idx="7359">
                  <c:v>0.12657135466796349</c:v>
                </c:pt>
                <c:pt idx="7360">
                  <c:v>0.12142457760449685</c:v>
                </c:pt>
                <c:pt idx="7361">
                  <c:v>0.1258984261140923</c:v>
                </c:pt>
                <c:pt idx="7362">
                  <c:v>0.11459289209864662</c:v>
                </c:pt>
                <c:pt idx="7363">
                  <c:v>0.16048836198812441</c:v>
                </c:pt>
                <c:pt idx="7364">
                  <c:v>0.16898514180060589</c:v>
                </c:pt>
                <c:pt idx="7365">
                  <c:v>0.1437862530264267</c:v>
                </c:pt>
                <c:pt idx="7366">
                  <c:v>0.10762063233437043</c:v>
                </c:pt>
                <c:pt idx="7367">
                  <c:v>9.3780952324792902E-2</c:v>
                </c:pt>
                <c:pt idx="7368">
                  <c:v>8.5787347241607137E-2</c:v>
                </c:pt>
                <c:pt idx="7369">
                  <c:v>9.9548959539250664E-2</c:v>
                </c:pt>
                <c:pt idx="7370">
                  <c:v>8.5804091032572985E-2</c:v>
                </c:pt>
                <c:pt idx="7371">
                  <c:v>9.1550182027077182E-2</c:v>
                </c:pt>
                <c:pt idx="7372">
                  <c:v>0.10072829685794557</c:v>
                </c:pt>
                <c:pt idx="7373">
                  <c:v>0.10828916255553854</c:v>
                </c:pt>
                <c:pt idx="7374">
                  <c:v>0.13159599359580471</c:v>
                </c:pt>
                <c:pt idx="7375">
                  <c:v>9.3331390170210554E-2</c:v>
                </c:pt>
                <c:pt idx="7376">
                  <c:v>0.10604309416347447</c:v>
                </c:pt>
                <c:pt idx="7377">
                  <c:v>0.10563516622384499</c:v>
                </c:pt>
                <c:pt idx="7378">
                  <c:v>9.0960707602033744E-2</c:v>
                </c:pt>
                <c:pt idx="7379">
                  <c:v>0.10876764375843836</c:v>
                </c:pt>
                <c:pt idx="7380">
                  <c:v>0.10688336686272192</c:v>
                </c:pt>
                <c:pt idx="7381">
                  <c:v>0.10476660933294303</c:v>
                </c:pt>
                <c:pt idx="7382">
                  <c:v>0.10975980526777547</c:v>
                </c:pt>
                <c:pt idx="7383">
                  <c:v>0.11945819272323588</c:v>
                </c:pt>
                <c:pt idx="7384">
                  <c:v>0.12232802605571416</c:v>
                </c:pt>
                <c:pt idx="7385">
                  <c:v>0.13175720246052819</c:v>
                </c:pt>
                <c:pt idx="7386">
                  <c:v>0.13116966174811245</c:v>
                </c:pt>
                <c:pt idx="7387">
                  <c:v>0.14216626111440536</c:v>
                </c:pt>
                <c:pt idx="7388">
                  <c:v>0.16435475270410105</c:v>
                </c:pt>
                <c:pt idx="7389">
                  <c:v>0.14625725865468073</c:v>
                </c:pt>
                <c:pt idx="7390">
                  <c:v>0.1129467584680058</c:v>
                </c:pt>
                <c:pt idx="7391">
                  <c:v>0.1064906704381952</c:v>
                </c:pt>
                <c:pt idx="7392">
                  <c:v>8.601934187823243E-2</c:v>
                </c:pt>
                <c:pt idx="7393">
                  <c:v>7.5600960754061058E-2</c:v>
                </c:pt>
                <c:pt idx="7394">
                  <c:v>7.4205462813986572E-2</c:v>
                </c:pt>
                <c:pt idx="7395">
                  <c:v>6.8766736140479012E-2</c:v>
                </c:pt>
                <c:pt idx="7396">
                  <c:v>8.4878644144523063E-2</c:v>
                </c:pt>
                <c:pt idx="7397">
                  <c:v>0.10209788908357099</c:v>
                </c:pt>
                <c:pt idx="7398">
                  <c:v>0.11896225087796165</c:v>
                </c:pt>
                <c:pt idx="7399">
                  <c:v>0.10357851739416127</c:v>
                </c:pt>
                <c:pt idx="7400">
                  <c:v>0.10573761217426469</c:v>
                </c:pt>
                <c:pt idx="7401">
                  <c:v>0.10784687568817911</c:v>
                </c:pt>
                <c:pt idx="7402">
                  <c:v>0.11436732015142555</c:v>
                </c:pt>
                <c:pt idx="7403">
                  <c:v>0.10126111007425688</c:v>
                </c:pt>
                <c:pt idx="7404">
                  <c:v>9.4435284196520933E-2</c:v>
                </c:pt>
                <c:pt idx="7405">
                  <c:v>9.6457764139840016E-2</c:v>
                </c:pt>
                <c:pt idx="7406">
                  <c:v>0.11375050081945617</c:v>
                </c:pt>
                <c:pt idx="7407">
                  <c:v>0.1139436465320388</c:v>
                </c:pt>
                <c:pt idx="7408">
                  <c:v>0.11702948060415942</c:v>
                </c:pt>
                <c:pt idx="7409">
                  <c:v>0.13630097688596837</c:v>
                </c:pt>
                <c:pt idx="7410">
                  <c:v>0.13321608228478279</c:v>
                </c:pt>
                <c:pt idx="7411">
                  <c:v>0.14426183056981473</c:v>
                </c:pt>
                <c:pt idx="7412">
                  <c:v>0.16359976106476257</c:v>
                </c:pt>
                <c:pt idx="7413">
                  <c:v>0.13743542413394888</c:v>
                </c:pt>
                <c:pt idx="7414">
                  <c:v>0.1150951754733954</c:v>
                </c:pt>
                <c:pt idx="7415">
                  <c:v>8.8459078920660142E-2</c:v>
                </c:pt>
                <c:pt idx="7416">
                  <c:v>8.4105383429811068E-2</c:v>
                </c:pt>
                <c:pt idx="7417">
                  <c:v>7.6739961151619546E-2</c:v>
                </c:pt>
                <c:pt idx="7418">
                  <c:v>8.164670756673563E-2</c:v>
                </c:pt>
                <c:pt idx="7419">
                  <c:v>7.2881632236709418E-2</c:v>
                </c:pt>
                <c:pt idx="7420">
                  <c:v>9.1082222970018389E-2</c:v>
                </c:pt>
                <c:pt idx="7421">
                  <c:v>0.10818402586880201</c:v>
                </c:pt>
                <c:pt idx="7422">
                  <c:v>0.13056056473806693</c:v>
                </c:pt>
                <c:pt idx="7423">
                  <c:v>0.12809099454218453</c:v>
                </c:pt>
                <c:pt idx="7424">
                  <c:v>9.2441401510936425E-2</c:v>
                </c:pt>
                <c:pt idx="7425">
                  <c:v>0.10497803590119846</c:v>
                </c:pt>
                <c:pt idx="7426">
                  <c:v>0.11076177633426562</c:v>
                </c:pt>
                <c:pt idx="7427">
                  <c:v>0.1283457580006776</c:v>
                </c:pt>
                <c:pt idx="7428">
                  <c:v>0.12488187341382935</c:v>
                </c:pt>
                <c:pt idx="7429">
                  <c:v>9.3304689998150128E-2</c:v>
                </c:pt>
                <c:pt idx="7430">
                  <c:v>0.10568170489129637</c:v>
                </c:pt>
                <c:pt idx="7431">
                  <c:v>9.6714456798517451E-2</c:v>
                </c:pt>
                <c:pt idx="7432">
                  <c:v>0.11666938879326805</c:v>
                </c:pt>
                <c:pt idx="7433">
                  <c:v>0.11373812147669515</c:v>
                </c:pt>
                <c:pt idx="7434">
                  <c:v>0.1259754398450931</c:v>
                </c:pt>
                <c:pt idx="7435">
                  <c:v>0.14944520834990807</c:v>
                </c:pt>
                <c:pt idx="7436">
                  <c:v>0.15078169555680226</c:v>
                </c:pt>
                <c:pt idx="7437">
                  <c:v>0.16354190430119891</c:v>
                </c:pt>
                <c:pt idx="7438">
                  <c:v>0.12667429611652967</c:v>
                </c:pt>
                <c:pt idx="7439">
                  <c:v>0.12251433281070656</c:v>
                </c:pt>
                <c:pt idx="7440">
                  <c:v>0.10849907446087298</c:v>
                </c:pt>
                <c:pt idx="7441">
                  <c:v>0.12669187494830048</c:v>
                </c:pt>
                <c:pt idx="7442">
                  <c:v>0.12360483468982669</c:v>
                </c:pt>
                <c:pt idx="7443">
                  <c:v>0.1297055013851979</c:v>
                </c:pt>
                <c:pt idx="7444">
                  <c:v>0.12638008316456442</c:v>
                </c:pt>
                <c:pt idx="7445">
                  <c:v>0.12239752223183561</c:v>
                </c:pt>
                <c:pt idx="7446">
                  <c:v>0.1489831409464267</c:v>
                </c:pt>
                <c:pt idx="7447">
                  <c:v>0.14256637644499379</c:v>
                </c:pt>
                <c:pt idx="7448">
                  <c:v>0.10923155707844527</c:v>
                </c:pt>
                <c:pt idx="7449">
                  <c:v>9.3966436240794371E-2</c:v>
                </c:pt>
                <c:pt idx="7450">
                  <c:v>0.12445246242966258</c:v>
                </c:pt>
                <c:pt idx="7451">
                  <c:v>0.10907726594256378</c:v>
                </c:pt>
                <c:pt idx="7452">
                  <c:v>0.10793617363920011</c:v>
                </c:pt>
                <c:pt idx="7453">
                  <c:v>7.9401797939218491E-2</c:v>
                </c:pt>
                <c:pt idx="7454">
                  <c:v>0.11402938381464534</c:v>
                </c:pt>
                <c:pt idx="7455">
                  <c:v>0.11282826985920472</c:v>
                </c:pt>
                <c:pt idx="7456">
                  <c:v>0.11600823129677838</c:v>
                </c:pt>
                <c:pt idx="7457">
                  <c:v>0.12044572229794419</c:v>
                </c:pt>
                <c:pt idx="7458">
                  <c:v>0.13757199977067944</c:v>
                </c:pt>
                <c:pt idx="7459">
                  <c:v>0.14127798817031581</c:v>
                </c:pt>
                <c:pt idx="7460">
                  <c:v>0.15226674937006021</c:v>
                </c:pt>
                <c:pt idx="7461">
                  <c:v>0.13535501892991175</c:v>
                </c:pt>
                <c:pt idx="7462">
                  <c:v>0.11825469338595963</c:v>
                </c:pt>
                <c:pt idx="7463">
                  <c:v>9.6850183707611365E-2</c:v>
                </c:pt>
                <c:pt idx="7464">
                  <c:v>8.5618591472567909E-2</c:v>
                </c:pt>
                <c:pt idx="7465">
                  <c:v>8.2633188892063628E-2</c:v>
                </c:pt>
                <c:pt idx="7466">
                  <c:v>7.486090012143061E-2</c:v>
                </c:pt>
                <c:pt idx="7467">
                  <c:v>8.2841688347672041E-2</c:v>
                </c:pt>
                <c:pt idx="7468">
                  <c:v>9.4158060484883926E-2</c:v>
                </c:pt>
                <c:pt idx="7469">
                  <c:v>0.11243595061182136</c:v>
                </c:pt>
                <c:pt idx="7470">
                  <c:v>0.13878288318627455</c:v>
                </c:pt>
                <c:pt idx="7471">
                  <c:v>0.12239437995245207</c:v>
                </c:pt>
                <c:pt idx="7472">
                  <c:v>0.10538425742961247</c:v>
                </c:pt>
                <c:pt idx="7473">
                  <c:v>9.7018300911332678E-2</c:v>
                </c:pt>
                <c:pt idx="7474">
                  <c:v>0.10245366058009332</c:v>
                </c:pt>
                <c:pt idx="7475">
                  <c:v>0.11846171219473912</c:v>
                </c:pt>
                <c:pt idx="7476">
                  <c:v>0.10877658349909805</c:v>
                </c:pt>
                <c:pt idx="7477">
                  <c:v>8.8440516126426241E-2</c:v>
                </c:pt>
                <c:pt idx="7478">
                  <c:v>0.14892417904092309</c:v>
                </c:pt>
                <c:pt idx="7479">
                  <c:v>0.17628944700080953</c:v>
                </c:pt>
                <c:pt idx="7480">
                  <c:v>0.16901741710868112</c:v>
                </c:pt>
                <c:pt idx="7481">
                  <c:v>0.13254171880899093</c:v>
                </c:pt>
                <c:pt idx="7482">
                  <c:v>0.1172965718384439</c:v>
                </c:pt>
                <c:pt idx="7483">
                  <c:v>0.14161788271334161</c:v>
                </c:pt>
                <c:pt idx="7484">
                  <c:v>0.16325549380537258</c:v>
                </c:pt>
                <c:pt idx="7485">
                  <c:v>0.1734822408178279</c:v>
                </c:pt>
                <c:pt idx="7486">
                  <c:v>0.11064640758198824</c:v>
                </c:pt>
                <c:pt idx="7487">
                  <c:v>0.14774882061379213</c:v>
                </c:pt>
                <c:pt idx="7488">
                  <c:v>0.14061124794759344</c:v>
                </c:pt>
                <c:pt idx="7489">
                  <c:v>0.13910066601814372</c:v>
                </c:pt>
                <c:pt idx="7490">
                  <c:v>0.12227588925954673</c:v>
                </c:pt>
                <c:pt idx="7491">
                  <c:v>7.9913893388902216E-2</c:v>
                </c:pt>
                <c:pt idx="7492">
                  <c:v>8.041341531679079E-2</c:v>
                </c:pt>
                <c:pt idx="7493">
                  <c:v>9.3195872305776681E-2</c:v>
                </c:pt>
                <c:pt idx="7494">
                  <c:v>8.1402103890285474E-2</c:v>
                </c:pt>
                <c:pt idx="7495">
                  <c:v>9.5542105751060549E-2</c:v>
                </c:pt>
                <c:pt idx="7496">
                  <c:v>0.12317965310675033</c:v>
                </c:pt>
                <c:pt idx="7497">
                  <c:v>0.12925089350370708</c:v>
                </c:pt>
                <c:pt idx="7498">
                  <c:v>0.15575417524260562</c:v>
                </c:pt>
                <c:pt idx="7499">
                  <c:v>0.13745296470916241</c:v>
                </c:pt>
                <c:pt idx="7500">
                  <c:v>0.14748598965911322</c:v>
                </c:pt>
                <c:pt idx="7501">
                  <c:v>0.15580254055279824</c:v>
                </c:pt>
                <c:pt idx="7502">
                  <c:v>0.13756154809179286</c:v>
                </c:pt>
                <c:pt idx="7503">
                  <c:v>0.12178284806013194</c:v>
                </c:pt>
                <c:pt idx="7504">
                  <c:v>0.11610258886319771</c:v>
                </c:pt>
                <c:pt idx="7505">
                  <c:v>0.1340807992620503</c:v>
                </c:pt>
                <c:pt idx="7506">
                  <c:v>0.12230186366489543</c:v>
                </c:pt>
                <c:pt idx="7507">
                  <c:v>0.17544145894598306</c:v>
                </c:pt>
                <c:pt idx="7508">
                  <c:v>0.18874721557807797</c:v>
                </c:pt>
                <c:pt idx="7509">
                  <c:v>0.17708890629558818</c:v>
                </c:pt>
                <c:pt idx="7510">
                  <c:v>0.1408758923287142</c:v>
                </c:pt>
                <c:pt idx="7511">
                  <c:v>0.10765970464260929</c:v>
                </c:pt>
                <c:pt idx="7512">
                  <c:v>9.5687614071240282E-2</c:v>
                </c:pt>
                <c:pt idx="7513">
                  <c:v>8.2663074501547834E-2</c:v>
                </c:pt>
                <c:pt idx="7514">
                  <c:v>0.12421697667495747</c:v>
                </c:pt>
                <c:pt idx="7515">
                  <c:v>0.10331935458566727</c:v>
                </c:pt>
                <c:pt idx="7516">
                  <c:v>0.11289933295064496</c:v>
                </c:pt>
                <c:pt idx="7517">
                  <c:v>0.12573733921644417</c:v>
                </c:pt>
                <c:pt idx="7518">
                  <c:v>0.13701970764963084</c:v>
                </c:pt>
                <c:pt idx="7519">
                  <c:v>0.10713789012462373</c:v>
                </c:pt>
                <c:pt idx="7520">
                  <c:v>0.11894969968268559</c:v>
                </c:pt>
                <c:pt idx="7521">
                  <c:v>0.14575170526245942</c:v>
                </c:pt>
                <c:pt idx="7522">
                  <c:v>0.15697955553004689</c:v>
                </c:pt>
                <c:pt idx="7523">
                  <c:v>0.16156932628243784</c:v>
                </c:pt>
                <c:pt idx="7524">
                  <c:v>0.14559815943766377</c:v>
                </c:pt>
                <c:pt idx="7525">
                  <c:v>0.13817311388294443</c:v>
                </c:pt>
                <c:pt idx="7526">
                  <c:v>0.14949613120107252</c:v>
                </c:pt>
                <c:pt idx="7527">
                  <c:v>0.13878164817891878</c:v>
                </c:pt>
                <c:pt idx="7528">
                  <c:v>0.1506609071681474</c:v>
                </c:pt>
                <c:pt idx="7529">
                  <c:v>0.1429764606520241</c:v>
                </c:pt>
                <c:pt idx="7530">
                  <c:v>0.13651345657502645</c:v>
                </c:pt>
                <c:pt idx="7531">
                  <c:v>0.16798372650852247</c:v>
                </c:pt>
                <c:pt idx="7532">
                  <c:v>0.16172681830681376</c:v>
                </c:pt>
                <c:pt idx="7533">
                  <c:v>0.14235991225093411</c:v>
                </c:pt>
                <c:pt idx="7534">
                  <c:v>0.12184906527675446</c:v>
                </c:pt>
                <c:pt idx="7535">
                  <c:v>0.10576388081228658</c:v>
                </c:pt>
                <c:pt idx="7536">
                  <c:v>7.2533585025032862E-2</c:v>
                </c:pt>
                <c:pt idx="7537">
                  <c:v>0.12193223858260883</c:v>
                </c:pt>
                <c:pt idx="7538">
                  <c:v>0.11945379074539419</c:v>
                </c:pt>
                <c:pt idx="7539">
                  <c:v>0.12502951943180021</c:v>
                </c:pt>
                <c:pt idx="7540">
                  <c:v>0.13371642172546636</c:v>
                </c:pt>
                <c:pt idx="7541">
                  <c:v>0.11873120905641797</c:v>
                </c:pt>
                <c:pt idx="7542">
                  <c:v>0.1410000132401687</c:v>
                </c:pt>
                <c:pt idx="7543">
                  <c:v>0.12241791113540018</c:v>
                </c:pt>
                <c:pt idx="7544">
                  <c:v>9.5162820429756823E-2</c:v>
                </c:pt>
                <c:pt idx="7545">
                  <c:v>0.10255602102073369</c:v>
                </c:pt>
                <c:pt idx="7546">
                  <c:v>8.199184194378431E-2</c:v>
                </c:pt>
                <c:pt idx="7547">
                  <c:v>9.0930547034555692E-2</c:v>
                </c:pt>
                <c:pt idx="7548">
                  <c:v>9.3805287792675038E-2</c:v>
                </c:pt>
                <c:pt idx="7549">
                  <c:v>9.7643608801445778E-2</c:v>
                </c:pt>
                <c:pt idx="7550">
                  <c:v>9.1299033344083569E-2</c:v>
                </c:pt>
                <c:pt idx="7551">
                  <c:v>0.11424240793983864</c:v>
                </c:pt>
                <c:pt idx="7552">
                  <c:v>0.11690429680332827</c:v>
                </c:pt>
                <c:pt idx="7553">
                  <c:v>0.14278532646109457</c:v>
                </c:pt>
                <c:pt idx="7554">
                  <c:v>0.14113106988894406</c:v>
                </c:pt>
                <c:pt idx="7555">
                  <c:v>0.15257320989556475</c:v>
                </c:pt>
                <c:pt idx="7556">
                  <c:v>0.15620266786758838</c:v>
                </c:pt>
                <c:pt idx="7557">
                  <c:v>0.13353066025812763</c:v>
                </c:pt>
                <c:pt idx="7558">
                  <c:v>0.10866138208844481</c:v>
                </c:pt>
                <c:pt idx="7559">
                  <c:v>9.2204157023183006E-2</c:v>
                </c:pt>
                <c:pt idx="7560">
                  <c:v>7.6471096768552835E-2</c:v>
                </c:pt>
                <c:pt idx="7561">
                  <c:v>7.8388578314507892E-2</c:v>
                </c:pt>
                <c:pt idx="7562">
                  <c:v>6.8197607788214501E-2</c:v>
                </c:pt>
                <c:pt idx="7563">
                  <c:v>7.4161656161325792E-2</c:v>
                </c:pt>
                <c:pt idx="7564">
                  <c:v>8.3651226803059808E-2</c:v>
                </c:pt>
                <c:pt idx="7565">
                  <c:v>0.11437628750401692</c:v>
                </c:pt>
                <c:pt idx="7566">
                  <c:v>0.11338380164531513</c:v>
                </c:pt>
                <c:pt idx="7567">
                  <c:v>0.10022477608273433</c:v>
                </c:pt>
                <c:pt idx="7568">
                  <c:v>0.10104513411831195</c:v>
                </c:pt>
                <c:pt idx="7569">
                  <c:v>0.10520784124160024</c:v>
                </c:pt>
                <c:pt idx="7570">
                  <c:v>9.673191606317888E-2</c:v>
                </c:pt>
                <c:pt idx="7571">
                  <c:v>9.680062639541534E-2</c:v>
                </c:pt>
                <c:pt idx="7572">
                  <c:v>9.1862296270555782E-2</c:v>
                </c:pt>
                <c:pt idx="7573">
                  <c:v>9.7172920053890027E-2</c:v>
                </c:pt>
                <c:pt idx="7574">
                  <c:v>0.10363152918262217</c:v>
                </c:pt>
                <c:pt idx="7575">
                  <c:v>0.11742017315049602</c:v>
                </c:pt>
                <c:pt idx="7576">
                  <c:v>0.12786267052816669</c:v>
                </c:pt>
                <c:pt idx="7577">
                  <c:v>0.14048572628250447</c:v>
                </c:pt>
                <c:pt idx="7578">
                  <c:v>0.11424098329776582</c:v>
                </c:pt>
                <c:pt idx="7579">
                  <c:v>0.14170572160985012</c:v>
                </c:pt>
                <c:pt idx="7580">
                  <c:v>0.14903929148911554</c:v>
                </c:pt>
                <c:pt idx="7581">
                  <c:v>0.13753057708882865</c:v>
                </c:pt>
                <c:pt idx="7582">
                  <c:v>0.11677336305003448</c:v>
                </c:pt>
                <c:pt idx="7583">
                  <c:v>0.1522575935228796</c:v>
                </c:pt>
                <c:pt idx="7584">
                  <c:v>0.12878725986781317</c:v>
                </c:pt>
                <c:pt idx="7585">
                  <c:v>0.11955567576760677</c:v>
                </c:pt>
                <c:pt idx="7586">
                  <c:v>0.1238416789305659</c:v>
                </c:pt>
                <c:pt idx="7587">
                  <c:v>0.11334644018584333</c:v>
                </c:pt>
                <c:pt idx="7588">
                  <c:v>8.1430179445285258E-2</c:v>
                </c:pt>
                <c:pt idx="7589">
                  <c:v>9.1967000449713149E-2</c:v>
                </c:pt>
                <c:pt idx="7590">
                  <c:v>0.11969140398032226</c:v>
                </c:pt>
                <c:pt idx="7591">
                  <c:v>0.1046945373713451</c:v>
                </c:pt>
                <c:pt idx="7592">
                  <c:v>0.1020886871310656</c:v>
                </c:pt>
                <c:pt idx="7593">
                  <c:v>8.9581306615318809E-2</c:v>
                </c:pt>
                <c:pt idx="7594">
                  <c:v>0.10137120701347216</c:v>
                </c:pt>
                <c:pt idx="7595">
                  <c:v>9.1465033164007725E-2</c:v>
                </c:pt>
                <c:pt idx="7596">
                  <c:v>0.1134854259891523</c:v>
                </c:pt>
                <c:pt idx="7597">
                  <c:v>0.11919268158939181</c:v>
                </c:pt>
                <c:pt idx="7598">
                  <c:v>0.10088744417363167</c:v>
                </c:pt>
                <c:pt idx="7599">
                  <c:v>0.11465626375793959</c:v>
                </c:pt>
                <c:pt idx="7600">
                  <c:v>0.10540991867016826</c:v>
                </c:pt>
                <c:pt idx="7601">
                  <c:v>0.13759064091654391</c:v>
                </c:pt>
                <c:pt idx="7602">
                  <c:v>0.12325390843342941</c:v>
                </c:pt>
                <c:pt idx="7603">
                  <c:v>0.170662573216178</c:v>
                </c:pt>
                <c:pt idx="7604">
                  <c:v>0.13853155563291317</c:v>
                </c:pt>
                <c:pt idx="7605">
                  <c:v>0.13838420731632464</c:v>
                </c:pt>
                <c:pt idx="7606">
                  <c:v>0.12161642439966487</c:v>
                </c:pt>
                <c:pt idx="7607">
                  <c:v>0.10171169891607411</c:v>
                </c:pt>
                <c:pt idx="7608">
                  <c:v>8.7091125329041966E-2</c:v>
                </c:pt>
                <c:pt idx="7609">
                  <c:v>6.8342764373352641E-2</c:v>
                </c:pt>
                <c:pt idx="7610">
                  <c:v>7.5786622354085412E-2</c:v>
                </c:pt>
                <c:pt idx="7611">
                  <c:v>8.1420144621180066E-2</c:v>
                </c:pt>
                <c:pt idx="7612">
                  <c:v>7.167596561834505E-2</c:v>
                </c:pt>
                <c:pt idx="7613">
                  <c:v>0.10575370637418149</c:v>
                </c:pt>
                <c:pt idx="7614">
                  <c:v>0.13196317855080955</c:v>
                </c:pt>
                <c:pt idx="7615">
                  <c:v>0.12446856820735715</c:v>
                </c:pt>
                <c:pt idx="7616">
                  <c:v>0.10210392913077324</c:v>
                </c:pt>
                <c:pt idx="7617">
                  <c:v>0.1144053480344302</c:v>
                </c:pt>
                <c:pt idx="7618">
                  <c:v>0.11771765622960879</c:v>
                </c:pt>
                <c:pt idx="7619">
                  <c:v>9.9552619270266623E-2</c:v>
                </c:pt>
                <c:pt idx="7620">
                  <c:v>9.9080661485618074E-2</c:v>
                </c:pt>
                <c:pt idx="7621">
                  <c:v>0.10797500792400128</c:v>
                </c:pt>
                <c:pt idx="7622">
                  <c:v>0.11885680438357331</c:v>
                </c:pt>
                <c:pt idx="7623">
                  <c:v>0.12013697229189767</c:v>
                </c:pt>
                <c:pt idx="7624">
                  <c:v>0.12475435557998298</c:v>
                </c:pt>
                <c:pt idx="7625">
                  <c:v>0.10904874896699122</c:v>
                </c:pt>
                <c:pt idx="7626">
                  <c:v>0.13592168813798694</c:v>
                </c:pt>
                <c:pt idx="7627">
                  <c:v>0.16890238221262999</c:v>
                </c:pt>
                <c:pt idx="7628">
                  <c:v>0.17882622736003539</c:v>
                </c:pt>
                <c:pt idx="7629">
                  <c:v>0.16739631640637198</c:v>
                </c:pt>
                <c:pt idx="7630">
                  <c:v>0.133077032881637</c:v>
                </c:pt>
                <c:pt idx="7631">
                  <c:v>0.1028785438789436</c:v>
                </c:pt>
                <c:pt idx="7632">
                  <c:v>8.929946500967223E-2</c:v>
                </c:pt>
                <c:pt idx="7633">
                  <c:v>8.5937775316382567E-2</c:v>
                </c:pt>
                <c:pt idx="7634">
                  <c:v>9.2166893425026902E-2</c:v>
                </c:pt>
                <c:pt idx="7635">
                  <c:v>9.3302303426996275E-2</c:v>
                </c:pt>
                <c:pt idx="7636">
                  <c:v>0.11331774240272101</c:v>
                </c:pt>
                <c:pt idx="7637">
                  <c:v>0.11425875929916564</c:v>
                </c:pt>
                <c:pt idx="7638">
                  <c:v>0.1314253094708932</c:v>
                </c:pt>
                <c:pt idx="7639">
                  <c:v>0.13001827042842826</c:v>
                </c:pt>
                <c:pt idx="7640">
                  <c:v>0.11533118042747621</c:v>
                </c:pt>
                <c:pt idx="7641">
                  <c:v>0.1123597992577318</c:v>
                </c:pt>
                <c:pt idx="7642">
                  <c:v>0.10424522309099389</c:v>
                </c:pt>
                <c:pt idx="7643">
                  <c:v>9.8037367743178866E-2</c:v>
                </c:pt>
                <c:pt idx="7644">
                  <c:v>0.14069568286308784</c:v>
                </c:pt>
                <c:pt idx="7645">
                  <c:v>0.11785838277647083</c:v>
                </c:pt>
                <c:pt idx="7646">
                  <c:v>0.10338739653613846</c:v>
                </c:pt>
                <c:pt idx="7647">
                  <c:v>0.17174583815846367</c:v>
                </c:pt>
                <c:pt idx="7648">
                  <c:v>0.18023171464655957</c:v>
                </c:pt>
                <c:pt idx="7649">
                  <c:v>0.14352785745584057</c:v>
                </c:pt>
                <c:pt idx="7650">
                  <c:v>0.16323362639293248</c:v>
                </c:pt>
                <c:pt idx="7651">
                  <c:v>0.16175690753992275</c:v>
                </c:pt>
                <c:pt idx="7652">
                  <c:v>0.1752435016533623</c:v>
                </c:pt>
                <c:pt idx="7653">
                  <c:v>0.13560588770401921</c:v>
                </c:pt>
                <c:pt idx="7654">
                  <c:v>0.12471038127170321</c:v>
                </c:pt>
                <c:pt idx="7655">
                  <c:v>0.11008770488076357</c:v>
                </c:pt>
                <c:pt idx="7656">
                  <c:v>0.11057406858916426</c:v>
                </c:pt>
                <c:pt idx="7657">
                  <c:v>8.9593381264050476E-2</c:v>
                </c:pt>
                <c:pt idx="7658">
                  <c:v>8.6243934089644661E-2</c:v>
                </c:pt>
                <c:pt idx="7659">
                  <c:v>8.6927365284937705E-2</c:v>
                </c:pt>
                <c:pt idx="7660">
                  <c:v>9.4855593353399978E-2</c:v>
                </c:pt>
                <c:pt idx="7661">
                  <c:v>9.5091199402427259E-2</c:v>
                </c:pt>
                <c:pt idx="7662">
                  <c:v>0.12835899578872295</c:v>
                </c:pt>
                <c:pt idx="7663">
                  <c:v>0.11699550211818691</c:v>
                </c:pt>
                <c:pt idx="7664">
                  <c:v>0.12393087513137774</c:v>
                </c:pt>
                <c:pt idx="7665">
                  <c:v>0.13332298381019766</c:v>
                </c:pt>
                <c:pt idx="7666">
                  <c:v>0.13323886478297475</c:v>
                </c:pt>
                <c:pt idx="7667">
                  <c:v>0.13947549959408956</c:v>
                </c:pt>
                <c:pt idx="7668">
                  <c:v>0.13971710770483933</c:v>
                </c:pt>
                <c:pt idx="7669">
                  <c:v>0.15535463632686342</c:v>
                </c:pt>
                <c:pt idx="7670">
                  <c:v>0.16070235915307682</c:v>
                </c:pt>
                <c:pt idx="7671">
                  <c:v>0.11162512845053005</c:v>
                </c:pt>
                <c:pt idx="7672">
                  <c:v>0.13214067507925575</c:v>
                </c:pt>
                <c:pt idx="7673">
                  <c:v>0.12994731054229991</c:v>
                </c:pt>
                <c:pt idx="7674">
                  <c:v>0.13166138727506368</c:v>
                </c:pt>
                <c:pt idx="7675">
                  <c:v>0.14555177132099481</c:v>
                </c:pt>
                <c:pt idx="7676">
                  <c:v>0.13581933472606444</c:v>
                </c:pt>
                <c:pt idx="7677">
                  <c:v>0.13663447535670759</c:v>
                </c:pt>
                <c:pt idx="7678">
                  <c:v>0.12160364618969476</c:v>
                </c:pt>
                <c:pt idx="7679">
                  <c:v>0.11534829264305568</c:v>
                </c:pt>
                <c:pt idx="7680">
                  <c:v>0.1057075316755528</c:v>
                </c:pt>
                <c:pt idx="7681">
                  <c:v>9.9242944340966768E-2</c:v>
                </c:pt>
                <c:pt idx="7682">
                  <c:v>8.6152576102007078E-2</c:v>
                </c:pt>
                <c:pt idx="7683">
                  <c:v>8.1880499453924505E-2</c:v>
                </c:pt>
                <c:pt idx="7684">
                  <c:v>8.5440113111012725E-2</c:v>
                </c:pt>
                <c:pt idx="7685">
                  <c:v>9.5795951336680465E-2</c:v>
                </c:pt>
                <c:pt idx="7686">
                  <c:v>8.607904629592654E-2</c:v>
                </c:pt>
                <c:pt idx="7687">
                  <c:v>0.10917155260743208</c:v>
                </c:pt>
                <c:pt idx="7688">
                  <c:v>0.1244960398182053</c:v>
                </c:pt>
                <c:pt idx="7689">
                  <c:v>0.14059062882392176</c:v>
                </c:pt>
                <c:pt idx="7690">
                  <c:v>0.15305549972370294</c:v>
                </c:pt>
                <c:pt idx="7691">
                  <c:v>0.15071857218079895</c:v>
                </c:pt>
                <c:pt idx="7692">
                  <c:v>0.1863413928473677</c:v>
                </c:pt>
                <c:pt idx="7693">
                  <c:v>0.15027612917158506</c:v>
                </c:pt>
                <c:pt idx="7694">
                  <c:v>0.18289779288339356</c:v>
                </c:pt>
                <c:pt idx="7695">
                  <c:v>0.22542951280216336</c:v>
                </c:pt>
                <c:pt idx="7696">
                  <c:v>0.23044263457687722</c:v>
                </c:pt>
                <c:pt idx="7697">
                  <c:v>0.17956185103834643</c:v>
                </c:pt>
                <c:pt idx="7698">
                  <c:v>0.19747329658867147</c:v>
                </c:pt>
                <c:pt idx="7699">
                  <c:v>0.22346052311484532</c:v>
                </c:pt>
                <c:pt idx="7700">
                  <c:v>0.19254770846617156</c:v>
                </c:pt>
                <c:pt idx="7701">
                  <c:v>0.18266337167983726</c:v>
                </c:pt>
                <c:pt idx="7702">
                  <c:v>0.13977376392501861</c:v>
                </c:pt>
                <c:pt idx="7703">
                  <c:v>0.11991094290352641</c:v>
                </c:pt>
                <c:pt idx="7704">
                  <c:v>0.1114693503065577</c:v>
                </c:pt>
                <c:pt idx="7705">
                  <c:v>0.10247719604779386</c:v>
                </c:pt>
                <c:pt idx="7706">
                  <c:v>0.13355267633588791</c:v>
                </c:pt>
                <c:pt idx="7707">
                  <c:v>0.10621070518897117</c:v>
                </c:pt>
                <c:pt idx="7708">
                  <c:v>0.12051116171171793</c:v>
                </c:pt>
                <c:pt idx="7709">
                  <c:v>0.14337711179520204</c:v>
                </c:pt>
                <c:pt idx="7710">
                  <c:v>0.18103677057918355</c:v>
                </c:pt>
                <c:pt idx="7711">
                  <c:v>0.15300529672830368</c:v>
                </c:pt>
                <c:pt idx="7712">
                  <c:v>0.11523506244930262</c:v>
                </c:pt>
                <c:pt idx="7713">
                  <c:v>0.10106185864048592</c:v>
                </c:pt>
                <c:pt idx="7714">
                  <c:v>0.11873921801555648</c:v>
                </c:pt>
                <c:pt idx="7715">
                  <c:v>9.3411148447813175E-2</c:v>
                </c:pt>
                <c:pt idx="7716">
                  <c:v>0.1144018349312835</c:v>
                </c:pt>
                <c:pt idx="7717">
                  <c:v>9.7657042131226501E-2</c:v>
                </c:pt>
                <c:pt idx="7718">
                  <c:v>0.11977890268340184</c:v>
                </c:pt>
                <c:pt idx="7719">
                  <c:v>0.10327148482699629</c:v>
                </c:pt>
                <c:pt idx="7720">
                  <c:v>0.13458069153722474</c:v>
                </c:pt>
                <c:pt idx="7721">
                  <c:v>0.13679877430607087</c:v>
                </c:pt>
                <c:pt idx="7722">
                  <c:v>0.15150151330221442</c:v>
                </c:pt>
                <c:pt idx="7723">
                  <c:v>0.16843078644591733</c:v>
                </c:pt>
                <c:pt idx="7724">
                  <c:v>0.16215905749082793</c:v>
                </c:pt>
                <c:pt idx="7725">
                  <c:v>0.1541285936878265</c:v>
                </c:pt>
                <c:pt idx="7726">
                  <c:v>0.13401111159931686</c:v>
                </c:pt>
                <c:pt idx="7727">
                  <c:v>0.1223730058187211</c:v>
                </c:pt>
                <c:pt idx="7728">
                  <c:v>0.13736575601017653</c:v>
                </c:pt>
                <c:pt idx="7729">
                  <c:v>0.14494788863270952</c:v>
                </c:pt>
                <c:pt idx="7730">
                  <c:v>0.10788790712936835</c:v>
                </c:pt>
                <c:pt idx="7731">
                  <c:v>8.5395929736995363E-2</c:v>
                </c:pt>
                <c:pt idx="7732">
                  <c:v>9.6357578152708123E-2</c:v>
                </c:pt>
                <c:pt idx="7733">
                  <c:v>0.11385429181897623</c:v>
                </c:pt>
                <c:pt idx="7734">
                  <c:v>0.12657349656224154</c:v>
                </c:pt>
                <c:pt idx="7735">
                  <c:v>0.14974012958244978</c:v>
                </c:pt>
                <c:pt idx="7736">
                  <c:v>0.11481654537712223</c:v>
                </c:pt>
                <c:pt idx="7737">
                  <c:v>9.4754500154977245E-2</c:v>
                </c:pt>
                <c:pt idx="7738">
                  <c:v>9.9427018871577719E-2</c:v>
                </c:pt>
                <c:pt idx="7739">
                  <c:v>0.10362036351197214</c:v>
                </c:pt>
                <c:pt idx="7740">
                  <c:v>0.10083564053088033</c:v>
                </c:pt>
                <c:pt idx="7741">
                  <c:v>9.8745687508465949E-2</c:v>
                </c:pt>
                <c:pt idx="7742">
                  <c:v>0.13038028468697882</c:v>
                </c:pt>
                <c:pt idx="7743">
                  <c:v>0.11474306326983451</c:v>
                </c:pt>
                <c:pt idx="7744">
                  <c:v>0.16919186235536754</c:v>
                </c:pt>
                <c:pt idx="7745">
                  <c:v>0.15212357427594403</c:v>
                </c:pt>
                <c:pt idx="7746">
                  <c:v>0.14440071839618213</c:v>
                </c:pt>
                <c:pt idx="7747">
                  <c:v>0.17174793670549213</c:v>
                </c:pt>
                <c:pt idx="7748">
                  <c:v>0.16534605681199741</c:v>
                </c:pt>
                <c:pt idx="7749">
                  <c:v>0.14881805328380546</c:v>
                </c:pt>
                <c:pt idx="7750">
                  <c:v>0.14534928042256057</c:v>
                </c:pt>
                <c:pt idx="7751">
                  <c:v>0.10302120918332368</c:v>
                </c:pt>
                <c:pt idx="7752">
                  <c:v>8.4224282396058933E-2</c:v>
                </c:pt>
                <c:pt idx="7753">
                  <c:v>7.4029715995011264E-2</c:v>
                </c:pt>
                <c:pt idx="7754">
                  <c:v>8.9815300547506555E-2</c:v>
                </c:pt>
                <c:pt idx="7755">
                  <c:v>8.4004389674459154E-2</c:v>
                </c:pt>
                <c:pt idx="7756">
                  <c:v>8.332431427639958E-2</c:v>
                </c:pt>
                <c:pt idx="7757">
                  <c:v>0.1070354142277157</c:v>
                </c:pt>
                <c:pt idx="7758">
                  <c:v>0.1360318026645396</c:v>
                </c:pt>
                <c:pt idx="7759">
                  <c:v>0.13889368555027354</c:v>
                </c:pt>
                <c:pt idx="7760">
                  <c:v>0.14196207256370846</c:v>
                </c:pt>
                <c:pt idx="7761">
                  <c:v>0.10679907420902084</c:v>
                </c:pt>
                <c:pt idx="7762">
                  <c:v>9.8571317801803893E-2</c:v>
                </c:pt>
                <c:pt idx="7763">
                  <c:v>9.6840734009707163E-2</c:v>
                </c:pt>
                <c:pt idx="7764">
                  <c:v>0.1206627469582931</c:v>
                </c:pt>
                <c:pt idx="7765">
                  <c:v>0.11544202887367214</c:v>
                </c:pt>
                <c:pt idx="7766">
                  <c:v>0.11812758126090792</c:v>
                </c:pt>
                <c:pt idx="7767">
                  <c:v>0.12076919055371305</c:v>
                </c:pt>
                <c:pt idx="7768">
                  <c:v>0.16430671007061923</c:v>
                </c:pt>
                <c:pt idx="7769">
                  <c:v>0.17042858562264881</c:v>
                </c:pt>
                <c:pt idx="7770">
                  <c:v>0.15571844236813451</c:v>
                </c:pt>
                <c:pt idx="7771">
                  <c:v>0.17450488332776903</c:v>
                </c:pt>
                <c:pt idx="7772">
                  <c:v>0.16335500768968098</c:v>
                </c:pt>
                <c:pt idx="7773">
                  <c:v>0.14235924502025743</c:v>
                </c:pt>
                <c:pt idx="7774">
                  <c:v>0.1059005559701756</c:v>
                </c:pt>
                <c:pt idx="7775">
                  <c:v>0.10328095789620144</c:v>
                </c:pt>
                <c:pt idx="7776">
                  <c:v>8.2804983234102875E-2</c:v>
                </c:pt>
                <c:pt idx="7777">
                  <c:v>8.6888767754394802E-2</c:v>
                </c:pt>
                <c:pt idx="7778">
                  <c:v>7.4846911519012543E-2</c:v>
                </c:pt>
                <c:pt idx="7779">
                  <c:v>7.9751166007241761E-2</c:v>
                </c:pt>
                <c:pt idx="7780">
                  <c:v>8.496904800724038E-2</c:v>
                </c:pt>
                <c:pt idx="7781">
                  <c:v>0.11271946405142096</c:v>
                </c:pt>
                <c:pt idx="7782">
                  <c:v>0.14192996013251552</c:v>
                </c:pt>
                <c:pt idx="7783">
                  <c:v>0.1096373360844279</c:v>
                </c:pt>
                <c:pt idx="7784">
                  <c:v>0.11445504474222498</c:v>
                </c:pt>
                <c:pt idx="7785">
                  <c:v>0.11463487226395393</c:v>
                </c:pt>
                <c:pt idx="7786">
                  <c:v>0.11900842515818416</c:v>
                </c:pt>
                <c:pt idx="7787">
                  <c:v>9.9490802489674526E-2</c:v>
                </c:pt>
                <c:pt idx="7788">
                  <c:v>0.10889786567157633</c:v>
                </c:pt>
                <c:pt idx="7789">
                  <c:v>9.6176938939390902E-2</c:v>
                </c:pt>
                <c:pt idx="7790">
                  <c:v>9.3719941756967781E-2</c:v>
                </c:pt>
                <c:pt idx="7791">
                  <c:v>0.10102040971203649</c:v>
                </c:pt>
                <c:pt idx="7792">
                  <c:v>0.12913572124788994</c:v>
                </c:pt>
                <c:pt idx="7793">
                  <c:v>0.1103587706678973</c:v>
                </c:pt>
                <c:pt idx="7794">
                  <c:v>0.12808322175202685</c:v>
                </c:pt>
                <c:pt idx="7795">
                  <c:v>0.14732300808312784</c:v>
                </c:pt>
                <c:pt idx="7796">
                  <c:v>0.1751165038449676</c:v>
                </c:pt>
                <c:pt idx="7797">
                  <c:v>0.15219140260180897</c:v>
                </c:pt>
                <c:pt idx="7798">
                  <c:v>0.11785586269482003</c:v>
                </c:pt>
                <c:pt idx="7799">
                  <c:v>9.0867350568934857E-2</c:v>
                </c:pt>
                <c:pt idx="7800">
                  <c:v>9.2642325368456763E-2</c:v>
                </c:pt>
                <c:pt idx="7801">
                  <c:v>7.4600389431366709E-2</c:v>
                </c:pt>
                <c:pt idx="7802">
                  <c:v>7.7374126263504345E-2</c:v>
                </c:pt>
                <c:pt idx="7803">
                  <c:v>8.1623052412635497E-2</c:v>
                </c:pt>
                <c:pt idx="7804">
                  <c:v>7.7892428589679125E-2</c:v>
                </c:pt>
                <c:pt idx="7805">
                  <c:v>0.10200670404837998</c:v>
                </c:pt>
                <c:pt idx="7806">
                  <c:v>0.12773782816347629</c:v>
                </c:pt>
                <c:pt idx="7807">
                  <c:v>0.13056078088079345</c:v>
                </c:pt>
                <c:pt idx="7808">
                  <c:v>0.12352692539981978</c:v>
                </c:pt>
                <c:pt idx="7809">
                  <c:v>9.9029598896023543E-2</c:v>
                </c:pt>
                <c:pt idx="7810">
                  <c:v>0.10407776032569162</c:v>
                </c:pt>
                <c:pt idx="7811">
                  <c:v>0.10202803504026617</c:v>
                </c:pt>
                <c:pt idx="7812">
                  <c:v>8.3210041487485398E-2</c:v>
                </c:pt>
                <c:pt idx="7813">
                  <c:v>0.13732822153523055</c:v>
                </c:pt>
                <c:pt idx="7814">
                  <c:v>0.10967223898907186</c:v>
                </c:pt>
                <c:pt idx="7815">
                  <c:v>0.11126187492398749</c:v>
                </c:pt>
                <c:pt idx="7816">
                  <c:v>0.10607902136496988</c:v>
                </c:pt>
                <c:pt idx="7817">
                  <c:v>0.12547408795552428</c:v>
                </c:pt>
                <c:pt idx="7818">
                  <c:v>0.12869182327550038</c:v>
                </c:pt>
                <c:pt idx="7819">
                  <c:v>0.13995075436418838</c:v>
                </c:pt>
                <c:pt idx="7820">
                  <c:v>0.15340599114754194</c:v>
                </c:pt>
                <c:pt idx="7821">
                  <c:v>0.13063810207752358</c:v>
                </c:pt>
                <c:pt idx="7822">
                  <c:v>0.10781262452092906</c:v>
                </c:pt>
                <c:pt idx="7823">
                  <c:v>8.4678107062115565E-2</c:v>
                </c:pt>
                <c:pt idx="7824">
                  <c:v>6.5799110984416403E-2</c:v>
                </c:pt>
                <c:pt idx="7825">
                  <c:v>6.4129979724826466E-2</c:v>
                </c:pt>
                <c:pt idx="7826">
                  <c:v>0.11437543763003265</c:v>
                </c:pt>
                <c:pt idx="7827">
                  <c:v>0.10696861198838964</c:v>
                </c:pt>
                <c:pt idx="7828">
                  <c:v>0.11536437380511055</c:v>
                </c:pt>
                <c:pt idx="7829">
                  <c:v>8.5838171477960273E-2</c:v>
                </c:pt>
                <c:pt idx="7830">
                  <c:v>8.7374365332270942E-2</c:v>
                </c:pt>
                <c:pt idx="7831">
                  <c:v>9.4012419498076594E-2</c:v>
                </c:pt>
                <c:pt idx="7832">
                  <c:v>0.12417977831927597</c:v>
                </c:pt>
                <c:pt idx="7833">
                  <c:v>0.14014693062148348</c:v>
                </c:pt>
                <c:pt idx="7834">
                  <c:v>0.11119983077056682</c:v>
                </c:pt>
                <c:pt idx="7835">
                  <c:v>0.14586721295760355</c:v>
                </c:pt>
                <c:pt idx="7836">
                  <c:v>0.1287437178961702</c:v>
                </c:pt>
                <c:pt idx="7837">
                  <c:v>0.13700172987919598</c:v>
                </c:pt>
                <c:pt idx="7838">
                  <c:v>0.16595840742322759</c:v>
                </c:pt>
                <c:pt idx="7839">
                  <c:v>0.15067373106778331</c:v>
                </c:pt>
                <c:pt idx="7840">
                  <c:v>0.15880369676161404</c:v>
                </c:pt>
                <c:pt idx="7841">
                  <c:v>0.15551765634633385</c:v>
                </c:pt>
                <c:pt idx="7842">
                  <c:v>0.1748162147974808</c:v>
                </c:pt>
                <c:pt idx="7843">
                  <c:v>0.169218248354364</c:v>
                </c:pt>
                <c:pt idx="7844">
                  <c:v>0.16720702269151105</c:v>
                </c:pt>
                <c:pt idx="7845">
                  <c:v>0.16165071564914127</c:v>
                </c:pt>
                <c:pt idx="7846">
                  <c:v>0.13698050269122602</c:v>
                </c:pt>
                <c:pt idx="7847">
                  <c:v>0.10548713465324139</c:v>
                </c:pt>
                <c:pt idx="7848">
                  <c:v>8.5762175168576746E-2</c:v>
                </c:pt>
                <c:pt idx="7849">
                  <c:v>7.6480691842570225E-2</c:v>
                </c:pt>
                <c:pt idx="7850">
                  <c:v>7.6012298251805721E-2</c:v>
                </c:pt>
                <c:pt idx="7851">
                  <c:v>8.4565037125794149E-2</c:v>
                </c:pt>
                <c:pt idx="7852">
                  <c:v>6.5682419372016729E-2</c:v>
                </c:pt>
                <c:pt idx="7853">
                  <c:v>8.5625730653746152E-2</c:v>
                </c:pt>
                <c:pt idx="7854">
                  <c:v>8.8214952530479007E-2</c:v>
                </c:pt>
                <c:pt idx="7855">
                  <c:v>0.1074802783283331</c:v>
                </c:pt>
                <c:pt idx="7856">
                  <c:v>0.13706158363148255</c:v>
                </c:pt>
                <c:pt idx="7857">
                  <c:v>0.19254028434351217</c:v>
                </c:pt>
                <c:pt idx="7858">
                  <c:v>0.16774331961517308</c:v>
                </c:pt>
                <c:pt idx="7859">
                  <c:v>0.16880626241093091</c:v>
                </c:pt>
                <c:pt idx="7860">
                  <c:v>0.16098071744251186</c:v>
                </c:pt>
                <c:pt idx="7861">
                  <c:v>0.19333795506895141</c:v>
                </c:pt>
                <c:pt idx="7862">
                  <c:v>0.13278318569856984</c:v>
                </c:pt>
                <c:pt idx="7863">
                  <c:v>0.157066893251888</c:v>
                </c:pt>
                <c:pt idx="7864">
                  <c:v>0.13357430310060314</c:v>
                </c:pt>
                <c:pt idx="7865">
                  <c:v>0.16499087190894174</c:v>
                </c:pt>
                <c:pt idx="7866">
                  <c:v>0.162719319670656</c:v>
                </c:pt>
                <c:pt idx="7867">
                  <c:v>0.19018325768906494</c:v>
                </c:pt>
                <c:pt idx="7868">
                  <c:v>0.19254590375355582</c:v>
                </c:pt>
                <c:pt idx="7869">
                  <c:v>0.16287378466605848</c:v>
                </c:pt>
                <c:pt idx="7870">
                  <c:v>0.12640048738412862</c:v>
                </c:pt>
                <c:pt idx="7871">
                  <c:v>0.13036402599000735</c:v>
                </c:pt>
                <c:pt idx="7872">
                  <c:v>0.11079292432314256</c:v>
                </c:pt>
                <c:pt idx="7873">
                  <c:v>0.10507508920142647</c:v>
                </c:pt>
                <c:pt idx="7874">
                  <c:v>8.3497611982623995E-2</c:v>
                </c:pt>
                <c:pt idx="7875">
                  <c:v>9.0946467467733647E-2</c:v>
                </c:pt>
                <c:pt idx="7876">
                  <c:v>0.10699533016195421</c:v>
                </c:pt>
                <c:pt idx="7877">
                  <c:v>0.12816841478317842</c:v>
                </c:pt>
                <c:pt idx="7878">
                  <c:v>0.17534488924891783</c:v>
                </c:pt>
                <c:pt idx="7879">
                  <c:v>0.14618771648008966</c:v>
                </c:pt>
                <c:pt idx="7880">
                  <c:v>0.10270834643299177</c:v>
                </c:pt>
                <c:pt idx="7881">
                  <c:v>0.10528244079981199</c:v>
                </c:pt>
                <c:pt idx="7882">
                  <c:v>7.8481199121699069E-2</c:v>
                </c:pt>
                <c:pt idx="7883">
                  <c:v>9.0471430262007546E-2</c:v>
                </c:pt>
                <c:pt idx="7884">
                  <c:v>9.3128233689518239E-2</c:v>
                </c:pt>
                <c:pt idx="7885">
                  <c:v>8.978484542166093E-2</c:v>
                </c:pt>
                <c:pt idx="7886">
                  <c:v>0.10219425597702662</c:v>
                </c:pt>
                <c:pt idx="7887">
                  <c:v>0.11179041845445593</c:v>
                </c:pt>
                <c:pt idx="7888">
                  <c:v>0.11864762482829633</c:v>
                </c:pt>
                <c:pt idx="7889">
                  <c:v>0.13478289458340229</c:v>
                </c:pt>
                <c:pt idx="7890">
                  <c:v>0.1651775559075962</c:v>
                </c:pt>
                <c:pt idx="7891">
                  <c:v>0.17980790287089732</c:v>
                </c:pt>
                <c:pt idx="7892">
                  <c:v>0.18630499644696594</c:v>
                </c:pt>
                <c:pt idx="7893">
                  <c:v>0.16943824008173355</c:v>
                </c:pt>
                <c:pt idx="7894">
                  <c:v>0.13853388188876384</c:v>
                </c:pt>
                <c:pt idx="7895">
                  <c:v>0.1081984402795642</c:v>
                </c:pt>
                <c:pt idx="7896">
                  <c:v>0.10865197618746196</c:v>
                </c:pt>
                <c:pt idx="7897">
                  <c:v>7.9449492308493533E-2</c:v>
                </c:pt>
                <c:pt idx="7898">
                  <c:v>8.6471563680736913E-2</c:v>
                </c:pt>
                <c:pt idx="7899">
                  <c:v>8.0006598453774655E-2</c:v>
                </c:pt>
                <c:pt idx="7900">
                  <c:v>9.1240511157112583E-2</c:v>
                </c:pt>
                <c:pt idx="7901">
                  <c:v>0.11733019118744266</c:v>
                </c:pt>
                <c:pt idx="7902">
                  <c:v>0.14009694125066152</c:v>
                </c:pt>
                <c:pt idx="7903">
                  <c:v>0.14633972180668139</c:v>
                </c:pt>
                <c:pt idx="7904">
                  <c:v>0.12408750805739714</c:v>
                </c:pt>
                <c:pt idx="7905">
                  <c:v>8.4659334555312368E-2</c:v>
                </c:pt>
                <c:pt idx="7906">
                  <c:v>9.9513315798840624E-2</c:v>
                </c:pt>
                <c:pt idx="7907">
                  <c:v>0.1024225089876224</c:v>
                </c:pt>
                <c:pt idx="7908">
                  <c:v>8.3039098119874505E-2</c:v>
                </c:pt>
                <c:pt idx="7909">
                  <c:v>8.356717213831609E-2</c:v>
                </c:pt>
                <c:pt idx="7910">
                  <c:v>0.1103309455833931</c:v>
                </c:pt>
                <c:pt idx="7911">
                  <c:v>0.11517969774296741</c:v>
                </c:pt>
                <c:pt idx="7912">
                  <c:v>0.11747603960207557</c:v>
                </c:pt>
                <c:pt idx="7913">
                  <c:v>0.14474028923915735</c:v>
                </c:pt>
                <c:pt idx="7914">
                  <c:v>0.20595624450215602</c:v>
                </c:pt>
                <c:pt idx="7915">
                  <c:v>0.19344302552550316</c:v>
                </c:pt>
                <c:pt idx="7916">
                  <c:v>0.17533830573978762</c:v>
                </c:pt>
                <c:pt idx="7917">
                  <c:v>0.14970572492755344</c:v>
                </c:pt>
                <c:pt idx="7918">
                  <c:v>0.12026410419006436</c:v>
                </c:pt>
                <c:pt idx="7919">
                  <c:v>0.15959058931428952</c:v>
                </c:pt>
                <c:pt idx="7920">
                  <c:v>0.14093918163793498</c:v>
                </c:pt>
                <c:pt idx="7921">
                  <c:v>0.14538941874060129</c:v>
                </c:pt>
                <c:pt idx="7922">
                  <c:v>0.15551061666140717</c:v>
                </c:pt>
                <c:pt idx="7923">
                  <c:v>0.12623691425287592</c:v>
                </c:pt>
                <c:pt idx="7924">
                  <c:v>9.156358078719716E-2</c:v>
                </c:pt>
                <c:pt idx="7925">
                  <c:v>0.12015346114581392</c:v>
                </c:pt>
                <c:pt idx="7926">
                  <c:v>0.15737356096057417</c:v>
                </c:pt>
                <c:pt idx="7927">
                  <c:v>0.14026340864981104</c:v>
                </c:pt>
                <c:pt idx="7928">
                  <c:v>0.11079392603986853</c:v>
                </c:pt>
                <c:pt idx="7929">
                  <c:v>0.10514475860161174</c:v>
                </c:pt>
                <c:pt idx="7930">
                  <c:v>9.5405792509289752E-2</c:v>
                </c:pt>
                <c:pt idx="7931">
                  <c:v>0.11973750925787247</c:v>
                </c:pt>
                <c:pt idx="7932">
                  <c:v>9.8047953045631867E-2</c:v>
                </c:pt>
                <c:pt idx="7933">
                  <c:v>0.10351811281293936</c:v>
                </c:pt>
                <c:pt idx="7934">
                  <c:v>9.9492355548983127E-2</c:v>
                </c:pt>
                <c:pt idx="7935">
                  <c:v>0.11991505522454374</c:v>
                </c:pt>
                <c:pt idx="7936">
                  <c:v>0.15069287126667724</c:v>
                </c:pt>
                <c:pt idx="7937">
                  <c:v>0.13279994096136166</c:v>
                </c:pt>
                <c:pt idx="7938">
                  <c:v>0.14284407700990392</c:v>
                </c:pt>
                <c:pt idx="7939">
                  <c:v>0.14940120675858318</c:v>
                </c:pt>
                <c:pt idx="7940">
                  <c:v>0.15021359716899094</c:v>
                </c:pt>
                <c:pt idx="7941">
                  <c:v>0.14126456741779708</c:v>
                </c:pt>
                <c:pt idx="7942">
                  <c:v>0.11040001042678757</c:v>
                </c:pt>
                <c:pt idx="7943">
                  <c:v>0.10473926578475198</c:v>
                </c:pt>
                <c:pt idx="7944">
                  <c:v>6.6708224204850827E-2</c:v>
                </c:pt>
                <c:pt idx="7945">
                  <c:v>8.7807011197636647E-2</c:v>
                </c:pt>
                <c:pt idx="7946">
                  <c:v>6.5892809716091572E-2</c:v>
                </c:pt>
                <c:pt idx="7947">
                  <c:v>7.2009451243373324E-2</c:v>
                </c:pt>
                <c:pt idx="7948">
                  <c:v>8.1959864235647037E-2</c:v>
                </c:pt>
                <c:pt idx="7949">
                  <c:v>0.1157424855707291</c:v>
                </c:pt>
                <c:pt idx="7950">
                  <c:v>0.13069583582293245</c:v>
                </c:pt>
                <c:pt idx="7951">
                  <c:v>0.10908398411994898</c:v>
                </c:pt>
                <c:pt idx="7952">
                  <c:v>0.12261191661806417</c:v>
                </c:pt>
                <c:pt idx="7953">
                  <c:v>8.9328216364900931E-2</c:v>
                </c:pt>
                <c:pt idx="7954">
                  <c:v>8.2814867469538922E-2</c:v>
                </c:pt>
                <c:pt idx="7955">
                  <c:v>9.5553916154760721E-2</c:v>
                </c:pt>
                <c:pt idx="7956">
                  <c:v>9.9503916060096065E-2</c:v>
                </c:pt>
                <c:pt idx="7957">
                  <c:v>9.2052413190769997E-2</c:v>
                </c:pt>
                <c:pt idx="7958">
                  <c:v>7.7383500999739813E-2</c:v>
                </c:pt>
                <c:pt idx="7959">
                  <c:v>0.10514711638610261</c:v>
                </c:pt>
                <c:pt idx="7960">
                  <c:v>0.11994126960588884</c:v>
                </c:pt>
                <c:pt idx="7961">
                  <c:v>0.16008040425482051</c:v>
                </c:pt>
                <c:pt idx="7962">
                  <c:v>0.13862034524503286</c:v>
                </c:pt>
                <c:pt idx="7963">
                  <c:v>0.16186056333825172</c:v>
                </c:pt>
                <c:pt idx="7964">
                  <c:v>0.133613542145231</c:v>
                </c:pt>
                <c:pt idx="7965">
                  <c:v>0.12357719955440584</c:v>
                </c:pt>
                <c:pt idx="7966">
                  <c:v>0.10678752367151934</c:v>
                </c:pt>
                <c:pt idx="7967">
                  <c:v>0.11999338861381924</c:v>
                </c:pt>
                <c:pt idx="7968">
                  <c:v>0.12650364707713235</c:v>
                </c:pt>
                <c:pt idx="7969">
                  <c:v>0.12770307804948788</c:v>
                </c:pt>
                <c:pt idx="7970">
                  <c:v>0.12241452857628787</c:v>
                </c:pt>
                <c:pt idx="7971">
                  <c:v>0.11489791740262631</c:v>
                </c:pt>
                <c:pt idx="7972">
                  <c:v>8.9964608425923326E-2</c:v>
                </c:pt>
                <c:pt idx="7973">
                  <c:v>9.3753985371136855E-2</c:v>
                </c:pt>
                <c:pt idx="7974">
                  <c:v>0.12585862781838458</c:v>
                </c:pt>
                <c:pt idx="7975">
                  <c:v>0.12484734129847423</c:v>
                </c:pt>
                <c:pt idx="7976">
                  <c:v>0.10109577369460764</c:v>
                </c:pt>
                <c:pt idx="7977">
                  <c:v>0.11457899377950075</c:v>
                </c:pt>
                <c:pt idx="7978">
                  <c:v>9.7099005495473734E-2</c:v>
                </c:pt>
                <c:pt idx="7979">
                  <c:v>9.5249978640763108E-2</c:v>
                </c:pt>
                <c:pt idx="7980">
                  <c:v>0.10319416921418056</c:v>
                </c:pt>
                <c:pt idx="7981">
                  <c:v>0.11989566786440216</c:v>
                </c:pt>
                <c:pt idx="7982">
                  <c:v>0.10704155018265342</c:v>
                </c:pt>
                <c:pt idx="7983">
                  <c:v>0.11056761129940054</c:v>
                </c:pt>
                <c:pt idx="7984">
                  <c:v>0.10750395916843654</c:v>
                </c:pt>
                <c:pt idx="7985">
                  <c:v>0.13053421556462741</c:v>
                </c:pt>
                <c:pt idx="7986">
                  <c:v>0.15478832693543465</c:v>
                </c:pt>
                <c:pt idx="7987">
                  <c:v>0.14132831287307177</c:v>
                </c:pt>
                <c:pt idx="7988">
                  <c:v>0.13642458372798832</c:v>
                </c:pt>
                <c:pt idx="7989">
                  <c:v>0.12662714804732497</c:v>
                </c:pt>
                <c:pt idx="7990">
                  <c:v>0.10862721703985702</c:v>
                </c:pt>
                <c:pt idx="7991">
                  <c:v>8.1238778323938762E-2</c:v>
                </c:pt>
                <c:pt idx="7992">
                  <c:v>8.8535113232784429E-2</c:v>
                </c:pt>
                <c:pt idx="7993">
                  <c:v>8.3188638581749186E-2</c:v>
                </c:pt>
                <c:pt idx="7994">
                  <c:v>7.424921586440214E-2</c:v>
                </c:pt>
                <c:pt idx="7995">
                  <c:v>7.1123534002353231E-2</c:v>
                </c:pt>
                <c:pt idx="7996">
                  <c:v>7.3603605761560248E-2</c:v>
                </c:pt>
                <c:pt idx="7997">
                  <c:v>0.10933793129947272</c:v>
                </c:pt>
                <c:pt idx="7998">
                  <c:v>0.14277472095919322</c:v>
                </c:pt>
                <c:pt idx="7999">
                  <c:v>0.11913936380430974</c:v>
                </c:pt>
                <c:pt idx="8000">
                  <c:v>0.12953130324208248</c:v>
                </c:pt>
                <c:pt idx="8001">
                  <c:v>0.14583326820447753</c:v>
                </c:pt>
                <c:pt idx="8002">
                  <c:v>0.11373429642617799</c:v>
                </c:pt>
                <c:pt idx="8003">
                  <c:v>0.1232133216326971</c:v>
                </c:pt>
                <c:pt idx="8004">
                  <c:v>0.1334988460924231</c:v>
                </c:pt>
                <c:pt idx="8005">
                  <c:v>0.13957815221440489</c:v>
                </c:pt>
                <c:pt idx="8006">
                  <c:v>0.14562932075560472</c:v>
                </c:pt>
                <c:pt idx="8007">
                  <c:v>0.13395927353036041</c:v>
                </c:pt>
                <c:pt idx="8008">
                  <c:v>0.14618891538118467</c:v>
                </c:pt>
                <c:pt idx="8009">
                  <c:v>0.13600606146434055</c:v>
                </c:pt>
                <c:pt idx="8010">
                  <c:v>0.15856056468023585</c:v>
                </c:pt>
                <c:pt idx="8011">
                  <c:v>0.15695814411554362</c:v>
                </c:pt>
                <c:pt idx="8012">
                  <c:v>0.16438673534573575</c:v>
                </c:pt>
                <c:pt idx="8013">
                  <c:v>0.15345315006406104</c:v>
                </c:pt>
                <c:pt idx="8014">
                  <c:v>0.13784552627068036</c:v>
                </c:pt>
                <c:pt idx="8015">
                  <c:v>0.16416994797114284</c:v>
                </c:pt>
                <c:pt idx="8016">
                  <c:v>0.12175827988778697</c:v>
                </c:pt>
                <c:pt idx="8017">
                  <c:v>9.7163346453571928E-2</c:v>
                </c:pt>
                <c:pt idx="8018">
                  <c:v>8.7949884899575226E-2</c:v>
                </c:pt>
                <c:pt idx="8019">
                  <c:v>9.328766356652278E-2</c:v>
                </c:pt>
                <c:pt idx="8020">
                  <c:v>8.7091493118396549E-2</c:v>
                </c:pt>
                <c:pt idx="8021">
                  <c:v>0.10474509444629017</c:v>
                </c:pt>
                <c:pt idx="8022">
                  <c:v>0.10374788355850412</c:v>
                </c:pt>
                <c:pt idx="8023">
                  <c:v>0.12492740144064865</c:v>
                </c:pt>
                <c:pt idx="8024">
                  <c:v>0.14776522003604053</c:v>
                </c:pt>
                <c:pt idx="8025">
                  <c:v>0.17022199916182779</c:v>
                </c:pt>
                <c:pt idx="8026">
                  <c:v>0.15126794194898865</c:v>
                </c:pt>
                <c:pt idx="8027">
                  <c:v>0.1464058206581598</c:v>
                </c:pt>
                <c:pt idx="8028">
                  <c:v>0.17556879717961155</c:v>
                </c:pt>
                <c:pt idx="8029">
                  <c:v>0.16318456524233257</c:v>
                </c:pt>
                <c:pt idx="8030">
                  <c:v>0.15978386589419344</c:v>
                </c:pt>
                <c:pt idx="8031">
                  <c:v>0.16143248114900841</c:v>
                </c:pt>
                <c:pt idx="8032">
                  <c:v>0.16497095884657059</c:v>
                </c:pt>
                <c:pt idx="8033">
                  <c:v>0.17349325502983542</c:v>
                </c:pt>
                <c:pt idx="8034">
                  <c:v>0.22354237004307176</c:v>
                </c:pt>
                <c:pt idx="8035">
                  <c:v>0.21154007558581667</c:v>
                </c:pt>
                <c:pt idx="8036">
                  <c:v>0.19229898793324091</c:v>
                </c:pt>
                <c:pt idx="8037">
                  <c:v>0.17961895327728036</c:v>
                </c:pt>
                <c:pt idx="8038">
                  <c:v>0.189760025739167</c:v>
                </c:pt>
                <c:pt idx="8039">
                  <c:v>0.11814443795166368</c:v>
                </c:pt>
                <c:pt idx="8040">
                  <c:v>0.11103588269230864</c:v>
                </c:pt>
                <c:pt idx="8041">
                  <c:v>9.8263532490172389E-2</c:v>
                </c:pt>
                <c:pt idx="8042">
                  <c:v>0.14506376910345009</c:v>
                </c:pt>
                <c:pt idx="8043">
                  <c:v>0.16261064553848342</c:v>
                </c:pt>
                <c:pt idx="8044">
                  <c:v>0.10191992986206913</c:v>
                </c:pt>
                <c:pt idx="8045">
                  <c:v>0.1403921958074468</c:v>
                </c:pt>
                <c:pt idx="8046">
                  <c:v>0.15045221701825542</c:v>
                </c:pt>
                <c:pt idx="8047">
                  <c:v>0.1540939484662667</c:v>
                </c:pt>
                <c:pt idx="8048">
                  <c:v>0.14443016390674665</c:v>
                </c:pt>
                <c:pt idx="8049">
                  <c:v>9.9950983507438057E-2</c:v>
                </c:pt>
                <c:pt idx="8050">
                  <c:v>9.7108359252349563E-2</c:v>
                </c:pt>
                <c:pt idx="8051">
                  <c:v>0.10538296043721096</c:v>
                </c:pt>
                <c:pt idx="8052">
                  <c:v>9.6570737322689282E-2</c:v>
                </c:pt>
                <c:pt idx="8053">
                  <c:v>0.11029130049721876</c:v>
                </c:pt>
                <c:pt idx="8054">
                  <c:v>0.11944081422397462</c:v>
                </c:pt>
                <c:pt idx="8055">
                  <c:v>0.10016797741149221</c:v>
                </c:pt>
                <c:pt idx="8056">
                  <c:v>0.12009994373956741</c:v>
                </c:pt>
                <c:pt idx="8057">
                  <c:v>0.1864533155826093</c:v>
                </c:pt>
                <c:pt idx="8058">
                  <c:v>0.17912074205282535</c:v>
                </c:pt>
                <c:pt idx="8059">
                  <c:v>0.18026453365971865</c:v>
                </c:pt>
                <c:pt idx="8060">
                  <c:v>0.15437881184746288</c:v>
                </c:pt>
                <c:pt idx="8061">
                  <c:v>0.13589303733479335</c:v>
                </c:pt>
                <c:pt idx="8062">
                  <c:v>0.13719400205926216</c:v>
                </c:pt>
                <c:pt idx="8063">
                  <c:v>0.16597194570182824</c:v>
                </c:pt>
                <c:pt idx="8064">
                  <c:v>0.12852460010679079</c:v>
                </c:pt>
                <c:pt idx="8065">
                  <c:v>0.1424531185397058</c:v>
                </c:pt>
                <c:pt idx="8066">
                  <c:v>0.1301416125646081</c:v>
                </c:pt>
                <c:pt idx="8067">
                  <c:v>0.12370843177543971</c:v>
                </c:pt>
                <c:pt idx="8068">
                  <c:v>0.12564362106300142</c:v>
                </c:pt>
                <c:pt idx="8069">
                  <c:v>0.11640195321089872</c:v>
                </c:pt>
                <c:pt idx="8070">
                  <c:v>0.12977296475980049</c:v>
                </c:pt>
                <c:pt idx="8071">
                  <c:v>0.12361062803665195</c:v>
                </c:pt>
                <c:pt idx="8072">
                  <c:v>0.11640159557974072</c:v>
                </c:pt>
                <c:pt idx="8073">
                  <c:v>0.10349116014666068</c:v>
                </c:pt>
                <c:pt idx="8074">
                  <c:v>0.1316908543221974</c:v>
                </c:pt>
                <c:pt idx="8075">
                  <c:v>0.11626029503262492</c:v>
                </c:pt>
                <c:pt idx="8076">
                  <c:v>0.11034264763515239</c:v>
                </c:pt>
                <c:pt idx="8077">
                  <c:v>0.10830612962606077</c:v>
                </c:pt>
                <c:pt idx="8078">
                  <c:v>0.10724975675612973</c:v>
                </c:pt>
                <c:pt idx="8079">
                  <c:v>0.11166545439166321</c:v>
                </c:pt>
                <c:pt idx="8080">
                  <c:v>0.16952797585060267</c:v>
                </c:pt>
                <c:pt idx="8081">
                  <c:v>0.20336646917696319</c:v>
                </c:pt>
                <c:pt idx="8082">
                  <c:v>0.21275795788130145</c:v>
                </c:pt>
                <c:pt idx="8083">
                  <c:v>0.20723540506590862</c:v>
                </c:pt>
                <c:pt idx="8084">
                  <c:v>0.18828761334256974</c:v>
                </c:pt>
                <c:pt idx="8085">
                  <c:v>0.20852539065830644</c:v>
                </c:pt>
                <c:pt idx="8086">
                  <c:v>0.16129515885361467</c:v>
                </c:pt>
                <c:pt idx="8087">
                  <c:v>0.15426248395277387</c:v>
                </c:pt>
                <c:pt idx="8088">
                  <c:v>0.14392263137839653</c:v>
                </c:pt>
                <c:pt idx="8089">
                  <c:v>0.14150894378418838</c:v>
                </c:pt>
                <c:pt idx="8090">
                  <c:v>0.13013528025449778</c:v>
                </c:pt>
                <c:pt idx="8091">
                  <c:v>0.14022314422570725</c:v>
                </c:pt>
                <c:pt idx="8092">
                  <c:v>0.1134283027709093</c:v>
                </c:pt>
                <c:pt idx="8093">
                  <c:v>0.11702532027058107</c:v>
                </c:pt>
                <c:pt idx="8094">
                  <c:v>0.15493717048898498</c:v>
                </c:pt>
                <c:pt idx="8095">
                  <c:v>0.15755421903541764</c:v>
                </c:pt>
                <c:pt idx="8096">
                  <c:v>0.157410403190656</c:v>
                </c:pt>
                <c:pt idx="8097">
                  <c:v>0.15990428771092677</c:v>
                </c:pt>
                <c:pt idx="8098">
                  <c:v>0.15274586438418883</c:v>
                </c:pt>
                <c:pt idx="8099">
                  <c:v>0.12527394092787109</c:v>
                </c:pt>
                <c:pt idx="8100">
                  <c:v>0.14569558148900888</c:v>
                </c:pt>
                <c:pt idx="8101">
                  <c:v>0.10880053719272514</c:v>
                </c:pt>
                <c:pt idx="8102">
                  <c:v>0.12238495039429366</c:v>
                </c:pt>
                <c:pt idx="8103">
                  <c:v>0.1225428692289891</c:v>
                </c:pt>
                <c:pt idx="8104">
                  <c:v>0.14685258710560062</c:v>
                </c:pt>
                <c:pt idx="8105">
                  <c:v>0.18266063910027722</c:v>
                </c:pt>
                <c:pt idx="8106">
                  <c:v>0.19896947246947547</c:v>
                </c:pt>
                <c:pt idx="8107">
                  <c:v>0.20949981364113918</c:v>
                </c:pt>
                <c:pt idx="8108">
                  <c:v>0.20228087391434652</c:v>
                </c:pt>
                <c:pt idx="8109">
                  <c:v>0.18173296037836253</c:v>
                </c:pt>
                <c:pt idx="8110">
                  <c:v>0.13614471736428446</c:v>
                </c:pt>
                <c:pt idx="8111">
                  <c:v>0.16207652986415944</c:v>
                </c:pt>
                <c:pt idx="8112">
                  <c:v>0.15407190332611365</c:v>
                </c:pt>
                <c:pt idx="8113">
                  <c:v>0.12223020241528938</c:v>
                </c:pt>
                <c:pt idx="8114">
                  <c:v>0.11262832915221993</c:v>
                </c:pt>
                <c:pt idx="8115">
                  <c:v>0.10527445938887925</c:v>
                </c:pt>
                <c:pt idx="8116">
                  <c:v>0.10080684254033835</c:v>
                </c:pt>
                <c:pt idx="8117">
                  <c:v>0.13192465935273021</c:v>
                </c:pt>
                <c:pt idx="8118">
                  <c:v>0.15759437986951316</c:v>
                </c:pt>
                <c:pt idx="8119">
                  <c:v>0.1513932309490291</c:v>
                </c:pt>
                <c:pt idx="8120">
                  <c:v>0.13015211783980463</c:v>
                </c:pt>
                <c:pt idx="8121">
                  <c:v>0.13895927356700133</c:v>
                </c:pt>
                <c:pt idx="8122">
                  <c:v>0.11171585339885717</c:v>
                </c:pt>
                <c:pt idx="8123">
                  <c:v>0.14247106499281387</c:v>
                </c:pt>
                <c:pt idx="8124">
                  <c:v>0.12535198619637017</c:v>
                </c:pt>
                <c:pt idx="8125">
                  <c:v>0.10963300957709006</c:v>
                </c:pt>
                <c:pt idx="8126">
                  <c:v>0.15514867026012363</c:v>
                </c:pt>
                <c:pt idx="8127">
                  <c:v>0.14769651685814372</c:v>
                </c:pt>
                <c:pt idx="8128">
                  <c:v>0.17131733748337105</c:v>
                </c:pt>
                <c:pt idx="8129">
                  <c:v>0.19177399773501172</c:v>
                </c:pt>
                <c:pt idx="8130">
                  <c:v>0.19323577791456123</c:v>
                </c:pt>
                <c:pt idx="8131">
                  <c:v>0.20658218258339403</c:v>
                </c:pt>
                <c:pt idx="8132">
                  <c:v>0.19052954586671034</c:v>
                </c:pt>
                <c:pt idx="8133">
                  <c:v>0.17562323073271088</c:v>
                </c:pt>
                <c:pt idx="8134">
                  <c:v>0.14789207774524066</c:v>
                </c:pt>
                <c:pt idx="8135">
                  <c:v>0.15024044199673656</c:v>
                </c:pt>
                <c:pt idx="8136">
                  <c:v>0.12491514519524204</c:v>
                </c:pt>
                <c:pt idx="8137">
                  <c:v>0.11838990704299315</c:v>
                </c:pt>
                <c:pt idx="8138">
                  <c:v>0.11020535743131936</c:v>
                </c:pt>
                <c:pt idx="8139">
                  <c:v>0.12826861878880982</c:v>
                </c:pt>
                <c:pt idx="8140">
                  <c:v>0.12853276204607411</c:v>
                </c:pt>
                <c:pt idx="8141">
                  <c:v>0.16852517673434517</c:v>
                </c:pt>
                <c:pt idx="8142">
                  <c:v>0.17844666599630946</c:v>
                </c:pt>
                <c:pt idx="8143">
                  <c:v>0.16539729318986671</c:v>
                </c:pt>
                <c:pt idx="8144">
                  <c:v>0.13444625165335769</c:v>
                </c:pt>
                <c:pt idx="8145">
                  <c:v>0.14612529442571737</c:v>
                </c:pt>
                <c:pt idx="8146">
                  <c:v>0.12029064606598033</c:v>
                </c:pt>
                <c:pt idx="8147">
                  <c:v>0.11744760136260377</c:v>
                </c:pt>
                <c:pt idx="8148">
                  <c:v>0.12099526458077599</c:v>
                </c:pt>
                <c:pt idx="8149">
                  <c:v>0.10653246918654025</c:v>
                </c:pt>
                <c:pt idx="8150">
                  <c:v>0.12756396139037604</c:v>
                </c:pt>
                <c:pt idx="8151">
                  <c:v>0.14087308010018756</c:v>
                </c:pt>
                <c:pt idx="8152">
                  <c:v>0.15125395663217578</c:v>
                </c:pt>
                <c:pt idx="8153">
                  <c:v>0.17200088502027627</c:v>
                </c:pt>
                <c:pt idx="8154">
                  <c:v>0.19121231066679079</c:v>
                </c:pt>
                <c:pt idx="8155">
                  <c:v>0.17812075990894866</c:v>
                </c:pt>
                <c:pt idx="8156">
                  <c:v>0.14935774965690479</c:v>
                </c:pt>
                <c:pt idx="8157">
                  <c:v>0.14030498139265343</c:v>
                </c:pt>
                <c:pt idx="8158">
                  <c:v>0.14479813507330805</c:v>
                </c:pt>
                <c:pt idx="8159">
                  <c:v>0.1211243059190622</c:v>
                </c:pt>
                <c:pt idx="8160">
                  <c:v>0.17227885179997102</c:v>
                </c:pt>
                <c:pt idx="8161">
                  <c:v>0.14204829788892706</c:v>
                </c:pt>
                <c:pt idx="8162">
                  <c:v>0.14617927046511012</c:v>
                </c:pt>
                <c:pt idx="8163">
                  <c:v>0.14015187718608835</c:v>
                </c:pt>
                <c:pt idx="8164">
                  <c:v>0.14267012843015583</c:v>
                </c:pt>
                <c:pt idx="8165">
                  <c:v>0.14805131498407256</c:v>
                </c:pt>
                <c:pt idx="8166">
                  <c:v>0.13854707858867099</c:v>
                </c:pt>
                <c:pt idx="8167">
                  <c:v>0.1281742202704611</c:v>
                </c:pt>
                <c:pt idx="8168">
                  <c:v>0.14175704500122971</c:v>
                </c:pt>
                <c:pt idx="8169">
                  <c:v>0.16169264206790326</c:v>
                </c:pt>
                <c:pt idx="8170">
                  <c:v>0.19351984535076863</c:v>
                </c:pt>
                <c:pt idx="8171">
                  <c:v>0.1903354921253142</c:v>
                </c:pt>
                <c:pt idx="8172">
                  <c:v>0.19223647688078518</c:v>
                </c:pt>
                <c:pt idx="8173">
                  <c:v>9.8423104025701286E-2</c:v>
                </c:pt>
                <c:pt idx="8174">
                  <c:v>3.7711629913191281E-3</c:v>
                </c:pt>
                <c:pt idx="8175">
                  <c:v>3.7714223720555187E-3</c:v>
                </c:pt>
                <c:pt idx="8176">
                  <c:v>3.7714223720837631E-3</c:v>
                </c:pt>
                <c:pt idx="8177">
                  <c:v>3.7714223721157587E-3</c:v>
                </c:pt>
                <c:pt idx="8178">
                  <c:v>3.7714223721022526E-3</c:v>
                </c:pt>
                <c:pt idx="8179">
                  <c:v>3.7714223721605892E-3</c:v>
                </c:pt>
                <c:pt idx="8180">
                  <c:v>3.7714223720853495E-3</c:v>
                </c:pt>
                <c:pt idx="8181">
                  <c:v>3.7714223721339174E-3</c:v>
                </c:pt>
                <c:pt idx="8182">
                  <c:v>3.7714223720923187E-3</c:v>
                </c:pt>
                <c:pt idx="8183">
                  <c:v>0.20328406511576241</c:v>
                </c:pt>
                <c:pt idx="8184">
                  <c:v>0.31122640877707208</c:v>
                </c:pt>
                <c:pt idx="8185">
                  <c:v>0.2336403416329858</c:v>
                </c:pt>
                <c:pt idx="8186">
                  <c:v>0.2207405131713088</c:v>
                </c:pt>
                <c:pt idx="8187">
                  <c:v>0.17958157203322667</c:v>
                </c:pt>
                <c:pt idx="8188">
                  <c:v>0.16963613009271319</c:v>
                </c:pt>
                <c:pt idx="8189">
                  <c:v>0.16460413616997013</c:v>
                </c:pt>
                <c:pt idx="8190">
                  <c:v>0.16840991325325014</c:v>
                </c:pt>
                <c:pt idx="8191">
                  <c:v>0.22825968910697514</c:v>
                </c:pt>
                <c:pt idx="8192">
                  <c:v>0.25968618888626538</c:v>
                </c:pt>
                <c:pt idx="8193">
                  <c:v>0.26652777163696961</c:v>
                </c:pt>
                <c:pt idx="8194">
                  <c:v>0.23001738649552197</c:v>
                </c:pt>
                <c:pt idx="8195">
                  <c:v>0.25052433949868941</c:v>
                </c:pt>
                <c:pt idx="8196">
                  <c:v>0.23542864376483519</c:v>
                </c:pt>
                <c:pt idx="8197">
                  <c:v>0.20501642890951549</c:v>
                </c:pt>
                <c:pt idx="8198">
                  <c:v>0.21727964347468717</c:v>
                </c:pt>
                <c:pt idx="8199">
                  <c:v>0.23192250293738198</c:v>
                </c:pt>
                <c:pt idx="8200">
                  <c:v>0.24045012095547649</c:v>
                </c:pt>
                <c:pt idx="8201">
                  <c:v>0.22836408267441133</c:v>
                </c:pt>
                <c:pt idx="8202">
                  <c:v>0.29754436612924612</c:v>
                </c:pt>
                <c:pt idx="8203">
                  <c:v>0.28903925558610399</c:v>
                </c:pt>
                <c:pt idx="8204">
                  <c:v>0.2257335643237374</c:v>
                </c:pt>
                <c:pt idx="8205">
                  <c:v>0.19075161889308878</c:v>
                </c:pt>
                <c:pt idx="8206">
                  <c:v>0.17630072943599731</c:v>
                </c:pt>
                <c:pt idx="8207">
                  <c:v>0.16706012456860986</c:v>
                </c:pt>
                <c:pt idx="8208">
                  <c:v>0.13597915946880476</c:v>
                </c:pt>
                <c:pt idx="8209">
                  <c:v>0.13768643535026387</c:v>
                </c:pt>
                <c:pt idx="8210">
                  <c:v>0.13051981707839516</c:v>
                </c:pt>
                <c:pt idx="8211">
                  <c:v>0.14473794103026985</c:v>
                </c:pt>
                <c:pt idx="8212">
                  <c:v>0.15214499275842688</c:v>
                </c:pt>
                <c:pt idx="8213">
                  <c:v>0.17616800285147108</c:v>
                </c:pt>
                <c:pt idx="8214">
                  <c:v>0.19471581573528249</c:v>
                </c:pt>
                <c:pt idx="8215">
                  <c:v>0.19975846645149267</c:v>
                </c:pt>
                <c:pt idx="8216">
                  <c:v>0.16000168890297201</c:v>
                </c:pt>
                <c:pt idx="8217">
                  <c:v>0.1592245199951694</c:v>
                </c:pt>
                <c:pt idx="8218">
                  <c:v>0.1509585752449244</c:v>
                </c:pt>
                <c:pt idx="8219">
                  <c:v>0.15240004562756401</c:v>
                </c:pt>
                <c:pt idx="8220">
                  <c:v>0.13857216347949985</c:v>
                </c:pt>
                <c:pt idx="8221">
                  <c:v>0.14831696744007586</c:v>
                </c:pt>
                <c:pt idx="8222">
                  <c:v>0.14214788643647358</c:v>
                </c:pt>
                <c:pt idx="8223">
                  <c:v>0.14577066247485451</c:v>
                </c:pt>
                <c:pt idx="8224">
                  <c:v>0.1558303088884361</c:v>
                </c:pt>
                <c:pt idx="8225">
                  <c:v>0.20316118634422795</c:v>
                </c:pt>
                <c:pt idx="8226">
                  <c:v>0.24092225753741045</c:v>
                </c:pt>
                <c:pt idx="8227">
                  <c:v>0.21620508760405416</c:v>
                </c:pt>
                <c:pt idx="8228">
                  <c:v>0.22049497743356733</c:v>
                </c:pt>
                <c:pt idx="8229">
                  <c:v>0.19855937225611087</c:v>
                </c:pt>
                <c:pt idx="8230">
                  <c:v>0.18119780562047763</c:v>
                </c:pt>
                <c:pt idx="8231">
                  <c:v>0.1714672258722976</c:v>
                </c:pt>
                <c:pt idx="8232">
                  <c:v>0.1751536984295127</c:v>
                </c:pt>
                <c:pt idx="8233">
                  <c:v>0.16522476775454881</c:v>
                </c:pt>
                <c:pt idx="8234">
                  <c:v>0.15609030078386887</c:v>
                </c:pt>
                <c:pt idx="8235">
                  <c:v>0.17929021722642488</c:v>
                </c:pt>
                <c:pt idx="8236">
                  <c:v>0.17178049007216431</c:v>
                </c:pt>
                <c:pt idx="8237">
                  <c:v>0.20377643904634579</c:v>
                </c:pt>
                <c:pt idx="8238">
                  <c:v>0.22270063734409737</c:v>
                </c:pt>
                <c:pt idx="8239">
                  <c:v>0.22038480892902862</c:v>
                </c:pt>
                <c:pt idx="8240">
                  <c:v>0.18593222688608282</c:v>
                </c:pt>
                <c:pt idx="8241">
                  <c:v>0.18361265804560567</c:v>
                </c:pt>
                <c:pt idx="8242">
                  <c:v>0.15230205385678758</c:v>
                </c:pt>
                <c:pt idx="8243">
                  <c:v>0.13721446654509908</c:v>
                </c:pt>
                <c:pt idx="8244">
                  <c:v>0.14089749107555005</c:v>
                </c:pt>
                <c:pt idx="8245">
                  <c:v>0.1421776436967154</c:v>
                </c:pt>
                <c:pt idx="8246">
                  <c:v>0.13847110764211831</c:v>
                </c:pt>
                <c:pt idx="8247">
                  <c:v>0.19023539113318577</c:v>
                </c:pt>
                <c:pt idx="8248">
                  <c:v>0.1937752844491776</c:v>
                </c:pt>
                <c:pt idx="8249">
                  <c:v>0.20352479110052543</c:v>
                </c:pt>
                <c:pt idx="8250">
                  <c:v>0.21096361910532707</c:v>
                </c:pt>
                <c:pt idx="8251">
                  <c:v>0.20087164512741554</c:v>
                </c:pt>
                <c:pt idx="8252">
                  <c:v>0.19648961932509906</c:v>
                </c:pt>
                <c:pt idx="8253">
                  <c:v>0.17624002916379444</c:v>
                </c:pt>
                <c:pt idx="8254">
                  <c:v>0.15896198656749597</c:v>
                </c:pt>
                <c:pt idx="8255">
                  <c:v>0.15709156632221163</c:v>
                </c:pt>
                <c:pt idx="8256">
                  <c:v>0.12697283427004047</c:v>
                </c:pt>
                <c:pt idx="8257">
                  <c:v>0.16127370783664413</c:v>
                </c:pt>
                <c:pt idx="8258">
                  <c:v>0.17894694852680595</c:v>
                </c:pt>
                <c:pt idx="8259">
                  <c:v>0.15877805950996141</c:v>
                </c:pt>
                <c:pt idx="8260">
                  <c:v>0.17051153596164803</c:v>
                </c:pt>
                <c:pt idx="8261">
                  <c:v>0.15785234896959546</c:v>
                </c:pt>
                <c:pt idx="8262">
                  <c:v>0.17519537376390887</c:v>
                </c:pt>
                <c:pt idx="8263">
                  <c:v>0.14900155844840618</c:v>
                </c:pt>
                <c:pt idx="8264">
                  <c:v>0.14663610342045419</c:v>
                </c:pt>
                <c:pt idx="8265">
                  <c:v>0.14019210318649014</c:v>
                </c:pt>
                <c:pt idx="8266">
                  <c:v>0.14620844338794972</c:v>
                </c:pt>
                <c:pt idx="8267">
                  <c:v>0.1587400342096042</c:v>
                </c:pt>
                <c:pt idx="8268">
                  <c:v>0.15847263410469775</c:v>
                </c:pt>
                <c:pt idx="8269">
                  <c:v>0.16921106654848803</c:v>
                </c:pt>
                <c:pt idx="8270">
                  <c:v>0.13700820321437457</c:v>
                </c:pt>
                <c:pt idx="8271">
                  <c:v>0.13232657666321609</c:v>
                </c:pt>
                <c:pt idx="8272">
                  <c:v>0.18792079518659818</c:v>
                </c:pt>
                <c:pt idx="8273">
                  <c:v>0.211053727954672</c:v>
                </c:pt>
                <c:pt idx="8274">
                  <c:v>0.22079997612644003</c:v>
                </c:pt>
                <c:pt idx="8275">
                  <c:v>0.21015223050970075</c:v>
                </c:pt>
                <c:pt idx="8276">
                  <c:v>0.17822639967118281</c:v>
                </c:pt>
                <c:pt idx="8277">
                  <c:v>0.16028621087896061</c:v>
                </c:pt>
                <c:pt idx="8278">
                  <c:v>0.14737451433505355</c:v>
                </c:pt>
                <c:pt idx="8279">
                  <c:v>0.13535280682673331</c:v>
                </c:pt>
                <c:pt idx="8280">
                  <c:v>0.12191070866916609</c:v>
                </c:pt>
                <c:pt idx="8281">
                  <c:v>0.11584741626868662</c:v>
                </c:pt>
                <c:pt idx="8282">
                  <c:v>0.16274476687965383</c:v>
                </c:pt>
                <c:pt idx="8283">
                  <c:v>0.14826530562733417</c:v>
                </c:pt>
                <c:pt idx="8284">
                  <c:v>0.12564599948007815</c:v>
                </c:pt>
                <c:pt idx="8285">
                  <c:v>0.1431020182905374</c:v>
                </c:pt>
                <c:pt idx="8286">
                  <c:v>0.17157095028612099</c:v>
                </c:pt>
                <c:pt idx="8287">
                  <c:v>0.13911076702309888</c:v>
                </c:pt>
                <c:pt idx="8288">
                  <c:v>0.13474304016826552</c:v>
                </c:pt>
                <c:pt idx="8289">
                  <c:v>0.12324809728395485</c:v>
                </c:pt>
                <c:pt idx="8290">
                  <c:v>0.11883610817670757</c:v>
                </c:pt>
                <c:pt idx="8291">
                  <c:v>0.13336297848132903</c:v>
                </c:pt>
                <c:pt idx="8292">
                  <c:v>0.13460571585273248</c:v>
                </c:pt>
                <c:pt idx="8293">
                  <c:v>0.11803603983255276</c:v>
                </c:pt>
                <c:pt idx="8294">
                  <c:v>0.11660322106783157</c:v>
                </c:pt>
                <c:pt idx="8295">
                  <c:v>0.13581393595758148</c:v>
                </c:pt>
                <c:pt idx="8296">
                  <c:v>0.13477412485983728</c:v>
                </c:pt>
                <c:pt idx="8297">
                  <c:v>0.17147223133771389</c:v>
                </c:pt>
                <c:pt idx="8298">
                  <c:v>0.18557563852720224</c:v>
                </c:pt>
                <c:pt idx="8299">
                  <c:v>0.19684075626229028</c:v>
                </c:pt>
                <c:pt idx="8300">
                  <c:v>0.18559505047681743</c:v>
                </c:pt>
                <c:pt idx="8301">
                  <c:v>0.18410137604062426</c:v>
                </c:pt>
                <c:pt idx="8302">
                  <c:v>0.16023467634318989</c:v>
                </c:pt>
                <c:pt idx="8303">
                  <c:v>0.13528003802709557</c:v>
                </c:pt>
                <c:pt idx="8304">
                  <c:v>0.13201338590042846</c:v>
                </c:pt>
                <c:pt idx="8305">
                  <c:v>0.1179951616883069</c:v>
                </c:pt>
                <c:pt idx="8306">
                  <c:v>0.12963562961648509</c:v>
                </c:pt>
                <c:pt idx="8307">
                  <c:v>0.12429589379988323</c:v>
                </c:pt>
                <c:pt idx="8308">
                  <c:v>0.14676815129791662</c:v>
                </c:pt>
                <c:pt idx="8309">
                  <c:v>0.16533126392905298</c:v>
                </c:pt>
                <c:pt idx="8310">
                  <c:v>0.19133692472447478</c:v>
                </c:pt>
                <c:pt idx="8311">
                  <c:v>0.18405563336844985</c:v>
                </c:pt>
                <c:pt idx="8312">
                  <c:v>0.16002329202037188</c:v>
                </c:pt>
                <c:pt idx="8313">
                  <c:v>0.1164256622364975</c:v>
                </c:pt>
                <c:pt idx="8314">
                  <c:v>9.8376682893226222E-2</c:v>
                </c:pt>
                <c:pt idx="8315">
                  <c:v>0.12682431086203144</c:v>
                </c:pt>
                <c:pt idx="8316">
                  <c:v>0.12144193104456673</c:v>
                </c:pt>
                <c:pt idx="8317">
                  <c:v>0.12940185546388039</c:v>
                </c:pt>
                <c:pt idx="8318">
                  <c:v>0.13563513982565531</c:v>
                </c:pt>
                <c:pt idx="8319">
                  <c:v>0.16131972688106283</c:v>
                </c:pt>
                <c:pt idx="8320">
                  <c:v>0.16951560213921896</c:v>
                </c:pt>
                <c:pt idx="8321">
                  <c:v>0.19571508489590217</c:v>
                </c:pt>
                <c:pt idx="8322">
                  <c:v>0.19816481511908976</c:v>
                </c:pt>
                <c:pt idx="8323">
                  <c:v>0.19788679420219554</c:v>
                </c:pt>
                <c:pt idx="8324">
                  <c:v>0.18614113589257619</c:v>
                </c:pt>
                <c:pt idx="8325">
                  <c:v>0.16015403215871421</c:v>
                </c:pt>
                <c:pt idx="8326">
                  <c:v>0.14274993036194961</c:v>
                </c:pt>
                <c:pt idx="8327">
                  <c:v>0.1389341710953988</c:v>
                </c:pt>
                <c:pt idx="8328">
                  <c:v>0.11795116567405231</c:v>
                </c:pt>
                <c:pt idx="8329">
                  <c:v>0.10929077114806694</c:v>
                </c:pt>
                <c:pt idx="8330">
                  <c:v>0.16261217592990393</c:v>
                </c:pt>
                <c:pt idx="8331">
                  <c:v>0.16226646878453915</c:v>
                </c:pt>
                <c:pt idx="8332">
                  <c:v>0.14934635032693927</c:v>
                </c:pt>
                <c:pt idx="8333">
                  <c:v>0.16548733281679126</c:v>
                </c:pt>
                <c:pt idx="8334">
                  <c:v>0.18565826479749231</c:v>
                </c:pt>
                <c:pt idx="8335">
                  <c:v>0.15740923639886131</c:v>
                </c:pt>
                <c:pt idx="8336">
                  <c:v>0.14259302160779802</c:v>
                </c:pt>
                <c:pt idx="8337">
                  <c:v>0.14506672752090655</c:v>
                </c:pt>
                <c:pt idx="8338">
                  <c:v>0.17198473546125961</c:v>
                </c:pt>
                <c:pt idx="8339">
                  <c:v>0.20018716677803383</c:v>
                </c:pt>
                <c:pt idx="8340">
                  <c:v>0.17852349266840986</c:v>
                </c:pt>
                <c:pt idx="8341">
                  <c:v>0.17202509519842826</c:v>
                </c:pt>
                <c:pt idx="8342">
                  <c:v>0.17194340222601526</c:v>
                </c:pt>
                <c:pt idx="8343">
                  <c:v>0.17324270097242359</c:v>
                </c:pt>
                <c:pt idx="8344">
                  <c:v>0.16799493835582496</c:v>
                </c:pt>
                <c:pt idx="8345">
                  <c:v>0.21682784731838184</c:v>
                </c:pt>
                <c:pt idx="8346">
                  <c:v>0.25532765707340505</c:v>
                </c:pt>
                <c:pt idx="8347">
                  <c:v>0.19193988349029653</c:v>
                </c:pt>
                <c:pt idx="8348">
                  <c:v>0.18953203426856755</c:v>
                </c:pt>
                <c:pt idx="8349">
                  <c:v>0.18706417535623041</c:v>
                </c:pt>
                <c:pt idx="8350">
                  <c:v>0.14966384483299591</c:v>
                </c:pt>
                <c:pt idx="8351">
                  <c:v>0.12511475854071577</c:v>
                </c:pt>
                <c:pt idx="8352">
                  <c:v>0.12246405977748726</c:v>
                </c:pt>
                <c:pt idx="8353">
                  <c:v>0.1140089200424884</c:v>
                </c:pt>
                <c:pt idx="8354">
                  <c:v>0.13476503537726889</c:v>
                </c:pt>
                <c:pt idx="8355">
                  <c:v>0.11877551247471382</c:v>
                </c:pt>
                <c:pt idx="8356">
                  <c:v>0.12589711947973933</c:v>
                </c:pt>
                <c:pt idx="8357">
                  <c:v>0.12035618515908426</c:v>
                </c:pt>
                <c:pt idx="8358">
                  <c:v>0.1434546163797035</c:v>
                </c:pt>
                <c:pt idx="8359">
                  <c:v>0.20711184954153955</c:v>
                </c:pt>
                <c:pt idx="8360">
                  <c:v>0.20126599867775571</c:v>
                </c:pt>
                <c:pt idx="8361">
                  <c:v>0.18841445361911596</c:v>
                </c:pt>
                <c:pt idx="8362">
                  <c:v>0.1986592743089344</c:v>
                </c:pt>
                <c:pt idx="8363">
                  <c:v>0.19874068465805592</c:v>
                </c:pt>
                <c:pt idx="8364">
                  <c:v>0.21705400829589114</c:v>
                </c:pt>
                <c:pt idx="8365">
                  <c:v>0.1791201340381722</c:v>
                </c:pt>
                <c:pt idx="8366">
                  <c:v>0.16621256875835563</c:v>
                </c:pt>
                <c:pt idx="8367">
                  <c:v>0.16864578181723761</c:v>
                </c:pt>
                <c:pt idx="8368">
                  <c:v>0.17894370094103157</c:v>
                </c:pt>
                <c:pt idx="8369">
                  <c:v>0.18490004981497218</c:v>
                </c:pt>
                <c:pt idx="8370">
                  <c:v>0.21861828375302531</c:v>
                </c:pt>
                <c:pt idx="8371">
                  <c:v>0.21620228122208845</c:v>
                </c:pt>
                <c:pt idx="8372">
                  <c:v>0.20128117863038109</c:v>
                </c:pt>
                <c:pt idx="8373">
                  <c:v>0.18236773621663724</c:v>
                </c:pt>
                <c:pt idx="8374">
                  <c:v>0.16258639022230129</c:v>
                </c:pt>
                <c:pt idx="8375">
                  <c:v>0.14536099455434745</c:v>
                </c:pt>
                <c:pt idx="8376">
                  <c:v>0.13772434904303821</c:v>
                </c:pt>
                <c:pt idx="8377">
                  <c:v>0.14332062898124626</c:v>
                </c:pt>
                <c:pt idx="8378">
                  <c:v>0.13284352359472854</c:v>
                </c:pt>
                <c:pt idx="8379">
                  <c:v>0.12545712374023951</c:v>
                </c:pt>
                <c:pt idx="8380">
                  <c:v>0.1427272095337149</c:v>
                </c:pt>
                <c:pt idx="8381">
                  <c:v>0.17574490312060267</c:v>
                </c:pt>
                <c:pt idx="8382">
                  <c:v>0.1819181934307815</c:v>
                </c:pt>
                <c:pt idx="8383">
                  <c:v>0.17505205267025836</c:v>
                </c:pt>
                <c:pt idx="8384">
                  <c:v>0.14403716166792213</c:v>
                </c:pt>
                <c:pt idx="8385">
                  <c:v>0.116856161780405</c:v>
                </c:pt>
                <c:pt idx="8386">
                  <c:v>0.11351904566228566</c:v>
                </c:pt>
                <c:pt idx="8387">
                  <c:v>0.10688625406549349</c:v>
                </c:pt>
                <c:pt idx="8388">
                  <c:v>0.12103022674650576</c:v>
                </c:pt>
                <c:pt idx="8389">
                  <c:v>0.15265972339961201</c:v>
                </c:pt>
                <c:pt idx="8390">
                  <c:v>0.12415805427579277</c:v>
                </c:pt>
                <c:pt idx="8391">
                  <c:v>0.11385275206151289</c:v>
                </c:pt>
                <c:pt idx="8392">
                  <c:v>0.15530524968444673</c:v>
                </c:pt>
                <c:pt idx="8393">
                  <c:v>0.19751308375853491</c:v>
                </c:pt>
                <c:pt idx="8394">
                  <c:v>0.19911930293177124</c:v>
                </c:pt>
                <c:pt idx="8395">
                  <c:v>0.23493061422280281</c:v>
                </c:pt>
                <c:pt idx="8396">
                  <c:v>0.19742315972587138</c:v>
                </c:pt>
                <c:pt idx="8397">
                  <c:v>0.16923781921891048</c:v>
                </c:pt>
                <c:pt idx="8398">
                  <c:v>0.17248855177430422</c:v>
                </c:pt>
                <c:pt idx="8399">
                  <c:v>0.1434935947489675</c:v>
                </c:pt>
                <c:pt idx="8400">
                  <c:v>0.13045840484380086</c:v>
                </c:pt>
                <c:pt idx="8401">
                  <c:v>0.11627217075268054</c:v>
                </c:pt>
                <c:pt idx="8402">
                  <c:v>0.18735482437834827</c:v>
                </c:pt>
                <c:pt idx="8403">
                  <c:v>0.16472562737521812</c:v>
                </c:pt>
                <c:pt idx="8404">
                  <c:v>0.17381844697904381</c:v>
                </c:pt>
                <c:pt idx="8405">
                  <c:v>0.16254720537387807</c:v>
                </c:pt>
                <c:pt idx="8406">
                  <c:v>0.1701686960041999</c:v>
                </c:pt>
                <c:pt idx="8407">
                  <c:v>0.16676860586407069</c:v>
                </c:pt>
                <c:pt idx="8408">
                  <c:v>0.13956694718976967</c:v>
                </c:pt>
                <c:pt idx="8409">
                  <c:v>0.14314896469029742</c:v>
                </c:pt>
                <c:pt idx="8410">
                  <c:v>0.1612739918687234</c:v>
                </c:pt>
                <c:pt idx="8411">
                  <c:v>0.15082324927663079</c:v>
                </c:pt>
                <c:pt idx="8412">
                  <c:v>0.13998227384819795</c:v>
                </c:pt>
                <c:pt idx="8413">
                  <c:v>0.12067826679291591</c:v>
                </c:pt>
                <c:pt idx="8414">
                  <c:v>0.1115455205264575</c:v>
                </c:pt>
                <c:pt idx="8415">
                  <c:v>0.15189651268627408</c:v>
                </c:pt>
                <c:pt idx="8416">
                  <c:v>0.18061488286542915</c:v>
                </c:pt>
                <c:pt idx="8417">
                  <c:v>0.18624277778590767</c:v>
                </c:pt>
                <c:pt idx="8418">
                  <c:v>0.23023862379340734</c:v>
                </c:pt>
                <c:pt idx="8419">
                  <c:v>0.24921450475748863</c:v>
                </c:pt>
                <c:pt idx="8420">
                  <c:v>0.21571383261335034</c:v>
                </c:pt>
                <c:pt idx="8421">
                  <c:v>0.1946358110567577</c:v>
                </c:pt>
                <c:pt idx="8422">
                  <c:v>0.15845867463827704</c:v>
                </c:pt>
                <c:pt idx="8423">
                  <c:v>0.20203843013802142</c:v>
                </c:pt>
                <c:pt idx="8424">
                  <c:v>0.17497255183572655</c:v>
                </c:pt>
                <c:pt idx="8425">
                  <c:v>0.12497189247214729</c:v>
                </c:pt>
                <c:pt idx="8426">
                  <c:v>0.1346185876814959</c:v>
                </c:pt>
                <c:pt idx="8427">
                  <c:v>0.12867973430561302</c:v>
                </c:pt>
                <c:pt idx="8428">
                  <c:v>0.14247869098631774</c:v>
                </c:pt>
                <c:pt idx="8429">
                  <c:v>0.171777399028956</c:v>
                </c:pt>
                <c:pt idx="8430">
                  <c:v>0.17127564102854551</c:v>
                </c:pt>
                <c:pt idx="8431">
                  <c:v>0.17094261769296373</c:v>
                </c:pt>
                <c:pt idx="8432">
                  <c:v>0.15246032021091896</c:v>
                </c:pt>
                <c:pt idx="8433">
                  <c:v>0.15524465135841953</c:v>
                </c:pt>
                <c:pt idx="8434">
                  <c:v>0.14249582137170275</c:v>
                </c:pt>
                <c:pt idx="8435">
                  <c:v>0.13649267022473774</c:v>
                </c:pt>
                <c:pt idx="8436">
                  <c:v>0.14502220278689237</c:v>
                </c:pt>
                <c:pt idx="8437">
                  <c:v>0.17163369864757183</c:v>
                </c:pt>
                <c:pt idx="8438">
                  <c:v>0.14993200566164575</c:v>
                </c:pt>
                <c:pt idx="8439">
                  <c:v>0.155974109941831</c:v>
                </c:pt>
                <c:pt idx="8440">
                  <c:v>0.19470460121492345</c:v>
                </c:pt>
                <c:pt idx="8441">
                  <c:v>0.23616979006946814</c:v>
                </c:pt>
                <c:pt idx="8442">
                  <c:v>0.24251525366196616</c:v>
                </c:pt>
                <c:pt idx="8443">
                  <c:v>0.22194098940176987</c:v>
                </c:pt>
                <c:pt idx="8444">
                  <c:v>0.19544497703476393</c:v>
                </c:pt>
                <c:pt idx="8445">
                  <c:v>0.22140338300822002</c:v>
                </c:pt>
                <c:pt idx="8446">
                  <c:v>0.19558730764324184</c:v>
                </c:pt>
                <c:pt idx="8447">
                  <c:v>0.16616944337501816</c:v>
                </c:pt>
                <c:pt idx="8448">
                  <c:v>0.15697016695483568</c:v>
                </c:pt>
                <c:pt idx="8449">
                  <c:v>0.14468220741898405</c:v>
                </c:pt>
                <c:pt idx="8450">
                  <c:v>0.15638915097373926</c:v>
                </c:pt>
                <c:pt idx="8451">
                  <c:v>0.14338774684805727</c:v>
                </c:pt>
                <c:pt idx="8452">
                  <c:v>0.15857525717061738</c:v>
                </c:pt>
                <c:pt idx="8453">
                  <c:v>0.16656072098957478</c:v>
                </c:pt>
                <c:pt idx="8454">
                  <c:v>0.19684957246396773</c:v>
                </c:pt>
                <c:pt idx="8455">
                  <c:v>0.19374211756104631</c:v>
                </c:pt>
                <c:pt idx="8456">
                  <c:v>0.19183959837056222</c:v>
                </c:pt>
                <c:pt idx="8457">
                  <c:v>0.17210803721055626</c:v>
                </c:pt>
                <c:pt idx="8458">
                  <c:v>0.16982814693144624</c:v>
                </c:pt>
                <c:pt idx="8459">
                  <c:v>0.18023478826872982</c:v>
                </c:pt>
                <c:pt idx="8460">
                  <c:v>0.15549796949952191</c:v>
                </c:pt>
                <c:pt idx="8461">
                  <c:v>0.16441458208821816</c:v>
                </c:pt>
                <c:pt idx="8462">
                  <c:v>0.17004312266537441</c:v>
                </c:pt>
                <c:pt idx="8463">
                  <c:v>0.16854678705611639</c:v>
                </c:pt>
                <c:pt idx="8464">
                  <c:v>0.19386929379123016</c:v>
                </c:pt>
                <c:pt idx="8465">
                  <c:v>0.24903203529467247</c:v>
                </c:pt>
                <c:pt idx="8466">
                  <c:v>0.26096134639107388</c:v>
                </c:pt>
                <c:pt idx="8467">
                  <c:v>0.23928763756857627</c:v>
                </c:pt>
                <c:pt idx="8468">
                  <c:v>0.22632010842809314</c:v>
                </c:pt>
                <c:pt idx="8469">
                  <c:v>0.23366119458655449</c:v>
                </c:pt>
                <c:pt idx="8470">
                  <c:v>0.2050028452650508</c:v>
                </c:pt>
                <c:pt idx="8471">
                  <c:v>0.20315110242454559</c:v>
                </c:pt>
                <c:pt idx="8472">
                  <c:v>0.17845993846477085</c:v>
                </c:pt>
                <c:pt idx="8473">
                  <c:v>0.18339993512190456</c:v>
                </c:pt>
                <c:pt idx="8474">
                  <c:v>0.17475038049893898</c:v>
                </c:pt>
                <c:pt idx="8475">
                  <c:v>0.22648811931807245</c:v>
                </c:pt>
                <c:pt idx="8476">
                  <c:v>0.2455183468178849</c:v>
                </c:pt>
                <c:pt idx="8477">
                  <c:v>0.24841441087372318</c:v>
                </c:pt>
                <c:pt idx="8478">
                  <c:v>0.20965175361097732</c:v>
                </c:pt>
                <c:pt idx="8479">
                  <c:v>0.19683065207697284</c:v>
                </c:pt>
                <c:pt idx="8480">
                  <c:v>0.19785903734617433</c:v>
                </c:pt>
                <c:pt idx="8481">
                  <c:v>0.19416671148679032</c:v>
                </c:pt>
                <c:pt idx="8482">
                  <c:v>0.1599109570788296</c:v>
                </c:pt>
                <c:pt idx="8483">
                  <c:v>0.1714294454608716</c:v>
                </c:pt>
                <c:pt idx="8484">
                  <c:v>0.16006485467957982</c:v>
                </c:pt>
                <c:pt idx="8485">
                  <c:v>0.14742972558254494</c:v>
                </c:pt>
                <c:pt idx="8486">
                  <c:v>0.16575834311813359</c:v>
                </c:pt>
                <c:pt idx="8487">
                  <c:v>0.17835659393367304</c:v>
                </c:pt>
                <c:pt idx="8488">
                  <c:v>0.2111876317434202</c:v>
                </c:pt>
                <c:pt idx="8489">
                  <c:v>0.27064587445251459</c:v>
                </c:pt>
                <c:pt idx="8490">
                  <c:v>0.23959420498840897</c:v>
                </c:pt>
                <c:pt idx="8491">
                  <c:v>0.22341594053690755</c:v>
                </c:pt>
                <c:pt idx="8492">
                  <c:v>0.18273002805518779</c:v>
                </c:pt>
                <c:pt idx="8493">
                  <c:v>0.20039279316706615</c:v>
                </c:pt>
                <c:pt idx="8494">
                  <c:v>0.20605486087348321</c:v>
                </c:pt>
                <c:pt idx="8495">
                  <c:v>0.24903705635781409</c:v>
                </c:pt>
                <c:pt idx="8496">
                  <c:v>0.22844958991978945</c:v>
                </c:pt>
                <c:pt idx="8497">
                  <c:v>0.22323997054235001</c:v>
                </c:pt>
                <c:pt idx="8498">
                  <c:v>0.21795760881641704</c:v>
                </c:pt>
                <c:pt idx="8499">
                  <c:v>0.2145242690911065</c:v>
                </c:pt>
                <c:pt idx="8500">
                  <c:v>0.19464712861054981</c:v>
                </c:pt>
                <c:pt idx="8501">
                  <c:v>0.19388067098615869</c:v>
                </c:pt>
                <c:pt idx="8502">
                  <c:v>0.2070796972955698</c:v>
                </c:pt>
                <c:pt idx="8503">
                  <c:v>0.24253603709982668</c:v>
                </c:pt>
                <c:pt idx="8504">
                  <c:v>0.23193686921220338</c:v>
                </c:pt>
                <c:pt idx="8505">
                  <c:v>0.22596684031097414</c:v>
                </c:pt>
                <c:pt idx="8506">
                  <c:v>0.23400309479222178</c:v>
                </c:pt>
                <c:pt idx="8507">
                  <c:v>0.23422473104370614</c:v>
                </c:pt>
                <c:pt idx="8508">
                  <c:v>0.19918200455050705</c:v>
                </c:pt>
                <c:pt idx="8509">
                  <c:v>0.20683509679717785</c:v>
                </c:pt>
                <c:pt idx="8510">
                  <c:v>0.19145254074284926</c:v>
                </c:pt>
                <c:pt idx="8511">
                  <c:v>0.18872564574872477</c:v>
                </c:pt>
                <c:pt idx="8512">
                  <c:v>0.21435986039962901</c:v>
                </c:pt>
                <c:pt idx="8513">
                  <c:v>0.25118129214900659</c:v>
                </c:pt>
                <c:pt idx="8514">
                  <c:v>0.25958003284687309</c:v>
                </c:pt>
                <c:pt idx="8515">
                  <c:v>0.23393779946750148</c:v>
                </c:pt>
                <c:pt idx="8516">
                  <c:v>0.23617534263546958</c:v>
                </c:pt>
                <c:pt idx="8517">
                  <c:v>0.21853958480299177</c:v>
                </c:pt>
                <c:pt idx="8518">
                  <c:v>0.19948178321903046</c:v>
                </c:pt>
                <c:pt idx="8519">
                  <c:v>0.18891867072634119</c:v>
                </c:pt>
                <c:pt idx="8520">
                  <c:v>0.17982851925498874</c:v>
                </c:pt>
                <c:pt idx="8521">
                  <c:v>0.18333037503805866</c:v>
                </c:pt>
                <c:pt idx="8522">
                  <c:v>0.22012129655483428</c:v>
                </c:pt>
                <c:pt idx="8523">
                  <c:v>0.22156085499533029</c:v>
                </c:pt>
                <c:pt idx="8524">
                  <c:v>0.22991758280102836</c:v>
                </c:pt>
                <c:pt idx="8525">
                  <c:v>0.17150719533065509</c:v>
                </c:pt>
                <c:pt idx="8526">
                  <c:v>0.19334087333960098</c:v>
                </c:pt>
                <c:pt idx="8527">
                  <c:v>0.20511598915466142</c:v>
                </c:pt>
                <c:pt idx="8528">
                  <c:v>0.22369922258762334</c:v>
                </c:pt>
                <c:pt idx="8529">
                  <c:v>0.20257441189509262</c:v>
                </c:pt>
                <c:pt idx="8530">
                  <c:v>0.22838520937817036</c:v>
                </c:pt>
                <c:pt idx="8531">
                  <c:v>0.24332814701545902</c:v>
                </c:pt>
                <c:pt idx="8532">
                  <c:v>0.25389788180797546</c:v>
                </c:pt>
                <c:pt idx="8533">
                  <c:v>0.22071946598737599</c:v>
                </c:pt>
                <c:pt idx="8534">
                  <c:v>0.23219639661567001</c:v>
                </c:pt>
                <c:pt idx="8535">
                  <c:v>0.22392402883972373</c:v>
                </c:pt>
                <c:pt idx="8536">
                  <c:v>0.23044979468141544</c:v>
                </c:pt>
                <c:pt idx="8537">
                  <c:v>0.25080013228970072</c:v>
                </c:pt>
                <c:pt idx="8538">
                  <c:v>0.25606614225807245</c:v>
                </c:pt>
                <c:pt idx="8539">
                  <c:v>0.26613903802908384</c:v>
                </c:pt>
                <c:pt idx="8540">
                  <c:v>0.20573986905979313</c:v>
                </c:pt>
                <c:pt idx="8541">
                  <c:v>0.20200543817469038</c:v>
                </c:pt>
                <c:pt idx="8542">
                  <c:v>0.17956787817128533</c:v>
                </c:pt>
                <c:pt idx="8543">
                  <c:v>0.21554315378514091</c:v>
                </c:pt>
                <c:pt idx="8544">
                  <c:v>0.21289497875438607</c:v>
                </c:pt>
                <c:pt idx="8545">
                  <c:v>0.22370925640847375</c:v>
                </c:pt>
                <c:pt idx="8546">
                  <c:v>0.22002535288283043</c:v>
                </c:pt>
                <c:pt idx="8547">
                  <c:v>0.20357980432713052</c:v>
                </c:pt>
                <c:pt idx="8548">
                  <c:v>0.22123633523350389</c:v>
                </c:pt>
                <c:pt idx="8549">
                  <c:v>0.18922072876111021</c:v>
                </c:pt>
                <c:pt idx="8550">
                  <c:v>0.20974567942688044</c:v>
                </c:pt>
                <c:pt idx="8551">
                  <c:v>0.18123277251658759</c:v>
                </c:pt>
                <c:pt idx="8552">
                  <c:v>0.17350123425062933</c:v>
                </c:pt>
                <c:pt idx="8553">
                  <c:v>0.1939181328901462</c:v>
                </c:pt>
                <c:pt idx="8554">
                  <c:v>0.187427316823993</c:v>
                </c:pt>
                <c:pt idx="8555">
                  <c:v>0.1551049603124755</c:v>
                </c:pt>
                <c:pt idx="8556">
                  <c:v>0.15265259351554775</c:v>
                </c:pt>
                <c:pt idx="8557">
                  <c:v>0.15432446115234449</c:v>
                </c:pt>
                <c:pt idx="8558">
                  <c:v>0.16868589770499928</c:v>
                </c:pt>
                <c:pt idx="8559">
                  <c:v>0.16169171205899324</c:v>
                </c:pt>
                <c:pt idx="8560">
                  <c:v>0.20072778142807382</c:v>
                </c:pt>
                <c:pt idx="8561">
                  <c:v>0.22007976411027352</c:v>
                </c:pt>
                <c:pt idx="8562">
                  <c:v>0.21569676927199558</c:v>
                </c:pt>
                <c:pt idx="8563">
                  <c:v>0.24233339047268559</c:v>
                </c:pt>
                <c:pt idx="8564">
                  <c:v>0.23168100885532017</c:v>
                </c:pt>
                <c:pt idx="8565">
                  <c:v>0.20887325101090104</c:v>
                </c:pt>
                <c:pt idx="8566">
                  <c:v>0.18662386938720638</c:v>
                </c:pt>
                <c:pt idx="8567">
                  <c:v>0.17276972526393233</c:v>
                </c:pt>
                <c:pt idx="8568">
                  <c:v>0.17596455071505906</c:v>
                </c:pt>
                <c:pt idx="8569">
                  <c:v>0.14363678420443066</c:v>
                </c:pt>
                <c:pt idx="8570">
                  <c:v>0.14661525588046154</c:v>
                </c:pt>
                <c:pt idx="8571">
                  <c:v>0.14371796970429779</c:v>
                </c:pt>
                <c:pt idx="8572">
                  <c:v>0.14827031127071394</c:v>
                </c:pt>
                <c:pt idx="8573">
                  <c:v>0.16892253542255228</c:v>
                </c:pt>
                <c:pt idx="8574">
                  <c:v>0.1656437658400832</c:v>
                </c:pt>
                <c:pt idx="8575">
                  <c:v>0.17778893004027166</c:v>
                </c:pt>
                <c:pt idx="8576">
                  <c:v>0.15792636075269983</c:v>
                </c:pt>
                <c:pt idx="8577">
                  <c:v>0.17345824622924425</c:v>
                </c:pt>
                <c:pt idx="8578">
                  <c:v>0.18411417204164943</c:v>
                </c:pt>
                <c:pt idx="8579">
                  <c:v>0.17653275430745366</c:v>
                </c:pt>
                <c:pt idx="8580">
                  <c:v>0.17019874696794463</c:v>
                </c:pt>
                <c:pt idx="8581">
                  <c:v>0.1463943137466138</c:v>
                </c:pt>
                <c:pt idx="8582">
                  <c:v>0.13927560869422331</c:v>
                </c:pt>
                <c:pt idx="8583">
                  <c:v>0.16769807785385049</c:v>
                </c:pt>
                <c:pt idx="8584">
                  <c:v>0.20243422205210451</c:v>
                </c:pt>
                <c:pt idx="8585">
                  <c:v>0.25484838546046612</c:v>
                </c:pt>
                <c:pt idx="8586">
                  <c:v>0.23594421164270676</c:v>
                </c:pt>
                <c:pt idx="8587">
                  <c:v>0.24933055816267549</c:v>
                </c:pt>
                <c:pt idx="8588">
                  <c:v>0.24329732246733141</c:v>
                </c:pt>
                <c:pt idx="8589">
                  <c:v>0.22179484214320278</c:v>
                </c:pt>
                <c:pt idx="8590">
                  <c:v>0.20622429279485174</c:v>
                </c:pt>
                <c:pt idx="8591">
                  <c:v>0.21800686604936836</c:v>
                </c:pt>
                <c:pt idx="8592">
                  <c:v>0.19765315492124028</c:v>
                </c:pt>
                <c:pt idx="8593">
                  <c:v>0.23300888203215833</c:v>
                </c:pt>
                <c:pt idx="8594">
                  <c:v>0.23910897710649751</c:v>
                </c:pt>
                <c:pt idx="8595">
                  <c:v>0.22873345259982439</c:v>
                </c:pt>
                <c:pt idx="8596">
                  <c:v>0.23096622011257301</c:v>
                </c:pt>
                <c:pt idx="8597">
                  <c:v>0.21042647641330162</c:v>
                </c:pt>
                <c:pt idx="8598">
                  <c:v>0.21437678774407254</c:v>
                </c:pt>
                <c:pt idx="8599">
                  <c:v>0.21621954315645109</c:v>
                </c:pt>
                <c:pt idx="8600">
                  <c:v>0.19848203154950078</c:v>
                </c:pt>
                <c:pt idx="8601">
                  <c:v>0.20390112768552338</c:v>
                </c:pt>
                <c:pt idx="8602">
                  <c:v>0.19677032623817819</c:v>
                </c:pt>
                <c:pt idx="8603">
                  <c:v>0.16532038015016182</c:v>
                </c:pt>
                <c:pt idx="8604">
                  <c:v>0.1817044655934377</c:v>
                </c:pt>
                <c:pt idx="8605">
                  <c:v>0.18439024310327864</c:v>
                </c:pt>
                <c:pt idx="8606">
                  <c:v>0.16010358513506598</c:v>
                </c:pt>
                <c:pt idx="8607">
                  <c:v>0.17136685646246036</c:v>
                </c:pt>
                <c:pt idx="8608">
                  <c:v>0.23926450905754287</c:v>
                </c:pt>
                <c:pt idx="8609">
                  <c:v>0.26820717863392957</c:v>
                </c:pt>
                <c:pt idx="8610">
                  <c:v>0.25642706216868111</c:v>
                </c:pt>
                <c:pt idx="8611">
                  <c:v>0.24670815272449226</c:v>
                </c:pt>
                <c:pt idx="8612">
                  <c:v>0.23242265316681238</c:v>
                </c:pt>
                <c:pt idx="8613">
                  <c:v>0.22254721672854733</c:v>
                </c:pt>
                <c:pt idx="8614">
                  <c:v>0.20436251710631406</c:v>
                </c:pt>
                <c:pt idx="8615">
                  <c:v>0.20208834672388956</c:v>
                </c:pt>
                <c:pt idx="8616">
                  <c:v>0.20492540630776857</c:v>
                </c:pt>
                <c:pt idx="8617">
                  <c:v>0.19685437264255182</c:v>
                </c:pt>
                <c:pt idx="8618">
                  <c:v>0.17754239425821358</c:v>
                </c:pt>
                <c:pt idx="8619">
                  <c:v>0.17485037015761229</c:v>
                </c:pt>
                <c:pt idx="8620">
                  <c:v>0.19071960934415347</c:v>
                </c:pt>
                <c:pt idx="8621">
                  <c:v>0.18834344485089</c:v>
                </c:pt>
                <c:pt idx="8622">
                  <c:v>0.21718762905971545</c:v>
                </c:pt>
                <c:pt idx="8623">
                  <c:v>0.21387567645962027</c:v>
                </c:pt>
                <c:pt idx="8624">
                  <c:v>0.20679654568797776</c:v>
                </c:pt>
                <c:pt idx="8625">
                  <c:v>0.22380675996117272</c:v>
                </c:pt>
                <c:pt idx="8626">
                  <c:v>0.21477267830371352</c:v>
                </c:pt>
                <c:pt idx="8627">
                  <c:v>0.17987647261768996</c:v>
                </c:pt>
                <c:pt idx="8628">
                  <c:v>0.17783997097420676</c:v>
                </c:pt>
                <c:pt idx="8629">
                  <c:v>0.18614574586908977</c:v>
                </c:pt>
                <c:pt idx="8630">
                  <c:v>0.18582460978342344</c:v>
                </c:pt>
                <c:pt idx="8631">
                  <c:v>0.20311686972532478</c:v>
                </c:pt>
                <c:pt idx="8632">
                  <c:v>0.23475540591023492</c:v>
                </c:pt>
                <c:pt idx="8633">
                  <c:v>0.29243542350307866</c:v>
                </c:pt>
                <c:pt idx="8634">
                  <c:v>0.23659161016696545</c:v>
                </c:pt>
                <c:pt idx="8635">
                  <c:v>0.24657723347737692</c:v>
                </c:pt>
                <c:pt idx="8636">
                  <c:v>0.26386025436102561</c:v>
                </c:pt>
                <c:pt idx="8637">
                  <c:v>0.23327930662575047</c:v>
                </c:pt>
                <c:pt idx="8638">
                  <c:v>0.23485720622305245</c:v>
                </c:pt>
                <c:pt idx="8639">
                  <c:v>0.21380684187680596</c:v>
                </c:pt>
                <c:pt idx="8640">
                  <c:v>0.25575539155262172</c:v>
                </c:pt>
                <c:pt idx="8641">
                  <c:v>0.24724307804550405</c:v>
                </c:pt>
                <c:pt idx="8642">
                  <c:v>0.22984335323340596</c:v>
                </c:pt>
                <c:pt idx="8643">
                  <c:v>0.21750445764022389</c:v>
                </c:pt>
                <c:pt idx="8644">
                  <c:v>0.23914459578753045</c:v>
                </c:pt>
                <c:pt idx="8645">
                  <c:v>0.2346922239416476</c:v>
                </c:pt>
                <c:pt idx="8646">
                  <c:v>0.21517636639909438</c:v>
                </c:pt>
                <c:pt idx="8647">
                  <c:v>0.23888089807779481</c:v>
                </c:pt>
                <c:pt idx="8648">
                  <c:v>0.23229596842789729</c:v>
                </c:pt>
                <c:pt idx="8649">
                  <c:v>0.22622651514030709</c:v>
                </c:pt>
                <c:pt idx="8650">
                  <c:v>0.21590963075272332</c:v>
                </c:pt>
                <c:pt idx="8651">
                  <c:v>0.20282361242019398</c:v>
                </c:pt>
                <c:pt idx="8652">
                  <c:v>0.19664361037520664</c:v>
                </c:pt>
                <c:pt idx="8653">
                  <c:v>0.19875580119191194</c:v>
                </c:pt>
                <c:pt idx="8654">
                  <c:v>0.18576346111566541</c:v>
                </c:pt>
                <c:pt idx="8655">
                  <c:v>0.20711072943970857</c:v>
                </c:pt>
                <c:pt idx="8656">
                  <c:v>0.22149631144881993</c:v>
                </c:pt>
                <c:pt idx="8657">
                  <c:v>0.25342863843479935</c:v>
                </c:pt>
                <c:pt idx="8658">
                  <c:v>0.2504039325464727</c:v>
                </c:pt>
                <c:pt idx="8659">
                  <c:v>0.24432256437548799</c:v>
                </c:pt>
                <c:pt idx="8660">
                  <c:v>0.2528595992680191</c:v>
                </c:pt>
                <c:pt idx="8661">
                  <c:v>0.22954355096617066</c:v>
                </c:pt>
                <c:pt idx="8662">
                  <c:v>0.21706554200712547</c:v>
                </c:pt>
                <c:pt idx="8663">
                  <c:v>0.18637636671837354</c:v>
                </c:pt>
                <c:pt idx="8664">
                  <c:v>0.17967464819814694</c:v>
                </c:pt>
                <c:pt idx="8665">
                  <c:v>0.16352635580932881</c:v>
                </c:pt>
                <c:pt idx="8666">
                  <c:v>0.15586821002243645</c:v>
                </c:pt>
                <c:pt idx="8667">
                  <c:v>0.16133955839377051</c:v>
                </c:pt>
                <c:pt idx="8668">
                  <c:v>0.17581434624684458</c:v>
                </c:pt>
                <c:pt idx="8669">
                  <c:v>0.16389176551397508</c:v>
                </c:pt>
                <c:pt idx="8670">
                  <c:v>0.17895659552042109</c:v>
                </c:pt>
                <c:pt idx="8671">
                  <c:v>0.18424470737751666</c:v>
                </c:pt>
                <c:pt idx="8672">
                  <c:v>0.23968381340891601</c:v>
                </c:pt>
                <c:pt idx="8673">
                  <c:v>0.22071226770867006</c:v>
                </c:pt>
                <c:pt idx="8674">
                  <c:v>0.2108062355883138</c:v>
                </c:pt>
                <c:pt idx="8675">
                  <c:v>0.24660703283244517</c:v>
                </c:pt>
                <c:pt idx="8676">
                  <c:v>0.23957190399226269</c:v>
                </c:pt>
                <c:pt idx="8677">
                  <c:v>0.24496422080922997</c:v>
                </c:pt>
                <c:pt idx="8678">
                  <c:v>0.2540767651805898</c:v>
                </c:pt>
                <c:pt idx="8679">
                  <c:v>0.23662519232019721</c:v>
                </c:pt>
                <c:pt idx="8680">
                  <c:v>0.25951932421901808</c:v>
                </c:pt>
                <c:pt idx="8681">
                  <c:v>0.25426439295134512</c:v>
                </c:pt>
                <c:pt idx="8682">
                  <c:v>0.2613630718649409</c:v>
                </c:pt>
                <c:pt idx="8683">
                  <c:v>0.25395152650316966</c:v>
                </c:pt>
                <c:pt idx="8684">
                  <c:v>0.25909650907410381</c:v>
                </c:pt>
                <c:pt idx="8685">
                  <c:v>0.23047148571709694</c:v>
                </c:pt>
                <c:pt idx="8686">
                  <c:v>0.22743952210617294</c:v>
                </c:pt>
                <c:pt idx="8687">
                  <c:v>0.20119077186385692</c:v>
                </c:pt>
                <c:pt idx="8688">
                  <c:v>0.17178233834064957</c:v>
                </c:pt>
                <c:pt idx="8689">
                  <c:v>0.17641625066495653</c:v>
                </c:pt>
                <c:pt idx="8690">
                  <c:v>0.1764322292215483</c:v>
                </c:pt>
                <c:pt idx="8691">
                  <c:v>0.16291308692264148</c:v>
                </c:pt>
                <c:pt idx="8692">
                  <c:v>0.17681234230721463</c:v>
                </c:pt>
                <c:pt idx="8693">
                  <c:v>0.18101846884243691</c:v>
                </c:pt>
                <c:pt idx="8694">
                  <c:v>0.19562200140981795</c:v>
                </c:pt>
                <c:pt idx="8695">
                  <c:v>0.2179971178736326</c:v>
                </c:pt>
                <c:pt idx="8696">
                  <c:v>0.22106683733138188</c:v>
                </c:pt>
                <c:pt idx="8697">
                  <c:v>0.28824203060287085</c:v>
                </c:pt>
                <c:pt idx="8698">
                  <c:v>0.27207639082131613</c:v>
                </c:pt>
                <c:pt idx="8699">
                  <c:v>0.22982046282134877</c:v>
                </c:pt>
                <c:pt idx="8700">
                  <c:v>0.23345898730178319</c:v>
                </c:pt>
                <c:pt idx="8701">
                  <c:v>0.26240581785160577</c:v>
                </c:pt>
                <c:pt idx="8702">
                  <c:v>0.25263992507154048</c:v>
                </c:pt>
                <c:pt idx="8703">
                  <c:v>0.26690942958406472</c:v>
                </c:pt>
                <c:pt idx="8704">
                  <c:v>0.27943787639457451</c:v>
                </c:pt>
                <c:pt idx="8705">
                  <c:v>0.26099616488746469</c:v>
                </c:pt>
                <c:pt idx="8706">
                  <c:v>0.27909161837921392</c:v>
                </c:pt>
                <c:pt idx="8707">
                  <c:v>0.27747907348640966</c:v>
                </c:pt>
                <c:pt idx="8708">
                  <c:v>0.26500194649575509</c:v>
                </c:pt>
                <c:pt idx="8709">
                  <c:v>0.23162094280461681</c:v>
                </c:pt>
                <c:pt idx="8710">
                  <c:v>0.22068806490083528</c:v>
                </c:pt>
                <c:pt idx="8711">
                  <c:v>0.21804404854716317</c:v>
                </c:pt>
                <c:pt idx="8712">
                  <c:v>0.19378026796139244</c:v>
                </c:pt>
                <c:pt idx="8713">
                  <c:v>0.1864817199690636</c:v>
                </c:pt>
                <c:pt idx="8714">
                  <c:v>0.22857889868104767</c:v>
                </c:pt>
                <c:pt idx="8715">
                  <c:v>0.22697728118742933</c:v>
                </c:pt>
                <c:pt idx="8716">
                  <c:v>0.23608284148450603</c:v>
                </c:pt>
                <c:pt idx="8717">
                  <c:v>0.22364655172329978</c:v>
                </c:pt>
                <c:pt idx="8718">
                  <c:v>0.20532507795465912</c:v>
                </c:pt>
                <c:pt idx="8719">
                  <c:v>0.24977498185265068</c:v>
                </c:pt>
                <c:pt idx="8720">
                  <c:v>0.22180557953068497</c:v>
                </c:pt>
                <c:pt idx="8721">
                  <c:v>0.20036180172571785</c:v>
                </c:pt>
                <c:pt idx="8722">
                  <c:v>0.17768653041957752</c:v>
                </c:pt>
                <c:pt idx="8723">
                  <c:v>0.17487210345280374</c:v>
                </c:pt>
                <c:pt idx="8724">
                  <c:v>0.16295218010729831</c:v>
                </c:pt>
                <c:pt idx="8725">
                  <c:v>0.15496612027830967</c:v>
                </c:pt>
                <c:pt idx="8726">
                  <c:v>0.166298318009207</c:v>
                </c:pt>
                <c:pt idx="8727">
                  <c:v>0.19030119349890773</c:v>
                </c:pt>
                <c:pt idx="8728">
                  <c:v>0.19791149296284649</c:v>
                </c:pt>
                <c:pt idx="8729">
                  <c:v>0.27549188390511747</c:v>
                </c:pt>
                <c:pt idx="8730">
                  <c:v>0.26781860122992324</c:v>
                </c:pt>
                <c:pt idx="8731">
                  <c:v>0.29607007232606258</c:v>
                </c:pt>
                <c:pt idx="8732">
                  <c:v>0.27706622426502092</c:v>
                </c:pt>
                <c:pt idx="8733">
                  <c:v>0.2707375171359509</c:v>
                </c:pt>
                <c:pt idx="8734">
                  <c:v>0.22542134869009608</c:v>
                </c:pt>
                <c:pt idx="8735">
                  <c:v>0.20298511316142095</c:v>
                </c:pt>
              </c:numCache>
            </c:numRef>
          </c:yVal>
          <c:smooth val="0"/>
          <c:extLst>
            <c:ext xmlns:c16="http://schemas.microsoft.com/office/drawing/2014/chart" uri="{C3380CC4-5D6E-409C-BE32-E72D297353CC}">
              <c16:uniqueId val="{00000001-55CF-4D52-9A34-AEAF6AA4B8A9}"/>
            </c:ext>
          </c:extLst>
        </c:ser>
        <c:ser>
          <c:idx val="1"/>
          <c:order val="1"/>
          <c:tx>
            <c:strRef>
              <c:f>AJ!$L$1</c:f>
              <c:strCache>
                <c:ptCount val="1"/>
                <c:pt idx="0">
                  <c:v>90% päikeseparke</c:v>
                </c:pt>
              </c:strCache>
            </c:strRef>
          </c:tx>
          <c:spPr>
            <a:ln w="25400" cap="rnd">
              <a:noFill/>
              <a:round/>
            </a:ln>
            <a:effectLst/>
          </c:spPr>
          <c:marker>
            <c:symbol val="none"/>
          </c:marker>
          <c:trendline>
            <c:name>Üheaegsustegur 90% päikeseparke</c:name>
            <c:spPr>
              <a:ln w="25400" cap="rnd">
                <a:solidFill>
                  <a:schemeClr val="accent2"/>
                </a:solidFill>
                <a:prstDash val="sysDot"/>
              </a:ln>
              <a:effectLst/>
            </c:spPr>
            <c:trendlineType val="movingAvg"/>
            <c:period val="50"/>
            <c:dispRSqr val="0"/>
            <c:dispEq val="0"/>
          </c:trendline>
          <c:xVal>
            <c:numRef>
              <c:f>AJ!$A$2:$A$8737</c:f>
              <c:numCache>
                <c:formatCode>m/d/yyyy\ h:mm</c:formatCode>
                <c:ptCount val="8736"/>
                <c:pt idx="0">
                  <c:v>44866</c:v>
                </c:pt>
                <c:pt idx="1">
                  <c:v>44866.041666666664</c:v>
                </c:pt>
                <c:pt idx="2">
                  <c:v>44866.083333333336</c:v>
                </c:pt>
                <c:pt idx="3">
                  <c:v>44866.125</c:v>
                </c:pt>
                <c:pt idx="4">
                  <c:v>44866.166666666664</c:v>
                </c:pt>
                <c:pt idx="5">
                  <c:v>44866.208333333336</c:v>
                </c:pt>
                <c:pt idx="6">
                  <c:v>44866.25</c:v>
                </c:pt>
                <c:pt idx="7">
                  <c:v>44866.291666666664</c:v>
                </c:pt>
                <c:pt idx="8">
                  <c:v>44866.333333333336</c:v>
                </c:pt>
                <c:pt idx="9">
                  <c:v>44866.375</c:v>
                </c:pt>
                <c:pt idx="10">
                  <c:v>44866.416666666664</c:v>
                </c:pt>
                <c:pt idx="11">
                  <c:v>44866.458333333336</c:v>
                </c:pt>
                <c:pt idx="12">
                  <c:v>44866.5</c:v>
                </c:pt>
                <c:pt idx="13">
                  <c:v>44866.541666666664</c:v>
                </c:pt>
                <c:pt idx="14">
                  <c:v>44866.583333333336</c:v>
                </c:pt>
                <c:pt idx="15">
                  <c:v>44866.625</c:v>
                </c:pt>
                <c:pt idx="16">
                  <c:v>44866.666666666664</c:v>
                </c:pt>
                <c:pt idx="17">
                  <c:v>44866.708333333336</c:v>
                </c:pt>
                <c:pt idx="18">
                  <c:v>44866.75</c:v>
                </c:pt>
                <c:pt idx="19">
                  <c:v>44866.791666666664</c:v>
                </c:pt>
                <c:pt idx="20">
                  <c:v>44866.833333333336</c:v>
                </c:pt>
                <c:pt idx="21">
                  <c:v>44866.875</c:v>
                </c:pt>
                <c:pt idx="22">
                  <c:v>44866.916666666664</c:v>
                </c:pt>
                <c:pt idx="23">
                  <c:v>44866.958333333336</c:v>
                </c:pt>
                <c:pt idx="24">
                  <c:v>44867</c:v>
                </c:pt>
                <c:pt idx="25">
                  <c:v>44867.041666666664</c:v>
                </c:pt>
                <c:pt idx="26">
                  <c:v>44867.083333333336</c:v>
                </c:pt>
                <c:pt idx="27">
                  <c:v>44867.125</c:v>
                </c:pt>
                <c:pt idx="28">
                  <c:v>44867.166666666664</c:v>
                </c:pt>
                <c:pt idx="29">
                  <c:v>44867.208333333336</c:v>
                </c:pt>
                <c:pt idx="30">
                  <c:v>44867.25</c:v>
                </c:pt>
                <c:pt idx="31">
                  <c:v>44867.291666666664</c:v>
                </c:pt>
                <c:pt idx="32">
                  <c:v>44867.333333333336</c:v>
                </c:pt>
                <c:pt idx="33">
                  <c:v>44867.375</c:v>
                </c:pt>
                <c:pt idx="34">
                  <c:v>44867.416666666664</c:v>
                </c:pt>
                <c:pt idx="35">
                  <c:v>44867.458333333336</c:v>
                </c:pt>
                <c:pt idx="36">
                  <c:v>44867.5</c:v>
                </c:pt>
                <c:pt idx="37">
                  <c:v>44867.541666666664</c:v>
                </c:pt>
                <c:pt idx="38">
                  <c:v>44867.583333333336</c:v>
                </c:pt>
                <c:pt idx="39">
                  <c:v>44867.625</c:v>
                </c:pt>
                <c:pt idx="40">
                  <c:v>44867.666666666664</c:v>
                </c:pt>
                <c:pt idx="41">
                  <c:v>44867.708333333336</c:v>
                </c:pt>
                <c:pt idx="42">
                  <c:v>44867.75</c:v>
                </c:pt>
                <c:pt idx="43">
                  <c:v>44867.791666666664</c:v>
                </c:pt>
                <c:pt idx="44">
                  <c:v>44867.833333333336</c:v>
                </c:pt>
                <c:pt idx="45">
                  <c:v>44867.875</c:v>
                </c:pt>
                <c:pt idx="46">
                  <c:v>44867.916666666664</c:v>
                </c:pt>
                <c:pt idx="47">
                  <c:v>44867.958333333336</c:v>
                </c:pt>
                <c:pt idx="48">
                  <c:v>44868</c:v>
                </c:pt>
                <c:pt idx="49">
                  <c:v>44868.041666666664</c:v>
                </c:pt>
                <c:pt idx="50">
                  <c:v>44868.083333333336</c:v>
                </c:pt>
                <c:pt idx="51">
                  <c:v>44868.125</c:v>
                </c:pt>
                <c:pt idx="52">
                  <c:v>44868.166666666664</c:v>
                </c:pt>
                <c:pt idx="53">
                  <c:v>44868.208333333336</c:v>
                </c:pt>
                <c:pt idx="54">
                  <c:v>44868.25</c:v>
                </c:pt>
                <c:pt idx="55">
                  <c:v>44868.291666666664</c:v>
                </c:pt>
                <c:pt idx="56">
                  <c:v>44868.333333333336</c:v>
                </c:pt>
                <c:pt idx="57">
                  <c:v>44868.375</c:v>
                </c:pt>
                <c:pt idx="58">
                  <c:v>44868.416666666664</c:v>
                </c:pt>
                <c:pt idx="59">
                  <c:v>44868.458333333336</c:v>
                </c:pt>
                <c:pt idx="60">
                  <c:v>44868.5</c:v>
                </c:pt>
                <c:pt idx="61">
                  <c:v>44868.541666666664</c:v>
                </c:pt>
                <c:pt idx="62">
                  <c:v>44868.583333333336</c:v>
                </c:pt>
                <c:pt idx="63">
                  <c:v>44868.625</c:v>
                </c:pt>
                <c:pt idx="64">
                  <c:v>44868.666666666664</c:v>
                </c:pt>
                <c:pt idx="65">
                  <c:v>44868.708333333336</c:v>
                </c:pt>
                <c:pt idx="66">
                  <c:v>44868.75</c:v>
                </c:pt>
                <c:pt idx="67">
                  <c:v>44868.791666666664</c:v>
                </c:pt>
                <c:pt idx="68">
                  <c:v>44868.833333333336</c:v>
                </c:pt>
                <c:pt idx="69">
                  <c:v>44868.875</c:v>
                </c:pt>
                <c:pt idx="70">
                  <c:v>44868.916666666664</c:v>
                </c:pt>
                <c:pt idx="71">
                  <c:v>44868.958333333336</c:v>
                </c:pt>
                <c:pt idx="72">
                  <c:v>44869</c:v>
                </c:pt>
                <c:pt idx="73">
                  <c:v>44869.041666666664</c:v>
                </c:pt>
                <c:pt idx="74">
                  <c:v>44869.083333333336</c:v>
                </c:pt>
                <c:pt idx="75">
                  <c:v>44869.125</c:v>
                </c:pt>
                <c:pt idx="76">
                  <c:v>44869.166666666664</c:v>
                </c:pt>
                <c:pt idx="77">
                  <c:v>44869.208333333336</c:v>
                </c:pt>
                <c:pt idx="78">
                  <c:v>44869.25</c:v>
                </c:pt>
                <c:pt idx="79">
                  <c:v>44869.291666666664</c:v>
                </c:pt>
                <c:pt idx="80">
                  <c:v>44869.333333333336</c:v>
                </c:pt>
                <c:pt idx="81">
                  <c:v>44869.375</c:v>
                </c:pt>
                <c:pt idx="82">
                  <c:v>44869.416666666664</c:v>
                </c:pt>
                <c:pt idx="83">
                  <c:v>44869.458333333336</c:v>
                </c:pt>
                <c:pt idx="84">
                  <c:v>44869.5</c:v>
                </c:pt>
                <c:pt idx="85">
                  <c:v>44869.541666666664</c:v>
                </c:pt>
                <c:pt idx="86">
                  <c:v>44869.583333333336</c:v>
                </c:pt>
                <c:pt idx="87">
                  <c:v>44869.625</c:v>
                </c:pt>
                <c:pt idx="88">
                  <c:v>44869.666666666664</c:v>
                </c:pt>
                <c:pt idx="89">
                  <c:v>44869.708333333336</c:v>
                </c:pt>
                <c:pt idx="90">
                  <c:v>44869.75</c:v>
                </c:pt>
                <c:pt idx="91">
                  <c:v>44869.791666666664</c:v>
                </c:pt>
                <c:pt idx="92">
                  <c:v>44869.833333333336</c:v>
                </c:pt>
                <c:pt idx="93">
                  <c:v>44869.875</c:v>
                </c:pt>
                <c:pt idx="94">
                  <c:v>44869.916666666664</c:v>
                </c:pt>
                <c:pt idx="95">
                  <c:v>44869.958333333336</c:v>
                </c:pt>
                <c:pt idx="96">
                  <c:v>44870</c:v>
                </c:pt>
                <c:pt idx="97">
                  <c:v>44870.041666666664</c:v>
                </c:pt>
                <c:pt idx="98">
                  <c:v>44870.083333333336</c:v>
                </c:pt>
                <c:pt idx="99">
                  <c:v>44870.125</c:v>
                </c:pt>
                <c:pt idx="100">
                  <c:v>44870.166666666664</c:v>
                </c:pt>
                <c:pt idx="101">
                  <c:v>44870.208333333336</c:v>
                </c:pt>
                <c:pt idx="102">
                  <c:v>44870.25</c:v>
                </c:pt>
                <c:pt idx="103">
                  <c:v>44870.291666666664</c:v>
                </c:pt>
                <c:pt idx="104">
                  <c:v>44870.333333333336</c:v>
                </c:pt>
                <c:pt idx="105">
                  <c:v>44870.375</c:v>
                </c:pt>
                <c:pt idx="106">
                  <c:v>44870.416666666664</c:v>
                </c:pt>
                <c:pt idx="107">
                  <c:v>44870.458333333336</c:v>
                </c:pt>
                <c:pt idx="108">
                  <c:v>44870.5</c:v>
                </c:pt>
                <c:pt idx="109">
                  <c:v>44870.541666666664</c:v>
                </c:pt>
                <c:pt idx="110">
                  <c:v>44870.583333333336</c:v>
                </c:pt>
                <c:pt idx="111">
                  <c:v>44870.625</c:v>
                </c:pt>
                <c:pt idx="112">
                  <c:v>44870.666666666664</c:v>
                </c:pt>
                <c:pt idx="113">
                  <c:v>44870.708333333336</c:v>
                </c:pt>
                <c:pt idx="114">
                  <c:v>44870.75</c:v>
                </c:pt>
                <c:pt idx="115">
                  <c:v>44870.791666666664</c:v>
                </c:pt>
                <c:pt idx="116">
                  <c:v>44870.833333333336</c:v>
                </c:pt>
                <c:pt idx="117">
                  <c:v>44870.875</c:v>
                </c:pt>
                <c:pt idx="118">
                  <c:v>44870.916666666664</c:v>
                </c:pt>
                <c:pt idx="119">
                  <c:v>44870.958333333336</c:v>
                </c:pt>
                <c:pt idx="120">
                  <c:v>44871</c:v>
                </c:pt>
                <c:pt idx="121">
                  <c:v>44871.041666666664</c:v>
                </c:pt>
                <c:pt idx="122">
                  <c:v>44871.083333333336</c:v>
                </c:pt>
                <c:pt idx="123">
                  <c:v>44871.125</c:v>
                </c:pt>
                <c:pt idx="124">
                  <c:v>44871.166666666664</c:v>
                </c:pt>
                <c:pt idx="125">
                  <c:v>44871.208333333336</c:v>
                </c:pt>
                <c:pt idx="126">
                  <c:v>44871.25</c:v>
                </c:pt>
                <c:pt idx="127">
                  <c:v>44871.291666666664</c:v>
                </c:pt>
                <c:pt idx="128">
                  <c:v>44871.333333333336</c:v>
                </c:pt>
                <c:pt idx="129">
                  <c:v>44871.375</c:v>
                </c:pt>
                <c:pt idx="130">
                  <c:v>44871.416666666664</c:v>
                </c:pt>
                <c:pt idx="131">
                  <c:v>44871.458333333336</c:v>
                </c:pt>
                <c:pt idx="132">
                  <c:v>44871.5</c:v>
                </c:pt>
                <c:pt idx="133">
                  <c:v>44871.541666666664</c:v>
                </c:pt>
                <c:pt idx="134">
                  <c:v>44871.583333333336</c:v>
                </c:pt>
                <c:pt idx="135">
                  <c:v>44871.625</c:v>
                </c:pt>
                <c:pt idx="136">
                  <c:v>44871.666666666664</c:v>
                </c:pt>
                <c:pt idx="137">
                  <c:v>44871.708333333336</c:v>
                </c:pt>
                <c:pt idx="138">
                  <c:v>44871.75</c:v>
                </c:pt>
                <c:pt idx="139">
                  <c:v>44871.791666666664</c:v>
                </c:pt>
                <c:pt idx="140">
                  <c:v>44871.833333333336</c:v>
                </c:pt>
                <c:pt idx="141">
                  <c:v>44871.875</c:v>
                </c:pt>
                <c:pt idx="142">
                  <c:v>44871.916666666664</c:v>
                </c:pt>
                <c:pt idx="143">
                  <c:v>44871.958333333336</c:v>
                </c:pt>
                <c:pt idx="144">
                  <c:v>44872</c:v>
                </c:pt>
                <c:pt idx="145">
                  <c:v>44872.041666666664</c:v>
                </c:pt>
                <c:pt idx="146">
                  <c:v>44872.083333333336</c:v>
                </c:pt>
                <c:pt idx="147">
                  <c:v>44872.125</c:v>
                </c:pt>
                <c:pt idx="148">
                  <c:v>44872.166666666664</c:v>
                </c:pt>
                <c:pt idx="149">
                  <c:v>44872.208333333336</c:v>
                </c:pt>
                <c:pt idx="150">
                  <c:v>44872.25</c:v>
                </c:pt>
                <c:pt idx="151">
                  <c:v>44872.291666666664</c:v>
                </c:pt>
                <c:pt idx="152">
                  <c:v>44872.333333333336</c:v>
                </c:pt>
                <c:pt idx="153">
                  <c:v>44872.375</c:v>
                </c:pt>
                <c:pt idx="154">
                  <c:v>44872.416666666664</c:v>
                </c:pt>
                <c:pt idx="155">
                  <c:v>44872.458333333336</c:v>
                </c:pt>
                <c:pt idx="156">
                  <c:v>44872.5</c:v>
                </c:pt>
                <c:pt idx="157">
                  <c:v>44872.541666666664</c:v>
                </c:pt>
                <c:pt idx="158">
                  <c:v>44872.583333333336</c:v>
                </c:pt>
                <c:pt idx="159">
                  <c:v>44872.625</c:v>
                </c:pt>
                <c:pt idx="160">
                  <c:v>44872.666666666664</c:v>
                </c:pt>
                <c:pt idx="161">
                  <c:v>44872.708333333336</c:v>
                </c:pt>
                <c:pt idx="162">
                  <c:v>44872.75</c:v>
                </c:pt>
                <c:pt idx="163">
                  <c:v>44872.791666666664</c:v>
                </c:pt>
                <c:pt idx="164">
                  <c:v>44872.833333333336</c:v>
                </c:pt>
                <c:pt idx="165">
                  <c:v>44872.875</c:v>
                </c:pt>
                <c:pt idx="166">
                  <c:v>44872.916666666664</c:v>
                </c:pt>
                <c:pt idx="167">
                  <c:v>44872.958333333336</c:v>
                </c:pt>
                <c:pt idx="168">
                  <c:v>44873</c:v>
                </c:pt>
                <c:pt idx="169">
                  <c:v>44873.041666666664</c:v>
                </c:pt>
                <c:pt idx="170">
                  <c:v>44873.083333333336</c:v>
                </c:pt>
                <c:pt idx="171">
                  <c:v>44873.125</c:v>
                </c:pt>
                <c:pt idx="172">
                  <c:v>44873.166666666664</c:v>
                </c:pt>
                <c:pt idx="173">
                  <c:v>44873.208333333336</c:v>
                </c:pt>
                <c:pt idx="174">
                  <c:v>44873.25</c:v>
                </c:pt>
                <c:pt idx="175">
                  <c:v>44873.291666666664</c:v>
                </c:pt>
                <c:pt idx="176">
                  <c:v>44873.333333333336</c:v>
                </c:pt>
                <c:pt idx="177">
                  <c:v>44873.375</c:v>
                </c:pt>
                <c:pt idx="178">
                  <c:v>44873.416666666664</c:v>
                </c:pt>
                <c:pt idx="179">
                  <c:v>44873.458333333336</c:v>
                </c:pt>
                <c:pt idx="180">
                  <c:v>44873.5</c:v>
                </c:pt>
                <c:pt idx="181">
                  <c:v>44873.541666666664</c:v>
                </c:pt>
                <c:pt idx="182">
                  <c:v>44873.583333333336</c:v>
                </c:pt>
                <c:pt idx="183">
                  <c:v>44873.625</c:v>
                </c:pt>
                <c:pt idx="184">
                  <c:v>44873.666666666664</c:v>
                </c:pt>
                <c:pt idx="185">
                  <c:v>44873.708333333336</c:v>
                </c:pt>
                <c:pt idx="186">
                  <c:v>44873.75</c:v>
                </c:pt>
                <c:pt idx="187">
                  <c:v>44873.791666666664</c:v>
                </c:pt>
                <c:pt idx="188">
                  <c:v>44873.833333333336</c:v>
                </c:pt>
                <c:pt idx="189">
                  <c:v>44873.875</c:v>
                </c:pt>
                <c:pt idx="190">
                  <c:v>44873.916666666664</c:v>
                </c:pt>
                <c:pt idx="191">
                  <c:v>44873.958333333336</c:v>
                </c:pt>
                <c:pt idx="192">
                  <c:v>44874</c:v>
                </c:pt>
                <c:pt idx="193">
                  <c:v>44874.041666666664</c:v>
                </c:pt>
                <c:pt idx="194">
                  <c:v>44874.083333333336</c:v>
                </c:pt>
                <c:pt idx="195">
                  <c:v>44874.125</c:v>
                </c:pt>
                <c:pt idx="196">
                  <c:v>44874.166666666664</c:v>
                </c:pt>
                <c:pt idx="197">
                  <c:v>44874.208333333336</c:v>
                </c:pt>
                <c:pt idx="198">
                  <c:v>44874.25</c:v>
                </c:pt>
                <c:pt idx="199">
                  <c:v>44874.291666666664</c:v>
                </c:pt>
                <c:pt idx="200">
                  <c:v>44874.333333333336</c:v>
                </c:pt>
                <c:pt idx="201">
                  <c:v>44874.375</c:v>
                </c:pt>
                <c:pt idx="202">
                  <c:v>44874.416666666664</c:v>
                </c:pt>
                <c:pt idx="203">
                  <c:v>44874.458333333336</c:v>
                </c:pt>
                <c:pt idx="204">
                  <c:v>44874.5</c:v>
                </c:pt>
                <c:pt idx="205">
                  <c:v>44874.541666666664</c:v>
                </c:pt>
                <c:pt idx="206">
                  <c:v>44874.583333333336</c:v>
                </c:pt>
                <c:pt idx="207">
                  <c:v>44874.625</c:v>
                </c:pt>
                <c:pt idx="208">
                  <c:v>44874.666666666664</c:v>
                </c:pt>
                <c:pt idx="209">
                  <c:v>44874.708333333336</c:v>
                </c:pt>
                <c:pt idx="210">
                  <c:v>44874.75</c:v>
                </c:pt>
                <c:pt idx="211">
                  <c:v>44874.791666666664</c:v>
                </c:pt>
                <c:pt idx="212">
                  <c:v>44874.833333333336</c:v>
                </c:pt>
                <c:pt idx="213">
                  <c:v>44874.875</c:v>
                </c:pt>
                <c:pt idx="214">
                  <c:v>44874.916666666664</c:v>
                </c:pt>
                <c:pt idx="215">
                  <c:v>44874.958333333336</c:v>
                </c:pt>
                <c:pt idx="216">
                  <c:v>44875</c:v>
                </c:pt>
                <c:pt idx="217">
                  <c:v>44875.041666666664</c:v>
                </c:pt>
                <c:pt idx="218">
                  <c:v>44875.083333333336</c:v>
                </c:pt>
                <c:pt idx="219">
                  <c:v>44875.125</c:v>
                </c:pt>
                <c:pt idx="220">
                  <c:v>44875.166666666664</c:v>
                </c:pt>
                <c:pt idx="221">
                  <c:v>44875.208333333336</c:v>
                </c:pt>
                <c:pt idx="222">
                  <c:v>44875.25</c:v>
                </c:pt>
                <c:pt idx="223">
                  <c:v>44875.291666666664</c:v>
                </c:pt>
                <c:pt idx="224">
                  <c:v>44875.333333333336</c:v>
                </c:pt>
                <c:pt idx="225">
                  <c:v>44875.375</c:v>
                </c:pt>
                <c:pt idx="226">
                  <c:v>44875.416666666664</c:v>
                </c:pt>
                <c:pt idx="227">
                  <c:v>44875.458333333336</c:v>
                </c:pt>
                <c:pt idx="228">
                  <c:v>44875.5</c:v>
                </c:pt>
                <c:pt idx="229">
                  <c:v>44875.541666666664</c:v>
                </c:pt>
                <c:pt idx="230">
                  <c:v>44875.583333333336</c:v>
                </c:pt>
                <c:pt idx="231">
                  <c:v>44875.625</c:v>
                </c:pt>
                <c:pt idx="232">
                  <c:v>44875.666666666664</c:v>
                </c:pt>
                <c:pt idx="233">
                  <c:v>44875.708333333336</c:v>
                </c:pt>
                <c:pt idx="234">
                  <c:v>44875.75</c:v>
                </c:pt>
                <c:pt idx="235">
                  <c:v>44875.791666666664</c:v>
                </c:pt>
                <c:pt idx="236">
                  <c:v>44875.833333333336</c:v>
                </c:pt>
                <c:pt idx="237">
                  <c:v>44875.875</c:v>
                </c:pt>
                <c:pt idx="238">
                  <c:v>44875.916666666664</c:v>
                </c:pt>
                <c:pt idx="239">
                  <c:v>44875.958333333336</c:v>
                </c:pt>
                <c:pt idx="240">
                  <c:v>44876</c:v>
                </c:pt>
                <c:pt idx="241">
                  <c:v>44876.041666666664</c:v>
                </c:pt>
                <c:pt idx="242">
                  <c:v>44876.083333333336</c:v>
                </c:pt>
                <c:pt idx="243">
                  <c:v>44876.125</c:v>
                </c:pt>
                <c:pt idx="244">
                  <c:v>44876.166666666664</c:v>
                </c:pt>
                <c:pt idx="245">
                  <c:v>44876.208333333336</c:v>
                </c:pt>
                <c:pt idx="246">
                  <c:v>44876.25</c:v>
                </c:pt>
                <c:pt idx="247">
                  <c:v>44876.291666666664</c:v>
                </c:pt>
                <c:pt idx="248">
                  <c:v>44876.333333333336</c:v>
                </c:pt>
                <c:pt idx="249">
                  <c:v>44876.375</c:v>
                </c:pt>
                <c:pt idx="250">
                  <c:v>44876.416666666664</c:v>
                </c:pt>
                <c:pt idx="251">
                  <c:v>44876.458333333336</c:v>
                </c:pt>
                <c:pt idx="252">
                  <c:v>44876.5</c:v>
                </c:pt>
                <c:pt idx="253">
                  <c:v>44876.541666666664</c:v>
                </c:pt>
                <c:pt idx="254">
                  <c:v>44876.583333333336</c:v>
                </c:pt>
                <c:pt idx="255">
                  <c:v>44876.625</c:v>
                </c:pt>
                <c:pt idx="256">
                  <c:v>44876.666666666664</c:v>
                </c:pt>
                <c:pt idx="257">
                  <c:v>44876.708333333336</c:v>
                </c:pt>
                <c:pt idx="258">
                  <c:v>44876.75</c:v>
                </c:pt>
                <c:pt idx="259">
                  <c:v>44876.791666666664</c:v>
                </c:pt>
                <c:pt idx="260">
                  <c:v>44876.833333333336</c:v>
                </c:pt>
                <c:pt idx="261">
                  <c:v>44876.875</c:v>
                </c:pt>
                <c:pt idx="262">
                  <c:v>44876.916666666664</c:v>
                </c:pt>
                <c:pt idx="263">
                  <c:v>44876.958333333336</c:v>
                </c:pt>
                <c:pt idx="264">
                  <c:v>44877</c:v>
                </c:pt>
                <c:pt idx="265">
                  <c:v>44877.041666666664</c:v>
                </c:pt>
                <c:pt idx="266">
                  <c:v>44877.083333333336</c:v>
                </c:pt>
                <c:pt idx="267">
                  <c:v>44877.125</c:v>
                </c:pt>
                <c:pt idx="268">
                  <c:v>44877.166666666664</c:v>
                </c:pt>
                <c:pt idx="269">
                  <c:v>44877.208333333336</c:v>
                </c:pt>
                <c:pt idx="270">
                  <c:v>44877.25</c:v>
                </c:pt>
                <c:pt idx="271">
                  <c:v>44877.291666666664</c:v>
                </c:pt>
                <c:pt idx="272">
                  <c:v>44877.333333333336</c:v>
                </c:pt>
                <c:pt idx="273">
                  <c:v>44877.375</c:v>
                </c:pt>
                <c:pt idx="274">
                  <c:v>44877.416666666664</c:v>
                </c:pt>
                <c:pt idx="275">
                  <c:v>44877.458333333336</c:v>
                </c:pt>
                <c:pt idx="276">
                  <c:v>44877.5</c:v>
                </c:pt>
                <c:pt idx="277">
                  <c:v>44877.541666666664</c:v>
                </c:pt>
                <c:pt idx="278">
                  <c:v>44877.583333333336</c:v>
                </c:pt>
                <c:pt idx="279">
                  <c:v>44877.625</c:v>
                </c:pt>
                <c:pt idx="280">
                  <c:v>44877.666666666664</c:v>
                </c:pt>
                <c:pt idx="281">
                  <c:v>44877.708333333336</c:v>
                </c:pt>
                <c:pt idx="282">
                  <c:v>44877.75</c:v>
                </c:pt>
                <c:pt idx="283">
                  <c:v>44877.791666666664</c:v>
                </c:pt>
                <c:pt idx="284">
                  <c:v>44877.833333333336</c:v>
                </c:pt>
                <c:pt idx="285">
                  <c:v>44877.875</c:v>
                </c:pt>
                <c:pt idx="286">
                  <c:v>44877.916666666664</c:v>
                </c:pt>
                <c:pt idx="287">
                  <c:v>44877.958333333336</c:v>
                </c:pt>
                <c:pt idx="288">
                  <c:v>44878</c:v>
                </c:pt>
                <c:pt idx="289">
                  <c:v>44878.041666666664</c:v>
                </c:pt>
                <c:pt idx="290">
                  <c:v>44878.083333333336</c:v>
                </c:pt>
                <c:pt idx="291">
                  <c:v>44878.125</c:v>
                </c:pt>
                <c:pt idx="292">
                  <c:v>44878.166666666664</c:v>
                </c:pt>
                <c:pt idx="293">
                  <c:v>44878.208333333336</c:v>
                </c:pt>
                <c:pt idx="294">
                  <c:v>44878.25</c:v>
                </c:pt>
                <c:pt idx="295">
                  <c:v>44878.291666666664</c:v>
                </c:pt>
                <c:pt idx="296">
                  <c:v>44878.333333333336</c:v>
                </c:pt>
                <c:pt idx="297">
                  <c:v>44878.375</c:v>
                </c:pt>
                <c:pt idx="298">
                  <c:v>44878.416666666664</c:v>
                </c:pt>
                <c:pt idx="299">
                  <c:v>44878.458333333336</c:v>
                </c:pt>
                <c:pt idx="300">
                  <c:v>44878.5</c:v>
                </c:pt>
                <c:pt idx="301">
                  <c:v>44878.541666666664</c:v>
                </c:pt>
                <c:pt idx="302">
                  <c:v>44878.583333333336</c:v>
                </c:pt>
                <c:pt idx="303">
                  <c:v>44878.625</c:v>
                </c:pt>
                <c:pt idx="304">
                  <c:v>44878.666666666664</c:v>
                </c:pt>
                <c:pt idx="305">
                  <c:v>44878.708333333336</c:v>
                </c:pt>
                <c:pt idx="306">
                  <c:v>44878.75</c:v>
                </c:pt>
                <c:pt idx="307">
                  <c:v>44878.791666666664</c:v>
                </c:pt>
                <c:pt idx="308">
                  <c:v>44878.833333333336</c:v>
                </c:pt>
                <c:pt idx="309">
                  <c:v>44878.875</c:v>
                </c:pt>
                <c:pt idx="310">
                  <c:v>44878.916666666664</c:v>
                </c:pt>
                <c:pt idx="311">
                  <c:v>44878.958333333336</c:v>
                </c:pt>
                <c:pt idx="312">
                  <c:v>44879</c:v>
                </c:pt>
                <c:pt idx="313">
                  <c:v>44879.041666666664</c:v>
                </c:pt>
                <c:pt idx="314">
                  <c:v>44879.083333333336</c:v>
                </c:pt>
                <c:pt idx="315">
                  <c:v>44879.125</c:v>
                </c:pt>
                <c:pt idx="316">
                  <c:v>44879.166666666664</c:v>
                </c:pt>
                <c:pt idx="317">
                  <c:v>44879.208333333336</c:v>
                </c:pt>
                <c:pt idx="318">
                  <c:v>44879.25</c:v>
                </c:pt>
                <c:pt idx="319">
                  <c:v>44879.291666666664</c:v>
                </c:pt>
                <c:pt idx="320">
                  <c:v>44879.333333333336</c:v>
                </c:pt>
                <c:pt idx="321">
                  <c:v>44879.375</c:v>
                </c:pt>
                <c:pt idx="322">
                  <c:v>44879.416666666664</c:v>
                </c:pt>
                <c:pt idx="323">
                  <c:v>44879.458333333336</c:v>
                </c:pt>
                <c:pt idx="324">
                  <c:v>44879.5</c:v>
                </c:pt>
                <c:pt idx="325">
                  <c:v>44879.541666666664</c:v>
                </c:pt>
                <c:pt idx="326">
                  <c:v>44879.583333333336</c:v>
                </c:pt>
                <c:pt idx="327">
                  <c:v>44879.625</c:v>
                </c:pt>
                <c:pt idx="328">
                  <c:v>44879.666666666664</c:v>
                </c:pt>
                <c:pt idx="329">
                  <c:v>44879.708333333336</c:v>
                </c:pt>
                <c:pt idx="330">
                  <c:v>44879.75</c:v>
                </c:pt>
                <c:pt idx="331">
                  <c:v>44879.791666666664</c:v>
                </c:pt>
                <c:pt idx="332">
                  <c:v>44879.833333333336</c:v>
                </c:pt>
                <c:pt idx="333">
                  <c:v>44879.875</c:v>
                </c:pt>
                <c:pt idx="334">
                  <c:v>44879.916666666664</c:v>
                </c:pt>
                <c:pt idx="335">
                  <c:v>44879.958333333336</c:v>
                </c:pt>
                <c:pt idx="336">
                  <c:v>44880</c:v>
                </c:pt>
                <c:pt idx="337">
                  <c:v>44880.041666666664</c:v>
                </c:pt>
                <c:pt idx="338">
                  <c:v>44880.083333333336</c:v>
                </c:pt>
                <c:pt idx="339">
                  <c:v>44880.125</c:v>
                </c:pt>
                <c:pt idx="340">
                  <c:v>44880.166666666664</c:v>
                </c:pt>
                <c:pt idx="341">
                  <c:v>44880.208333333336</c:v>
                </c:pt>
                <c:pt idx="342">
                  <c:v>44880.25</c:v>
                </c:pt>
                <c:pt idx="343">
                  <c:v>44880.291666666664</c:v>
                </c:pt>
                <c:pt idx="344">
                  <c:v>44880.333333333336</c:v>
                </c:pt>
                <c:pt idx="345">
                  <c:v>44880.375</c:v>
                </c:pt>
                <c:pt idx="346">
                  <c:v>44880.416666666664</c:v>
                </c:pt>
                <c:pt idx="347">
                  <c:v>44880.458333333336</c:v>
                </c:pt>
                <c:pt idx="348">
                  <c:v>44880.5</c:v>
                </c:pt>
                <c:pt idx="349">
                  <c:v>44880.541666666664</c:v>
                </c:pt>
                <c:pt idx="350">
                  <c:v>44880.583333333336</c:v>
                </c:pt>
                <c:pt idx="351">
                  <c:v>44880.625</c:v>
                </c:pt>
                <c:pt idx="352">
                  <c:v>44880.666666666664</c:v>
                </c:pt>
                <c:pt idx="353">
                  <c:v>44880.708333333336</c:v>
                </c:pt>
                <c:pt idx="354">
                  <c:v>44880.75</c:v>
                </c:pt>
                <c:pt idx="355">
                  <c:v>44880.791666666664</c:v>
                </c:pt>
                <c:pt idx="356">
                  <c:v>44880.833333333336</c:v>
                </c:pt>
                <c:pt idx="357">
                  <c:v>44880.875</c:v>
                </c:pt>
                <c:pt idx="358">
                  <c:v>44880.916666666664</c:v>
                </c:pt>
                <c:pt idx="359">
                  <c:v>44880.958333333336</c:v>
                </c:pt>
                <c:pt idx="360">
                  <c:v>44881</c:v>
                </c:pt>
                <c:pt idx="361">
                  <c:v>44881.041666666664</c:v>
                </c:pt>
                <c:pt idx="362">
                  <c:v>44881.083333333336</c:v>
                </c:pt>
                <c:pt idx="363">
                  <c:v>44881.125</c:v>
                </c:pt>
                <c:pt idx="364">
                  <c:v>44881.166666666664</c:v>
                </c:pt>
                <c:pt idx="365">
                  <c:v>44881.208333333336</c:v>
                </c:pt>
                <c:pt idx="366">
                  <c:v>44881.25</c:v>
                </c:pt>
                <c:pt idx="367">
                  <c:v>44881.291666666664</c:v>
                </c:pt>
                <c:pt idx="368">
                  <c:v>44881.333333333336</c:v>
                </c:pt>
                <c:pt idx="369">
                  <c:v>44881.375</c:v>
                </c:pt>
                <c:pt idx="370">
                  <c:v>44881.416666666664</c:v>
                </c:pt>
                <c:pt idx="371">
                  <c:v>44881.458333333336</c:v>
                </c:pt>
                <c:pt idx="372">
                  <c:v>44881.5</c:v>
                </c:pt>
                <c:pt idx="373">
                  <c:v>44881.541666666664</c:v>
                </c:pt>
                <c:pt idx="374">
                  <c:v>44881.583333333336</c:v>
                </c:pt>
                <c:pt idx="375">
                  <c:v>44881.625</c:v>
                </c:pt>
                <c:pt idx="376">
                  <c:v>44881.666666666664</c:v>
                </c:pt>
                <c:pt idx="377">
                  <c:v>44881.708333333336</c:v>
                </c:pt>
                <c:pt idx="378">
                  <c:v>44881.75</c:v>
                </c:pt>
                <c:pt idx="379">
                  <c:v>44881.791666666664</c:v>
                </c:pt>
                <c:pt idx="380">
                  <c:v>44881.833333333336</c:v>
                </c:pt>
                <c:pt idx="381">
                  <c:v>44881.875</c:v>
                </c:pt>
                <c:pt idx="382">
                  <c:v>44881.916666666664</c:v>
                </c:pt>
                <c:pt idx="383">
                  <c:v>44881.958333333336</c:v>
                </c:pt>
                <c:pt idx="384">
                  <c:v>44882</c:v>
                </c:pt>
                <c:pt idx="385">
                  <c:v>44882.041666666664</c:v>
                </c:pt>
                <c:pt idx="386">
                  <c:v>44882.083333333336</c:v>
                </c:pt>
                <c:pt idx="387">
                  <c:v>44882.125</c:v>
                </c:pt>
                <c:pt idx="388">
                  <c:v>44882.166666666664</c:v>
                </c:pt>
                <c:pt idx="389">
                  <c:v>44882.208333333336</c:v>
                </c:pt>
                <c:pt idx="390">
                  <c:v>44882.25</c:v>
                </c:pt>
                <c:pt idx="391">
                  <c:v>44882.291666666664</c:v>
                </c:pt>
                <c:pt idx="392">
                  <c:v>44882.333333333336</c:v>
                </c:pt>
                <c:pt idx="393">
                  <c:v>44882.375</c:v>
                </c:pt>
                <c:pt idx="394">
                  <c:v>44882.416666666664</c:v>
                </c:pt>
                <c:pt idx="395">
                  <c:v>44882.458333333336</c:v>
                </c:pt>
                <c:pt idx="396">
                  <c:v>44882.5</c:v>
                </c:pt>
                <c:pt idx="397">
                  <c:v>44882.541666666664</c:v>
                </c:pt>
                <c:pt idx="398">
                  <c:v>44882.583333333336</c:v>
                </c:pt>
                <c:pt idx="399">
                  <c:v>44882.625</c:v>
                </c:pt>
                <c:pt idx="400">
                  <c:v>44882.666666666664</c:v>
                </c:pt>
                <c:pt idx="401">
                  <c:v>44882.708333333336</c:v>
                </c:pt>
                <c:pt idx="402">
                  <c:v>44882.75</c:v>
                </c:pt>
                <c:pt idx="403">
                  <c:v>44882.791666666664</c:v>
                </c:pt>
                <c:pt idx="404">
                  <c:v>44882.833333333336</c:v>
                </c:pt>
                <c:pt idx="405">
                  <c:v>44882.875</c:v>
                </c:pt>
                <c:pt idx="406">
                  <c:v>44882.916666666664</c:v>
                </c:pt>
                <c:pt idx="407">
                  <c:v>44882.958333333336</c:v>
                </c:pt>
                <c:pt idx="408">
                  <c:v>44883</c:v>
                </c:pt>
                <c:pt idx="409">
                  <c:v>44883.041666666664</c:v>
                </c:pt>
                <c:pt idx="410">
                  <c:v>44883.083333333336</c:v>
                </c:pt>
                <c:pt idx="411">
                  <c:v>44883.125</c:v>
                </c:pt>
                <c:pt idx="412">
                  <c:v>44883.166666666664</c:v>
                </c:pt>
                <c:pt idx="413">
                  <c:v>44883.208333333336</c:v>
                </c:pt>
                <c:pt idx="414">
                  <c:v>44883.25</c:v>
                </c:pt>
                <c:pt idx="415">
                  <c:v>44883.291666666664</c:v>
                </c:pt>
                <c:pt idx="416">
                  <c:v>44883.333333333336</c:v>
                </c:pt>
                <c:pt idx="417">
                  <c:v>44883.375</c:v>
                </c:pt>
                <c:pt idx="418">
                  <c:v>44883.416666666664</c:v>
                </c:pt>
                <c:pt idx="419">
                  <c:v>44883.458333333336</c:v>
                </c:pt>
                <c:pt idx="420">
                  <c:v>44883.5</c:v>
                </c:pt>
                <c:pt idx="421">
                  <c:v>44883.541666666664</c:v>
                </c:pt>
                <c:pt idx="422">
                  <c:v>44883.583333333336</c:v>
                </c:pt>
                <c:pt idx="423">
                  <c:v>44883.625</c:v>
                </c:pt>
                <c:pt idx="424">
                  <c:v>44883.666666666664</c:v>
                </c:pt>
                <c:pt idx="425">
                  <c:v>44883.708333333336</c:v>
                </c:pt>
                <c:pt idx="426">
                  <c:v>44883.75</c:v>
                </c:pt>
                <c:pt idx="427">
                  <c:v>44883.791666666664</c:v>
                </c:pt>
                <c:pt idx="428">
                  <c:v>44883.833333333336</c:v>
                </c:pt>
                <c:pt idx="429">
                  <c:v>44883.875</c:v>
                </c:pt>
                <c:pt idx="430">
                  <c:v>44883.916666666664</c:v>
                </c:pt>
                <c:pt idx="431">
                  <c:v>44883.958333333336</c:v>
                </c:pt>
                <c:pt idx="432">
                  <c:v>44884</c:v>
                </c:pt>
                <c:pt idx="433">
                  <c:v>44884.041666666664</c:v>
                </c:pt>
                <c:pt idx="434">
                  <c:v>44884.083333333336</c:v>
                </c:pt>
                <c:pt idx="435">
                  <c:v>44884.125</c:v>
                </c:pt>
                <c:pt idx="436">
                  <c:v>44884.166666666664</c:v>
                </c:pt>
                <c:pt idx="437">
                  <c:v>44884.208333333336</c:v>
                </c:pt>
                <c:pt idx="438">
                  <c:v>44884.25</c:v>
                </c:pt>
                <c:pt idx="439">
                  <c:v>44884.291666666664</c:v>
                </c:pt>
                <c:pt idx="440">
                  <c:v>44884.333333333336</c:v>
                </c:pt>
                <c:pt idx="441">
                  <c:v>44884.375</c:v>
                </c:pt>
                <c:pt idx="442">
                  <c:v>44884.416666666664</c:v>
                </c:pt>
                <c:pt idx="443">
                  <c:v>44884.458333333336</c:v>
                </c:pt>
                <c:pt idx="444">
                  <c:v>44884.5</c:v>
                </c:pt>
                <c:pt idx="445">
                  <c:v>44884.541666666664</c:v>
                </c:pt>
                <c:pt idx="446">
                  <c:v>44884.583333333336</c:v>
                </c:pt>
                <c:pt idx="447">
                  <c:v>44884.625</c:v>
                </c:pt>
                <c:pt idx="448">
                  <c:v>44884.666666666664</c:v>
                </c:pt>
                <c:pt idx="449">
                  <c:v>44884.708333333336</c:v>
                </c:pt>
                <c:pt idx="450">
                  <c:v>44884.75</c:v>
                </c:pt>
                <c:pt idx="451">
                  <c:v>44884.791666666664</c:v>
                </c:pt>
                <c:pt idx="452">
                  <c:v>44884.833333333336</c:v>
                </c:pt>
                <c:pt idx="453">
                  <c:v>44884.875</c:v>
                </c:pt>
                <c:pt idx="454">
                  <c:v>44884.916666666664</c:v>
                </c:pt>
                <c:pt idx="455">
                  <c:v>44884.958333333336</c:v>
                </c:pt>
                <c:pt idx="456">
                  <c:v>44885</c:v>
                </c:pt>
                <c:pt idx="457">
                  <c:v>44885.041666666664</c:v>
                </c:pt>
                <c:pt idx="458">
                  <c:v>44885.083333333336</c:v>
                </c:pt>
                <c:pt idx="459">
                  <c:v>44885.125</c:v>
                </c:pt>
                <c:pt idx="460">
                  <c:v>44885.166666666664</c:v>
                </c:pt>
                <c:pt idx="461">
                  <c:v>44885.208333333336</c:v>
                </c:pt>
                <c:pt idx="462">
                  <c:v>44885.25</c:v>
                </c:pt>
                <c:pt idx="463">
                  <c:v>44885.291666666664</c:v>
                </c:pt>
                <c:pt idx="464">
                  <c:v>44885.333333333336</c:v>
                </c:pt>
                <c:pt idx="465">
                  <c:v>44885.375</c:v>
                </c:pt>
                <c:pt idx="466">
                  <c:v>44885.416666666664</c:v>
                </c:pt>
                <c:pt idx="467">
                  <c:v>44885.458333333336</c:v>
                </c:pt>
                <c:pt idx="468">
                  <c:v>44885.5</c:v>
                </c:pt>
                <c:pt idx="469">
                  <c:v>44885.541666666664</c:v>
                </c:pt>
                <c:pt idx="470">
                  <c:v>44885.583333333336</c:v>
                </c:pt>
                <c:pt idx="471">
                  <c:v>44885.625</c:v>
                </c:pt>
                <c:pt idx="472">
                  <c:v>44885.666666666664</c:v>
                </c:pt>
                <c:pt idx="473">
                  <c:v>44885.708333333336</c:v>
                </c:pt>
                <c:pt idx="474">
                  <c:v>44885.75</c:v>
                </c:pt>
                <c:pt idx="475">
                  <c:v>44885.791666666664</c:v>
                </c:pt>
                <c:pt idx="476">
                  <c:v>44885.833333333336</c:v>
                </c:pt>
                <c:pt idx="477">
                  <c:v>44885.875</c:v>
                </c:pt>
                <c:pt idx="478">
                  <c:v>44885.916666666664</c:v>
                </c:pt>
                <c:pt idx="479">
                  <c:v>44885.958333333336</c:v>
                </c:pt>
                <c:pt idx="480">
                  <c:v>44886</c:v>
                </c:pt>
                <c:pt idx="481">
                  <c:v>44886.041666666664</c:v>
                </c:pt>
                <c:pt idx="482">
                  <c:v>44886.083333333336</c:v>
                </c:pt>
                <c:pt idx="483">
                  <c:v>44886.125</c:v>
                </c:pt>
                <c:pt idx="484">
                  <c:v>44886.166666666664</c:v>
                </c:pt>
                <c:pt idx="485">
                  <c:v>44886.208333333336</c:v>
                </c:pt>
                <c:pt idx="486">
                  <c:v>44886.25</c:v>
                </c:pt>
                <c:pt idx="487">
                  <c:v>44886.291666666664</c:v>
                </c:pt>
                <c:pt idx="488">
                  <c:v>44886.333333333336</c:v>
                </c:pt>
                <c:pt idx="489">
                  <c:v>44886.375</c:v>
                </c:pt>
                <c:pt idx="490">
                  <c:v>44886.416666666664</c:v>
                </c:pt>
                <c:pt idx="491">
                  <c:v>44886.458333333336</c:v>
                </c:pt>
                <c:pt idx="492">
                  <c:v>44886.5</c:v>
                </c:pt>
                <c:pt idx="493">
                  <c:v>44886.541666666664</c:v>
                </c:pt>
                <c:pt idx="494">
                  <c:v>44886.583333333336</c:v>
                </c:pt>
                <c:pt idx="495">
                  <c:v>44886.625</c:v>
                </c:pt>
                <c:pt idx="496">
                  <c:v>44886.666666666664</c:v>
                </c:pt>
                <c:pt idx="497">
                  <c:v>44886.708333333336</c:v>
                </c:pt>
                <c:pt idx="498">
                  <c:v>44886.75</c:v>
                </c:pt>
                <c:pt idx="499">
                  <c:v>44886.791666666664</c:v>
                </c:pt>
                <c:pt idx="500">
                  <c:v>44886.833333333336</c:v>
                </c:pt>
                <c:pt idx="501">
                  <c:v>44886.875</c:v>
                </c:pt>
                <c:pt idx="502">
                  <c:v>44886.916666666664</c:v>
                </c:pt>
                <c:pt idx="503">
                  <c:v>44886.958333333336</c:v>
                </c:pt>
                <c:pt idx="504">
                  <c:v>44887</c:v>
                </c:pt>
                <c:pt idx="505">
                  <c:v>44887.041666666664</c:v>
                </c:pt>
                <c:pt idx="506">
                  <c:v>44887.083333333336</c:v>
                </c:pt>
                <c:pt idx="507">
                  <c:v>44887.125</c:v>
                </c:pt>
                <c:pt idx="508">
                  <c:v>44887.166666666664</c:v>
                </c:pt>
                <c:pt idx="509">
                  <c:v>44887.208333333336</c:v>
                </c:pt>
                <c:pt idx="510">
                  <c:v>44887.25</c:v>
                </c:pt>
                <c:pt idx="511">
                  <c:v>44887.291666666664</c:v>
                </c:pt>
                <c:pt idx="512">
                  <c:v>44887.333333333336</c:v>
                </c:pt>
                <c:pt idx="513">
                  <c:v>44887.375</c:v>
                </c:pt>
                <c:pt idx="514">
                  <c:v>44887.416666666664</c:v>
                </c:pt>
                <c:pt idx="515">
                  <c:v>44887.458333333336</c:v>
                </c:pt>
                <c:pt idx="516">
                  <c:v>44887.5</c:v>
                </c:pt>
                <c:pt idx="517">
                  <c:v>44887.541666666664</c:v>
                </c:pt>
                <c:pt idx="518">
                  <c:v>44887.583333333336</c:v>
                </c:pt>
                <c:pt idx="519">
                  <c:v>44887.625</c:v>
                </c:pt>
                <c:pt idx="520">
                  <c:v>44887.666666666664</c:v>
                </c:pt>
                <c:pt idx="521">
                  <c:v>44887.708333333336</c:v>
                </c:pt>
                <c:pt idx="522">
                  <c:v>44887.75</c:v>
                </c:pt>
                <c:pt idx="523">
                  <c:v>44887.791666666664</c:v>
                </c:pt>
                <c:pt idx="524">
                  <c:v>44887.833333333336</c:v>
                </c:pt>
                <c:pt idx="525">
                  <c:v>44887.875</c:v>
                </c:pt>
                <c:pt idx="526">
                  <c:v>44887.916666666664</c:v>
                </c:pt>
                <c:pt idx="527">
                  <c:v>44887.958333333336</c:v>
                </c:pt>
                <c:pt idx="528">
                  <c:v>44888</c:v>
                </c:pt>
                <c:pt idx="529">
                  <c:v>44888.041666666664</c:v>
                </c:pt>
                <c:pt idx="530">
                  <c:v>44888.083333333336</c:v>
                </c:pt>
                <c:pt idx="531">
                  <c:v>44888.125</c:v>
                </c:pt>
                <c:pt idx="532">
                  <c:v>44888.166666666664</c:v>
                </c:pt>
                <c:pt idx="533">
                  <c:v>44888.208333333336</c:v>
                </c:pt>
                <c:pt idx="534">
                  <c:v>44888.25</c:v>
                </c:pt>
                <c:pt idx="535">
                  <c:v>44888.291666666664</c:v>
                </c:pt>
                <c:pt idx="536">
                  <c:v>44888.333333333336</c:v>
                </c:pt>
                <c:pt idx="537">
                  <c:v>44888.375</c:v>
                </c:pt>
                <c:pt idx="538">
                  <c:v>44888.416666666664</c:v>
                </c:pt>
                <c:pt idx="539">
                  <c:v>44888.458333333336</c:v>
                </c:pt>
                <c:pt idx="540">
                  <c:v>44888.5</c:v>
                </c:pt>
                <c:pt idx="541">
                  <c:v>44888.541666666664</c:v>
                </c:pt>
                <c:pt idx="542">
                  <c:v>44888.583333333336</c:v>
                </c:pt>
                <c:pt idx="543">
                  <c:v>44888.625</c:v>
                </c:pt>
                <c:pt idx="544">
                  <c:v>44888.666666666664</c:v>
                </c:pt>
                <c:pt idx="545">
                  <c:v>44888.708333333336</c:v>
                </c:pt>
                <c:pt idx="546">
                  <c:v>44888.75</c:v>
                </c:pt>
                <c:pt idx="547">
                  <c:v>44888.791666666664</c:v>
                </c:pt>
                <c:pt idx="548">
                  <c:v>44888.833333333336</c:v>
                </c:pt>
                <c:pt idx="549">
                  <c:v>44888.875</c:v>
                </c:pt>
                <c:pt idx="550">
                  <c:v>44888.916666666664</c:v>
                </c:pt>
                <c:pt idx="551">
                  <c:v>44888.958333333336</c:v>
                </c:pt>
                <c:pt idx="552">
                  <c:v>44889</c:v>
                </c:pt>
                <c:pt idx="553">
                  <c:v>44889.041666666664</c:v>
                </c:pt>
                <c:pt idx="554">
                  <c:v>44889.083333333336</c:v>
                </c:pt>
                <c:pt idx="555">
                  <c:v>44889.125</c:v>
                </c:pt>
                <c:pt idx="556">
                  <c:v>44889.166666666664</c:v>
                </c:pt>
                <c:pt idx="557">
                  <c:v>44889.208333333336</c:v>
                </c:pt>
                <c:pt idx="558">
                  <c:v>44889.25</c:v>
                </c:pt>
                <c:pt idx="559">
                  <c:v>44889.291666666664</c:v>
                </c:pt>
                <c:pt idx="560">
                  <c:v>44889.333333333336</c:v>
                </c:pt>
                <c:pt idx="561">
                  <c:v>44889.375</c:v>
                </c:pt>
                <c:pt idx="562">
                  <c:v>44889.416666666664</c:v>
                </c:pt>
                <c:pt idx="563">
                  <c:v>44889.458333333336</c:v>
                </c:pt>
                <c:pt idx="564">
                  <c:v>44889.5</c:v>
                </c:pt>
                <c:pt idx="565">
                  <c:v>44889.541666666664</c:v>
                </c:pt>
                <c:pt idx="566">
                  <c:v>44889.583333333336</c:v>
                </c:pt>
                <c:pt idx="567">
                  <c:v>44889.625</c:v>
                </c:pt>
                <c:pt idx="568">
                  <c:v>44889.666666666664</c:v>
                </c:pt>
                <c:pt idx="569">
                  <c:v>44889.708333333336</c:v>
                </c:pt>
                <c:pt idx="570">
                  <c:v>44889.75</c:v>
                </c:pt>
                <c:pt idx="571">
                  <c:v>44889.791666666664</c:v>
                </c:pt>
                <c:pt idx="572">
                  <c:v>44889.833333333336</c:v>
                </c:pt>
                <c:pt idx="573">
                  <c:v>44889.875</c:v>
                </c:pt>
                <c:pt idx="574">
                  <c:v>44889.916666666664</c:v>
                </c:pt>
                <c:pt idx="575">
                  <c:v>44889.958333333336</c:v>
                </c:pt>
                <c:pt idx="576">
                  <c:v>44890</c:v>
                </c:pt>
                <c:pt idx="577">
                  <c:v>44890.041666666664</c:v>
                </c:pt>
                <c:pt idx="578">
                  <c:v>44890.083333333336</c:v>
                </c:pt>
                <c:pt idx="579">
                  <c:v>44890.125</c:v>
                </c:pt>
                <c:pt idx="580">
                  <c:v>44890.166666666664</c:v>
                </c:pt>
                <c:pt idx="581">
                  <c:v>44890.208333333336</c:v>
                </c:pt>
                <c:pt idx="582">
                  <c:v>44890.25</c:v>
                </c:pt>
                <c:pt idx="583">
                  <c:v>44890.291666666664</c:v>
                </c:pt>
                <c:pt idx="584">
                  <c:v>44890.333333333336</c:v>
                </c:pt>
                <c:pt idx="585">
                  <c:v>44890.375</c:v>
                </c:pt>
                <c:pt idx="586">
                  <c:v>44890.416666666664</c:v>
                </c:pt>
                <c:pt idx="587">
                  <c:v>44890.458333333336</c:v>
                </c:pt>
                <c:pt idx="588">
                  <c:v>44890.5</c:v>
                </c:pt>
                <c:pt idx="589">
                  <c:v>44890.541666666664</c:v>
                </c:pt>
                <c:pt idx="590">
                  <c:v>44890.583333333336</c:v>
                </c:pt>
                <c:pt idx="591">
                  <c:v>44890.625</c:v>
                </c:pt>
                <c:pt idx="592">
                  <c:v>44890.666666666664</c:v>
                </c:pt>
                <c:pt idx="593">
                  <c:v>44890.708333333336</c:v>
                </c:pt>
                <c:pt idx="594">
                  <c:v>44890.75</c:v>
                </c:pt>
                <c:pt idx="595">
                  <c:v>44890.791666666664</c:v>
                </c:pt>
                <c:pt idx="596">
                  <c:v>44890.833333333336</c:v>
                </c:pt>
                <c:pt idx="597">
                  <c:v>44890.875</c:v>
                </c:pt>
                <c:pt idx="598">
                  <c:v>44890.916666666664</c:v>
                </c:pt>
                <c:pt idx="599">
                  <c:v>44890.958333333336</c:v>
                </c:pt>
                <c:pt idx="600">
                  <c:v>44891</c:v>
                </c:pt>
                <c:pt idx="601">
                  <c:v>44891.041666666664</c:v>
                </c:pt>
                <c:pt idx="602">
                  <c:v>44891.083333333336</c:v>
                </c:pt>
                <c:pt idx="603">
                  <c:v>44891.125</c:v>
                </c:pt>
                <c:pt idx="604">
                  <c:v>44891.166666666664</c:v>
                </c:pt>
                <c:pt idx="605">
                  <c:v>44891.208333333336</c:v>
                </c:pt>
                <c:pt idx="606">
                  <c:v>44891.25</c:v>
                </c:pt>
                <c:pt idx="607">
                  <c:v>44891.291666666664</c:v>
                </c:pt>
                <c:pt idx="608">
                  <c:v>44891.333333333336</c:v>
                </c:pt>
                <c:pt idx="609">
                  <c:v>44891.375</c:v>
                </c:pt>
                <c:pt idx="610">
                  <c:v>44891.416666666664</c:v>
                </c:pt>
                <c:pt idx="611">
                  <c:v>44891.458333333336</c:v>
                </c:pt>
                <c:pt idx="612">
                  <c:v>44891.5</c:v>
                </c:pt>
                <c:pt idx="613">
                  <c:v>44891.541666666664</c:v>
                </c:pt>
                <c:pt idx="614">
                  <c:v>44891.583333333336</c:v>
                </c:pt>
                <c:pt idx="615">
                  <c:v>44891.625</c:v>
                </c:pt>
                <c:pt idx="616">
                  <c:v>44891.666666666664</c:v>
                </c:pt>
                <c:pt idx="617">
                  <c:v>44891.708333333336</c:v>
                </c:pt>
                <c:pt idx="618">
                  <c:v>44891.75</c:v>
                </c:pt>
                <c:pt idx="619">
                  <c:v>44891.791666666664</c:v>
                </c:pt>
                <c:pt idx="620">
                  <c:v>44891.833333333336</c:v>
                </c:pt>
                <c:pt idx="621">
                  <c:v>44891.875</c:v>
                </c:pt>
                <c:pt idx="622">
                  <c:v>44891.916666666664</c:v>
                </c:pt>
                <c:pt idx="623">
                  <c:v>44891.958333333336</c:v>
                </c:pt>
                <c:pt idx="624">
                  <c:v>44892</c:v>
                </c:pt>
                <c:pt idx="625">
                  <c:v>44892.041666666664</c:v>
                </c:pt>
                <c:pt idx="626">
                  <c:v>44892.083333333336</c:v>
                </c:pt>
                <c:pt idx="627">
                  <c:v>44892.125</c:v>
                </c:pt>
                <c:pt idx="628">
                  <c:v>44892.166666666664</c:v>
                </c:pt>
                <c:pt idx="629">
                  <c:v>44892.208333333336</c:v>
                </c:pt>
                <c:pt idx="630">
                  <c:v>44892.25</c:v>
                </c:pt>
                <c:pt idx="631">
                  <c:v>44892.291666666664</c:v>
                </c:pt>
                <c:pt idx="632">
                  <c:v>44892.333333333336</c:v>
                </c:pt>
                <c:pt idx="633">
                  <c:v>44892.375</c:v>
                </c:pt>
                <c:pt idx="634">
                  <c:v>44892.416666666664</c:v>
                </c:pt>
                <c:pt idx="635">
                  <c:v>44892.458333333336</c:v>
                </c:pt>
                <c:pt idx="636">
                  <c:v>44892.5</c:v>
                </c:pt>
                <c:pt idx="637">
                  <c:v>44892.541666666664</c:v>
                </c:pt>
                <c:pt idx="638">
                  <c:v>44892.583333333336</c:v>
                </c:pt>
                <c:pt idx="639">
                  <c:v>44892.625</c:v>
                </c:pt>
                <c:pt idx="640">
                  <c:v>44892.666666666664</c:v>
                </c:pt>
                <c:pt idx="641">
                  <c:v>44892.708333333336</c:v>
                </c:pt>
                <c:pt idx="642">
                  <c:v>44892.75</c:v>
                </c:pt>
                <c:pt idx="643">
                  <c:v>44892.791666666664</c:v>
                </c:pt>
                <c:pt idx="644">
                  <c:v>44892.833333333336</c:v>
                </c:pt>
                <c:pt idx="645">
                  <c:v>44892.875</c:v>
                </c:pt>
                <c:pt idx="646">
                  <c:v>44892.916666666664</c:v>
                </c:pt>
                <c:pt idx="647">
                  <c:v>44892.958333333336</c:v>
                </c:pt>
                <c:pt idx="648">
                  <c:v>44893</c:v>
                </c:pt>
                <c:pt idx="649">
                  <c:v>44893.041666666664</c:v>
                </c:pt>
                <c:pt idx="650">
                  <c:v>44893.083333333336</c:v>
                </c:pt>
                <c:pt idx="651">
                  <c:v>44893.125</c:v>
                </c:pt>
                <c:pt idx="652">
                  <c:v>44893.166666666664</c:v>
                </c:pt>
                <c:pt idx="653">
                  <c:v>44893.208333333336</c:v>
                </c:pt>
                <c:pt idx="654">
                  <c:v>44893.25</c:v>
                </c:pt>
                <c:pt idx="655">
                  <c:v>44893.291666666664</c:v>
                </c:pt>
                <c:pt idx="656">
                  <c:v>44893.333333333336</c:v>
                </c:pt>
                <c:pt idx="657">
                  <c:v>44893.375</c:v>
                </c:pt>
                <c:pt idx="658">
                  <c:v>44893.416666666664</c:v>
                </c:pt>
                <c:pt idx="659">
                  <c:v>44893.458333333336</c:v>
                </c:pt>
                <c:pt idx="660">
                  <c:v>44893.5</c:v>
                </c:pt>
                <c:pt idx="661">
                  <c:v>44893.541666666664</c:v>
                </c:pt>
                <c:pt idx="662">
                  <c:v>44893.583333333336</c:v>
                </c:pt>
                <c:pt idx="663">
                  <c:v>44893.625</c:v>
                </c:pt>
                <c:pt idx="664">
                  <c:v>44893.666666666664</c:v>
                </c:pt>
                <c:pt idx="665">
                  <c:v>44893.708333333336</c:v>
                </c:pt>
                <c:pt idx="666">
                  <c:v>44893.75</c:v>
                </c:pt>
                <c:pt idx="667">
                  <c:v>44893.791666666664</c:v>
                </c:pt>
                <c:pt idx="668">
                  <c:v>44893.833333333336</c:v>
                </c:pt>
                <c:pt idx="669">
                  <c:v>44893.875</c:v>
                </c:pt>
                <c:pt idx="670">
                  <c:v>44893.916666666664</c:v>
                </c:pt>
                <c:pt idx="671">
                  <c:v>44893.958333333336</c:v>
                </c:pt>
                <c:pt idx="672">
                  <c:v>44894</c:v>
                </c:pt>
                <c:pt idx="673">
                  <c:v>44894.041666666664</c:v>
                </c:pt>
                <c:pt idx="674">
                  <c:v>44894.083333333336</c:v>
                </c:pt>
                <c:pt idx="675">
                  <c:v>44894.125</c:v>
                </c:pt>
                <c:pt idx="676">
                  <c:v>44894.166666666664</c:v>
                </c:pt>
                <c:pt idx="677">
                  <c:v>44894.208333333336</c:v>
                </c:pt>
                <c:pt idx="678">
                  <c:v>44894.25</c:v>
                </c:pt>
                <c:pt idx="679">
                  <c:v>44894.291666666664</c:v>
                </c:pt>
                <c:pt idx="680">
                  <c:v>44894.333333333336</c:v>
                </c:pt>
                <c:pt idx="681">
                  <c:v>44894.375</c:v>
                </c:pt>
                <c:pt idx="682">
                  <c:v>44894.416666666664</c:v>
                </c:pt>
                <c:pt idx="683">
                  <c:v>44894.458333333336</c:v>
                </c:pt>
                <c:pt idx="684">
                  <c:v>44894.5</c:v>
                </c:pt>
                <c:pt idx="685">
                  <c:v>44894.541666666664</c:v>
                </c:pt>
                <c:pt idx="686">
                  <c:v>44894.583333333336</c:v>
                </c:pt>
                <c:pt idx="687">
                  <c:v>44894.625</c:v>
                </c:pt>
                <c:pt idx="688">
                  <c:v>44894.666666666664</c:v>
                </c:pt>
                <c:pt idx="689">
                  <c:v>44894.708333333336</c:v>
                </c:pt>
                <c:pt idx="690">
                  <c:v>44894.75</c:v>
                </c:pt>
                <c:pt idx="691">
                  <c:v>44894.791666666664</c:v>
                </c:pt>
                <c:pt idx="692">
                  <c:v>44894.833333333336</c:v>
                </c:pt>
                <c:pt idx="693">
                  <c:v>44894.875</c:v>
                </c:pt>
                <c:pt idx="694">
                  <c:v>44894.916666666664</c:v>
                </c:pt>
                <c:pt idx="695">
                  <c:v>44894.958333333336</c:v>
                </c:pt>
                <c:pt idx="696">
                  <c:v>44895</c:v>
                </c:pt>
                <c:pt idx="697">
                  <c:v>44895.041666666664</c:v>
                </c:pt>
                <c:pt idx="698">
                  <c:v>44895.083333333336</c:v>
                </c:pt>
                <c:pt idx="699">
                  <c:v>44895.125</c:v>
                </c:pt>
                <c:pt idx="700">
                  <c:v>44895.166666666664</c:v>
                </c:pt>
                <c:pt idx="701">
                  <c:v>44895.208333333336</c:v>
                </c:pt>
                <c:pt idx="702">
                  <c:v>44895.25</c:v>
                </c:pt>
                <c:pt idx="703">
                  <c:v>44895.291666666664</c:v>
                </c:pt>
                <c:pt idx="704">
                  <c:v>44895.333333333336</c:v>
                </c:pt>
                <c:pt idx="705">
                  <c:v>44895.375</c:v>
                </c:pt>
                <c:pt idx="706">
                  <c:v>44895.416666666664</c:v>
                </c:pt>
                <c:pt idx="707">
                  <c:v>44895.458333333336</c:v>
                </c:pt>
                <c:pt idx="708">
                  <c:v>44895.5</c:v>
                </c:pt>
                <c:pt idx="709">
                  <c:v>44895.541666666664</c:v>
                </c:pt>
                <c:pt idx="710">
                  <c:v>44895.583333333336</c:v>
                </c:pt>
                <c:pt idx="711">
                  <c:v>44895.625</c:v>
                </c:pt>
                <c:pt idx="712">
                  <c:v>44895.666666666664</c:v>
                </c:pt>
                <c:pt idx="713">
                  <c:v>44895.708333333336</c:v>
                </c:pt>
                <c:pt idx="714">
                  <c:v>44895.75</c:v>
                </c:pt>
                <c:pt idx="715">
                  <c:v>44895.791666666664</c:v>
                </c:pt>
                <c:pt idx="716">
                  <c:v>44895.833333333336</c:v>
                </c:pt>
                <c:pt idx="717">
                  <c:v>44895.875</c:v>
                </c:pt>
                <c:pt idx="718">
                  <c:v>44895.916666666664</c:v>
                </c:pt>
                <c:pt idx="719">
                  <c:v>44895.958333333336</c:v>
                </c:pt>
                <c:pt idx="720">
                  <c:v>44896</c:v>
                </c:pt>
                <c:pt idx="721">
                  <c:v>44896.041666666664</c:v>
                </c:pt>
                <c:pt idx="722">
                  <c:v>44896.083333333336</c:v>
                </c:pt>
                <c:pt idx="723">
                  <c:v>44896.125</c:v>
                </c:pt>
                <c:pt idx="724">
                  <c:v>44896.166666666664</c:v>
                </c:pt>
                <c:pt idx="725">
                  <c:v>44896.208333333336</c:v>
                </c:pt>
                <c:pt idx="726">
                  <c:v>44896.25</c:v>
                </c:pt>
                <c:pt idx="727">
                  <c:v>44896.291666666664</c:v>
                </c:pt>
                <c:pt idx="728">
                  <c:v>44896.333333333336</c:v>
                </c:pt>
                <c:pt idx="729">
                  <c:v>44896.375</c:v>
                </c:pt>
                <c:pt idx="730">
                  <c:v>44896.416666666664</c:v>
                </c:pt>
                <c:pt idx="731">
                  <c:v>44896.458333333336</c:v>
                </c:pt>
                <c:pt idx="732">
                  <c:v>44896.5</c:v>
                </c:pt>
                <c:pt idx="733">
                  <c:v>44896.541666666664</c:v>
                </c:pt>
                <c:pt idx="734">
                  <c:v>44896.583333333336</c:v>
                </c:pt>
                <c:pt idx="735">
                  <c:v>44896.625</c:v>
                </c:pt>
                <c:pt idx="736">
                  <c:v>44896.666666666664</c:v>
                </c:pt>
                <c:pt idx="737">
                  <c:v>44896.708333333336</c:v>
                </c:pt>
                <c:pt idx="738">
                  <c:v>44896.75</c:v>
                </c:pt>
                <c:pt idx="739">
                  <c:v>44896.791666666664</c:v>
                </c:pt>
                <c:pt idx="740">
                  <c:v>44896.833333333336</c:v>
                </c:pt>
                <c:pt idx="741">
                  <c:v>44896.875</c:v>
                </c:pt>
                <c:pt idx="742">
                  <c:v>44896.916666666664</c:v>
                </c:pt>
                <c:pt idx="743">
                  <c:v>44896.958333333336</c:v>
                </c:pt>
                <c:pt idx="744">
                  <c:v>44897</c:v>
                </c:pt>
                <c:pt idx="745">
                  <c:v>44897.041666666664</c:v>
                </c:pt>
                <c:pt idx="746">
                  <c:v>44897.083333333336</c:v>
                </c:pt>
                <c:pt idx="747">
                  <c:v>44897.125</c:v>
                </c:pt>
                <c:pt idx="748">
                  <c:v>44897.166666666664</c:v>
                </c:pt>
                <c:pt idx="749">
                  <c:v>44897.208333333336</c:v>
                </c:pt>
                <c:pt idx="750">
                  <c:v>44897.25</c:v>
                </c:pt>
                <c:pt idx="751">
                  <c:v>44897.291666666664</c:v>
                </c:pt>
                <c:pt idx="752">
                  <c:v>44897.333333333336</c:v>
                </c:pt>
                <c:pt idx="753">
                  <c:v>44897.375</c:v>
                </c:pt>
                <c:pt idx="754">
                  <c:v>44897.416666666664</c:v>
                </c:pt>
                <c:pt idx="755">
                  <c:v>44897.458333333336</c:v>
                </c:pt>
                <c:pt idx="756">
                  <c:v>44897.5</c:v>
                </c:pt>
                <c:pt idx="757">
                  <c:v>44897.541666666664</c:v>
                </c:pt>
                <c:pt idx="758">
                  <c:v>44897.583333333336</c:v>
                </c:pt>
                <c:pt idx="759">
                  <c:v>44897.625</c:v>
                </c:pt>
                <c:pt idx="760">
                  <c:v>44897.666666666664</c:v>
                </c:pt>
                <c:pt idx="761">
                  <c:v>44897.708333333336</c:v>
                </c:pt>
                <c:pt idx="762">
                  <c:v>44897.75</c:v>
                </c:pt>
                <c:pt idx="763">
                  <c:v>44897.791666666664</c:v>
                </c:pt>
                <c:pt idx="764">
                  <c:v>44897.833333333336</c:v>
                </c:pt>
                <c:pt idx="765">
                  <c:v>44897.875</c:v>
                </c:pt>
                <c:pt idx="766">
                  <c:v>44897.916666666664</c:v>
                </c:pt>
                <c:pt idx="767">
                  <c:v>44897.958333333336</c:v>
                </c:pt>
                <c:pt idx="768">
                  <c:v>44898</c:v>
                </c:pt>
                <c:pt idx="769">
                  <c:v>44898.041666666664</c:v>
                </c:pt>
                <c:pt idx="770">
                  <c:v>44898.083333333336</c:v>
                </c:pt>
                <c:pt idx="771">
                  <c:v>44898.125</c:v>
                </c:pt>
                <c:pt idx="772">
                  <c:v>44898.166666666664</c:v>
                </c:pt>
                <c:pt idx="773">
                  <c:v>44898.208333333336</c:v>
                </c:pt>
                <c:pt idx="774">
                  <c:v>44898.25</c:v>
                </c:pt>
                <c:pt idx="775">
                  <c:v>44898.291666666664</c:v>
                </c:pt>
                <c:pt idx="776">
                  <c:v>44898.333333333336</c:v>
                </c:pt>
                <c:pt idx="777">
                  <c:v>44898.375</c:v>
                </c:pt>
                <c:pt idx="778">
                  <c:v>44898.416666666664</c:v>
                </c:pt>
                <c:pt idx="779">
                  <c:v>44898.458333333336</c:v>
                </c:pt>
                <c:pt idx="780">
                  <c:v>44898.5</c:v>
                </c:pt>
                <c:pt idx="781">
                  <c:v>44898.541666666664</c:v>
                </c:pt>
                <c:pt idx="782">
                  <c:v>44898.583333333336</c:v>
                </c:pt>
                <c:pt idx="783">
                  <c:v>44898.625</c:v>
                </c:pt>
                <c:pt idx="784">
                  <c:v>44898.666666666664</c:v>
                </c:pt>
                <c:pt idx="785">
                  <c:v>44898.708333333336</c:v>
                </c:pt>
                <c:pt idx="786">
                  <c:v>44898.75</c:v>
                </c:pt>
                <c:pt idx="787">
                  <c:v>44898.791666666664</c:v>
                </c:pt>
                <c:pt idx="788">
                  <c:v>44898.833333333336</c:v>
                </c:pt>
                <c:pt idx="789">
                  <c:v>44898.875</c:v>
                </c:pt>
                <c:pt idx="790">
                  <c:v>44898.916666666664</c:v>
                </c:pt>
                <c:pt idx="791">
                  <c:v>44898.958333333336</c:v>
                </c:pt>
                <c:pt idx="792">
                  <c:v>44899</c:v>
                </c:pt>
                <c:pt idx="793">
                  <c:v>44899.041666666664</c:v>
                </c:pt>
                <c:pt idx="794">
                  <c:v>44899.083333333336</c:v>
                </c:pt>
                <c:pt idx="795">
                  <c:v>44899.125</c:v>
                </c:pt>
                <c:pt idx="796">
                  <c:v>44899.166666666664</c:v>
                </c:pt>
                <c:pt idx="797">
                  <c:v>44899.208333333336</c:v>
                </c:pt>
                <c:pt idx="798">
                  <c:v>44899.25</c:v>
                </c:pt>
                <c:pt idx="799">
                  <c:v>44899.291666666664</c:v>
                </c:pt>
                <c:pt idx="800">
                  <c:v>44899.333333333336</c:v>
                </c:pt>
                <c:pt idx="801">
                  <c:v>44899.375</c:v>
                </c:pt>
                <c:pt idx="802">
                  <c:v>44899.416666666664</c:v>
                </c:pt>
                <c:pt idx="803">
                  <c:v>44899.458333333336</c:v>
                </c:pt>
                <c:pt idx="804">
                  <c:v>44899.5</c:v>
                </c:pt>
                <c:pt idx="805">
                  <c:v>44899.541666666664</c:v>
                </c:pt>
                <c:pt idx="806">
                  <c:v>44899.583333333336</c:v>
                </c:pt>
                <c:pt idx="807">
                  <c:v>44899.625</c:v>
                </c:pt>
                <c:pt idx="808">
                  <c:v>44899.666666666664</c:v>
                </c:pt>
                <c:pt idx="809">
                  <c:v>44899.708333333336</c:v>
                </c:pt>
                <c:pt idx="810">
                  <c:v>44899.75</c:v>
                </c:pt>
                <c:pt idx="811">
                  <c:v>44899.791666666664</c:v>
                </c:pt>
                <c:pt idx="812">
                  <c:v>44899.833333333336</c:v>
                </c:pt>
                <c:pt idx="813">
                  <c:v>44899.875</c:v>
                </c:pt>
                <c:pt idx="814">
                  <c:v>44899.916666666664</c:v>
                </c:pt>
                <c:pt idx="815">
                  <c:v>44899.958333333336</c:v>
                </c:pt>
                <c:pt idx="816">
                  <c:v>44900</c:v>
                </c:pt>
                <c:pt idx="817">
                  <c:v>44900.041666666664</c:v>
                </c:pt>
                <c:pt idx="818">
                  <c:v>44900.083333333336</c:v>
                </c:pt>
                <c:pt idx="819">
                  <c:v>44900.125</c:v>
                </c:pt>
                <c:pt idx="820">
                  <c:v>44900.166666666664</c:v>
                </c:pt>
                <c:pt idx="821">
                  <c:v>44900.208333333336</c:v>
                </c:pt>
                <c:pt idx="822">
                  <c:v>44900.25</c:v>
                </c:pt>
                <c:pt idx="823">
                  <c:v>44900.291666666664</c:v>
                </c:pt>
                <c:pt idx="824">
                  <c:v>44900.333333333336</c:v>
                </c:pt>
                <c:pt idx="825">
                  <c:v>44900.375</c:v>
                </c:pt>
                <c:pt idx="826">
                  <c:v>44900.416666666664</c:v>
                </c:pt>
                <c:pt idx="827">
                  <c:v>44900.458333333336</c:v>
                </c:pt>
                <c:pt idx="828">
                  <c:v>44900.5</c:v>
                </c:pt>
                <c:pt idx="829">
                  <c:v>44900.541666666664</c:v>
                </c:pt>
                <c:pt idx="830">
                  <c:v>44900.583333333336</c:v>
                </c:pt>
                <c:pt idx="831">
                  <c:v>44900.625</c:v>
                </c:pt>
                <c:pt idx="832">
                  <c:v>44900.666666666664</c:v>
                </c:pt>
                <c:pt idx="833">
                  <c:v>44900.708333333336</c:v>
                </c:pt>
                <c:pt idx="834">
                  <c:v>44900.75</c:v>
                </c:pt>
                <c:pt idx="835">
                  <c:v>44900.791666666664</c:v>
                </c:pt>
                <c:pt idx="836">
                  <c:v>44900.833333333336</c:v>
                </c:pt>
                <c:pt idx="837">
                  <c:v>44900.875</c:v>
                </c:pt>
                <c:pt idx="838">
                  <c:v>44900.916666666664</c:v>
                </c:pt>
                <c:pt idx="839">
                  <c:v>44900.958333333336</c:v>
                </c:pt>
                <c:pt idx="840">
                  <c:v>44901</c:v>
                </c:pt>
                <c:pt idx="841">
                  <c:v>44901.041666666664</c:v>
                </c:pt>
                <c:pt idx="842">
                  <c:v>44901.083333333336</c:v>
                </c:pt>
                <c:pt idx="843">
                  <c:v>44901.125</c:v>
                </c:pt>
                <c:pt idx="844">
                  <c:v>44901.166666666664</c:v>
                </c:pt>
                <c:pt idx="845">
                  <c:v>44901.208333333336</c:v>
                </c:pt>
                <c:pt idx="846">
                  <c:v>44901.25</c:v>
                </c:pt>
                <c:pt idx="847">
                  <c:v>44901.291666666664</c:v>
                </c:pt>
                <c:pt idx="848">
                  <c:v>44901.333333333336</c:v>
                </c:pt>
                <c:pt idx="849">
                  <c:v>44901.375</c:v>
                </c:pt>
                <c:pt idx="850">
                  <c:v>44901.416666666664</c:v>
                </c:pt>
                <c:pt idx="851">
                  <c:v>44901.458333333336</c:v>
                </c:pt>
                <c:pt idx="852">
                  <c:v>44901.5</c:v>
                </c:pt>
                <c:pt idx="853">
                  <c:v>44901.541666666664</c:v>
                </c:pt>
                <c:pt idx="854">
                  <c:v>44901.583333333336</c:v>
                </c:pt>
                <c:pt idx="855">
                  <c:v>44901.625</c:v>
                </c:pt>
                <c:pt idx="856">
                  <c:v>44901.666666666664</c:v>
                </c:pt>
                <c:pt idx="857">
                  <c:v>44901.708333333336</c:v>
                </c:pt>
                <c:pt idx="858">
                  <c:v>44901.75</c:v>
                </c:pt>
                <c:pt idx="859">
                  <c:v>44901.791666666664</c:v>
                </c:pt>
                <c:pt idx="860">
                  <c:v>44901.833333333336</c:v>
                </c:pt>
                <c:pt idx="861">
                  <c:v>44901.875</c:v>
                </c:pt>
                <c:pt idx="862">
                  <c:v>44901.916666666664</c:v>
                </c:pt>
                <c:pt idx="863">
                  <c:v>44901.958333333336</c:v>
                </c:pt>
                <c:pt idx="864">
                  <c:v>44902</c:v>
                </c:pt>
                <c:pt idx="865">
                  <c:v>44902.041666666664</c:v>
                </c:pt>
                <c:pt idx="866">
                  <c:v>44902.083333333336</c:v>
                </c:pt>
                <c:pt idx="867">
                  <c:v>44902.125</c:v>
                </c:pt>
                <c:pt idx="868">
                  <c:v>44902.166666666664</c:v>
                </c:pt>
                <c:pt idx="869">
                  <c:v>44902.208333333336</c:v>
                </c:pt>
                <c:pt idx="870">
                  <c:v>44902.25</c:v>
                </c:pt>
                <c:pt idx="871">
                  <c:v>44902.291666666664</c:v>
                </c:pt>
                <c:pt idx="872">
                  <c:v>44902.333333333336</c:v>
                </c:pt>
                <c:pt idx="873">
                  <c:v>44902.375</c:v>
                </c:pt>
                <c:pt idx="874">
                  <c:v>44902.416666666664</c:v>
                </c:pt>
                <c:pt idx="875">
                  <c:v>44902.458333333336</c:v>
                </c:pt>
                <c:pt idx="876">
                  <c:v>44902.5</c:v>
                </c:pt>
                <c:pt idx="877">
                  <c:v>44902.541666666664</c:v>
                </c:pt>
                <c:pt idx="878">
                  <c:v>44902.583333333336</c:v>
                </c:pt>
                <c:pt idx="879">
                  <c:v>44902.625</c:v>
                </c:pt>
                <c:pt idx="880">
                  <c:v>44902.666666666664</c:v>
                </c:pt>
                <c:pt idx="881">
                  <c:v>44902.708333333336</c:v>
                </c:pt>
                <c:pt idx="882">
                  <c:v>44902.75</c:v>
                </c:pt>
                <c:pt idx="883">
                  <c:v>44902.791666666664</c:v>
                </c:pt>
                <c:pt idx="884">
                  <c:v>44902.833333333336</c:v>
                </c:pt>
                <c:pt idx="885">
                  <c:v>44902.875</c:v>
                </c:pt>
                <c:pt idx="886">
                  <c:v>44902.916666666664</c:v>
                </c:pt>
                <c:pt idx="887">
                  <c:v>44902.958333333336</c:v>
                </c:pt>
                <c:pt idx="888">
                  <c:v>44903</c:v>
                </c:pt>
                <c:pt idx="889">
                  <c:v>44903.041666666664</c:v>
                </c:pt>
                <c:pt idx="890">
                  <c:v>44903.083333333336</c:v>
                </c:pt>
                <c:pt idx="891">
                  <c:v>44903.125</c:v>
                </c:pt>
                <c:pt idx="892">
                  <c:v>44903.166666666664</c:v>
                </c:pt>
                <c:pt idx="893">
                  <c:v>44903.208333333336</c:v>
                </c:pt>
                <c:pt idx="894">
                  <c:v>44903.25</c:v>
                </c:pt>
                <c:pt idx="895">
                  <c:v>44903.291666666664</c:v>
                </c:pt>
                <c:pt idx="896">
                  <c:v>44903.333333333336</c:v>
                </c:pt>
                <c:pt idx="897">
                  <c:v>44903.375</c:v>
                </c:pt>
                <c:pt idx="898">
                  <c:v>44903.416666666664</c:v>
                </c:pt>
                <c:pt idx="899">
                  <c:v>44903.458333333336</c:v>
                </c:pt>
                <c:pt idx="900">
                  <c:v>44903.5</c:v>
                </c:pt>
                <c:pt idx="901">
                  <c:v>44903.541666666664</c:v>
                </c:pt>
                <c:pt idx="902">
                  <c:v>44903.583333333336</c:v>
                </c:pt>
                <c:pt idx="903">
                  <c:v>44903.625</c:v>
                </c:pt>
                <c:pt idx="904">
                  <c:v>44903.666666666664</c:v>
                </c:pt>
                <c:pt idx="905">
                  <c:v>44903.708333333336</c:v>
                </c:pt>
                <c:pt idx="906">
                  <c:v>44903.75</c:v>
                </c:pt>
                <c:pt idx="907">
                  <c:v>44903.791666666664</c:v>
                </c:pt>
                <c:pt idx="908">
                  <c:v>44903.833333333336</c:v>
                </c:pt>
                <c:pt idx="909">
                  <c:v>44903.875</c:v>
                </c:pt>
                <c:pt idx="910">
                  <c:v>44903.916666666664</c:v>
                </c:pt>
                <c:pt idx="911">
                  <c:v>44903.958333333336</c:v>
                </c:pt>
                <c:pt idx="912">
                  <c:v>44904</c:v>
                </c:pt>
                <c:pt idx="913">
                  <c:v>44904.041666666664</c:v>
                </c:pt>
                <c:pt idx="914">
                  <c:v>44904.083333333336</c:v>
                </c:pt>
                <c:pt idx="915">
                  <c:v>44904.125</c:v>
                </c:pt>
                <c:pt idx="916">
                  <c:v>44904.166666666664</c:v>
                </c:pt>
                <c:pt idx="917">
                  <c:v>44904.208333333336</c:v>
                </c:pt>
                <c:pt idx="918">
                  <c:v>44904.25</c:v>
                </c:pt>
                <c:pt idx="919">
                  <c:v>44904.291666666664</c:v>
                </c:pt>
                <c:pt idx="920">
                  <c:v>44904.333333333336</c:v>
                </c:pt>
                <c:pt idx="921">
                  <c:v>44904.375</c:v>
                </c:pt>
                <c:pt idx="922">
                  <c:v>44904.416666666664</c:v>
                </c:pt>
                <c:pt idx="923">
                  <c:v>44904.458333333336</c:v>
                </c:pt>
                <c:pt idx="924">
                  <c:v>44904.5</c:v>
                </c:pt>
                <c:pt idx="925">
                  <c:v>44904.541666666664</c:v>
                </c:pt>
                <c:pt idx="926">
                  <c:v>44904.583333333336</c:v>
                </c:pt>
                <c:pt idx="927">
                  <c:v>44904.625</c:v>
                </c:pt>
                <c:pt idx="928">
                  <c:v>44904.666666666664</c:v>
                </c:pt>
                <c:pt idx="929">
                  <c:v>44904.708333333336</c:v>
                </c:pt>
                <c:pt idx="930">
                  <c:v>44904.75</c:v>
                </c:pt>
                <c:pt idx="931">
                  <c:v>44904.791666666664</c:v>
                </c:pt>
                <c:pt idx="932">
                  <c:v>44904.833333333336</c:v>
                </c:pt>
                <c:pt idx="933">
                  <c:v>44904.875</c:v>
                </c:pt>
                <c:pt idx="934">
                  <c:v>44904.916666666664</c:v>
                </c:pt>
                <c:pt idx="935">
                  <c:v>44904.958333333336</c:v>
                </c:pt>
                <c:pt idx="936">
                  <c:v>44905</c:v>
                </c:pt>
                <c:pt idx="937">
                  <c:v>44905.041666666664</c:v>
                </c:pt>
                <c:pt idx="938">
                  <c:v>44905.083333333336</c:v>
                </c:pt>
                <c:pt idx="939">
                  <c:v>44905.125</c:v>
                </c:pt>
                <c:pt idx="940">
                  <c:v>44905.166666666664</c:v>
                </c:pt>
                <c:pt idx="941">
                  <c:v>44905.208333333336</c:v>
                </c:pt>
                <c:pt idx="942">
                  <c:v>44905.25</c:v>
                </c:pt>
                <c:pt idx="943">
                  <c:v>44905.291666666664</c:v>
                </c:pt>
                <c:pt idx="944">
                  <c:v>44905.333333333336</c:v>
                </c:pt>
                <c:pt idx="945">
                  <c:v>44905.375</c:v>
                </c:pt>
                <c:pt idx="946">
                  <c:v>44905.416666666664</c:v>
                </c:pt>
                <c:pt idx="947">
                  <c:v>44905.458333333336</c:v>
                </c:pt>
                <c:pt idx="948">
                  <c:v>44905.5</c:v>
                </c:pt>
                <c:pt idx="949">
                  <c:v>44905.541666666664</c:v>
                </c:pt>
                <c:pt idx="950">
                  <c:v>44905.583333333336</c:v>
                </c:pt>
                <c:pt idx="951">
                  <c:v>44905.625</c:v>
                </c:pt>
                <c:pt idx="952">
                  <c:v>44905.666666666664</c:v>
                </c:pt>
                <c:pt idx="953">
                  <c:v>44905.708333333336</c:v>
                </c:pt>
                <c:pt idx="954">
                  <c:v>44905.75</c:v>
                </c:pt>
                <c:pt idx="955">
                  <c:v>44905.791666666664</c:v>
                </c:pt>
                <c:pt idx="956">
                  <c:v>44905.833333333336</c:v>
                </c:pt>
                <c:pt idx="957">
                  <c:v>44905.875</c:v>
                </c:pt>
                <c:pt idx="958">
                  <c:v>44905.916666666664</c:v>
                </c:pt>
                <c:pt idx="959">
                  <c:v>44905.958333333336</c:v>
                </c:pt>
                <c:pt idx="960">
                  <c:v>44906</c:v>
                </c:pt>
                <c:pt idx="961">
                  <c:v>44906.041666666664</c:v>
                </c:pt>
                <c:pt idx="962">
                  <c:v>44906.083333333336</c:v>
                </c:pt>
                <c:pt idx="963">
                  <c:v>44906.125</c:v>
                </c:pt>
                <c:pt idx="964">
                  <c:v>44906.166666666664</c:v>
                </c:pt>
                <c:pt idx="965">
                  <c:v>44906.208333333336</c:v>
                </c:pt>
                <c:pt idx="966">
                  <c:v>44906.25</c:v>
                </c:pt>
                <c:pt idx="967">
                  <c:v>44906.291666666664</c:v>
                </c:pt>
                <c:pt idx="968">
                  <c:v>44906.333333333336</c:v>
                </c:pt>
                <c:pt idx="969">
                  <c:v>44906.375</c:v>
                </c:pt>
                <c:pt idx="970">
                  <c:v>44906.416666666664</c:v>
                </c:pt>
                <c:pt idx="971">
                  <c:v>44906.458333333336</c:v>
                </c:pt>
                <c:pt idx="972">
                  <c:v>44906.5</c:v>
                </c:pt>
                <c:pt idx="973">
                  <c:v>44906.541666666664</c:v>
                </c:pt>
                <c:pt idx="974">
                  <c:v>44906.583333333336</c:v>
                </c:pt>
                <c:pt idx="975">
                  <c:v>44906.625</c:v>
                </c:pt>
                <c:pt idx="976">
                  <c:v>44906.666666666664</c:v>
                </c:pt>
                <c:pt idx="977">
                  <c:v>44906.708333333336</c:v>
                </c:pt>
                <c:pt idx="978">
                  <c:v>44906.75</c:v>
                </c:pt>
                <c:pt idx="979">
                  <c:v>44906.791666666664</c:v>
                </c:pt>
                <c:pt idx="980">
                  <c:v>44906.833333333336</c:v>
                </c:pt>
                <c:pt idx="981">
                  <c:v>44906.875</c:v>
                </c:pt>
                <c:pt idx="982">
                  <c:v>44906.916666666664</c:v>
                </c:pt>
                <c:pt idx="983">
                  <c:v>44906.958333333336</c:v>
                </c:pt>
                <c:pt idx="984">
                  <c:v>44907</c:v>
                </c:pt>
                <c:pt idx="985">
                  <c:v>44907.041666666664</c:v>
                </c:pt>
                <c:pt idx="986">
                  <c:v>44907.083333333336</c:v>
                </c:pt>
                <c:pt idx="987">
                  <c:v>44907.125</c:v>
                </c:pt>
                <c:pt idx="988">
                  <c:v>44907.166666666664</c:v>
                </c:pt>
                <c:pt idx="989">
                  <c:v>44907.208333333336</c:v>
                </c:pt>
                <c:pt idx="990">
                  <c:v>44907.25</c:v>
                </c:pt>
                <c:pt idx="991">
                  <c:v>44907.291666666664</c:v>
                </c:pt>
                <c:pt idx="992">
                  <c:v>44907.333333333336</c:v>
                </c:pt>
                <c:pt idx="993">
                  <c:v>44907.375</c:v>
                </c:pt>
                <c:pt idx="994">
                  <c:v>44907.416666666664</c:v>
                </c:pt>
                <c:pt idx="995">
                  <c:v>44907.458333333336</c:v>
                </c:pt>
                <c:pt idx="996">
                  <c:v>44907.5</c:v>
                </c:pt>
                <c:pt idx="997">
                  <c:v>44907.541666666664</c:v>
                </c:pt>
                <c:pt idx="998">
                  <c:v>44907.583333333336</c:v>
                </c:pt>
                <c:pt idx="999">
                  <c:v>44907.625</c:v>
                </c:pt>
                <c:pt idx="1000">
                  <c:v>44907.666666666664</c:v>
                </c:pt>
                <c:pt idx="1001">
                  <c:v>44907.708333333336</c:v>
                </c:pt>
                <c:pt idx="1002">
                  <c:v>44907.75</c:v>
                </c:pt>
                <c:pt idx="1003">
                  <c:v>44907.791666666664</c:v>
                </c:pt>
                <c:pt idx="1004">
                  <c:v>44907.833333333336</c:v>
                </c:pt>
                <c:pt idx="1005">
                  <c:v>44907.875</c:v>
                </c:pt>
                <c:pt idx="1006">
                  <c:v>44907.916666666664</c:v>
                </c:pt>
                <c:pt idx="1007">
                  <c:v>44907.958333333336</c:v>
                </c:pt>
                <c:pt idx="1008">
                  <c:v>44908</c:v>
                </c:pt>
                <c:pt idx="1009">
                  <c:v>44908.041666666664</c:v>
                </c:pt>
                <c:pt idx="1010">
                  <c:v>44908.083333333336</c:v>
                </c:pt>
                <c:pt idx="1011">
                  <c:v>44908.125</c:v>
                </c:pt>
                <c:pt idx="1012">
                  <c:v>44908.166666666664</c:v>
                </c:pt>
                <c:pt idx="1013">
                  <c:v>44908.208333333336</c:v>
                </c:pt>
                <c:pt idx="1014">
                  <c:v>44908.25</c:v>
                </c:pt>
                <c:pt idx="1015">
                  <c:v>44908.291666666664</c:v>
                </c:pt>
                <c:pt idx="1016">
                  <c:v>44908.333333333336</c:v>
                </c:pt>
                <c:pt idx="1017">
                  <c:v>44908.375</c:v>
                </c:pt>
                <c:pt idx="1018">
                  <c:v>44908.416666666664</c:v>
                </c:pt>
                <c:pt idx="1019">
                  <c:v>44908.458333333336</c:v>
                </c:pt>
                <c:pt idx="1020">
                  <c:v>44908.5</c:v>
                </c:pt>
                <c:pt idx="1021">
                  <c:v>44908.541666666664</c:v>
                </c:pt>
                <c:pt idx="1022">
                  <c:v>44908.583333333336</c:v>
                </c:pt>
                <c:pt idx="1023">
                  <c:v>44908.625</c:v>
                </c:pt>
                <c:pt idx="1024">
                  <c:v>44908.666666666664</c:v>
                </c:pt>
                <c:pt idx="1025">
                  <c:v>44908.708333333336</c:v>
                </c:pt>
                <c:pt idx="1026">
                  <c:v>44908.75</c:v>
                </c:pt>
                <c:pt idx="1027">
                  <c:v>44908.791666666664</c:v>
                </c:pt>
                <c:pt idx="1028">
                  <c:v>44908.833333333336</c:v>
                </c:pt>
                <c:pt idx="1029">
                  <c:v>44908.875</c:v>
                </c:pt>
                <c:pt idx="1030">
                  <c:v>44908.916666666664</c:v>
                </c:pt>
                <c:pt idx="1031">
                  <c:v>44908.958333333336</c:v>
                </c:pt>
                <c:pt idx="1032">
                  <c:v>44909</c:v>
                </c:pt>
                <c:pt idx="1033">
                  <c:v>44909.041666666664</c:v>
                </c:pt>
                <c:pt idx="1034">
                  <c:v>44909.083333333336</c:v>
                </c:pt>
                <c:pt idx="1035">
                  <c:v>44909.125</c:v>
                </c:pt>
                <c:pt idx="1036">
                  <c:v>44909.166666666664</c:v>
                </c:pt>
                <c:pt idx="1037">
                  <c:v>44909.208333333336</c:v>
                </c:pt>
                <c:pt idx="1038">
                  <c:v>44909.25</c:v>
                </c:pt>
                <c:pt idx="1039">
                  <c:v>44909.291666666664</c:v>
                </c:pt>
                <c:pt idx="1040">
                  <c:v>44909.333333333336</c:v>
                </c:pt>
                <c:pt idx="1041">
                  <c:v>44909.375</c:v>
                </c:pt>
                <c:pt idx="1042">
                  <c:v>44909.416666666664</c:v>
                </c:pt>
                <c:pt idx="1043">
                  <c:v>44909.458333333336</c:v>
                </c:pt>
                <c:pt idx="1044">
                  <c:v>44909.5</c:v>
                </c:pt>
                <c:pt idx="1045">
                  <c:v>44909.541666666664</c:v>
                </c:pt>
                <c:pt idx="1046">
                  <c:v>44909.583333333336</c:v>
                </c:pt>
                <c:pt idx="1047">
                  <c:v>44909.625</c:v>
                </c:pt>
                <c:pt idx="1048">
                  <c:v>44909.666666666664</c:v>
                </c:pt>
                <c:pt idx="1049">
                  <c:v>44909.708333333336</c:v>
                </c:pt>
                <c:pt idx="1050">
                  <c:v>44909.75</c:v>
                </c:pt>
                <c:pt idx="1051">
                  <c:v>44909.791666666664</c:v>
                </c:pt>
                <c:pt idx="1052">
                  <c:v>44909.833333333336</c:v>
                </c:pt>
                <c:pt idx="1053">
                  <c:v>44909.875</c:v>
                </c:pt>
                <c:pt idx="1054">
                  <c:v>44909.916666666664</c:v>
                </c:pt>
                <c:pt idx="1055">
                  <c:v>44909.958333333336</c:v>
                </c:pt>
                <c:pt idx="1056">
                  <c:v>44910</c:v>
                </c:pt>
                <c:pt idx="1057">
                  <c:v>44910.041666666664</c:v>
                </c:pt>
                <c:pt idx="1058">
                  <c:v>44910.083333333336</c:v>
                </c:pt>
                <c:pt idx="1059">
                  <c:v>44910.125</c:v>
                </c:pt>
                <c:pt idx="1060">
                  <c:v>44910.166666666664</c:v>
                </c:pt>
                <c:pt idx="1061">
                  <c:v>44910.208333333336</c:v>
                </c:pt>
                <c:pt idx="1062">
                  <c:v>44910.25</c:v>
                </c:pt>
                <c:pt idx="1063">
                  <c:v>44910.291666666664</c:v>
                </c:pt>
                <c:pt idx="1064">
                  <c:v>44910.333333333336</c:v>
                </c:pt>
                <c:pt idx="1065">
                  <c:v>44910.375</c:v>
                </c:pt>
                <c:pt idx="1066">
                  <c:v>44910.416666666664</c:v>
                </c:pt>
                <c:pt idx="1067">
                  <c:v>44910.458333333336</c:v>
                </c:pt>
                <c:pt idx="1068">
                  <c:v>44910.5</c:v>
                </c:pt>
                <c:pt idx="1069">
                  <c:v>44910.541666666664</c:v>
                </c:pt>
                <c:pt idx="1070">
                  <c:v>44910.583333333336</c:v>
                </c:pt>
                <c:pt idx="1071">
                  <c:v>44910.625</c:v>
                </c:pt>
                <c:pt idx="1072">
                  <c:v>44910.666666666664</c:v>
                </c:pt>
                <c:pt idx="1073">
                  <c:v>44910.708333333336</c:v>
                </c:pt>
                <c:pt idx="1074">
                  <c:v>44910.75</c:v>
                </c:pt>
                <c:pt idx="1075">
                  <c:v>44910.791666666664</c:v>
                </c:pt>
                <c:pt idx="1076">
                  <c:v>44910.833333333336</c:v>
                </c:pt>
                <c:pt idx="1077">
                  <c:v>44910.875</c:v>
                </c:pt>
                <c:pt idx="1078">
                  <c:v>44910.916666666664</c:v>
                </c:pt>
                <c:pt idx="1079">
                  <c:v>44910.958333333336</c:v>
                </c:pt>
                <c:pt idx="1080">
                  <c:v>44911</c:v>
                </c:pt>
                <c:pt idx="1081">
                  <c:v>44911.041666666664</c:v>
                </c:pt>
                <c:pt idx="1082">
                  <c:v>44911.083333333336</c:v>
                </c:pt>
                <c:pt idx="1083">
                  <c:v>44911.125</c:v>
                </c:pt>
                <c:pt idx="1084">
                  <c:v>44911.166666666664</c:v>
                </c:pt>
                <c:pt idx="1085">
                  <c:v>44911.208333333336</c:v>
                </c:pt>
                <c:pt idx="1086">
                  <c:v>44911.25</c:v>
                </c:pt>
                <c:pt idx="1087">
                  <c:v>44911.291666666664</c:v>
                </c:pt>
                <c:pt idx="1088">
                  <c:v>44911.333333333336</c:v>
                </c:pt>
                <c:pt idx="1089">
                  <c:v>44911.375</c:v>
                </c:pt>
                <c:pt idx="1090">
                  <c:v>44911.416666666664</c:v>
                </c:pt>
                <c:pt idx="1091">
                  <c:v>44911.458333333336</c:v>
                </c:pt>
                <c:pt idx="1092">
                  <c:v>44911.5</c:v>
                </c:pt>
                <c:pt idx="1093">
                  <c:v>44911.541666666664</c:v>
                </c:pt>
                <c:pt idx="1094">
                  <c:v>44911.583333333336</c:v>
                </c:pt>
                <c:pt idx="1095">
                  <c:v>44911.625</c:v>
                </c:pt>
                <c:pt idx="1096">
                  <c:v>44911.666666666664</c:v>
                </c:pt>
                <c:pt idx="1097">
                  <c:v>44911.708333333336</c:v>
                </c:pt>
                <c:pt idx="1098">
                  <c:v>44911.75</c:v>
                </c:pt>
                <c:pt idx="1099">
                  <c:v>44911.791666666664</c:v>
                </c:pt>
                <c:pt idx="1100">
                  <c:v>44911.833333333336</c:v>
                </c:pt>
                <c:pt idx="1101">
                  <c:v>44911.875</c:v>
                </c:pt>
                <c:pt idx="1102">
                  <c:v>44911.916666666664</c:v>
                </c:pt>
                <c:pt idx="1103">
                  <c:v>44911.958333333336</c:v>
                </c:pt>
                <c:pt idx="1104">
                  <c:v>44912</c:v>
                </c:pt>
                <c:pt idx="1105">
                  <c:v>44912.041666666664</c:v>
                </c:pt>
                <c:pt idx="1106">
                  <c:v>44912.083333333336</c:v>
                </c:pt>
                <c:pt idx="1107">
                  <c:v>44912.125</c:v>
                </c:pt>
                <c:pt idx="1108">
                  <c:v>44912.166666666664</c:v>
                </c:pt>
                <c:pt idx="1109">
                  <c:v>44912.208333333336</c:v>
                </c:pt>
                <c:pt idx="1110">
                  <c:v>44912.25</c:v>
                </c:pt>
                <c:pt idx="1111">
                  <c:v>44912.291666666664</c:v>
                </c:pt>
                <c:pt idx="1112">
                  <c:v>44912.333333333336</c:v>
                </c:pt>
                <c:pt idx="1113">
                  <c:v>44912.375</c:v>
                </c:pt>
                <c:pt idx="1114">
                  <c:v>44912.416666666664</c:v>
                </c:pt>
                <c:pt idx="1115">
                  <c:v>44912.458333333336</c:v>
                </c:pt>
                <c:pt idx="1116">
                  <c:v>44912.5</c:v>
                </c:pt>
                <c:pt idx="1117">
                  <c:v>44912.541666666664</c:v>
                </c:pt>
                <c:pt idx="1118">
                  <c:v>44912.583333333336</c:v>
                </c:pt>
                <c:pt idx="1119">
                  <c:v>44912.625</c:v>
                </c:pt>
                <c:pt idx="1120">
                  <c:v>44912.666666666664</c:v>
                </c:pt>
                <c:pt idx="1121">
                  <c:v>44912.708333333336</c:v>
                </c:pt>
                <c:pt idx="1122">
                  <c:v>44912.75</c:v>
                </c:pt>
                <c:pt idx="1123">
                  <c:v>44912.791666666664</c:v>
                </c:pt>
                <c:pt idx="1124">
                  <c:v>44912.833333333336</c:v>
                </c:pt>
                <c:pt idx="1125">
                  <c:v>44912.875</c:v>
                </c:pt>
                <c:pt idx="1126">
                  <c:v>44912.916666666664</c:v>
                </c:pt>
                <c:pt idx="1127">
                  <c:v>44912.958333333336</c:v>
                </c:pt>
                <c:pt idx="1128">
                  <c:v>44913</c:v>
                </c:pt>
                <c:pt idx="1129">
                  <c:v>44913.041666666664</c:v>
                </c:pt>
                <c:pt idx="1130">
                  <c:v>44913.083333333336</c:v>
                </c:pt>
                <c:pt idx="1131">
                  <c:v>44913.125</c:v>
                </c:pt>
                <c:pt idx="1132">
                  <c:v>44913.166666666664</c:v>
                </c:pt>
                <c:pt idx="1133">
                  <c:v>44913.208333333336</c:v>
                </c:pt>
                <c:pt idx="1134">
                  <c:v>44913.25</c:v>
                </c:pt>
                <c:pt idx="1135">
                  <c:v>44913.291666666664</c:v>
                </c:pt>
                <c:pt idx="1136">
                  <c:v>44913.333333333336</c:v>
                </c:pt>
                <c:pt idx="1137">
                  <c:v>44913.375</c:v>
                </c:pt>
                <c:pt idx="1138">
                  <c:v>44913.416666666664</c:v>
                </c:pt>
                <c:pt idx="1139">
                  <c:v>44913.458333333336</c:v>
                </c:pt>
                <c:pt idx="1140">
                  <c:v>44913.5</c:v>
                </c:pt>
                <c:pt idx="1141">
                  <c:v>44913.541666666664</c:v>
                </c:pt>
                <c:pt idx="1142">
                  <c:v>44913.583333333336</c:v>
                </c:pt>
                <c:pt idx="1143">
                  <c:v>44913.625</c:v>
                </c:pt>
                <c:pt idx="1144">
                  <c:v>44913.666666666664</c:v>
                </c:pt>
                <c:pt idx="1145">
                  <c:v>44913.708333333336</c:v>
                </c:pt>
                <c:pt idx="1146">
                  <c:v>44913.75</c:v>
                </c:pt>
                <c:pt idx="1147">
                  <c:v>44913.791666666664</c:v>
                </c:pt>
                <c:pt idx="1148">
                  <c:v>44913.833333333336</c:v>
                </c:pt>
                <c:pt idx="1149">
                  <c:v>44913.875</c:v>
                </c:pt>
                <c:pt idx="1150">
                  <c:v>44913.916666666664</c:v>
                </c:pt>
                <c:pt idx="1151">
                  <c:v>44913.958333333336</c:v>
                </c:pt>
                <c:pt idx="1152">
                  <c:v>44914</c:v>
                </c:pt>
                <c:pt idx="1153">
                  <c:v>44914.041666666664</c:v>
                </c:pt>
                <c:pt idx="1154">
                  <c:v>44914.083333333336</c:v>
                </c:pt>
                <c:pt idx="1155">
                  <c:v>44914.125</c:v>
                </c:pt>
                <c:pt idx="1156">
                  <c:v>44914.166666666664</c:v>
                </c:pt>
                <c:pt idx="1157">
                  <c:v>44914.208333333336</c:v>
                </c:pt>
                <c:pt idx="1158">
                  <c:v>44914.25</c:v>
                </c:pt>
                <c:pt idx="1159">
                  <c:v>44914.291666666664</c:v>
                </c:pt>
                <c:pt idx="1160">
                  <c:v>44914.333333333336</c:v>
                </c:pt>
                <c:pt idx="1161">
                  <c:v>44914.375</c:v>
                </c:pt>
                <c:pt idx="1162">
                  <c:v>44914.416666666664</c:v>
                </c:pt>
                <c:pt idx="1163">
                  <c:v>44914.458333333336</c:v>
                </c:pt>
                <c:pt idx="1164">
                  <c:v>44914.5</c:v>
                </c:pt>
                <c:pt idx="1165">
                  <c:v>44914.541666666664</c:v>
                </c:pt>
                <c:pt idx="1166">
                  <c:v>44914.583333333336</c:v>
                </c:pt>
                <c:pt idx="1167">
                  <c:v>44914.625</c:v>
                </c:pt>
                <c:pt idx="1168">
                  <c:v>44914.666666666664</c:v>
                </c:pt>
                <c:pt idx="1169">
                  <c:v>44914.708333333336</c:v>
                </c:pt>
                <c:pt idx="1170">
                  <c:v>44914.75</c:v>
                </c:pt>
                <c:pt idx="1171">
                  <c:v>44914.791666666664</c:v>
                </c:pt>
                <c:pt idx="1172">
                  <c:v>44914.833333333336</c:v>
                </c:pt>
                <c:pt idx="1173">
                  <c:v>44914.875</c:v>
                </c:pt>
                <c:pt idx="1174">
                  <c:v>44914.916666666664</c:v>
                </c:pt>
                <c:pt idx="1175">
                  <c:v>44914.958333333336</c:v>
                </c:pt>
                <c:pt idx="1176">
                  <c:v>44915</c:v>
                </c:pt>
                <c:pt idx="1177">
                  <c:v>44915.041666666664</c:v>
                </c:pt>
                <c:pt idx="1178">
                  <c:v>44915.083333333336</c:v>
                </c:pt>
                <c:pt idx="1179">
                  <c:v>44915.125</c:v>
                </c:pt>
                <c:pt idx="1180">
                  <c:v>44915.166666666664</c:v>
                </c:pt>
                <c:pt idx="1181">
                  <c:v>44915.208333333336</c:v>
                </c:pt>
                <c:pt idx="1182">
                  <c:v>44915.25</c:v>
                </c:pt>
                <c:pt idx="1183">
                  <c:v>44915.291666666664</c:v>
                </c:pt>
                <c:pt idx="1184">
                  <c:v>44915.333333333336</c:v>
                </c:pt>
                <c:pt idx="1185">
                  <c:v>44915.375</c:v>
                </c:pt>
                <c:pt idx="1186">
                  <c:v>44915.416666666664</c:v>
                </c:pt>
                <c:pt idx="1187">
                  <c:v>44915.458333333336</c:v>
                </c:pt>
                <c:pt idx="1188">
                  <c:v>44915.5</c:v>
                </c:pt>
                <c:pt idx="1189">
                  <c:v>44915.541666666664</c:v>
                </c:pt>
                <c:pt idx="1190">
                  <c:v>44915.583333333336</c:v>
                </c:pt>
                <c:pt idx="1191">
                  <c:v>44915.625</c:v>
                </c:pt>
                <c:pt idx="1192">
                  <c:v>44915.666666666664</c:v>
                </c:pt>
                <c:pt idx="1193">
                  <c:v>44915.708333333336</c:v>
                </c:pt>
                <c:pt idx="1194">
                  <c:v>44915.75</c:v>
                </c:pt>
                <c:pt idx="1195">
                  <c:v>44915.791666666664</c:v>
                </c:pt>
                <c:pt idx="1196">
                  <c:v>44915.833333333336</c:v>
                </c:pt>
                <c:pt idx="1197">
                  <c:v>44915.875</c:v>
                </c:pt>
                <c:pt idx="1198">
                  <c:v>44915.916666666664</c:v>
                </c:pt>
                <c:pt idx="1199">
                  <c:v>44915.958333333336</c:v>
                </c:pt>
                <c:pt idx="1200">
                  <c:v>44916</c:v>
                </c:pt>
                <c:pt idx="1201">
                  <c:v>44916.041666666664</c:v>
                </c:pt>
                <c:pt idx="1202">
                  <c:v>44916.083333333336</c:v>
                </c:pt>
                <c:pt idx="1203">
                  <c:v>44916.125</c:v>
                </c:pt>
                <c:pt idx="1204">
                  <c:v>44916.166666666664</c:v>
                </c:pt>
                <c:pt idx="1205">
                  <c:v>44916.208333333336</c:v>
                </c:pt>
                <c:pt idx="1206">
                  <c:v>44916.25</c:v>
                </c:pt>
                <c:pt idx="1207">
                  <c:v>44916.291666666664</c:v>
                </c:pt>
                <c:pt idx="1208">
                  <c:v>44916.333333333336</c:v>
                </c:pt>
                <c:pt idx="1209">
                  <c:v>44916.375</c:v>
                </c:pt>
                <c:pt idx="1210">
                  <c:v>44916.416666666664</c:v>
                </c:pt>
                <c:pt idx="1211">
                  <c:v>44916.458333333336</c:v>
                </c:pt>
                <c:pt idx="1212">
                  <c:v>44916.5</c:v>
                </c:pt>
                <c:pt idx="1213">
                  <c:v>44916.541666666664</c:v>
                </c:pt>
                <c:pt idx="1214">
                  <c:v>44916.583333333336</c:v>
                </c:pt>
                <c:pt idx="1215">
                  <c:v>44916.625</c:v>
                </c:pt>
                <c:pt idx="1216">
                  <c:v>44916.666666666664</c:v>
                </c:pt>
                <c:pt idx="1217">
                  <c:v>44916.708333333336</c:v>
                </c:pt>
                <c:pt idx="1218">
                  <c:v>44916.75</c:v>
                </c:pt>
                <c:pt idx="1219">
                  <c:v>44916.791666666664</c:v>
                </c:pt>
                <c:pt idx="1220">
                  <c:v>44916.833333333336</c:v>
                </c:pt>
                <c:pt idx="1221">
                  <c:v>44916.875</c:v>
                </c:pt>
                <c:pt idx="1222">
                  <c:v>44916.916666666664</c:v>
                </c:pt>
                <c:pt idx="1223">
                  <c:v>44916.958333333336</c:v>
                </c:pt>
                <c:pt idx="1224">
                  <c:v>44917</c:v>
                </c:pt>
                <c:pt idx="1225">
                  <c:v>44917.041666666664</c:v>
                </c:pt>
                <c:pt idx="1226">
                  <c:v>44917.083333333336</c:v>
                </c:pt>
                <c:pt idx="1227">
                  <c:v>44917.125</c:v>
                </c:pt>
                <c:pt idx="1228">
                  <c:v>44917.166666666664</c:v>
                </c:pt>
                <c:pt idx="1229">
                  <c:v>44917.208333333336</c:v>
                </c:pt>
                <c:pt idx="1230">
                  <c:v>44917.25</c:v>
                </c:pt>
                <c:pt idx="1231">
                  <c:v>44917.291666666664</c:v>
                </c:pt>
                <c:pt idx="1232">
                  <c:v>44917.333333333336</c:v>
                </c:pt>
                <c:pt idx="1233">
                  <c:v>44917.375</c:v>
                </c:pt>
                <c:pt idx="1234">
                  <c:v>44917.416666666664</c:v>
                </c:pt>
                <c:pt idx="1235">
                  <c:v>44917.458333333336</c:v>
                </c:pt>
                <c:pt idx="1236">
                  <c:v>44917.5</c:v>
                </c:pt>
                <c:pt idx="1237">
                  <c:v>44917.541666666664</c:v>
                </c:pt>
                <c:pt idx="1238">
                  <c:v>44917.583333333336</c:v>
                </c:pt>
                <c:pt idx="1239">
                  <c:v>44917.625</c:v>
                </c:pt>
                <c:pt idx="1240">
                  <c:v>44917.666666666664</c:v>
                </c:pt>
                <c:pt idx="1241">
                  <c:v>44917.708333333336</c:v>
                </c:pt>
                <c:pt idx="1242">
                  <c:v>44917.75</c:v>
                </c:pt>
                <c:pt idx="1243">
                  <c:v>44917.791666666664</c:v>
                </c:pt>
                <c:pt idx="1244">
                  <c:v>44917.833333333336</c:v>
                </c:pt>
                <c:pt idx="1245">
                  <c:v>44917.875</c:v>
                </c:pt>
                <c:pt idx="1246">
                  <c:v>44917.916666666664</c:v>
                </c:pt>
                <c:pt idx="1247">
                  <c:v>44917.958333333336</c:v>
                </c:pt>
                <c:pt idx="1248">
                  <c:v>44918</c:v>
                </c:pt>
                <c:pt idx="1249">
                  <c:v>44918.041666666664</c:v>
                </c:pt>
                <c:pt idx="1250">
                  <c:v>44918.083333333336</c:v>
                </c:pt>
                <c:pt idx="1251">
                  <c:v>44918.125</c:v>
                </c:pt>
                <c:pt idx="1252">
                  <c:v>44918.166666666664</c:v>
                </c:pt>
                <c:pt idx="1253">
                  <c:v>44918.208333333336</c:v>
                </c:pt>
                <c:pt idx="1254">
                  <c:v>44918.25</c:v>
                </c:pt>
                <c:pt idx="1255">
                  <c:v>44918.291666666664</c:v>
                </c:pt>
                <c:pt idx="1256">
                  <c:v>44918.333333333336</c:v>
                </c:pt>
                <c:pt idx="1257">
                  <c:v>44918.375</c:v>
                </c:pt>
                <c:pt idx="1258">
                  <c:v>44918.416666666664</c:v>
                </c:pt>
                <c:pt idx="1259">
                  <c:v>44918.458333333336</c:v>
                </c:pt>
                <c:pt idx="1260">
                  <c:v>44918.5</c:v>
                </c:pt>
                <c:pt idx="1261">
                  <c:v>44918.541666666664</c:v>
                </c:pt>
                <c:pt idx="1262">
                  <c:v>44918.583333333336</c:v>
                </c:pt>
                <c:pt idx="1263">
                  <c:v>44918.625</c:v>
                </c:pt>
                <c:pt idx="1264">
                  <c:v>44918.666666666664</c:v>
                </c:pt>
                <c:pt idx="1265">
                  <c:v>44918.708333333336</c:v>
                </c:pt>
                <c:pt idx="1266">
                  <c:v>44918.75</c:v>
                </c:pt>
                <c:pt idx="1267">
                  <c:v>44918.791666666664</c:v>
                </c:pt>
                <c:pt idx="1268">
                  <c:v>44918.833333333336</c:v>
                </c:pt>
                <c:pt idx="1269">
                  <c:v>44918.875</c:v>
                </c:pt>
                <c:pt idx="1270">
                  <c:v>44918.916666666664</c:v>
                </c:pt>
                <c:pt idx="1271">
                  <c:v>44918.958333333336</c:v>
                </c:pt>
                <c:pt idx="1272">
                  <c:v>44919</c:v>
                </c:pt>
                <c:pt idx="1273">
                  <c:v>44919.041666666664</c:v>
                </c:pt>
                <c:pt idx="1274">
                  <c:v>44919.083333333336</c:v>
                </c:pt>
                <c:pt idx="1275">
                  <c:v>44919.125</c:v>
                </c:pt>
                <c:pt idx="1276">
                  <c:v>44919.166666666664</c:v>
                </c:pt>
                <c:pt idx="1277">
                  <c:v>44919.208333333336</c:v>
                </c:pt>
                <c:pt idx="1278">
                  <c:v>44919.25</c:v>
                </c:pt>
                <c:pt idx="1279">
                  <c:v>44919.291666666664</c:v>
                </c:pt>
                <c:pt idx="1280">
                  <c:v>44919.333333333336</c:v>
                </c:pt>
                <c:pt idx="1281">
                  <c:v>44919.375</c:v>
                </c:pt>
                <c:pt idx="1282">
                  <c:v>44919.416666666664</c:v>
                </c:pt>
                <c:pt idx="1283">
                  <c:v>44919.458333333336</c:v>
                </c:pt>
                <c:pt idx="1284">
                  <c:v>44919.5</c:v>
                </c:pt>
                <c:pt idx="1285">
                  <c:v>44919.541666666664</c:v>
                </c:pt>
                <c:pt idx="1286">
                  <c:v>44919.583333333336</c:v>
                </c:pt>
                <c:pt idx="1287">
                  <c:v>44919.625</c:v>
                </c:pt>
                <c:pt idx="1288">
                  <c:v>44919.666666666664</c:v>
                </c:pt>
                <c:pt idx="1289">
                  <c:v>44919.708333333336</c:v>
                </c:pt>
                <c:pt idx="1290">
                  <c:v>44919.75</c:v>
                </c:pt>
                <c:pt idx="1291">
                  <c:v>44919.791666666664</c:v>
                </c:pt>
                <c:pt idx="1292">
                  <c:v>44919.833333333336</c:v>
                </c:pt>
                <c:pt idx="1293">
                  <c:v>44919.875</c:v>
                </c:pt>
                <c:pt idx="1294">
                  <c:v>44919.916666666664</c:v>
                </c:pt>
                <c:pt idx="1295">
                  <c:v>44919.958333333336</c:v>
                </c:pt>
                <c:pt idx="1296">
                  <c:v>44920</c:v>
                </c:pt>
                <c:pt idx="1297">
                  <c:v>44920.041666666664</c:v>
                </c:pt>
                <c:pt idx="1298">
                  <c:v>44920.083333333336</c:v>
                </c:pt>
                <c:pt idx="1299">
                  <c:v>44920.125</c:v>
                </c:pt>
                <c:pt idx="1300">
                  <c:v>44920.166666666664</c:v>
                </c:pt>
                <c:pt idx="1301">
                  <c:v>44920.208333333336</c:v>
                </c:pt>
                <c:pt idx="1302">
                  <c:v>44920.25</c:v>
                </c:pt>
                <c:pt idx="1303">
                  <c:v>44920.291666666664</c:v>
                </c:pt>
                <c:pt idx="1304">
                  <c:v>44920.333333333336</c:v>
                </c:pt>
                <c:pt idx="1305">
                  <c:v>44920.375</c:v>
                </c:pt>
                <c:pt idx="1306">
                  <c:v>44920.416666666664</c:v>
                </c:pt>
                <c:pt idx="1307">
                  <c:v>44920.458333333336</c:v>
                </c:pt>
                <c:pt idx="1308">
                  <c:v>44920.5</c:v>
                </c:pt>
                <c:pt idx="1309">
                  <c:v>44920.541666666664</c:v>
                </c:pt>
                <c:pt idx="1310">
                  <c:v>44920.583333333336</c:v>
                </c:pt>
                <c:pt idx="1311">
                  <c:v>44920.625</c:v>
                </c:pt>
                <c:pt idx="1312">
                  <c:v>44920.666666666664</c:v>
                </c:pt>
                <c:pt idx="1313">
                  <c:v>44920.708333333336</c:v>
                </c:pt>
                <c:pt idx="1314">
                  <c:v>44920.75</c:v>
                </c:pt>
                <c:pt idx="1315">
                  <c:v>44920.791666666664</c:v>
                </c:pt>
                <c:pt idx="1316">
                  <c:v>44920.833333333336</c:v>
                </c:pt>
                <c:pt idx="1317">
                  <c:v>44920.875</c:v>
                </c:pt>
                <c:pt idx="1318">
                  <c:v>44920.916666666664</c:v>
                </c:pt>
                <c:pt idx="1319">
                  <c:v>44920.958333333336</c:v>
                </c:pt>
                <c:pt idx="1320">
                  <c:v>44921</c:v>
                </c:pt>
                <c:pt idx="1321">
                  <c:v>44921.041666666664</c:v>
                </c:pt>
                <c:pt idx="1322">
                  <c:v>44921.083333333336</c:v>
                </c:pt>
                <c:pt idx="1323">
                  <c:v>44921.125</c:v>
                </c:pt>
                <c:pt idx="1324">
                  <c:v>44921.166666666664</c:v>
                </c:pt>
                <c:pt idx="1325">
                  <c:v>44921.208333333336</c:v>
                </c:pt>
                <c:pt idx="1326">
                  <c:v>44921.25</c:v>
                </c:pt>
                <c:pt idx="1327">
                  <c:v>44921.291666666664</c:v>
                </c:pt>
                <c:pt idx="1328">
                  <c:v>44921.333333333336</c:v>
                </c:pt>
                <c:pt idx="1329">
                  <c:v>44921.375</c:v>
                </c:pt>
                <c:pt idx="1330">
                  <c:v>44921.416666666664</c:v>
                </c:pt>
                <c:pt idx="1331">
                  <c:v>44921.458333333336</c:v>
                </c:pt>
                <c:pt idx="1332">
                  <c:v>44921.5</c:v>
                </c:pt>
                <c:pt idx="1333">
                  <c:v>44921.541666666664</c:v>
                </c:pt>
                <c:pt idx="1334">
                  <c:v>44921.583333333336</c:v>
                </c:pt>
                <c:pt idx="1335">
                  <c:v>44921.625</c:v>
                </c:pt>
                <c:pt idx="1336">
                  <c:v>44921.666666666664</c:v>
                </c:pt>
                <c:pt idx="1337">
                  <c:v>44921.708333333336</c:v>
                </c:pt>
                <c:pt idx="1338">
                  <c:v>44921.75</c:v>
                </c:pt>
                <c:pt idx="1339">
                  <c:v>44921.791666666664</c:v>
                </c:pt>
                <c:pt idx="1340">
                  <c:v>44921.833333333336</c:v>
                </c:pt>
                <c:pt idx="1341">
                  <c:v>44921.875</c:v>
                </c:pt>
                <c:pt idx="1342">
                  <c:v>44921.916666666664</c:v>
                </c:pt>
                <c:pt idx="1343">
                  <c:v>44921.958333333336</c:v>
                </c:pt>
                <c:pt idx="1344">
                  <c:v>44922</c:v>
                </c:pt>
                <c:pt idx="1345">
                  <c:v>44922.041666666664</c:v>
                </c:pt>
                <c:pt idx="1346">
                  <c:v>44922.083333333336</c:v>
                </c:pt>
                <c:pt idx="1347">
                  <c:v>44922.125</c:v>
                </c:pt>
                <c:pt idx="1348">
                  <c:v>44922.166666666664</c:v>
                </c:pt>
                <c:pt idx="1349">
                  <c:v>44922.208333333336</c:v>
                </c:pt>
                <c:pt idx="1350">
                  <c:v>44922.25</c:v>
                </c:pt>
                <c:pt idx="1351">
                  <c:v>44922.291666666664</c:v>
                </c:pt>
                <c:pt idx="1352">
                  <c:v>44922.333333333336</c:v>
                </c:pt>
                <c:pt idx="1353">
                  <c:v>44922.375</c:v>
                </c:pt>
                <c:pt idx="1354">
                  <c:v>44922.416666666664</c:v>
                </c:pt>
                <c:pt idx="1355">
                  <c:v>44922.458333333336</c:v>
                </c:pt>
                <c:pt idx="1356">
                  <c:v>44922.5</c:v>
                </c:pt>
                <c:pt idx="1357">
                  <c:v>44922.541666666664</c:v>
                </c:pt>
                <c:pt idx="1358">
                  <c:v>44922.583333333336</c:v>
                </c:pt>
                <c:pt idx="1359">
                  <c:v>44922.625</c:v>
                </c:pt>
                <c:pt idx="1360">
                  <c:v>44922.666666666664</c:v>
                </c:pt>
                <c:pt idx="1361">
                  <c:v>44922.708333333336</c:v>
                </c:pt>
                <c:pt idx="1362">
                  <c:v>44922.75</c:v>
                </c:pt>
                <c:pt idx="1363">
                  <c:v>44922.791666666664</c:v>
                </c:pt>
                <c:pt idx="1364">
                  <c:v>44922.833333333336</c:v>
                </c:pt>
                <c:pt idx="1365">
                  <c:v>44922.875</c:v>
                </c:pt>
                <c:pt idx="1366">
                  <c:v>44922.916666666664</c:v>
                </c:pt>
                <c:pt idx="1367">
                  <c:v>44922.958333333336</c:v>
                </c:pt>
                <c:pt idx="1368">
                  <c:v>44923</c:v>
                </c:pt>
                <c:pt idx="1369">
                  <c:v>44923.041666666664</c:v>
                </c:pt>
                <c:pt idx="1370">
                  <c:v>44923.083333333336</c:v>
                </c:pt>
                <c:pt idx="1371">
                  <c:v>44923.125</c:v>
                </c:pt>
                <c:pt idx="1372">
                  <c:v>44923.166666666664</c:v>
                </c:pt>
                <c:pt idx="1373">
                  <c:v>44923.208333333336</c:v>
                </c:pt>
                <c:pt idx="1374">
                  <c:v>44923.25</c:v>
                </c:pt>
                <c:pt idx="1375">
                  <c:v>44923.291666666664</c:v>
                </c:pt>
                <c:pt idx="1376">
                  <c:v>44923.333333333336</c:v>
                </c:pt>
                <c:pt idx="1377">
                  <c:v>44923.375</c:v>
                </c:pt>
                <c:pt idx="1378">
                  <c:v>44923.416666666664</c:v>
                </c:pt>
                <c:pt idx="1379">
                  <c:v>44923.458333333336</c:v>
                </c:pt>
                <c:pt idx="1380">
                  <c:v>44923.5</c:v>
                </c:pt>
                <c:pt idx="1381">
                  <c:v>44923.541666666664</c:v>
                </c:pt>
                <c:pt idx="1382">
                  <c:v>44923.583333333336</c:v>
                </c:pt>
                <c:pt idx="1383">
                  <c:v>44923.625</c:v>
                </c:pt>
                <c:pt idx="1384">
                  <c:v>44923.666666666664</c:v>
                </c:pt>
                <c:pt idx="1385">
                  <c:v>44923.708333333336</c:v>
                </c:pt>
                <c:pt idx="1386">
                  <c:v>44923.75</c:v>
                </c:pt>
                <c:pt idx="1387">
                  <c:v>44923.791666666664</c:v>
                </c:pt>
                <c:pt idx="1388">
                  <c:v>44923.833333333336</c:v>
                </c:pt>
                <c:pt idx="1389">
                  <c:v>44923.875</c:v>
                </c:pt>
                <c:pt idx="1390">
                  <c:v>44923.916666666664</c:v>
                </c:pt>
                <c:pt idx="1391">
                  <c:v>44923.958333333336</c:v>
                </c:pt>
                <c:pt idx="1392">
                  <c:v>44924</c:v>
                </c:pt>
                <c:pt idx="1393">
                  <c:v>44924.041666666664</c:v>
                </c:pt>
                <c:pt idx="1394">
                  <c:v>44924.083333333336</c:v>
                </c:pt>
                <c:pt idx="1395">
                  <c:v>44924.125</c:v>
                </c:pt>
                <c:pt idx="1396">
                  <c:v>44924.166666666664</c:v>
                </c:pt>
                <c:pt idx="1397">
                  <c:v>44924.208333333336</c:v>
                </c:pt>
                <c:pt idx="1398">
                  <c:v>44924.25</c:v>
                </c:pt>
                <c:pt idx="1399">
                  <c:v>44924.291666666664</c:v>
                </c:pt>
                <c:pt idx="1400">
                  <c:v>44924.333333333336</c:v>
                </c:pt>
                <c:pt idx="1401">
                  <c:v>44924.375</c:v>
                </c:pt>
                <c:pt idx="1402">
                  <c:v>44924.416666666664</c:v>
                </c:pt>
                <c:pt idx="1403">
                  <c:v>44924.458333333336</c:v>
                </c:pt>
                <c:pt idx="1404">
                  <c:v>44924.5</c:v>
                </c:pt>
                <c:pt idx="1405">
                  <c:v>44924.541666666664</c:v>
                </c:pt>
                <c:pt idx="1406">
                  <c:v>44924.583333333336</c:v>
                </c:pt>
                <c:pt idx="1407">
                  <c:v>44924.625</c:v>
                </c:pt>
                <c:pt idx="1408">
                  <c:v>44924.666666666664</c:v>
                </c:pt>
                <c:pt idx="1409">
                  <c:v>44924.708333333336</c:v>
                </c:pt>
                <c:pt idx="1410">
                  <c:v>44924.75</c:v>
                </c:pt>
                <c:pt idx="1411">
                  <c:v>44924.791666666664</c:v>
                </c:pt>
                <c:pt idx="1412">
                  <c:v>44924.833333333336</c:v>
                </c:pt>
                <c:pt idx="1413">
                  <c:v>44924.875</c:v>
                </c:pt>
                <c:pt idx="1414">
                  <c:v>44924.916666666664</c:v>
                </c:pt>
                <c:pt idx="1415">
                  <c:v>44924.958333333336</c:v>
                </c:pt>
                <c:pt idx="1416">
                  <c:v>44925</c:v>
                </c:pt>
                <c:pt idx="1417">
                  <c:v>44925.041666666664</c:v>
                </c:pt>
                <c:pt idx="1418">
                  <c:v>44925.083333333336</c:v>
                </c:pt>
                <c:pt idx="1419">
                  <c:v>44925.125</c:v>
                </c:pt>
                <c:pt idx="1420">
                  <c:v>44925.166666666664</c:v>
                </c:pt>
                <c:pt idx="1421">
                  <c:v>44925.208333333336</c:v>
                </c:pt>
                <c:pt idx="1422">
                  <c:v>44925.25</c:v>
                </c:pt>
                <c:pt idx="1423">
                  <c:v>44925.291666666664</c:v>
                </c:pt>
                <c:pt idx="1424">
                  <c:v>44925.333333333336</c:v>
                </c:pt>
                <c:pt idx="1425">
                  <c:v>44925.375</c:v>
                </c:pt>
                <c:pt idx="1426">
                  <c:v>44925.416666666664</c:v>
                </c:pt>
                <c:pt idx="1427">
                  <c:v>44925.458333333336</c:v>
                </c:pt>
                <c:pt idx="1428">
                  <c:v>44925.5</c:v>
                </c:pt>
                <c:pt idx="1429">
                  <c:v>44925.541666666664</c:v>
                </c:pt>
                <c:pt idx="1430">
                  <c:v>44925.583333333336</c:v>
                </c:pt>
                <c:pt idx="1431">
                  <c:v>44925.625</c:v>
                </c:pt>
                <c:pt idx="1432">
                  <c:v>44925.666666666664</c:v>
                </c:pt>
                <c:pt idx="1433">
                  <c:v>44925.708333333336</c:v>
                </c:pt>
                <c:pt idx="1434">
                  <c:v>44925.75</c:v>
                </c:pt>
                <c:pt idx="1435">
                  <c:v>44925.791666666664</c:v>
                </c:pt>
                <c:pt idx="1436">
                  <c:v>44925.833333333336</c:v>
                </c:pt>
                <c:pt idx="1437">
                  <c:v>44925.875</c:v>
                </c:pt>
                <c:pt idx="1438">
                  <c:v>44925.916666666664</c:v>
                </c:pt>
                <c:pt idx="1439">
                  <c:v>44925.958333333336</c:v>
                </c:pt>
                <c:pt idx="1440">
                  <c:v>44926</c:v>
                </c:pt>
                <c:pt idx="1441">
                  <c:v>44926.041666666664</c:v>
                </c:pt>
                <c:pt idx="1442">
                  <c:v>44926.083333333336</c:v>
                </c:pt>
                <c:pt idx="1443">
                  <c:v>44926.125</c:v>
                </c:pt>
                <c:pt idx="1444">
                  <c:v>44926.166666666664</c:v>
                </c:pt>
                <c:pt idx="1445">
                  <c:v>44926.208333333336</c:v>
                </c:pt>
                <c:pt idx="1446">
                  <c:v>44926.25</c:v>
                </c:pt>
                <c:pt idx="1447">
                  <c:v>44926.291666666664</c:v>
                </c:pt>
                <c:pt idx="1448">
                  <c:v>44926.333333333336</c:v>
                </c:pt>
                <c:pt idx="1449">
                  <c:v>44926.375</c:v>
                </c:pt>
                <c:pt idx="1450">
                  <c:v>44926.416666666664</c:v>
                </c:pt>
                <c:pt idx="1451">
                  <c:v>44926.458333333336</c:v>
                </c:pt>
                <c:pt idx="1452">
                  <c:v>44926.5</c:v>
                </c:pt>
                <c:pt idx="1453">
                  <c:v>44926.541666666664</c:v>
                </c:pt>
                <c:pt idx="1454">
                  <c:v>44926.583333333336</c:v>
                </c:pt>
                <c:pt idx="1455">
                  <c:v>44926.625</c:v>
                </c:pt>
                <c:pt idx="1456">
                  <c:v>44926.666666666664</c:v>
                </c:pt>
                <c:pt idx="1457">
                  <c:v>44926.708333333336</c:v>
                </c:pt>
                <c:pt idx="1458">
                  <c:v>44926.75</c:v>
                </c:pt>
                <c:pt idx="1459">
                  <c:v>44926.791666666664</c:v>
                </c:pt>
                <c:pt idx="1460">
                  <c:v>44926.833333333336</c:v>
                </c:pt>
                <c:pt idx="1461">
                  <c:v>44926.875</c:v>
                </c:pt>
                <c:pt idx="1462">
                  <c:v>44926.916666666664</c:v>
                </c:pt>
                <c:pt idx="1463">
                  <c:v>44926.958333333336</c:v>
                </c:pt>
                <c:pt idx="1464">
                  <c:v>44927</c:v>
                </c:pt>
                <c:pt idx="1465">
                  <c:v>44927.041666666664</c:v>
                </c:pt>
                <c:pt idx="1466">
                  <c:v>44927.083333333336</c:v>
                </c:pt>
                <c:pt idx="1467">
                  <c:v>44927.125</c:v>
                </c:pt>
                <c:pt idx="1468">
                  <c:v>44927.166666666664</c:v>
                </c:pt>
                <c:pt idx="1469">
                  <c:v>44927.208333333336</c:v>
                </c:pt>
                <c:pt idx="1470">
                  <c:v>44927.25</c:v>
                </c:pt>
                <c:pt idx="1471">
                  <c:v>44927.291666666664</c:v>
                </c:pt>
                <c:pt idx="1472">
                  <c:v>44927.333333333336</c:v>
                </c:pt>
                <c:pt idx="1473">
                  <c:v>44927.375</c:v>
                </c:pt>
                <c:pt idx="1474">
                  <c:v>44927.416666666664</c:v>
                </c:pt>
                <c:pt idx="1475">
                  <c:v>44927.458333333336</c:v>
                </c:pt>
                <c:pt idx="1476">
                  <c:v>44927.5</c:v>
                </c:pt>
                <c:pt idx="1477">
                  <c:v>44927.541666666664</c:v>
                </c:pt>
                <c:pt idx="1478">
                  <c:v>44927.583333333336</c:v>
                </c:pt>
                <c:pt idx="1479">
                  <c:v>44927.625</c:v>
                </c:pt>
                <c:pt idx="1480">
                  <c:v>44927.666666666664</c:v>
                </c:pt>
                <c:pt idx="1481">
                  <c:v>44927.708333333336</c:v>
                </c:pt>
                <c:pt idx="1482">
                  <c:v>44927.75</c:v>
                </c:pt>
                <c:pt idx="1483">
                  <c:v>44927.791666666664</c:v>
                </c:pt>
                <c:pt idx="1484">
                  <c:v>44927.833333333336</c:v>
                </c:pt>
                <c:pt idx="1485">
                  <c:v>44927.875</c:v>
                </c:pt>
                <c:pt idx="1486">
                  <c:v>44927.916666666664</c:v>
                </c:pt>
                <c:pt idx="1487">
                  <c:v>44927.958333333336</c:v>
                </c:pt>
                <c:pt idx="1488">
                  <c:v>44928</c:v>
                </c:pt>
                <c:pt idx="1489">
                  <c:v>44928.041666666664</c:v>
                </c:pt>
                <c:pt idx="1490">
                  <c:v>44928.083333333336</c:v>
                </c:pt>
                <c:pt idx="1491">
                  <c:v>44928.125</c:v>
                </c:pt>
                <c:pt idx="1492">
                  <c:v>44928.166666666664</c:v>
                </c:pt>
                <c:pt idx="1493">
                  <c:v>44928.208333333336</c:v>
                </c:pt>
                <c:pt idx="1494">
                  <c:v>44928.25</c:v>
                </c:pt>
                <c:pt idx="1495">
                  <c:v>44928.291666666664</c:v>
                </c:pt>
                <c:pt idx="1496">
                  <c:v>44928.333333333336</c:v>
                </c:pt>
                <c:pt idx="1497">
                  <c:v>44928.375</c:v>
                </c:pt>
                <c:pt idx="1498">
                  <c:v>44928.416666666664</c:v>
                </c:pt>
                <c:pt idx="1499">
                  <c:v>44928.458333333336</c:v>
                </c:pt>
                <c:pt idx="1500">
                  <c:v>44928.5</c:v>
                </c:pt>
                <c:pt idx="1501">
                  <c:v>44928.541666666664</c:v>
                </c:pt>
                <c:pt idx="1502">
                  <c:v>44928.583333333336</c:v>
                </c:pt>
                <c:pt idx="1503">
                  <c:v>44928.625</c:v>
                </c:pt>
                <c:pt idx="1504">
                  <c:v>44928.666666666664</c:v>
                </c:pt>
                <c:pt idx="1505">
                  <c:v>44928.708333333336</c:v>
                </c:pt>
                <c:pt idx="1506">
                  <c:v>44928.75</c:v>
                </c:pt>
                <c:pt idx="1507">
                  <c:v>44928.791666666664</c:v>
                </c:pt>
                <c:pt idx="1508">
                  <c:v>44928.833333333336</c:v>
                </c:pt>
                <c:pt idx="1509">
                  <c:v>44928.875</c:v>
                </c:pt>
                <c:pt idx="1510">
                  <c:v>44928.916666666664</c:v>
                </c:pt>
                <c:pt idx="1511">
                  <c:v>44928.958333333336</c:v>
                </c:pt>
                <c:pt idx="1512">
                  <c:v>44929</c:v>
                </c:pt>
                <c:pt idx="1513">
                  <c:v>44929.041666666664</c:v>
                </c:pt>
                <c:pt idx="1514">
                  <c:v>44929.083333333336</c:v>
                </c:pt>
                <c:pt idx="1515">
                  <c:v>44929.125</c:v>
                </c:pt>
                <c:pt idx="1516">
                  <c:v>44929.166666666664</c:v>
                </c:pt>
                <c:pt idx="1517">
                  <c:v>44929.208333333336</c:v>
                </c:pt>
                <c:pt idx="1518">
                  <c:v>44929.25</c:v>
                </c:pt>
                <c:pt idx="1519">
                  <c:v>44929.291666666664</c:v>
                </c:pt>
                <c:pt idx="1520">
                  <c:v>44929.333333333336</c:v>
                </c:pt>
                <c:pt idx="1521">
                  <c:v>44929.375</c:v>
                </c:pt>
                <c:pt idx="1522">
                  <c:v>44929.416666666664</c:v>
                </c:pt>
                <c:pt idx="1523">
                  <c:v>44929.458333333336</c:v>
                </c:pt>
                <c:pt idx="1524">
                  <c:v>44929.5</c:v>
                </c:pt>
                <c:pt idx="1525">
                  <c:v>44929.541666666664</c:v>
                </c:pt>
                <c:pt idx="1526">
                  <c:v>44929.583333333336</c:v>
                </c:pt>
                <c:pt idx="1527">
                  <c:v>44929.625</c:v>
                </c:pt>
                <c:pt idx="1528">
                  <c:v>44929.666666666664</c:v>
                </c:pt>
                <c:pt idx="1529">
                  <c:v>44929.708333333336</c:v>
                </c:pt>
                <c:pt idx="1530">
                  <c:v>44929.75</c:v>
                </c:pt>
                <c:pt idx="1531">
                  <c:v>44929.791666666664</c:v>
                </c:pt>
                <c:pt idx="1532">
                  <c:v>44929.833333333336</c:v>
                </c:pt>
                <c:pt idx="1533">
                  <c:v>44929.875</c:v>
                </c:pt>
                <c:pt idx="1534">
                  <c:v>44929.916666666664</c:v>
                </c:pt>
                <c:pt idx="1535">
                  <c:v>44929.958333333336</c:v>
                </c:pt>
                <c:pt idx="1536">
                  <c:v>44930</c:v>
                </c:pt>
                <c:pt idx="1537">
                  <c:v>44930.041666666664</c:v>
                </c:pt>
                <c:pt idx="1538">
                  <c:v>44930.083333333336</c:v>
                </c:pt>
                <c:pt idx="1539">
                  <c:v>44930.125</c:v>
                </c:pt>
                <c:pt idx="1540">
                  <c:v>44930.166666666664</c:v>
                </c:pt>
                <c:pt idx="1541">
                  <c:v>44930.208333333336</c:v>
                </c:pt>
                <c:pt idx="1542">
                  <c:v>44930.25</c:v>
                </c:pt>
                <c:pt idx="1543">
                  <c:v>44930.291666666664</c:v>
                </c:pt>
                <c:pt idx="1544">
                  <c:v>44930.333333333336</c:v>
                </c:pt>
                <c:pt idx="1545">
                  <c:v>44930.375</c:v>
                </c:pt>
                <c:pt idx="1546">
                  <c:v>44930.416666666664</c:v>
                </c:pt>
                <c:pt idx="1547">
                  <c:v>44930.458333333336</c:v>
                </c:pt>
                <c:pt idx="1548">
                  <c:v>44930.5</c:v>
                </c:pt>
                <c:pt idx="1549">
                  <c:v>44930.541666666664</c:v>
                </c:pt>
                <c:pt idx="1550">
                  <c:v>44930.583333333336</c:v>
                </c:pt>
                <c:pt idx="1551">
                  <c:v>44930.625</c:v>
                </c:pt>
                <c:pt idx="1552">
                  <c:v>44930.666666666664</c:v>
                </c:pt>
                <c:pt idx="1553">
                  <c:v>44930.708333333336</c:v>
                </c:pt>
                <c:pt idx="1554">
                  <c:v>44930.75</c:v>
                </c:pt>
                <c:pt idx="1555">
                  <c:v>44930.791666666664</c:v>
                </c:pt>
                <c:pt idx="1556">
                  <c:v>44930.833333333336</c:v>
                </c:pt>
                <c:pt idx="1557">
                  <c:v>44930.875</c:v>
                </c:pt>
                <c:pt idx="1558">
                  <c:v>44930.916666666664</c:v>
                </c:pt>
                <c:pt idx="1559">
                  <c:v>44930.958333333336</c:v>
                </c:pt>
                <c:pt idx="1560">
                  <c:v>44931</c:v>
                </c:pt>
                <c:pt idx="1561">
                  <c:v>44931.041666666664</c:v>
                </c:pt>
                <c:pt idx="1562">
                  <c:v>44931.083333333336</c:v>
                </c:pt>
                <c:pt idx="1563">
                  <c:v>44931.125</c:v>
                </c:pt>
                <c:pt idx="1564">
                  <c:v>44931.166666666664</c:v>
                </c:pt>
                <c:pt idx="1565">
                  <c:v>44931.208333333336</c:v>
                </c:pt>
                <c:pt idx="1566">
                  <c:v>44931.25</c:v>
                </c:pt>
                <c:pt idx="1567">
                  <c:v>44931.291666666664</c:v>
                </c:pt>
                <c:pt idx="1568">
                  <c:v>44931.333333333336</c:v>
                </c:pt>
                <c:pt idx="1569">
                  <c:v>44931.375</c:v>
                </c:pt>
                <c:pt idx="1570">
                  <c:v>44931.416666666664</c:v>
                </c:pt>
                <c:pt idx="1571">
                  <c:v>44931.458333333336</c:v>
                </c:pt>
                <c:pt idx="1572">
                  <c:v>44931.5</c:v>
                </c:pt>
                <c:pt idx="1573">
                  <c:v>44931.541666666664</c:v>
                </c:pt>
                <c:pt idx="1574">
                  <c:v>44931.583333333336</c:v>
                </c:pt>
                <c:pt idx="1575">
                  <c:v>44931.625</c:v>
                </c:pt>
                <c:pt idx="1576">
                  <c:v>44931.666666666664</c:v>
                </c:pt>
                <c:pt idx="1577">
                  <c:v>44931.708333333336</c:v>
                </c:pt>
                <c:pt idx="1578">
                  <c:v>44931.75</c:v>
                </c:pt>
                <c:pt idx="1579">
                  <c:v>44931.791666666664</c:v>
                </c:pt>
                <c:pt idx="1580">
                  <c:v>44931.833333333336</c:v>
                </c:pt>
                <c:pt idx="1581">
                  <c:v>44931.875</c:v>
                </c:pt>
                <c:pt idx="1582">
                  <c:v>44931.916666666664</c:v>
                </c:pt>
                <c:pt idx="1583">
                  <c:v>44931.958333333336</c:v>
                </c:pt>
                <c:pt idx="1584">
                  <c:v>44932</c:v>
                </c:pt>
                <c:pt idx="1585">
                  <c:v>44932.041666666664</c:v>
                </c:pt>
                <c:pt idx="1586">
                  <c:v>44932.083333333336</c:v>
                </c:pt>
                <c:pt idx="1587">
                  <c:v>44932.125</c:v>
                </c:pt>
                <c:pt idx="1588">
                  <c:v>44932.166666666664</c:v>
                </c:pt>
                <c:pt idx="1589">
                  <c:v>44932.208333333336</c:v>
                </c:pt>
                <c:pt idx="1590">
                  <c:v>44932.25</c:v>
                </c:pt>
                <c:pt idx="1591">
                  <c:v>44932.291666666664</c:v>
                </c:pt>
                <c:pt idx="1592">
                  <c:v>44932.333333333336</c:v>
                </c:pt>
                <c:pt idx="1593">
                  <c:v>44932.375</c:v>
                </c:pt>
                <c:pt idx="1594">
                  <c:v>44932.416666666664</c:v>
                </c:pt>
                <c:pt idx="1595">
                  <c:v>44932.458333333336</c:v>
                </c:pt>
                <c:pt idx="1596">
                  <c:v>44932.5</c:v>
                </c:pt>
                <c:pt idx="1597">
                  <c:v>44932.541666666664</c:v>
                </c:pt>
                <c:pt idx="1598">
                  <c:v>44932.583333333336</c:v>
                </c:pt>
                <c:pt idx="1599">
                  <c:v>44932.625</c:v>
                </c:pt>
                <c:pt idx="1600">
                  <c:v>44932.666666666664</c:v>
                </c:pt>
                <c:pt idx="1601">
                  <c:v>44932.708333333336</c:v>
                </c:pt>
                <c:pt idx="1602">
                  <c:v>44932.75</c:v>
                </c:pt>
                <c:pt idx="1603">
                  <c:v>44932.791666666664</c:v>
                </c:pt>
                <c:pt idx="1604">
                  <c:v>44932.833333333336</c:v>
                </c:pt>
                <c:pt idx="1605">
                  <c:v>44932.875</c:v>
                </c:pt>
                <c:pt idx="1606">
                  <c:v>44932.916666666664</c:v>
                </c:pt>
                <c:pt idx="1607">
                  <c:v>44932.958333333336</c:v>
                </c:pt>
                <c:pt idx="1608">
                  <c:v>44933</c:v>
                </c:pt>
                <c:pt idx="1609">
                  <c:v>44933.041666666664</c:v>
                </c:pt>
                <c:pt idx="1610">
                  <c:v>44933.083333333336</c:v>
                </c:pt>
                <c:pt idx="1611">
                  <c:v>44933.125</c:v>
                </c:pt>
                <c:pt idx="1612">
                  <c:v>44933.166666666664</c:v>
                </c:pt>
                <c:pt idx="1613">
                  <c:v>44933.208333333336</c:v>
                </c:pt>
                <c:pt idx="1614">
                  <c:v>44933.25</c:v>
                </c:pt>
                <c:pt idx="1615">
                  <c:v>44933.291666666664</c:v>
                </c:pt>
                <c:pt idx="1616">
                  <c:v>44933.333333333336</c:v>
                </c:pt>
                <c:pt idx="1617">
                  <c:v>44933.375</c:v>
                </c:pt>
                <c:pt idx="1618">
                  <c:v>44933.416666666664</c:v>
                </c:pt>
                <c:pt idx="1619">
                  <c:v>44933.458333333336</c:v>
                </c:pt>
                <c:pt idx="1620">
                  <c:v>44933.5</c:v>
                </c:pt>
                <c:pt idx="1621">
                  <c:v>44933.541666666664</c:v>
                </c:pt>
                <c:pt idx="1622">
                  <c:v>44933.583333333336</c:v>
                </c:pt>
                <c:pt idx="1623">
                  <c:v>44933.625</c:v>
                </c:pt>
                <c:pt idx="1624">
                  <c:v>44933.666666666664</c:v>
                </c:pt>
                <c:pt idx="1625">
                  <c:v>44933.708333333336</c:v>
                </c:pt>
                <c:pt idx="1626">
                  <c:v>44933.75</c:v>
                </c:pt>
                <c:pt idx="1627">
                  <c:v>44933.791666666664</c:v>
                </c:pt>
                <c:pt idx="1628">
                  <c:v>44933.833333333336</c:v>
                </c:pt>
                <c:pt idx="1629">
                  <c:v>44933.875</c:v>
                </c:pt>
                <c:pt idx="1630">
                  <c:v>44933.916666666664</c:v>
                </c:pt>
                <c:pt idx="1631">
                  <c:v>44933.958333333336</c:v>
                </c:pt>
                <c:pt idx="1632">
                  <c:v>44934</c:v>
                </c:pt>
                <c:pt idx="1633">
                  <c:v>44934.041666666664</c:v>
                </c:pt>
                <c:pt idx="1634">
                  <c:v>44934.083333333336</c:v>
                </c:pt>
                <c:pt idx="1635">
                  <c:v>44934.125</c:v>
                </c:pt>
                <c:pt idx="1636">
                  <c:v>44934.166666666664</c:v>
                </c:pt>
                <c:pt idx="1637">
                  <c:v>44934.208333333336</c:v>
                </c:pt>
                <c:pt idx="1638">
                  <c:v>44934.25</c:v>
                </c:pt>
                <c:pt idx="1639">
                  <c:v>44934.291666666664</c:v>
                </c:pt>
                <c:pt idx="1640">
                  <c:v>44934.333333333336</c:v>
                </c:pt>
                <c:pt idx="1641">
                  <c:v>44934.375</c:v>
                </c:pt>
                <c:pt idx="1642">
                  <c:v>44934.416666666664</c:v>
                </c:pt>
                <c:pt idx="1643">
                  <c:v>44934.458333333336</c:v>
                </c:pt>
                <c:pt idx="1644">
                  <c:v>44934.5</c:v>
                </c:pt>
                <c:pt idx="1645">
                  <c:v>44934.541666666664</c:v>
                </c:pt>
                <c:pt idx="1646">
                  <c:v>44934.583333333336</c:v>
                </c:pt>
                <c:pt idx="1647">
                  <c:v>44934.625</c:v>
                </c:pt>
                <c:pt idx="1648">
                  <c:v>44934.666666666664</c:v>
                </c:pt>
                <c:pt idx="1649">
                  <c:v>44934.708333333336</c:v>
                </c:pt>
                <c:pt idx="1650">
                  <c:v>44934.75</c:v>
                </c:pt>
                <c:pt idx="1651">
                  <c:v>44934.791666666664</c:v>
                </c:pt>
                <c:pt idx="1652">
                  <c:v>44934.833333333336</c:v>
                </c:pt>
                <c:pt idx="1653">
                  <c:v>44934.875</c:v>
                </c:pt>
                <c:pt idx="1654">
                  <c:v>44934.916666666664</c:v>
                </c:pt>
                <c:pt idx="1655">
                  <c:v>44934.958333333336</c:v>
                </c:pt>
                <c:pt idx="1656">
                  <c:v>44935</c:v>
                </c:pt>
                <c:pt idx="1657">
                  <c:v>44935.041666666664</c:v>
                </c:pt>
                <c:pt idx="1658">
                  <c:v>44935.083333333336</c:v>
                </c:pt>
                <c:pt idx="1659">
                  <c:v>44935.125</c:v>
                </c:pt>
                <c:pt idx="1660">
                  <c:v>44935.166666666664</c:v>
                </c:pt>
                <c:pt idx="1661">
                  <c:v>44935.208333333336</c:v>
                </c:pt>
                <c:pt idx="1662">
                  <c:v>44935.25</c:v>
                </c:pt>
                <c:pt idx="1663">
                  <c:v>44935.291666666664</c:v>
                </c:pt>
                <c:pt idx="1664">
                  <c:v>44935.333333333336</c:v>
                </c:pt>
                <c:pt idx="1665">
                  <c:v>44935.375</c:v>
                </c:pt>
                <c:pt idx="1666">
                  <c:v>44935.416666666664</c:v>
                </c:pt>
                <c:pt idx="1667">
                  <c:v>44935.458333333336</c:v>
                </c:pt>
                <c:pt idx="1668">
                  <c:v>44935.5</c:v>
                </c:pt>
                <c:pt idx="1669">
                  <c:v>44935.541666666664</c:v>
                </c:pt>
                <c:pt idx="1670">
                  <c:v>44935.583333333336</c:v>
                </c:pt>
                <c:pt idx="1671">
                  <c:v>44935.625</c:v>
                </c:pt>
                <c:pt idx="1672">
                  <c:v>44935.666666666664</c:v>
                </c:pt>
                <c:pt idx="1673">
                  <c:v>44935.708333333336</c:v>
                </c:pt>
                <c:pt idx="1674">
                  <c:v>44935.75</c:v>
                </c:pt>
                <c:pt idx="1675">
                  <c:v>44935.791666666664</c:v>
                </c:pt>
                <c:pt idx="1676">
                  <c:v>44935.833333333336</c:v>
                </c:pt>
                <c:pt idx="1677">
                  <c:v>44935.875</c:v>
                </c:pt>
                <c:pt idx="1678">
                  <c:v>44935.916666666664</c:v>
                </c:pt>
                <c:pt idx="1679">
                  <c:v>44935.958333333336</c:v>
                </c:pt>
                <c:pt idx="1680">
                  <c:v>44936</c:v>
                </c:pt>
                <c:pt idx="1681">
                  <c:v>44936.041666666664</c:v>
                </c:pt>
                <c:pt idx="1682">
                  <c:v>44936.083333333336</c:v>
                </c:pt>
                <c:pt idx="1683">
                  <c:v>44936.125</c:v>
                </c:pt>
                <c:pt idx="1684">
                  <c:v>44936.166666666664</c:v>
                </c:pt>
                <c:pt idx="1685">
                  <c:v>44936.208333333336</c:v>
                </c:pt>
                <c:pt idx="1686">
                  <c:v>44936.25</c:v>
                </c:pt>
                <c:pt idx="1687">
                  <c:v>44936.291666666664</c:v>
                </c:pt>
                <c:pt idx="1688">
                  <c:v>44936.333333333336</c:v>
                </c:pt>
                <c:pt idx="1689">
                  <c:v>44936.375</c:v>
                </c:pt>
                <c:pt idx="1690">
                  <c:v>44936.416666666664</c:v>
                </c:pt>
                <c:pt idx="1691">
                  <c:v>44936.458333333336</c:v>
                </c:pt>
                <c:pt idx="1692">
                  <c:v>44936.5</c:v>
                </c:pt>
                <c:pt idx="1693">
                  <c:v>44936.541666666664</c:v>
                </c:pt>
                <c:pt idx="1694">
                  <c:v>44936.583333333336</c:v>
                </c:pt>
                <c:pt idx="1695">
                  <c:v>44936.625</c:v>
                </c:pt>
                <c:pt idx="1696">
                  <c:v>44936.666666666664</c:v>
                </c:pt>
                <c:pt idx="1697">
                  <c:v>44936.708333333336</c:v>
                </c:pt>
                <c:pt idx="1698">
                  <c:v>44936.75</c:v>
                </c:pt>
                <c:pt idx="1699">
                  <c:v>44936.791666666664</c:v>
                </c:pt>
                <c:pt idx="1700">
                  <c:v>44936.833333333336</c:v>
                </c:pt>
                <c:pt idx="1701">
                  <c:v>44936.875</c:v>
                </c:pt>
                <c:pt idx="1702">
                  <c:v>44936.916666666664</c:v>
                </c:pt>
                <c:pt idx="1703">
                  <c:v>44936.958333333336</c:v>
                </c:pt>
                <c:pt idx="1704">
                  <c:v>44937</c:v>
                </c:pt>
                <c:pt idx="1705">
                  <c:v>44937.041666666664</c:v>
                </c:pt>
                <c:pt idx="1706">
                  <c:v>44937.083333333336</c:v>
                </c:pt>
                <c:pt idx="1707">
                  <c:v>44937.125</c:v>
                </c:pt>
                <c:pt idx="1708">
                  <c:v>44937.166666666664</c:v>
                </c:pt>
                <c:pt idx="1709">
                  <c:v>44937.208333333336</c:v>
                </c:pt>
                <c:pt idx="1710">
                  <c:v>44937.25</c:v>
                </c:pt>
                <c:pt idx="1711">
                  <c:v>44937.291666666664</c:v>
                </c:pt>
                <c:pt idx="1712">
                  <c:v>44937.333333333336</c:v>
                </c:pt>
                <c:pt idx="1713">
                  <c:v>44937.375</c:v>
                </c:pt>
                <c:pt idx="1714">
                  <c:v>44937.416666666664</c:v>
                </c:pt>
                <c:pt idx="1715">
                  <c:v>44937.458333333336</c:v>
                </c:pt>
                <c:pt idx="1716">
                  <c:v>44937.5</c:v>
                </c:pt>
                <c:pt idx="1717">
                  <c:v>44937.541666666664</c:v>
                </c:pt>
                <c:pt idx="1718">
                  <c:v>44937.583333333336</c:v>
                </c:pt>
                <c:pt idx="1719">
                  <c:v>44937.625</c:v>
                </c:pt>
                <c:pt idx="1720">
                  <c:v>44937.666666666664</c:v>
                </c:pt>
                <c:pt idx="1721">
                  <c:v>44937.708333333336</c:v>
                </c:pt>
                <c:pt idx="1722">
                  <c:v>44937.75</c:v>
                </c:pt>
                <c:pt idx="1723">
                  <c:v>44937.791666666664</c:v>
                </c:pt>
                <c:pt idx="1724">
                  <c:v>44937.833333333336</c:v>
                </c:pt>
                <c:pt idx="1725">
                  <c:v>44937.875</c:v>
                </c:pt>
                <c:pt idx="1726">
                  <c:v>44937.916666666664</c:v>
                </c:pt>
                <c:pt idx="1727">
                  <c:v>44937.958333333336</c:v>
                </c:pt>
                <c:pt idx="1728">
                  <c:v>44938</c:v>
                </c:pt>
                <c:pt idx="1729">
                  <c:v>44938.041666666664</c:v>
                </c:pt>
                <c:pt idx="1730">
                  <c:v>44938.083333333336</c:v>
                </c:pt>
                <c:pt idx="1731">
                  <c:v>44938.125</c:v>
                </c:pt>
                <c:pt idx="1732">
                  <c:v>44938.166666666664</c:v>
                </c:pt>
                <c:pt idx="1733">
                  <c:v>44938.208333333336</c:v>
                </c:pt>
                <c:pt idx="1734">
                  <c:v>44938.25</c:v>
                </c:pt>
                <c:pt idx="1735">
                  <c:v>44938.291666666664</c:v>
                </c:pt>
                <c:pt idx="1736">
                  <c:v>44938.333333333336</c:v>
                </c:pt>
                <c:pt idx="1737">
                  <c:v>44938.375</c:v>
                </c:pt>
                <c:pt idx="1738">
                  <c:v>44938.416666666664</c:v>
                </c:pt>
                <c:pt idx="1739">
                  <c:v>44938.458333333336</c:v>
                </c:pt>
                <c:pt idx="1740">
                  <c:v>44938.5</c:v>
                </c:pt>
                <c:pt idx="1741">
                  <c:v>44938.541666666664</c:v>
                </c:pt>
                <c:pt idx="1742">
                  <c:v>44938.583333333336</c:v>
                </c:pt>
                <c:pt idx="1743">
                  <c:v>44938.625</c:v>
                </c:pt>
                <c:pt idx="1744">
                  <c:v>44938.666666666664</c:v>
                </c:pt>
                <c:pt idx="1745">
                  <c:v>44938.708333333336</c:v>
                </c:pt>
                <c:pt idx="1746">
                  <c:v>44938.75</c:v>
                </c:pt>
                <c:pt idx="1747">
                  <c:v>44938.791666666664</c:v>
                </c:pt>
                <c:pt idx="1748">
                  <c:v>44938.833333333336</c:v>
                </c:pt>
                <c:pt idx="1749">
                  <c:v>44938.875</c:v>
                </c:pt>
                <c:pt idx="1750">
                  <c:v>44938.916666666664</c:v>
                </c:pt>
                <c:pt idx="1751">
                  <c:v>44938.958333333336</c:v>
                </c:pt>
                <c:pt idx="1752">
                  <c:v>44939</c:v>
                </c:pt>
                <c:pt idx="1753">
                  <c:v>44939.041666666664</c:v>
                </c:pt>
                <c:pt idx="1754">
                  <c:v>44939.083333333336</c:v>
                </c:pt>
                <c:pt idx="1755">
                  <c:v>44939.125</c:v>
                </c:pt>
                <c:pt idx="1756">
                  <c:v>44939.166666666664</c:v>
                </c:pt>
                <c:pt idx="1757">
                  <c:v>44939.208333333336</c:v>
                </c:pt>
                <c:pt idx="1758">
                  <c:v>44939.25</c:v>
                </c:pt>
                <c:pt idx="1759">
                  <c:v>44939.291666666664</c:v>
                </c:pt>
                <c:pt idx="1760">
                  <c:v>44939.333333333336</c:v>
                </c:pt>
                <c:pt idx="1761">
                  <c:v>44939.375</c:v>
                </c:pt>
                <c:pt idx="1762">
                  <c:v>44939.416666666664</c:v>
                </c:pt>
                <c:pt idx="1763">
                  <c:v>44939.458333333336</c:v>
                </c:pt>
                <c:pt idx="1764">
                  <c:v>44939.5</c:v>
                </c:pt>
                <c:pt idx="1765">
                  <c:v>44939.541666666664</c:v>
                </c:pt>
                <c:pt idx="1766">
                  <c:v>44939.583333333336</c:v>
                </c:pt>
                <c:pt idx="1767">
                  <c:v>44939.625</c:v>
                </c:pt>
                <c:pt idx="1768">
                  <c:v>44939.666666666664</c:v>
                </c:pt>
                <c:pt idx="1769">
                  <c:v>44939.708333333336</c:v>
                </c:pt>
                <c:pt idx="1770">
                  <c:v>44939.75</c:v>
                </c:pt>
                <c:pt idx="1771">
                  <c:v>44939.791666666664</c:v>
                </c:pt>
                <c:pt idx="1772">
                  <c:v>44939.833333333336</c:v>
                </c:pt>
                <c:pt idx="1773">
                  <c:v>44939.875</c:v>
                </c:pt>
                <c:pt idx="1774">
                  <c:v>44939.916666666664</c:v>
                </c:pt>
                <c:pt idx="1775">
                  <c:v>44939.958333333336</c:v>
                </c:pt>
                <c:pt idx="1776">
                  <c:v>44940</c:v>
                </c:pt>
                <c:pt idx="1777">
                  <c:v>44940.041666666664</c:v>
                </c:pt>
                <c:pt idx="1778">
                  <c:v>44940.083333333336</c:v>
                </c:pt>
                <c:pt idx="1779">
                  <c:v>44940.125</c:v>
                </c:pt>
                <c:pt idx="1780">
                  <c:v>44940.166666666664</c:v>
                </c:pt>
                <c:pt idx="1781">
                  <c:v>44940.208333333336</c:v>
                </c:pt>
                <c:pt idx="1782">
                  <c:v>44940.25</c:v>
                </c:pt>
                <c:pt idx="1783">
                  <c:v>44940.291666666664</c:v>
                </c:pt>
                <c:pt idx="1784">
                  <c:v>44940.333333333336</c:v>
                </c:pt>
                <c:pt idx="1785">
                  <c:v>44940.375</c:v>
                </c:pt>
                <c:pt idx="1786">
                  <c:v>44940.416666666664</c:v>
                </c:pt>
                <c:pt idx="1787">
                  <c:v>44940.458333333336</c:v>
                </c:pt>
                <c:pt idx="1788">
                  <c:v>44940.5</c:v>
                </c:pt>
                <c:pt idx="1789">
                  <c:v>44940.541666666664</c:v>
                </c:pt>
                <c:pt idx="1790">
                  <c:v>44940.583333333336</c:v>
                </c:pt>
                <c:pt idx="1791">
                  <c:v>44940.625</c:v>
                </c:pt>
                <c:pt idx="1792">
                  <c:v>44940.666666666664</c:v>
                </c:pt>
                <c:pt idx="1793">
                  <c:v>44940.708333333336</c:v>
                </c:pt>
                <c:pt idx="1794">
                  <c:v>44940.75</c:v>
                </c:pt>
                <c:pt idx="1795">
                  <c:v>44940.791666666664</c:v>
                </c:pt>
                <c:pt idx="1796">
                  <c:v>44940.833333333336</c:v>
                </c:pt>
                <c:pt idx="1797">
                  <c:v>44940.875</c:v>
                </c:pt>
                <c:pt idx="1798">
                  <c:v>44940.916666666664</c:v>
                </c:pt>
                <c:pt idx="1799">
                  <c:v>44940.958333333336</c:v>
                </c:pt>
                <c:pt idx="1800">
                  <c:v>44941</c:v>
                </c:pt>
                <c:pt idx="1801">
                  <c:v>44941.041666666664</c:v>
                </c:pt>
                <c:pt idx="1802">
                  <c:v>44941.083333333336</c:v>
                </c:pt>
                <c:pt idx="1803">
                  <c:v>44941.125</c:v>
                </c:pt>
                <c:pt idx="1804">
                  <c:v>44941.166666666664</c:v>
                </c:pt>
                <c:pt idx="1805">
                  <c:v>44941.208333333336</c:v>
                </c:pt>
                <c:pt idx="1806">
                  <c:v>44941.25</c:v>
                </c:pt>
                <c:pt idx="1807">
                  <c:v>44941.291666666664</c:v>
                </c:pt>
                <c:pt idx="1808">
                  <c:v>44941.333333333336</c:v>
                </c:pt>
                <c:pt idx="1809">
                  <c:v>44941.375</c:v>
                </c:pt>
                <c:pt idx="1810">
                  <c:v>44941.416666666664</c:v>
                </c:pt>
                <c:pt idx="1811">
                  <c:v>44941.458333333336</c:v>
                </c:pt>
                <c:pt idx="1812">
                  <c:v>44941.5</c:v>
                </c:pt>
                <c:pt idx="1813">
                  <c:v>44941.541666666664</c:v>
                </c:pt>
                <c:pt idx="1814">
                  <c:v>44941.583333333336</c:v>
                </c:pt>
                <c:pt idx="1815">
                  <c:v>44941.625</c:v>
                </c:pt>
                <c:pt idx="1816">
                  <c:v>44941.666666666664</c:v>
                </c:pt>
                <c:pt idx="1817">
                  <c:v>44941.708333333336</c:v>
                </c:pt>
                <c:pt idx="1818">
                  <c:v>44941.75</c:v>
                </c:pt>
                <c:pt idx="1819">
                  <c:v>44941.791666666664</c:v>
                </c:pt>
                <c:pt idx="1820">
                  <c:v>44941.833333333336</c:v>
                </c:pt>
                <c:pt idx="1821">
                  <c:v>44941.875</c:v>
                </c:pt>
                <c:pt idx="1822">
                  <c:v>44941.916666666664</c:v>
                </c:pt>
                <c:pt idx="1823">
                  <c:v>44941.958333333336</c:v>
                </c:pt>
                <c:pt idx="1824">
                  <c:v>44942</c:v>
                </c:pt>
                <c:pt idx="1825">
                  <c:v>44942.041666666664</c:v>
                </c:pt>
                <c:pt idx="1826">
                  <c:v>44942.083333333336</c:v>
                </c:pt>
                <c:pt idx="1827">
                  <c:v>44942.125</c:v>
                </c:pt>
                <c:pt idx="1828">
                  <c:v>44942.166666666664</c:v>
                </c:pt>
                <c:pt idx="1829">
                  <c:v>44942.208333333336</c:v>
                </c:pt>
                <c:pt idx="1830">
                  <c:v>44942.25</c:v>
                </c:pt>
                <c:pt idx="1831">
                  <c:v>44942.291666666664</c:v>
                </c:pt>
                <c:pt idx="1832">
                  <c:v>44942.333333333336</c:v>
                </c:pt>
                <c:pt idx="1833">
                  <c:v>44942.375</c:v>
                </c:pt>
                <c:pt idx="1834">
                  <c:v>44942.416666666664</c:v>
                </c:pt>
                <c:pt idx="1835">
                  <c:v>44942.458333333336</c:v>
                </c:pt>
                <c:pt idx="1836">
                  <c:v>44942.5</c:v>
                </c:pt>
                <c:pt idx="1837">
                  <c:v>44942.541666666664</c:v>
                </c:pt>
                <c:pt idx="1838">
                  <c:v>44942.583333333336</c:v>
                </c:pt>
                <c:pt idx="1839">
                  <c:v>44942.625</c:v>
                </c:pt>
                <c:pt idx="1840">
                  <c:v>44942.666666666664</c:v>
                </c:pt>
                <c:pt idx="1841">
                  <c:v>44942.708333333336</c:v>
                </c:pt>
                <c:pt idx="1842">
                  <c:v>44942.75</c:v>
                </c:pt>
                <c:pt idx="1843">
                  <c:v>44942.791666666664</c:v>
                </c:pt>
                <c:pt idx="1844">
                  <c:v>44942.833333333336</c:v>
                </c:pt>
                <c:pt idx="1845">
                  <c:v>44942.875</c:v>
                </c:pt>
                <c:pt idx="1846">
                  <c:v>44942.916666666664</c:v>
                </c:pt>
                <c:pt idx="1847">
                  <c:v>44942.958333333336</c:v>
                </c:pt>
                <c:pt idx="1848">
                  <c:v>44943</c:v>
                </c:pt>
                <c:pt idx="1849">
                  <c:v>44943.041666666664</c:v>
                </c:pt>
                <c:pt idx="1850">
                  <c:v>44943.083333333336</c:v>
                </c:pt>
                <c:pt idx="1851">
                  <c:v>44943.125</c:v>
                </c:pt>
                <c:pt idx="1852">
                  <c:v>44943.166666666664</c:v>
                </c:pt>
                <c:pt idx="1853">
                  <c:v>44943.208333333336</c:v>
                </c:pt>
                <c:pt idx="1854">
                  <c:v>44943.25</c:v>
                </c:pt>
                <c:pt idx="1855">
                  <c:v>44943.291666666664</c:v>
                </c:pt>
                <c:pt idx="1856">
                  <c:v>44943.333333333336</c:v>
                </c:pt>
                <c:pt idx="1857">
                  <c:v>44943.375</c:v>
                </c:pt>
                <c:pt idx="1858">
                  <c:v>44943.416666666664</c:v>
                </c:pt>
                <c:pt idx="1859">
                  <c:v>44943.458333333336</c:v>
                </c:pt>
                <c:pt idx="1860">
                  <c:v>44943.5</c:v>
                </c:pt>
                <c:pt idx="1861">
                  <c:v>44943.541666666664</c:v>
                </c:pt>
                <c:pt idx="1862">
                  <c:v>44943.583333333336</c:v>
                </c:pt>
                <c:pt idx="1863">
                  <c:v>44943.625</c:v>
                </c:pt>
                <c:pt idx="1864">
                  <c:v>44943.666666666664</c:v>
                </c:pt>
                <c:pt idx="1865">
                  <c:v>44943.708333333336</c:v>
                </c:pt>
                <c:pt idx="1866">
                  <c:v>44943.75</c:v>
                </c:pt>
                <c:pt idx="1867">
                  <c:v>44943.791666666664</c:v>
                </c:pt>
                <c:pt idx="1868">
                  <c:v>44943.833333333336</c:v>
                </c:pt>
                <c:pt idx="1869">
                  <c:v>44943.875</c:v>
                </c:pt>
                <c:pt idx="1870">
                  <c:v>44943.916666666664</c:v>
                </c:pt>
                <c:pt idx="1871">
                  <c:v>44943.958333333336</c:v>
                </c:pt>
                <c:pt idx="1872">
                  <c:v>44944</c:v>
                </c:pt>
                <c:pt idx="1873">
                  <c:v>44944.041666666664</c:v>
                </c:pt>
                <c:pt idx="1874">
                  <c:v>44944.083333333336</c:v>
                </c:pt>
                <c:pt idx="1875">
                  <c:v>44944.125</c:v>
                </c:pt>
                <c:pt idx="1876">
                  <c:v>44944.166666666664</c:v>
                </c:pt>
                <c:pt idx="1877">
                  <c:v>44944.208333333336</c:v>
                </c:pt>
                <c:pt idx="1878">
                  <c:v>44944.25</c:v>
                </c:pt>
                <c:pt idx="1879">
                  <c:v>44944.291666666664</c:v>
                </c:pt>
                <c:pt idx="1880">
                  <c:v>44944.333333333336</c:v>
                </c:pt>
                <c:pt idx="1881">
                  <c:v>44944.375</c:v>
                </c:pt>
                <c:pt idx="1882">
                  <c:v>44944.416666666664</c:v>
                </c:pt>
                <c:pt idx="1883">
                  <c:v>44944.458333333336</c:v>
                </c:pt>
                <c:pt idx="1884">
                  <c:v>44944.5</c:v>
                </c:pt>
                <c:pt idx="1885">
                  <c:v>44944.541666666664</c:v>
                </c:pt>
                <c:pt idx="1886">
                  <c:v>44944.583333333336</c:v>
                </c:pt>
                <c:pt idx="1887">
                  <c:v>44944.625</c:v>
                </c:pt>
                <c:pt idx="1888">
                  <c:v>44944.666666666664</c:v>
                </c:pt>
                <c:pt idx="1889">
                  <c:v>44944.708333333336</c:v>
                </c:pt>
                <c:pt idx="1890">
                  <c:v>44944.75</c:v>
                </c:pt>
                <c:pt idx="1891">
                  <c:v>44944.791666666664</c:v>
                </c:pt>
                <c:pt idx="1892">
                  <c:v>44944.833333333336</c:v>
                </c:pt>
                <c:pt idx="1893">
                  <c:v>44944.875</c:v>
                </c:pt>
                <c:pt idx="1894">
                  <c:v>44944.916666666664</c:v>
                </c:pt>
                <c:pt idx="1895">
                  <c:v>44944.958333333336</c:v>
                </c:pt>
                <c:pt idx="1896">
                  <c:v>44945</c:v>
                </c:pt>
                <c:pt idx="1897">
                  <c:v>44945.041666666664</c:v>
                </c:pt>
                <c:pt idx="1898">
                  <c:v>44945.083333333336</c:v>
                </c:pt>
                <c:pt idx="1899">
                  <c:v>44945.125</c:v>
                </c:pt>
                <c:pt idx="1900">
                  <c:v>44945.166666666664</c:v>
                </c:pt>
                <c:pt idx="1901">
                  <c:v>44945.208333333336</c:v>
                </c:pt>
                <c:pt idx="1902">
                  <c:v>44945.25</c:v>
                </c:pt>
                <c:pt idx="1903">
                  <c:v>44945.291666666664</c:v>
                </c:pt>
                <c:pt idx="1904">
                  <c:v>44945.333333333336</c:v>
                </c:pt>
                <c:pt idx="1905">
                  <c:v>44945.375</c:v>
                </c:pt>
                <c:pt idx="1906">
                  <c:v>44945.416666666664</c:v>
                </c:pt>
                <c:pt idx="1907">
                  <c:v>44945.458333333336</c:v>
                </c:pt>
                <c:pt idx="1908">
                  <c:v>44945.5</c:v>
                </c:pt>
                <c:pt idx="1909">
                  <c:v>44945.541666666664</c:v>
                </c:pt>
                <c:pt idx="1910">
                  <c:v>44945.583333333336</c:v>
                </c:pt>
                <c:pt idx="1911">
                  <c:v>44945.625</c:v>
                </c:pt>
                <c:pt idx="1912">
                  <c:v>44945.666666666664</c:v>
                </c:pt>
                <c:pt idx="1913">
                  <c:v>44945.708333333336</c:v>
                </c:pt>
                <c:pt idx="1914">
                  <c:v>44945.75</c:v>
                </c:pt>
                <c:pt idx="1915">
                  <c:v>44945.791666666664</c:v>
                </c:pt>
                <c:pt idx="1916">
                  <c:v>44945.833333333336</c:v>
                </c:pt>
                <c:pt idx="1917">
                  <c:v>44945.875</c:v>
                </c:pt>
                <c:pt idx="1918">
                  <c:v>44945.916666666664</c:v>
                </c:pt>
                <c:pt idx="1919">
                  <c:v>44945.958333333336</c:v>
                </c:pt>
                <c:pt idx="1920">
                  <c:v>44946</c:v>
                </c:pt>
                <c:pt idx="1921">
                  <c:v>44946.041666666664</c:v>
                </c:pt>
                <c:pt idx="1922">
                  <c:v>44946.083333333336</c:v>
                </c:pt>
                <c:pt idx="1923">
                  <c:v>44946.125</c:v>
                </c:pt>
                <c:pt idx="1924">
                  <c:v>44946.166666666664</c:v>
                </c:pt>
                <c:pt idx="1925">
                  <c:v>44946.208333333336</c:v>
                </c:pt>
                <c:pt idx="1926">
                  <c:v>44946.25</c:v>
                </c:pt>
                <c:pt idx="1927">
                  <c:v>44946.291666666664</c:v>
                </c:pt>
                <c:pt idx="1928">
                  <c:v>44946.333333333336</c:v>
                </c:pt>
                <c:pt idx="1929">
                  <c:v>44946.375</c:v>
                </c:pt>
                <c:pt idx="1930">
                  <c:v>44946.416666666664</c:v>
                </c:pt>
                <c:pt idx="1931">
                  <c:v>44946.458333333336</c:v>
                </c:pt>
                <c:pt idx="1932">
                  <c:v>44946.5</c:v>
                </c:pt>
                <c:pt idx="1933">
                  <c:v>44946.541666666664</c:v>
                </c:pt>
                <c:pt idx="1934">
                  <c:v>44946.583333333336</c:v>
                </c:pt>
                <c:pt idx="1935">
                  <c:v>44946.625</c:v>
                </c:pt>
                <c:pt idx="1936">
                  <c:v>44946.666666666664</c:v>
                </c:pt>
                <c:pt idx="1937">
                  <c:v>44946.708333333336</c:v>
                </c:pt>
                <c:pt idx="1938">
                  <c:v>44946.75</c:v>
                </c:pt>
                <c:pt idx="1939">
                  <c:v>44946.791666666664</c:v>
                </c:pt>
                <c:pt idx="1940">
                  <c:v>44946.833333333336</c:v>
                </c:pt>
                <c:pt idx="1941">
                  <c:v>44946.875</c:v>
                </c:pt>
                <c:pt idx="1942">
                  <c:v>44946.916666666664</c:v>
                </c:pt>
                <c:pt idx="1943">
                  <c:v>44946.958333333336</c:v>
                </c:pt>
                <c:pt idx="1944">
                  <c:v>44947</c:v>
                </c:pt>
                <c:pt idx="1945">
                  <c:v>44947.041666666664</c:v>
                </c:pt>
                <c:pt idx="1946">
                  <c:v>44947.083333333336</c:v>
                </c:pt>
                <c:pt idx="1947">
                  <c:v>44947.125</c:v>
                </c:pt>
                <c:pt idx="1948">
                  <c:v>44947.166666666664</c:v>
                </c:pt>
                <c:pt idx="1949">
                  <c:v>44947.208333333336</c:v>
                </c:pt>
                <c:pt idx="1950">
                  <c:v>44947.25</c:v>
                </c:pt>
                <c:pt idx="1951">
                  <c:v>44947.291666666664</c:v>
                </c:pt>
                <c:pt idx="1952">
                  <c:v>44947.333333333336</c:v>
                </c:pt>
                <c:pt idx="1953">
                  <c:v>44947.375</c:v>
                </c:pt>
                <c:pt idx="1954">
                  <c:v>44947.416666666664</c:v>
                </c:pt>
                <c:pt idx="1955">
                  <c:v>44947.458333333336</c:v>
                </c:pt>
                <c:pt idx="1956">
                  <c:v>44947.5</c:v>
                </c:pt>
                <c:pt idx="1957">
                  <c:v>44947.541666666664</c:v>
                </c:pt>
                <c:pt idx="1958">
                  <c:v>44947.583333333336</c:v>
                </c:pt>
                <c:pt idx="1959">
                  <c:v>44947.625</c:v>
                </c:pt>
                <c:pt idx="1960">
                  <c:v>44947.666666666664</c:v>
                </c:pt>
                <c:pt idx="1961">
                  <c:v>44947.708333333336</c:v>
                </c:pt>
                <c:pt idx="1962">
                  <c:v>44947.75</c:v>
                </c:pt>
                <c:pt idx="1963">
                  <c:v>44947.791666666664</c:v>
                </c:pt>
                <c:pt idx="1964">
                  <c:v>44947.833333333336</c:v>
                </c:pt>
                <c:pt idx="1965">
                  <c:v>44947.875</c:v>
                </c:pt>
                <c:pt idx="1966">
                  <c:v>44947.916666666664</c:v>
                </c:pt>
                <c:pt idx="1967">
                  <c:v>44947.958333333336</c:v>
                </c:pt>
                <c:pt idx="1968">
                  <c:v>44948</c:v>
                </c:pt>
                <c:pt idx="1969">
                  <c:v>44948.041666666664</c:v>
                </c:pt>
                <c:pt idx="1970">
                  <c:v>44948.083333333336</c:v>
                </c:pt>
                <c:pt idx="1971">
                  <c:v>44948.125</c:v>
                </c:pt>
                <c:pt idx="1972">
                  <c:v>44948.166666666664</c:v>
                </c:pt>
                <c:pt idx="1973">
                  <c:v>44948.208333333336</c:v>
                </c:pt>
                <c:pt idx="1974">
                  <c:v>44948.25</c:v>
                </c:pt>
                <c:pt idx="1975">
                  <c:v>44948.291666666664</c:v>
                </c:pt>
                <c:pt idx="1976">
                  <c:v>44948.333333333336</c:v>
                </c:pt>
                <c:pt idx="1977">
                  <c:v>44948.375</c:v>
                </c:pt>
                <c:pt idx="1978">
                  <c:v>44948.416666666664</c:v>
                </c:pt>
                <c:pt idx="1979">
                  <c:v>44948.458333333336</c:v>
                </c:pt>
                <c:pt idx="1980">
                  <c:v>44948.5</c:v>
                </c:pt>
                <c:pt idx="1981">
                  <c:v>44948.541666666664</c:v>
                </c:pt>
                <c:pt idx="1982">
                  <c:v>44948.583333333336</c:v>
                </c:pt>
                <c:pt idx="1983">
                  <c:v>44948.625</c:v>
                </c:pt>
                <c:pt idx="1984">
                  <c:v>44948.666666666664</c:v>
                </c:pt>
                <c:pt idx="1985">
                  <c:v>44948.708333333336</c:v>
                </c:pt>
                <c:pt idx="1986">
                  <c:v>44948.75</c:v>
                </c:pt>
                <c:pt idx="1987">
                  <c:v>44948.791666666664</c:v>
                </c:pt>
                <c:pt idx="1988">
                  <c:v>44948.833333333336</c:v>
                </c:pt>
                <c:pt idx="1989">
                  <c:v>44948.875</c:v>
                </c:pt>
                <c:pt idx="1990">
                  <c:v>44948.916666666664</c:v>
                </c:pt>
                <c:pt idx="1991">
                  <c:v>44948.958333333336</c:v>
                </c:pt>
                <c:pt idx="1992">
                  <c:v>44949</c:v>
                </c:pt>
                <c:pt idx="1993">
                  <c:v>44949.041666666664</c:v>
                </c:pt>
                <c:pt idx="1994">
                  <c:v>44949.083333333336</c:v>
                </c:pt>
                <c:pt idx="1995">
                  <c:v>44949.125</c:v>
                </c:pt>
                <c:pt idx="1996">
                  <c:v>44949.166666666664</c:v>
                </c:pt>
                <c:pt idx="1997">
                  <c:v>44949.208333333336</c:v>
                </c:pt>
                <c:pt idx="1998">
                  <c:v>44949.25</c:v>
                </c:pt>
                <c:pt idx="1999">
                  <c:v>44949.291666666664</c:v>
                </c:pt>
                <c:pt idx="2000">
                  <c:v>44949.333333333336</c:v>
                </c:pt>
                <c:pt idx="2001">
                  <c:v>44949.375</c:v>
                </c:pt>
                <c:pt idx="2002">
                  <c:v>44949.416666666664</c:v>
                </c:pt>
                <c:pt idx="2003">
                  <c:v>44949.458333333336</c:v>
                </c:pt>
                <c:pt idx="2004">
                  <c:v>44949.5</c:v>
                </c:pt>
                <c:pt idx="2005">
                  <c:v>44949.541666666664</c:v>
                </c:pt>
                <c:pt idx="2006">
                  <c:v>44949.583333333336</c:v>
                </c:pt>
                <c:pt idx="2007">
                  <c:v>44949.625</c:v>
                </c:pt>
                <c:pt idx="2008">
                  <c:v>44949.666666666664</c:v>
                </c:pt>
                <c:pt idx="2009">
                  <c:v>44949.708333333336</c:v>
                </c:pt>
                <c:pt idx="2010">
                  <c:v>44949.75</c:v>
                </c:pt>
                <c:pt idx="2011">
                  <c:v>44949.791666666664</c:v>
                </c:pt>
                <c:pt idx="2012">
                  <c:v>44949.833333333336</c:v>
                </c:pt>
                <c:pt idx="2013">
                  <c:v>44949.875</c:v>
                </c:pt>
                <c:pt idx="2014">
                  <c:v>44949.916666666664</c:v>
                </c:pt>
                <c:pt idx="2015">
                  <c:v>44949.958333333336</c:v>
                </c:pt>
                <c:pt idx="2016">
                  <c:v>44950</c:v>
                </c:pt>
                <c:pt idx="2017">
                  <c:v>44950.041666666664</c:v>
                </c:pt>
                <c:pt idx="2018">
                  <c:v>44950.083333333336</c:v>
                </c:pt>
                <c:pt idx="2019">
                  <c:v>44950.125</c:v>
                </c:pt>
                <c:pt idx="2020">
                  <c:v>44950.166666666664</c:v>
                </c:pt>
                <c:pt idx="2021">
                  <c:v>44950.208333333336</c:v>
                </c:pt>
                <c:pt idx="2022">
                  <c:v>44950.25</c:v>
                </c:pt>
                <c:pt idx="2023">
                  <c:v>44950.291666666664</c:v>
                </c:pt>
                <c:pt idx="2024">
                  <c:v>44950.333333333336</c:v>
                </c:pt>
                <c:pt idx="2025">
                  <c:v>44950.375</c:v>
                </c:pt>
                <c:pt idx="2026">
                  <c:v>44950.416666666664</c:v>
                </c:pt>
                <c:pt idx="2027">
                  <c:v>44950.458333333336</c:v>
                </c:pt>
                <c:pt idx="2028">
                  <c:v>44950.5</c:v>
                </c:pt>
                <c:pt idx="2029">
                  <c:v>44950.541666666664</c:v>
                </c:pt>
                <c:pt idx="2030">
                  <c:v>44950.583333333336</c:v>
                </c:pt>
                <c:pt idx="2031">
                  <c:v>44950.625</c:v>
                </c:pt>
                <c:pt idx="2032">
                  <c:v>44950.666666666664</c:v>
                </c:pt>
                <c:pt idx="2033">
                  <c:v>44950.708333333336</c:v>
                </c:pt>
                <c:pt idx="2034">
                  <c:v>44950.75</c:v>
                </c:pt>
                <c:pt idx="2035">
                  <c:v>44950.791666666664</c:v>
                </c:pt>
                <c:pt idx="2036">
                  <c:v>44950.833333333336</c:v>
                </c:pt>
                <c:pt idx="2037">
                  <c:v>44950.875</c:v>
                </c:pt>
                <c:pt idx="2038">
                  <c:v>44950.916666666664</c:v>
                </c:pt>
                <c:pt idx="2039">
                  <c:v>44950.958333333336</c:v>
                </c:pt>
                <c:pt idx="2040">
                  <c:v>44951</c:v>
                </c:pt>
                <c:pt idx="2041">
                  <c:v>44951.041666666664</c:v>
                </c:pt>
                <c:pt idx="2042">
                  <c:v>44951.083333333336</c:v>
                </c:pt>
                <c:pt idx="2043">
                  <c:v>44951.125</c:v>
                </c:pt>
                <c:pt idx="2044">
                  <c:v>44951.166666666664</c:v>
                </c:pt>
                <c:pt idx="2045">
                  <c:v>44951.208333333336</c:v>
                </c:pt>
                <c:pt idx="2046">
                  <c:v>44951.25</c:v>
                </c:pt>
                <c:pt idx="2047">
                  <c:v>44951.291666666664</c:v>
                </c:pt>
                <c:pt idx="2048">
                  <c:v>44951.333333333336</c:v>
                </c:pt>
                <c:pt idx="2049">
                  <c:v>44951.375</c:v>
                </c:pt>
                <c:pt idx="2050">
                  <c:v>44951.416666666664</c:v>
                </c:pt>
                <c:pt idx="2051">
                  <c:v>44951.458333333336</c:v>
                </c:pt>
                <c:pt idx="2052">
                  <c:v>44951.5</c:v>
                </c:pt>
                <c:pt idx="2053">
                  <c:v>44951.541666666664</c:v>
                </c:pt>
                <c:pt idx="2054">
                  <c:v>44951.583333333336</c:v>
                </c:pt>
                <c:pt idx="2055">
                  <c:v>44951.625</c:v>
                </c:pt>
                <c:pt idx="2056">
                  <c:v>44951.666666666664</c:v>
                </c:pt>
                <c:pt idx="2057">
                  <c:v>44951.708333333336</c:v>
                </c:pt>
                <c:pt idx="2058">
                  <c:v>44951.75</c:v>
                </c:pt>
                <c:pt idx="2059">
                  <c:v>44951.791666666664</c:v>
                </c:pt>
                <c:pt idx="2060">
                  <c:v>44951.833333333336</c:v>
                </c:pt>
                <c:pt idx="2061">
                  <c:v>44951.875</c:v>
                </c:pt>
                <c:pt idx="2062">
                  <c:v>44951.916666666664</c:v>
                </c:pt>
                <c:pt idx="2063">
                  <c:v>44951.958333333336</c:v>
                </c:pt>
                <c:pt idx="2064">
                  <c:v>44952</c:v>
                </c:pt>
                <c:pt idx="2065">
                  <c:v>44952.041666666664</c:v>
                </c:pt>
                <c:pt idx="2066">
                  <c:v>44952.083333333336</c:v>
                </c:pt>
                <c:pt idx="2067">
                  <c:v>44952.125</c:v>
                </c:pt>
                <c:pt idx="2068">
                  <c:v>44952.166666666664</c:v>
                </c:pt>
                <c:pt idx="2069">
                  <c:v>44952.208333333336</c:v>
                </c:pt>
                <c:pt idx="2070">
                  <c:v>44952.25</c:v>
                </c:pt>
                <c:pt idx="2071">
                  <c:v>44952.291666666664</c:v>
                </c:pt>
                <c:pt idx="2072">
                  <c:v>44952.333333333336</c:v>
                </c:pt>
                <c:pt idx="2073">
                  <c:v>44952.375</c:v>
                </c:pt>
                <c:pt idx="2074">
                  <c:v>44952.416666666664</c:v>
                </c:pt>
                <c:pt idx="2075">
                  <c:v>44952.458333333336</c:v>
                </c:pt>
                <c:pt idx="2076">
                  <c:v>44952.5</c:v>
                </c:pt>
                <c:pt idx="2077">
                  <c:v>44952.541666666664</c:v>
                </c:pt>
                <c:pt idx="2078">
                  <c:v>44952.583333333336</c:v>
                </c:pt>
                <c:pt idx="2079">
                  <c:v>44952.625</c:v>
                </c:pt>
                <c:pt idx="2080">
                  <c:v>44952.666666666664</c:v>
                </c:pt>
                <c:pt idx="2081">
                  <c:v>44952.708333333336</c:v>
                </c:pt>
                <c:pt idx="2082">
                  <c:v>44952.75</c:v>
                </c:pt>
                <c:pt idx="2083">
                  <c:v>44952.791666666664</c:v>
                </c:pt>
                <c:pt idx="2084">
                  <c:v>44952.833333333336</c:v>
                </c:pt>
                <c:pt idx="2085">
                  <c:v>44952.875</c:v>
                </c:pt>
                <c:pt idx="2086">
                  <c:v>44952.916666666664</c:v>
                </c:pt>
                <c:pt idx="2087">
                  <c:v>44952.958333333336</c:v>
                </c:pt>
                <c:pt idx="2088">
                  <c:v>44953</c:v>
                </c:pt>
                <c:pt idx="2089">
                  <c:v>44953.041666666664</c:v>
                </c:pt>
                <c:pt idx="2090">
                  <c:v>44953.083333333336</c:v>
                </c:pt>
                <c:pt idx="2091">
                  <c:v>44953.125</c:v>
                </c:pt>
                <c:pt idx="2092">
                  <c:v>44953.166666666664</c:v>
                </c:pt>
                <c:pt idx="2093">
                  <c:v>44953.208333333336</c:v>
                </c:pt>
                <c:pt idx="2094">
                  <c:v>44953.25</c:v>
                </c:pt>
                <c:pt idx="2095">
                  <c:v>44953.291666666664</c:v>
                </c:pt>
                <c:pt idx="2096">
                  <c:v>44953.333333333336</c:v>
                </c:pt>
                <c:pt idx="2097">
                  <c:v>44953.375</c:v>
                </c:pt>
                <c:pt idx="2098">
                  <c:v>44953.416666666664</c:v>
                </c:pt>
                <c:pt idx="2099">
                  <c:v>44953.458333333336</c:v>
                </c:pt>
                <c:pt idx="2100">
                  <c:v>44953.5</c:v>
                </c:pt>
                <c:pt idx="2101">
                  <c:v>44953.541666666664</c:v>
                </c:pt>
                <c:pt idx="2102">
                  <c:v>44953.583333333336</c:v>
                </c:pt>
                <c:pt idx="2103">
                  <c:v>44953.625</c:v>
                </c:pt>
                <c:pt idx="2104">
                  <c:v>44953.666666666664</c:v>
                </c:pt>
                <c:pt idx="2105">
                  <c:v>44953.708333333336</c:v>
                </c:pt>
                <c:pt idx="2106">
                  <c:v>44953.75</c:v>
                </c:pt>
                <c:pt idx="2107">
                  <c:v>44953.791666666664</c:v>
                </c:pt>
                <c:pt idx="2108">
                  <c:v>44953.833333333336</c:v>
                </c:pt>
                <c:pt idx="2109">
                  <c:v>44953.875</c:v>
                </c:pt>
                <c:pt idx="2110">
                  <c:v>44953.916666666664</c:v>
                </c:pt>
                <c:pt idx="2111">
                  <c:v>44953.958333333336</c:v>
                </c:pt>
                <c:pt idx="2112">
                  <c:v>44954</c:v>
                </c:pt>
                <c:pt idx="2113">
                  <c:v>44954.041666666664</c:v>
                </c:pt>
                <c:pt idx="2114">
                  <c:v>44954.083333333336</c:v>
                </c:pt>
                <c:pt idx="2115">
                  <c:v>44954.125</c:v>
                </c:pt>
                <c:pt idx="2116">
                  <c:v>44954.166666666664</c:v>
                </c:pt>
                <c:pt idx="2117">
                  <c:v>44954.208333333336</c:v>
                </c:pt>
                <c:pt idx="2118">
                  <c:v>44954.25</c:v>
                </c:pt>
                <c:pt idx="2119">
                  <c:v>44954.291666666664</c:v>
                </c:pt>
                <c:pt idx="2120">
                  <c:v>44954.333333333336</c:v>
                </c:pt>
                <c:pt idx="2121">
                  <c:v>44954.375</c:v>
                </c:pt>
                <c:pt idx="2122">
                  <c:v>44954.416666666664</c:v>
                </c:pt>
                <c:pt idx="2123">
                  <c:v>44954.458333333336</c:v>
                </c:pt>
                <c:pt idx="2124">
                  <c:v>44954.5</c:v>
                </c:pt>
                <c:pt idx="2125">
                  <c:v>44954.541666666664</c:v>
                </c:pt>
                <c:pt idx="2126">
                  <c:v>44954.583333333336</c:v>
                </c:pt>
                <c:pt idx="2127">
                  <c:v>44954.625</c:v>
                </c:pt>
                <c:pt idx="2128">
                  <c:v>44954.666666666664</c:v>
                </c:pt>
                <c:pt idx="2129">
                  <c:v>44954.708333333336</c:v>
                </c:pt>
                <c:pt idx="2130">
                  <c:v>44954.75</c:v>
                </c:pt>
                <c:pt idx="2131">
                  <c:v>44954.791666666664</c:v>
                </c:pt>
                <c:pt idx="2132">
                  <c:v>44954.833333333336</c:v>
                </c:pt>
                <c:pt idx="2133">
                  <c:v>44954.875</c:v>
                </c:pt>
                <c:pt idx="2134">
                  <c:v>44954.916666666664</c:v>
                </c:pt>
                <c:pt idx="2135">
                  <c:v>44954.958333333336</c:v>
                </c:pt>
                <c:pt idx="2136">
                  <c:v>44955</c:v>
                </c:pt>
                <c:pt idx="2137">
                  <c:v>44955.041666666664</c:v>
                </c:pt>
                <c:pt idx="2138">
                  <c:v>44955.083333333336</c:v>
                </c:pt>
                <c:pt idx="2139">
                  <c:v>44955.125</c:v>
                </c:pt>
                <c:pt idx="2140">
                  <c:v>44955.166666666664</c:v>
                </c:pt>
                <c:pt idx="2141">
                  <c:v>44955.208333333336</c:v>
                </c:pt>
                <c:pt idx="2142">
                  <c:v>44955.25</c:v>
                </c:pt>
                <c:pt idx="2143">
                  <c:v>44955.291666666664</c:v>
                </c:pt>
                <c:pt idx="2144">
                  <c:v>44955.333333333336</c:v>
                </c:pt>
                <c:pt idx="2145">
                  <c:v>44955.375</c:v>
                </c:pt>
                <c:pt idx="2146">
                  <c:v>44955.416666666664</c:v>
                </c:pt>
                <c:pt idx="2147">
                  <c:v>44955.458333333336</c:v>
                </c:pt>
                <c:pt idx="2148">
                  <c:v>44955.5</c:v>
                </c:pt>
                <c:pt idx="2149">
                  <c:v>44955.541666666664</c:v>
                </c:pt>
                <c:pt idx="2150">
                  <c:v>44955.583333333336</c:v>
                </c:pt>
                <c:pt idx="2151">
                  <c:v>44955.625</c:v>
                </c:pt>
                <c:pt idx="2152">
                  <c:v>44955.666666666664</c:v>
                </c:pt>
                <c:pt idx="2153">
                  <c:v>44955.708333333336</c:v>
                </c:pt>
                <c:pt idx="2154">
                  <c:v>44955.75</c:v>
                </c:pt>
                <c:pt idx="2155">
                  <c:v>44955.791666666664</c:v>
                </c:pt>
                <c:pt idx="2156">
                  <c:v>44955.833333333336</c:v>
                </c:pt>
                <c:pt idx="2157">
                  <c:v>44955.875</c:v>
                </c:pt>
                <c:pt idx="2158">
                  <c:v>44955.916666666664</c:v>
                </c:pt>
                <c:pt idx="2159">
                  <c:v>44955.958333333336</c:v>
                </c:pt>
                <c:pt idx="2160">
                  <c:v>44956</c:v>
                </c:pt>
                <c:pt idx="2161">
                  <c:v>44956.041666666664</c:v>
                </c:pt>
                <c:pt idx="2162">
                  <c:v>44956.083333333336</c:v>
                </c:pt>
                <c:pt idx="2163">
                  <c:v>44956.125</c:v>
                </c:pt>
                <c:pt idx="2164">
                  <c:v>44956.166666666664</c:v>
                </c:pt>
                <c:pt idx="2165">
                  <c:v>44956.208333333336</c:v>
                </c:pt>
                <c:pt idx="2166">
                  <c:v>44956.25</c:v>
                </c:pt>
                <c:pt idx="2167">
                  <c:v>44956.291666666664</c:v>
                </c:pt>
                <c:pt idx="2168">
                  <c:v>44956.333333333336</c:v>
                </c:pt>
                <c:pt idx="2169">
                  <c:v>44956.375</c:v>
                </c:pt>
                <c:pt idx="2170">
                  <c:v>44956.416666666664</c:v>
                </c:pt>
                <c:pt idx="2171">
                  <c:v>44956.458333333336</c:v>
                </c:pt>
                <c:pt idx="2172">
                  <c:v>44956.5</c:v>
                </c:pt>
                <c:pt idx="2173">
                  <c:v>44956.541666666664</c:v>
                </c:pt>
                <c:pt idx="2174">
                  <c:v>44956.583333333336</c:v>
                </c:pt>
                <c:pt idx="2175">
                  <c:v>44956.625</c:v>
                </c:pt>
                <c:pt idx="2176">
                  <c:v>44956.666666666664</c:v>
                </c:pt>
                <c:pt idx="2177">
                  <c:v>44956.708333333336</c:v>
                </c:pt>
                <c:pt idx="2178">
                  <c:v>44956.75</c:v>
                </c:pt>
                <c:pt idx="2179">
                  <c:v>44956.791666666664</c:v>
                </c:pt>
                <c:pt idx="2180">
                  <c:v>44956.833333333336</c:v>
                </c:pt>
                <c:pt idx="2181">
                  <c:v>44956.875</c:v>
                </c:pt>
                <c:pt idx="2182">
                  <c:v>44956.916666666664</c:v>
                </c:pt>
                <c:pt idx="2183">
                  <c:v>44956.958333333336</c:v>
                </c:pt>
                <c:pt idx="2184">
                  <c:v>44957</c:v>
                </c:pt>
                <c:pt idx="2185">
                  <c:v>44957.041666666664</c:v>
                </c:pt>
                <c:pt idx="2186">
                  <c:v>44957.083333333336</c:v>
                </c:pt>
                <c:pt idx="2187">
                  <c:v>44957.125</c:v>
                </c:pt>
                <c:pt idx="2188">
                  <c:v>44957.166666666664</c:v>
                </c:pt>
                <c:pt idx="2189">
                  <c:v>44957.208333333336</c:v>
                </c:pt>
                <c:pt idx="2190">
                  <c:v>44957.25</c:v>
                </c:pt>
                <c:pt idx="2191">
                  <c:v>44957.291666666664</c:v>
                </c:pt>
                <c:pt idx="2192">
                  <c:v>44957.333333333336</c:v>
                </c:pt>
                <c:pt idx="2193">
                  <c:v>44957.375</c:v>
                </c:pt>
                <c:pt idx="2194">
                  <c:v>44957.416666666664</c:v>
                </c:pt>
                <c:pt idx="2195">
                  <c:v>44957.458333333336</c:v>
                </c:pt>
                <c:pt idx="2196">
                  <c:v>44957.5</c:v>
                </c:pt>
                <c:pt idx="2197">
                  <c:v>44957.541666666664</c:v>
                </c:pt>
                <c:pt idx="2198">
                  <c:v>44957.583333333336</c:v>
                </c:pt>
                <c:pt idx="2199">
                  <c:v>44957.625</c:v>
                </c:pt>
                <c:pt idx="2200">
                  <c:v>44957.666666666664</c:v>
                </c:pt>
                <c:pt idx="2201">
                  <c:v>44957.708333333336</c:v>
                </c:pt>
                <c:pt idx="2202">
                  <c:v>44957.75</c:v>
                </c:pt>
                <c:pt idx="2203">
                  <c:v>44957.791666666664</c:v>
                </c:pt>
                <c:pt idx="2204">
                  <c:v>44957.833333333336</c:v>
                </c:pt>
                <c:pt idx="2205">
                  <c:v>44957.875</c:v>
                </c:pt>
                <c:pt idx="2206">
                  <c:v>44957.916666666664</c:v>
                </c:pt>
                <c:pt idx="2207">
                  <c:v>44957.958333333336</c:v>
                </c:pt>
                <c:pt idx="2208">
                  <c:v>44958</c:v>
                </c:pt>
                <c:pt idx="2209">
                  <c:v>44958.041666666664</c:v>
                </c:pt>
                <c:pt idx="2210">
                  <c:v>44958.083333333336</c:v>
                </c:pt>
                <c:pt idx="2211">
                  <c:v>44958.125</c:v>
                </c:pt>
                <c:pt idx="2212">
                  <c:v>44958.166666666664</c:v>
                </c:pt>
                <c:pt idx="2213">
                  <c:v>44958.208333333336</c:v>
                </c:pt>
                <c:pt idx="2214">
                  <c:v>44958.25</c:v>
                </c:pt>
                <c:pt idx="2215">
                  <c:v>44958.291666666664</c:v>
                </c:pt>
                <c:pt idx="2216">
                  <c:v>44958.333333333336</c:v>
                </c:pt>
                <c:pt idx="2217">
                  <c:v>44958.375</c:v>
                </c:pt>
                <c:pt idx="2218">
                  <c:v>44958.416666666664</c:v>
                </c:pt>
                <c:pt idx="2219">
                  <c:v>44958.458333333336</c:v>
                </c:pt>
                <c:pt idx="2220">
                  <c:v>44958.5</c:v>
                </c:pt>
                <c:pt idx="2221">
                  <c:v>44958.541666666664</c:v>
                </c:pt>
                <c:pt idx="2222">
                  <c:v>44958.583333333336</c:v>
                </c:pt>
                <c:pt idx="2223">
                  <c:v>44958.625</c:v>
                </c:pt>
                <c:pt idx="2224">
                  <c:v>44958.666666666664</c:v>
                </c:pt>
                <c:pt idx="2225">
                  <c:v>44958.708333333336</c:v>
                </c:pt>
                <c:pt idx="2226">
                  <c:v>44958.75</c:v>
                </c:pt>
                <c:pt idx="2227">
                  <c:v>44958.791666666664</c:v>
                </c:pt>
                <c:pt idx="2228">
                  <c:v>44958.833333333336</c:v>
                </c:pt>
                <c:pt idx="2229">
                  <c:v>44958.875</c:v>
                </c:pt>
                <c:pt idx="2230">
                  <c:v>44958.916666666664</c:v>
                </c:pt>
                <c:pt idx="2231">
                  <c:v>44958.958333333336</c:v>
                </c:pt>
                <c:pt idx="2232">
                  <c:v>44959</c:v>
                </c:pt>
                <c:pt idx="2233">
                  <c:v>44959.041666666664</c:v>
                </c:pt>
                <c:pt idx="2234">
                  <c:v>44959.083333333336</c:v>
                </c:pt>
                <c:pt idx="2235">
                  <c:v>44959.125</c:v>
                </c:pt>
                <c:pt idx="2236">
                  <c:v>44959.166666666664</c:v>
                </c:pt>
                <c:pt idx="2237">
                  <c:v>44959.208333333336</c:v>
                </c:pt>
                <c:pt idx="2238">
                  <c:v>44959.25</c:v>
                </c:pt>
                <c:pt idx="2239">
                  <c:v>44959.291666666664</c:v>
                </c:pt>
                <c:pt idx="2240">
                  <c:v>44959.333333333336</c:v>
                </c:pt>
                <c:pt idx="2241">
                  <c:v>44959.375</c:v>
                </c:pt>
                <c:pt idx="2242">
                  <c:v>44959.416666666664</c:v>
                </c:pt>
                <c:pt idx="2243">
                  <c:v>44959.458333333336</c:v>
                </c:pt>
                <c:pt idx="2244">
                  <c:v>44959.5</c:v>
                </c:pt>
                <c:pt idx="2245">
                  <c:v>44959.541666666664</c:v>
                </c:pt>
                <c:pt idx="2246">
                  <c:v>44959.583333333336</c:v>
                </c:pt>
                <c:pt idx="2247">
                  <c:v>44959.625</c:v>
                </c:pt>
                <c:pt idx="2248">
                  <c:v>44959.666666666664</c:v>
                </c:pt>
                <c:pt idx="2249">
                  <c:v>44959.708333333336</c:v>
                </c:pt>
                <c:pt idx="2250">
                  <c:v>44959.75</c:v>
                </c:pt>
                <c:pt idx="2251">
                  <c:v>44959.791666666664</c:v>
                </c:pt>
                <c:pt idx="2252">
                  <c:v>44959.833333333336</c:v>
                </c:pt>
                <c:pt idx="2253">
                  <c:v>44959.875</c:v>
                </c:pt>
                <c:pt idx="2254">
                  <c:v>44959.916666666664</c:v>
                </c:pt>
                <c:pt idx="2255">
                  <c:v>44959.958333333336</c:v>
                </c:pt>
                <c:pt idx="2256">
                  <c:v>44960</c:v>
                </c:pt>
                <c:pt idx="2257">
                  <c:v>44960.041666666664</c:v>
                </c:pt>
                <c:pt idx="2258">
                  <c:v>44960.083333333336</c:v>
                </c:pt>
                <c:pt idx="2259">
                  <c:v>44960.125</c:v>
                </c:pt>
                <c:pt idx="2260">
                  <c:v>44960.166666666664</c:v>
                </c:pt>
                <c:pt idx="2261">
                  <c:v>44960.208333333336</c:v>
                </c:pt>
                <c:pt idx="2262">
                  <c:v>44960.25</c:v>
                </c:pt>
                <c:pt idx="2263">
                  <c:v>44960.291666666664</c:v>
                </c:pt>
                <c:pt idx="2264">
                  <c:v>44960.333333333336</c:v>
                </c:pt>
                <c:pt idx="2265">
                  <c:v>44960.375</c:v>
                </c:pt>
                <c:pt idx="2266">
                  <c:v>44960.416666666664</c:v>
                </c:pt>
                <c:pt idx="2267">
                  <c:v>44960.458333333336</c:v>
                </c:pt>
                <c:pt idx="2268">
                  <c:v>44960.5</c:v>
                </c:pt>
                <c:pt idx="2269">
                  <c:v>44960.541666666664</c:v>
                </c:pt>
                <c:pt idx="2270">
                  <c:v>44960.583333333336</c:v>
                </c:pt>
                <c:pt idx="2271">
                  <c:v>44960.625</c:v>
                </c:pt>
                <c:pt idx="2272">
                  <c:v>44960.666666666664</c:v>
                </c:pt>
                <c:pt idx="2273">
                  <c:v>44960.708333333336</c:v>
                </c:pt>
                <c:pt idx="2274">
                  <c:v>44960.75</c:v>
                </c:pt>
                <c:pt idx="2275">
                  <c:v>44960.791666666664</c:v>
                </c:pt>
                <c:pt idx="2276">
                  <c:v>44960.833333333336</c:v>
                </c:pt>
                <c:pt idx="2277">
                  <c:v>44960.875</c:v>
                </c:pt>
                <c:pt idx="2278">
                  <c:v>44960.916666666664</c:v>
                </c:pt>
                <c:pt idx="2279">
                  <c:v>44960.958333333336</c:v>
                </c:pt>
                <c:pt idx="2280">
                  <c:v>44961</c:v>
                </c:pt>
                <c:pt idx="2281">
                  <c:v>44961.041666666664</c:v>
                </c:pt>
                <c:pt idx="2282">
                  <c:v>44961.083333333336</c:v>
                </c:pt>
                <c:pt idx="2283">
                  <c:v>44961.125</c:v>
                </c:pt>
                <c:pt idx="2284">
                  <c:v>44961.166666666664</c:v>
                </c:pt>
                <c:pt idx="2285">
                  <c:v>44961.208333333336</c:v>
                </c:pt>
                <c:pt idx="2286">
                  <c:v>44961.25</c:v>
                </c:pt>
                <c:pt idx="2287">
                  <c:v>44961.291666666664</c:v>
                </c:pt>
                <c:pt idx="2288">
                  <c:v>44961.333333333336</c:v>
                </c:pt>
                <c:pt idx="2289">
                  <c:v>44961.375</c:v>
                </c:pt>
                <c:pt idx="2290">
                  <c:v>44961.416666666664</c:v>
                </c:pt>
                <c:pt idx="2291">
                  <c:v>44961.458333333336</c:v>
                </c:pt>
                <c:pt idx="2292">
                  <c:v>44961.5</c:v>
                </c:pt>
                <c:pt idx="2293">
                  <c:v>44961.541666666664</c:v>
                </c:pt>
                <c:pt idx="2294">
                  <c:v>44961.583333333336</c:v>
                </c:pt>
                <c:pt idx="2295">
                  <c:v>44961.625</c:v>
                </c:pt>
                <c:pt idx="2296">
                  <c:v>44961.666666666664</c:v>
                </c:pt>
                <c:pt idx="2297">
                  <c:v>44961.708333333336</c:v>
                </c:pt>
                <c:pt idx="2298">
                  <c:v>44961.75</c:v>
                </c:pt>
                <c:pt idx="2299">
                  <c:v>44961.791666666664</c:v>
                </c:pt>
                <c:pt idx="2300">
                  <c:v>44961.833333333336</c:v>
                </c:pt>
                <c:pt idx="2301">
                  <c:v>44961.875</c:v>
                </c:pt>
                <c:pt idx="2302">
                  <c:v>44961.916666666664</c:v>
                </c:pt>
                <c:pt idx="2303">
                  <c:v>44961.958333333336</c:v>
                </c:pt>
                <c:pt idx="2304">
                  <c:v>44962</c:v>
                </c:pt>
                <c:pt idx="2305">
                  <c:v>44962.041666666664</c:v>
                </c:pt>
                <c:pt idx="2306">
                  <c:v>44962.083333333336</c:v>
                </c:pt>
                <c:pt idx="2307">
                  <c:v>44962.125</c:v>
                </c:pt>
                <c:pt idx="2308">
                  <c:v>44962.166666666664</c:v>
                </c:pt>
                <c:pt idx="2309">
                  <c:v>44962.208333333336</c:v>
                </c:pt>
                <c:pt idx="2310">
                  <c:v>44962.25</c:v>
                </c:pt>
                <c:pt idx="2311">
                  <c:v>44962.291666666664</c:v>
                </c:pt>
                <c:pt idx="2312">
                  <c:v>44962.333333333336</c:v>
                </c:pt>
                <c:pt idx="2313">
                  <c:v>44962.375</c:v>
                </c:pt>
                <c:pt idx="2314">
                  <c:v>44962.416666666664</c:v>
                </c:pt>
                <c:pt idx="2315">
                  <c:v>44962.458333333336</c:v>
                </c:pt>
                <c:pt idx="2316">
                  <c:v>44962.5</c:v>
                </c:pt>
                <c:pt idx="2317">
                  <c:v>44962.541666666664</c:v>
                </c:pt>
                <c:pt idx="2318">
                  <c:v>44962.583333333336</c:v>
                </c:pt>
                <c:pt idx="2319">
                  <c:v>44962.625</c:v>
                </c:pt>
                <c:pt idx="2320">
                  <c:v>44962.666666666664</c:v>
                </c:pt>
                <c:pt idx="2321">
                  <c:v>44962.708333333336</c:v>
                </c:pt>
                <c:pt idx="2322">
                  <c:v>44962.75</c:v>
                </c:pt>
                <c:pt idx="2323">
                  <c:v>44962.791666666664</c:v>
                </c:pt>
                <c:pt idx="2324">
                  <c:v>44962.833333333336</c:v>
                </c:pt>
                <c:pt idx="2325">
                  <c:v>44962.875</c:v>
                </c:pt>
                <c:pt idx="2326">
                  <c:v>44962.916666666664</c:v>
                </c:pt>
                <c:pt idx="2327">
                  <c:v>44962.958333333336</c:v>
                </c:pt>
                <c:pt idx="2328">
                  <c:v>44963</c:v>
                </c:pt>
                <c:pt idx="2329">
                  <c:v>44963.041666666664</c:v>
                </c:pt>
                <c:pt idx="2330">
                  <c:v>44963.083333333336</c:v>
                </c:pt>
                <c:pt idx="2331">
                  <c:v>44963.125</c:v>
                </c:pt>
                <c:pt idx="2332">
                  <c:v>44963.166666666664</c:v>
                </c:pt>
                <c:pt idx="2333">
                  <c:v>44963.208333333336</c:v>
                </c:pt>
                <c:pt idx="2334">
                  <c:v>44963.25</c:v>
                </c:pt>
                <c:pt idx="2335">
                  <c:v>44963.291666666664</c:v>
                </c:pt>
                <c:pt idx="2336">
                  <c:v>44963.333333333336</c:v>
                </c:pt>
                <c:pt idx="2337">
                  <c:v>44963.375</c:v>
                </c:pt>
                <c:pt idx="2338">
                  <c:v>44963.416666666664</c:v>
                </c:pt>
                <c:pt idx="2339">
                  <c:v>44963.458333333336</c:v>
                </c:pt>
                <c:pt idx="2340">
                  <c:v>44963.5</c:v>
                </c:pt>
                <c:pt idx="2341">
                  <c:v>44963.541666666664</c:v>
                </c:pt>
                <c:pt idx="2342">
                  <c:v>44963.583333333336</c:v>
                </c:pt>
                <c:pt idx="2343">
                  <c:v>44963.625</c:v>
                </c:pt>
                <c:pt idx="2344">
                  <c:v>44963.666666666664</c:v>
                </c:pt>
                <c:pt idx="2345">
                  <c:v>44963.708333333336</c:v>
                </c:pt>
                <c:pt idx="2346">
                  <c:v>44963.75</c:v>
                </c:pt>
                <c:pt idx="2347">
                  <c:v>44963.791666666664</c:v>
                </c:pt>
                <c:pt idx="2348">
                  <c:v>44963.833333333336</c:v>
                </c:pt>
                <c:pt idx="2349">
                  <c:v>44963.875</c:v>
                </c:pt>
                <c:pt idx="2350">
                  <c:v>44963.916666666664</c:v>
                </c:pt>
                <c:pt idx="2351">
                  <c:v>44963.958333333336</c:v>
                </c:pt>
                <c:pt idx="2352">
                  <c:v>44964</c:v>
                </c:pt>
                <c:pt idx="2353">
                  <c:v>44964.041666666664</c:v>
                </c:pt>
                <c:pt idx="2354">
                  <c:v>44964.083333333336</c:v>
                </c:pt>
                <c:pt idx="2355">
                  <c:v>44964.125</c:v>
                </c:pt>
                <c:pt idx="2356">
                  <c:v>44964.166666666664</c:v>
                </c:pt>
                <c:pt idx="2357">
                  <c:v>44964.208333333336</c:v>
                </c:pt>
                <c:pt idx="2358">
                  <c:v>44964.25</c:v>
                </c:pt>
                <c:pt idx="2359">
                  <c:v>44964.291666666664</c:v>
                </c:pt>
                <c:pt idx="2360">
                  <c:v>44964.333333333336</c:v>
                </c:pt>
                <c:pt idx="2361">
                  <c:v>44964.375</c:v>
                </c:pt>
                <c:pt idx="2362">
                  <c:v>44964.416666666664</c:v>
                </c:pt>
                <c:pt idx="2363">
                  <c:v>44964.458333333336</c:v>
                </c:pt>
                <c:pt idx="2364">
                  <c:v>44964.5</c:v>
                </c:pt>
                <c:pt idx="2365">
                  <c:v>44964.541666666664</c:v>
                </c:pt>
                <c:pt idx="2366">
                  <c:v>44964.583333333336</c:v>
                </c:pt>
                <c:pt idx="2367">
                  <c:v>44964.625</c:v>
                </c:pt>
                <c:pt idx="2368">
                  <c:v>44964.666666666664</c:v>
                </c:pt>
                <c:pt idx="2369">
                  <c:v>44964.708333333336</c:v>
                </c:pt>
                <c:pt idx="2370">
                  <c:v>44964.75</c:v>
                </c:pt>
                <c:pt idx="2371">
                  <c:v>44964.791666666664</c:v>
                </c:pt>
                <c:pt idx="2372">
                  <c:v>44964.833333333336</c:v>
                </c:pt>
                <c:pt idx="2373">
                  <c:v>44964.875</c:v>
                </c:pt>
                <c:pt idx="2374">
                  <c:v>44964.916666666664</c:v>
                </c:pt>
                <c:pt idx="2375">
                  <c:v>44964.958333333336</c:v>
                </c:pt>
                <c:pt idx="2376">
                  <c:v>44965</c:v>
                </c:pt>
                <c:pt idx="2377">
                  <c:v>44965.041666666664</c:v>
                </c:pt>
                <c:pt idx="2378">
                  <c:v>44965.083333333336</c:v>
                </c:pt>
                <c:pt idx="2379">
                  <c:v>44965.125</c:v>
                </c:pt>
                <c:pt idx="2380">
                  <c:v>44965.166666666664</c:v>
                </c:pt>
                <c:pt idx="2381">
                  <c:v>44965.208333333336</c:v>
                </c:pt>
                <c:pt idx="2382">
                  <c:v>44965.25</c:v>
                </c:pt>
                <c:pt idx="2383">
                  <c:v>44965.291666666664</c:v>
                </c:pt>
                <c:pt idx="2384">
                  <c:v>44965.333333333336</c:v>
                </c:pt>
                <c:pt idx="2385">
                  <c:v>44965.375</c:v>
                </c:pt>
                <c:pt idx="2386">
                  <c:v>44965.416666666664</c:v>
                </c:pt>
                <c:pt idx="2387">
                  <c:v>44965.458333333336</c:v>
                </c:pt>
                <c:pt idx="2388">
                  <c:v>44965.5</c:v>
                </c:pt>
                <c:pt idx="2389">
                  <c:v>44965.541666666664</c:v>
                </c:pt>
                <c:pt idx="2390">
                  <c:v>44965.583333333336</c:v>
                </c:pt>
                <c:pt idx="2391">
                  <c:v>44965.625</c:v>
                </c:pt>
                <c:pt idx="2392">
                  <c:v>44965.666666666664</c:v>
                </c:pt>
                <c:pt idx="2393">
                  <c:v>44965.708333333336</c:v>
                </c:pt>
                <c:pt idx="2394">
                  <c:v>44965.75</c:v>
                </c:pt>
                <c:pt idx="2395">
                  <c:v>44965.791666666664</c:v>
                </c:pt>
                <c:pt idx="2396">
                  <c:v>44965.833333333336</c:v>
                </c:pt>
                <c:pt idx="2397">
                  <c:v>44965.875</c:v>
                </c:pt>
                <c:pt idx="2398">
                  <c:v>44965.916666666664</c:v>
                </c:pt>
                <c:pt idx="2399">
                  <c:v>44965.958333333336</c:v>
                </c:pt>
                <c:pt idx="2400">
                  <c:v>44966</c:v>
                </c:pt>
                <c:pt idx="2401">
                  <c:v>44966.041666666664</c:v>
                </c:pt>
                <c:pt idx="2402">
                  <c:v>44966.083333333336</c:v>
                </c:pt>
                <c:pt idx="2403">
                  <c:v>44966.125</c:v>
                </c:pt>
                <c:pt idx="2404">
                  <c:v>44966.166666666664</c:v>
                </c:pt>
                <c:pt idx="2405">
                  <c:v>44966.208333333336</c:v>
                </c:pt>
                <c:pt idx="2406">
                  <c:v>44966.25</c:v>
                </c:pt>
                <c:pt idx="2407">
                  <c:v>44966.291666666664</c:v>
                </c:pt>
                <c:pt idx="2408">
                  <c:v>44966.333333333336</c:v>
                </c:pt>
                <c:pt idx="2409">
                  <c:v>44966.375</c:v>
                </c:pt>
                <c:pt idx="2410">
                  <c:v>44966.416666666664</c:v>
                </c:pt>
                <c:pt idx="2411">
                  <c:v>44966.458333333336</c:v>
                </c:pt>
                <c:pt idx="2412">
                  <c:v>44966.5</c:v>
                </c:pt>
                <c:pt idx="2413">
                  <c:v>44966.541666666664</c:v>
                </c:pt>
                <c:pt idx="2414">
                  <c:v>44966.583333333336</c:v>
                </c:pt>
                <c:pt idx="2415">
                  <c:v>44966.625</c:v>
                </c:pt>
                <c:pt idx="2416">
                  <c:v>44966.666666666664</c:v>
                </c:pt>
                <c:pt idx="2417">
                  <c:v>44966.708333333336</c:v>
                </c:pt>
                <c:pt idx="2418">
                  <c:v>44966.75</c:v>
                </c:pt>
                <c:pt idx="2419">
                  <c:v>44966.791666666664</c:v>
                </c:pt>
                <c:pt idx="2420">
                  <c:v>44966.833333333336</c:v>
                </c:pt>
                <c:pt idx="2421">
                  <c:v>44966.875</c:v>
                </c:pt>
                <c:pt idx="2422">
                  <c:v>44966.916666666664</c:v>
                </c:pt>
                <c:pt idx="2423">
                  <c:v>44966.958333333336</c:v>
                </c:pt>
                <c:pt idx="2424">
                  <c:v>44967</c:v>
                </c:pt>
                <c:pt idx="2425">
                  <c:v>44967.041666666664</c:v>
                </c:pt>
                <c:pt idx="2426">
                  <c:v>44967.083333333336</c:v>
                </c:pt>
                <c:pt idx="2427">
                  <c:v>44967.125</c:v>
                </c:pt>
                <c:pt idx="2428">
                  <c:v>44967.166666666664</c:v>
                </c:pt>
                <c:pt idx="2429">
                  <c:v>44967.208333333336</c:v>
                </c:pt>
                <c:pt idx="2430">
                  <c:v>44967.25</c:v>
                </c:pt>
                <c:pt idx="2431">
                  <c:v>44967.291666666664</c:v>
                </c:pt>
                <c:pt idx="2432">
                  <c:v>44967.333333333336</c:v>
                </c:pt>
                <c:pt idx="2433">
                  <c:v>44967.375</c:v>
                </c:pt>
                <c:pt idx="2434">
                  <c:v>44967.416666666664</c:v>
                </c:pt>
                <c:pt idx="2435">
                  <c:v>44967.458333333336</c:v>
                </c:pt>
                <c:pt idx="2436">
                  <c:v>44967.5</c:v>
                </c:pt>
                <c:pt idx="2437">
                  <c:v>44967.541666666664</c:v>
                </c:pt>
                <c:pt idx="2438">
                  <c:v>44967.583333333336</c:v>
                </c:pt>
                <c:pt idx="2439">
                  <c:v>44967.625</c:v>
                </c:pt>
                <c:pt idx="2440">
                  <c:v>44967.666666666664</c:v>
                </c:pt>
                <c:pt idx="2441">
                  <c:v>44967.708333333336</c:v>
                </c:pt>
                <c:pt idx="2442">
                  <c:v>44967.75</c:v>
                </c:pt>
                <c:pt idx="2443">
                  <c:v>44967.791666666664</c:v>
                </c:pt>
                <c:pt idx="2444">
                  <c:v>44967.833333333336</c:v>
                </c:pt>
                <c:pt idx="2445">
                  <c:v>44967.875</c:v>
                </c:pt>
                <c:pt idx="2446">
                  <c:v>44967.916666666664</c:v>
                </c:pt>
                <c:pt idx="2447">
                  <c:v>44967.958333333336</c:v>
                </c:pt>
                <c:pt idx="2448">
                  <c:v>44968</c:v>
                </c:pt>
                <c:pt idx="2449">
                  <c:v>44968.041666666664</c:v>
                </c:pt>
                <c:pt idx="2450">
                  <c:v>44968.083333333336</c:v>
                </c:pt>
                <c:pt idx="2451">
                  <c:v>44968.125</c:v>
                </c:pt>
                <c:pt idx="2452">
                  <c:v>44968.166666666664</c:v>
                </c:pt>
                <c:pt idx="2453">
                  <c:v>44968.208333333336</c:v>
                </c:pt>
                <c:pt idx="2454">
                  <c:v>44968.25</c:v>
                </c:pt>
                <c:pt idx="2455">
                  <c:v>44968.291666666664</c:v>
                </c:pt>
                <c:pt idx="2456">
                  <c:v>44968.333333333336</c:v>
                </c:pt>
                <c:pt idx="2457">
                  <c:v>44968.375</c:v>
                </c:pt>
                <c:pt idx="2458">
                  <c:v>44968.416666666664</c:v>
                </c:pt>
                <c:pt idx="2459">
                  <c:v>44968.458333333336</c:v>
                </c:pt>
                <c:pt idx="2460">
                  <c:v>44968.5</c:v>
                </c:pt>
                <c:pt idx="2461">
                  <c:v>44968.541666666664</c:v>
                </c:pt>
                <c:pt idx="2462">
                  <c:v>44968.583333333336</c:v>
                </c:pt>
                <c:pt idx="2463">
                  <c:v>44968.625</c:v>
                </c:pt>
                <c:pt idx="2464">
                  <c:v>44968.666666666664</c:v>
                </c:pt>
                <c:pt idx="2465">
                  <c:v>44968.708333333336</c:v>
                </c:pt>
                <c:pt idx="2466">
                  <c:v>44968.75</c:v>
                </c:pt>
                <c:pt idx="2467">
                  <c:v>44968.791666666664</c:v>
                </c:pt>
                <c:pt idx="2468">
                  <c:v>44968.833333333336</c:v>
                </c:pt>
                <c:pt idx="2469">
                  <c:v>44968.875</c:v>
                </c:pt>
                <c:pt idx="2470">
                  <c:v>44968.916666666664</c:v>
                </c:pt>
                <c:pt idx="2471">
                  <c:v>44968.958333333336</c:v>
                </c:pt>
                <c:pt idx="2472">
                  <c:v>44969</c:v>
                </c:pt>
                <c:pt idx="2473">
                  <c:v>44969.041666666664</c:v>
                </c:pt>
                <c:pt idx="2474">
                  <c:v>44969.083333333336</c:v>
                </c:pt>
                <c:pt idx="2475">
                  <c:v>44969.125</c:v>
                </c:pt>
                <c:pt idx="2476">
                  <c:v>44969.166666666664</c:v>
                </c:pt>
                <c:pt idx="2477">
                  <c:v>44969.208333333336</c:v>
                </c:pt>
                <c:pt idx="2478">
                  <c:v>44969.25</c:v>
                </c:pt>
                <c:pt idx="2479">
                  <c:v>44969.291666666664</c:v>
                </c:pt>
                <c:pt idx="2480">
                  <c:v>44969.333333333336</c:v>
                </c:pt>
                <c:pt idx="2481">
                  <c:v>44969.375</c:v>
                </c:pt>
                <c:pt idx="2482">
                  <c:v>44969.416666666664</c:v>
                </c:pt>
                <c:pt idx="2483">
                  <c:v>44969.458333333336</c:v>
                </c:pt>
                <c:pt idx="2484">
                  <c:v>44969.5</c:v>
                </c:pt>
                <c:pt idx="2485">
                  <c:v>44969.541666666664</c:v>
                </c:pt>
                <c:pt idx="2486">
                  <c:v>44969.583333333336</c:v>
                </c:pt>
                <c:pt idx="2487">
                  <c:v>44969.625</c:v>
                </c:pt>
                <c:pt idx="2488">
                  <c:v>44969.666666666664</c:v>
                </c:pt>
                <c:pt idx="2489">
                  <c:v>44969.708333333336</c:v>
                </c:pt>
                <c:pt idx="2490">
                  <c:v>44969.75</c:v>
                </c:pt>
                <c:pt idx="2491">
                  <c:v>44969.791666666664</c:v>
                </c:pt>
                <c:pt idx="2492">
                  <c:v>44969.833333333336</c:v>
                </c:pt>
                <c:pt idx="2493">
                  <c:v>44969.875</c:v>
                </c:pt>
                <c:pt idx="2494">
                  <c:v>44969.916666666664</c:v>
                </c:pt>
                <c:pt idx="2495">
                  <c:v>44969.958333333336</c:v>
                </c:pt>
                <c:pt idx="2496">
                  <c:v>44970</c:v>
                </c:pt>
                <c:pt idx="2497">
                  <c:v>44970.041666666664</c:v>
                </c:pt>
                <c:pt idx="2498">
                  <c:v>44970.083333333336</c:v>
                </c:pt>
                <c:pt idx="2499">
                  <c:v>44970.125</c:v>
                </c:pt>
                <c:pt idx="2500">
                  <c:v>44970.166666666664</c:v>
                </c:pt>
                <c:pt idx="2501">
                  <c:v>44970.208333333336</c:v>
                </c:pt>
                <c:pt idx="2502">
                  <c:v>44970.25</c:v>
                </c:pt>
                <c:pt idx="2503">
                  <c:v>44970.291666666664</c:v>
                </c:pt>
                <c:pt idx="2504">
                  <c:v>44970.333333333336</c:v>
                </c:pt>
                <c:pt idx="2505">
                  <c:v>44970.375</c:v>
                </c:pt>
                <c:pt idx="2506">
                  <c:v>44970.416666666664</c:v>
                </c:pt>
                <c:pt idx="2507">
                  <c:v>44970.458333333336</c:v>
                </c:pt>
                <c:pt idx="2508">
                  <c:v>44970.5</c:v>
                </c:pt>
                <c:pt idx="2509">
                  <c:v>44970.541666666664</c:v>
                </c:pt>
                <c:pt idx="2510">
                  <c:v>44970.583333333336</c:v>
                </c:pt>
                <c:pt idx="2511">
                  <c:v>44970.625</c:v>
                </c:pt>
                <c:pt idx="2512">
                  <c:v>44970.666666666664</c:v>
                </c:pt>
                <c:pt idx="2513">
                  <c:v>44970.708333333336</c:v>
                </c:pt>
                <c:pt idx="2514">
                  <c:v>44970.75</c:v>
                </c:pt>
                <c:pt idx="2515">
                  <c:v>44970.791666666664</c:v>
                </c:pt>
                <c:pt idx="2516">
                  <c:v>44970.833333333336</c:v>
                </c:pt>
                <c:pt idx="2517">
                  <c:v>44970.875</c:v>
                </c:pt>
                <c:pt idx="2518">
                  <c:v>44970.916666666664</c:v>
                </c:pt>
                <c:pt idx="2519">
                  <c:v>44970.958333333336</c:v>
                </c:pt>
                <c:pt idx="2520">
                  <c:v>44971</c:v>
                </c:pt>
                <c:pt idx="2521">
                  <c:v>44971.041666666664</c:v>
                </c:pt>
                <c:pt idx="2522">
                  <c:v>44971.083333333336</c:v>
                </c:pt>
                <c:pt idx="2523">
                  <c:v>44971.125</c:v>
                </c:pt>
                <c:pt idx="2524">
                  <c:v>44971.166666666664</c:v>
                </c:pt>
                <c:pt idx="2525">
                  <c:v>44971.208333333336</c:v>
                </c:pt>
                <c:pt idx="2526">
                  <c:v>44971.25</c:v>
                </c:pt>
                <c:pt idx="2527">
                  <c:v>44971.291666666664</c:v>
                </c:pt>
                <c:pt idx="2528">
                  <c:v>44971.333333333336</c:v>
                </c:pt>
                <c:pt idx="2529">
                  <c:v>44971.375</c:v>
                </c:pt>
                <c:pt idx="2530">
                  <c:v>44971.416666666664</c:v>
                </c:pt>
                <c:pt idx="2531">
                  <c:v>44971.458333333336</c:v>
                </c:pt>
                <c:pt idx="2532">
                  <c:v>44971.5</c:v>
                </c:pt>
                <c:pt idx="2533">
                  <c:v>44971.541666666664</c:v>
                </c:pt>
                <c:pt idx="2534">
                  <c:v>44971.583333333336</c:v>
                </c:pt>
                <c:pt idx="2535">
                  <c:v>44971.625</c:v>
                </c:pt>
                <c:pt idx="2536">
                  <c:v>44971.666666666664</c:v>
                </c:pt>
                <c:pt idx="2537">
                  <c:v>44971.708333333336</c:v>
                </c:pt>
                <c:pt idx="2538">
                  <c:v>44971.75</c:v>
                </c:pt>
                <c:pt idx="2539">
                  <c:v>44971.791666666664</c:v>
                </c:pt>
                <c:pt idx="2540">
                  <c:v>44971.833333333336</c:v>
                </c:pt>
                <c:pt idx="2541">
                  <c:v>44971.875</c:v>
                </c:pt>
                <c:pt idx="2542">
                  <c:v>44971.916666666664</c:v>
                </c:pt>
                <c:pt idx="2543">
                  <c:v>44971.958333333336</c:v>
                </c:pt>
                <c:pt idx="2544">
                  <c:v>44972</c:v>
                </c:pt>
                <c:pt idx="2545">
                  <c:v>44972.041666666664</c:v>
                </c:pt>
                <c:pt idx="2546">
                  <c:v>44972.083333333336</c:v>
                </c:pt>
                <c:pt idx="2547">
                  <c:v>44972.125</c:v>
                </c:pt>
                <c:pt idx="2548">
                  <c:v>44972.166666666664</c:v>
                </c:pt>
                <c:pt idx="2549">
                  <c:v>44972.208333333336</c:v>
                </c:pt>
                <c:pt idx="2550">
                  <c:v>44972.25</c:v>
                </c:pt>
                <c:pt idx="2551">
                  <c:v>44972.291666666664</c:v>
                </c:pt>
                <c:pt idx="2552">
                  <c:v>44972.333333333336</c:v>
                </c:pt>
                <c:pt idx="2553">
                  <c:v>44972.375</c:v>
                </c:pt>
                <c:pt idx="2554">
                  <c:v>44972.416666666664</c:v>
                </c:pt>
                <c:pt idx="2555">
                  <c:v>44972.458333333336</c:v>
                </c:pt>
                <c:pt idx="2556">
                  <c:v>44972.5</c:v>
                </c:pt>
                <c:pt idx="2557">
                  <c:v>44972.541666666664</c:v>
                </c:pt>
                <c:pt idx="2558">
                  <c:v>44972.583333333336</c:v>
                </c:pt>
                <c:pt idx="2559">
                  <c:v>44972.625</c:v>
                </c:pt>
                <c:pt idx="2560">
                  <c:v>44972.666666666664</c:v>
                </c:pt>
                <c:pt idx="2561">
                  <c:v>44972.708333333336</c:v>
                </c:pt>
                <c:pt idx="2562">
                  <c:v>44972.75</c:v>
                </c:pt>
                <c:pt idx="2563">
                  <c:v>44972.791666666664</c:v>
                </c:pt>
                <c:pt idx="2564">
                  <c:v>44972.833333333336</c:v>
                </c:pt>
                <c:pt idx="2565">
                  <c:v>44972.875</c:v>
                </c:pt>
                <c:pt idx="2566">
                  <c:v>44972.916666666664</c:v>
                </c:pt>
                <c:pt idx="2567">
                  <c:v>44972.958333333336</c:v>
                </c:pt>
                <c:pt idx="2568">
                  <c:v>44973</c:v>
                </c:pt>
                <c:pt idx="2569">
                  <c:v>44973.041666666664</c:v>
                </c:pt>
                <c:pt idx="2570">
                  <c:v>44973.083333333336</c:v>
                </c:pt>
                <c:pt idx="2571">
                  <c:v>44973.125</c:v>
                </c:pt>
                <c:pt idx="2572">
                  <c:v>44973.166666666664</c:v>
                </c:pt>
                <c:pt idx="2573">
                  <c:v>44973.208333333336</c:v>
                </c:pt>
                <c:pt idx="2574">
                  <c:v>44973.25</c:v>
                </c:pt>
                <c:pt idx="2575">
                  <c:v>44973.291666666664</c:v>
                </c:pt>
                <c:pt idx="2576">
                  <c:v>44973.333333333336</c:v>
                </c:pt>
                <c:pt idx="2577">
                  <c:v>44973.375</c:v>
                </c:pt>
                <c:pt idx="2578">
                  <c:v>44973.416666666664</c:v>
                </c:pt>
                <c:pt idx="2579">
                  <c:v>44973.458333333336</c:v>
                </c:pt>
                <c:pt idx="2580">
                  <c:v>44973.5</c:v>
                </c:pt>
                <c:pt idx="2581">
                  <c:v>44973.541666666664</c:v>
                </c:pt>
                <c:pt idx="2582">
                  <c:v>44973.583333333336</c:v>
                </c:pt>
                <c:pt idx="2583">
                  <c:v>44973.625</c:v>
                </c:pt>
                <c:pt idx="2584">
                  <c:v>44973.666666666664</c:v>
                </c:pt>
                <c:pt idx="2585">
                  <c:v>44973.708333333336</c:v>
                </c:pt>
                <c:pt idx="2586">
                  <c:v>44973.75</c:v>
                </c:pt>
                <c:pt idx="2587">
                  <c:v>44973.791666666664</c:v>
                </c:pt>
                <c:pt idx="2588">
                  <c:v>44973.833333333336</c:v>
                </c:pt>
                <c:pt idx="2589">
                  <c:v>44973.875</c:v>
                </c:pt>
                <c:pt idx="2590">
                  <c:v>44973.916666666664</c:v>
                </c:pt>
                <c:pt idx="2591">
                  <c:v>44973.958333333336</c:v>
                </c:pt>
                <c:pt idx="2592">
                  <c:v>44974</c:v>
                </c:pt>
                <c:pt idx="2593">
                  <c:v>44974.041666666664</c:v>
                </c:pt>
                <c:pt idx="2594">
                  <c:v>44974.083333333336</c:v>
                </c:pt>
                <c:pt idx="2595">
                  <c:v>44974.125</c:v>
                </c:pt>
                <c:pt idx="2596">
                  <c:v>44974.166666666664</c:v>
                </c:pt>
                <c:pt idx="2597">
                  <c:v>44974.208333333336</c:v>
                </c:pt>
                <c:pt idx="2598">
                  <c:v>44974.25</c:v>
                </c:pt>
                <c:pt idx="2599">
                  <c:v>44974.291666666664</c:v>
                </c:pt>
                <c:pt idx="2600">
                  <c:v>44974.333333333336</c:v>
                </c:pt>
                <c:pt idx="2601">
                  <c:v>44974.375</c:v>
                </c:pt>
                <c:pt idx="2602">
                  <c:v>44974.416666666664</c:v>
                </c:pt>
                <c:pt idx="2603">
                  <c:v>44974.458333333336</c:v>
                </c:pt>
                <c:pt idx="2604">
                  <c:v>44974.5</c:v>
                </c:pt>
                <c:pt idx="2605">
                  <c:v>44974.541666666664</c:v>
                </c:pt>
                <c:pt idx="2606">
                  <c:v>44974.583333333336</c:v>
                </c:pt>
                <c:pt idx="2607">
                  <c:v>44974.625</c:v>
                </c:pt>
                <c:pt idx="2608">
                  <c:v>44974.666666666664</c:v>
                </c:pt>
                <c:pt idx="2609">
                  <c:v>44974.708333333336</c:v>
                </c:pt>
                <c:pt idx="2610">
                  <c:v>44974.75</c:v>
                </c:pt>
                <c:pt idx="2611">
                  <c:v>44974.791666666664</c:v>
                </c:pt>
                <c:pt idx="2612">
                  <c:v>44974.833333333336</c:v>
                </c:pt>
                <c:pt idx="2613">
                  <c:v>44974.875</c:v>
                </c:pt>
                <c:pt idx="2614">
                  <c:v>44974.916666666664</c:v>
                </c:pt>
                <c:pt idx="2615">
                  <c:v>44974.958333333336</c:v>
                </c:pt>
                <c:pt idx="2616">
                  <c:v>44975</c:v>
                </c:pt>
                <c:pt idx="2617">
                  <c:v>44975.041666666664</c:v>
                </c:pt>
                <c:pt idx="2618">
                  <c:v>44975.083333333336</c:v>
                </c:pt>
                <c:pt idx="2619">
                  <c:v>44975.125</c:v>
                </c:pt>
                <c:pt idx="2620">
                  <c:v>44975.166666666664</c:v>
                </c:pt>
                <c:pt idx="2621">
                  <c:v>44975.208333333336</c:v>
                </c:pt>
                <c:pt idx="2622">
                  <c:v>44975.25</c:v>
                </c:pt>
                <c:pt idx="2623">
                  <c:v>44975.291666666664</c:v>
                </c:pt>
                <c:pt idx="2624">
                  <c:v>44975.333333333336</c:v>
                </c:pt>
                <c:pt idx="2625">
                  <c:v>44975.375</c:v>
                </c:pt>
                <c:pt idx="2626">
                  <c:v>44975.416666666664</c:v>
                </c:pt>
                <c:pt idx="2627">
                  <c:v>44975.458333333336</c:v>
                </c:pt>
                <c:pt idx="2628">
                  <c:v>44975.5</c:v>
                </c:pt>
                <c:pt idx="2629">
                  <c:v>44975.541666666664</c:v>
                </c:pt>
                <c:pt idx="2630">
                  <c:v>44975.583333333336</c:v>
                </c:pt>
                <c:pt idx="2631">
                  <c:v>44975.625</c:v>
                </c:pt>
                <c:pt idx="2632">
                  <c:v>44975.666666666664</c:v>
                </c:pt>
                <c:pt idx="2633">
                  <c:v>44975.708333333336</c:v>
                </c:pt>
                <c:pt idx="2634">
                  <c:v>44975.75</c:v>
                </c:pt>
                <c:pt idx="2635">
                  <c:v>44975.791666666664</c:v>
                </c:pt>
                <c:pt idx="2636">
                  <c:v>44975.833333333336</c:v>
                </c:pt>
                <c:pt idx="2637">
                  <c:v>44975.875</c:v>
                </c:pt>
                <c:pt idx="2638">
                  <c:v>44975.916666666664</c:v>
                </c:pt>
                <c:pt idx="2639">
                  <c:v>44975.958333333336</c:v>
                </c:pt>
                <c:pt idx="2640">
                  <c:v>44976</c:v>
                </c:pt>
                <c:pt idx="2641">
                  <c:v>44976.041666666664</c:v>
                </c:pt>
                <c:pt idx="2642">
                  <c:v>44976.083333333336</c:v>
                </c:pt>
                <c:pt idx="2643">
                  <c:v>44976.125</c:v>
                </c:pt>
                <c:pt idx="2644">
                  <c:v>44976.166666666664</c:v>
                </c:pt>
                <c:pt idx="2645">
                  <c:v>44976.208333333336</c:v>
                </c:pt>
                <c:pt idx="2646">
                  <c:v>44976.25</c:v>
                </c:pt>
                <c:pt idx="2647">
                  <c:v>44976.291666666664</c:v>
                </c:pt>
                <c:pt idx="2648">
                  <c:v>44976.333333333336</c:v>
                </c:pt>
                <c:pt idx="2649">
                  <c:v>44976.375</c:v>
                </c:pt>
                <c:pt idx="2650">
                  <c:v>44976.416666666664</c:v>
                </c:pt>
                <c:pt idx="2651">
                  <c:v>44976.458333333336</c:v>
                </c:pt>
                <c:pt idx="2652">
                  <c:v>44976.5</c:v>
                </c:pt>
                <c:pt idx="2653">
                  <c:v>44976.541666666664</c:v>
                </c:pt>
                <c:pt idx="2654">
                  <c:v>44976.583333333336</c:v>
                </c:pt>
                <c:pt idx="2655">
                  <c:v>44976.625</c:v>
                </c:pt>
                <c:pt idx="2656">
                  <c:v>44976.666666666664</c:v>
                </c:pt>
                <c:pt idx="2657">
                  <c:v>44976.708333333336</c:v>
                </c:pt>
                <c:pt idx="2658">
                  <c:v>44976.75</c:v>
                </c:pt>
                <c:pt idx="2659">
                  <c:v>44976.791666666664</c:v>
                </c:pt>
                <c:pt idx="2660">
                  <c:v>44976.833333333336</c:v>
                </c:pt>
                <c:pt idx="2661">
                  <c:v>44976.875</c:v>
                </c:pt>
                <c:pt idx="2662">
                  <c:v>44976.916666666664</c:v>
                </c:pt>
                <c:pt idx="2663">
                  <c:v>44976.958333333336</c:v>
                </c:pt>
                <c:pt idx="2664">
                  <c:v>44977</c:v>
                </c:pt>
                <c:pt idx="2665">
                  <c:v>44977.041666666664</c:v>
                </c:pt>
                <c:pt idx="2666">
                  <c:v>44977.083333333336</c:v>
                </c:pt>
                <c:pt idx="2667">
                  <c:v>44977.125</c:v>
                </c:pt>
                <c:pt idx="2668">
                  <c:v>44977.166666666664</c:v>
                </c:pt>
                <c:pt idx="2669">
                  <c:v>44977.208333333336</c:v>
                </c:pt>
                <c:pt idx="2670">
                  <c:v>44977.25</c:v>
                </c:pt>
                <c:pt idx="2671">
                  <c:v>44977.291666666664</c:v>
                </c:pt>
                <c:pt idx="2672">
                  <c:v>44977.333333333336</c:v>
                </c:pt>
                <c:pt idx="2673">
                  <c:v>44977.375</c:v>
                </c:pt>
                <c:pt idx="2674">
                  <c:v>44977.416666666664</c:v>
                </c:pt>
                <c:pt idx="2675">
                  <c:v>44977.458333333336</c:v>
                </c:pt>
                <c:pt idx="2676">
                  <c:v>44977.5</c:v>
                </c:pt>
                <c:pt idx="2677">
                  <c:v>44977.541666666664</c:v>
                </c:pt>
                <c:pt idx="2678">
                  <c:v>44977.583333333336</c:v>
                </c:pt>
                <c:pt idx="2679">
                  <c:v>44977.625</c:v>
                </c:pt>
                <c:pt idx="2680">
                  <c:v>44977.666666666664</c:v>
                </c:pt>
                <c:pt idx="2681">
                  <c:v>44977.708333333336</c:v>
                </c:pt>
                <c:pt idx="2682">
                  <c:v>44977.75</c:v>
                </c:pt>
                <c:pt idx="2683">
                  <c:v>44977.791666666664</c:v>
                </c:pt>
                <c:pt idx="2684">
                  <c:v>44977.833333333336</c:v>
                </c:pt>
                <c:pt idx="2685">
                  <c:v>44977.875</c:v>
                </c:pt>
                <c:pt idx="2686">
                  <c:v>44977.916666666664</c:v>
                </c:pt>
                <c:pt idx="2687">
                  <c:v>44977.958333333336</c:v>
                </c:pt>
                <c:pt idx="2688">
                  <c:v>44978</c:v>
                </c:pt>
                <c:pt idx="2689">
                  <c:v>44978.041666666664</c:v>
                </c:pt>
                <c:pt idx="2690">
                  <c:v>44978.083333333336</c:v>
                </c:pt>
                <c:pt idx="2691">
                  <c:v>44978.125</c:v>
                </c:pt>
                <c:pt idx="2692">
                  <c:v>44978.166666666664</c:v>
                </c:pt>
                <c:pt idx="2693">
                  <c:v>44978.208333333336</c:v>
                </c:pt>
                <c:pt idx="2694">
                  <c:v>44978.25</c:v>
                </c:pt>
                <c:pt idx="2695">
                  <c:v>44978.291666666664</c:v>
                </c:pt>
                <c:pt idx="2696">
                  <c:v>44978.333333333336</c:v>
                </c:pt>
                <c:pt idx="2697">
                  <c:v>44978.375</c:v>
                </c:pt>
                <c:pt idx="2698">
                  <c:v>44978.416666666664</c:v>
                </c:pt>
                <c:pt idx="2699">
                  <c:v>44978.458333333336</c:v>
                </c:pt>
                <c:pt idx="2700">
                  <c:v>44978.5</c:v>
                </c:pt>
                <c:pt idx="2701">
                  <c:v>44978.541666666664</c:v>
                </c:pt>
                <c:pt idx="2702">
                  <c:v>44978.583333333336</c:v>
                </c:pt>
                <c:pt idx="2703">
                  <c:v>44978.625</c:v>
                </c:pt>
                <c:pt idx="2704">
                  <c:v>44978.666666666664</c:v>
                </c:pt>
                <c:pt idx="2705">
                  <c:v>44978.708333333336</c:v>
                </c:pt>
                <c:pt idx="2706">
                  <c:v>44978.75</c:v>
                </c:pt>
                <c:pt idx="2707">
                  <c:v>44978.791666666664</c:v>
                </c:pt>
                <c:pt idx="2708">
                  <c:v>44978.833333333336</c:v>
                </c:pt>
                <c:pt idx="2709">
                  <c:v>44978.875</c:v>
                </c:pt>
                <c:pt idx="2710">
                  <c:v>44978.916666666664</c:v>
                </c:pt>
                <c:pt idx="2711">
                  <c:v>44978.958333333336</c:v>
                </c:pt>
                <c:pt idx="2712">
                  <c:v>44979</c:v>
                </c:pt>
                <c:pt idx="2713">
                  <c:v>44979.041666666664</c:v>
                </c:pt>
                <c:pt idx="2714">
                  <c:v>44979.083333333336</c:v>
                </c:pt>
                <c:pt idx="2715">
                  <c:v>44979.125</c:v>
                </c:pt>
                <c:pt idx="2716">
                  <c:v>44979.166666666664</c:v>
                </c:pt>
                <c:pt idx="2717">
                  <c:v>44979.208333333336</c:v>
                </c:pt>
                <c:pt idx="2718">
                  <c:v>44979.25</c:v>
                </c:pt>
                <c:pt idx="2719">
                  <c:v>44979.291666666664</c:v>
                </c:pt>
                <c:pt idx="2720">
                  <c:v>44979.333333333336</c:v>
                </c:pt>
                <c:pt idx="2721">
                  <c:v>44979.375</c:v>
                </c:pt>
                <c:pt idx="2722">
                  <c:v>44979.416666666664</c:v>
                </c:pt>
                <c:pt idx="2723">
                  <c:v>44979.458333333336</c:v>
                </c:pt>
                <c:pt idx="2724">
                  <c:v>44979.5</c:v>
                </c:pt>
                <c:pt idx="2725">
                  <c:v>44979.541666666664</c:v>
                </c:pt>
                <c:pt idx="2726">
                  <c:v>44979.583333333336</c:v>
                </c:pt>
                <c:pt idx="2727">
                  <c:v>44979.625</c:v>
                </c:pt>
                <c:pt idx="2728">
                  <c:v>44979.666666666664</c:v>
                </c:pt>
                <c:pt idx="2729">
                  <c:v>44979.708333333336</c:v>
                </c:pt>
                <c:pt idx="2730">
                  <c:v>44979.75</c:v>
                </c:pt>
                <c:pt idx="2731">
                  <c:v>44979.791666666664</c:v>
                </c:pt>
                <c:pt idx="2732">
                  <c:v>44979.833333333336</c:v>
                </c:pt>
                <c:pt idx="2733">
                  <c:v>44979.875</c:v>
                </c:pt>
                <c:pt idx="2734">
                  <c:v>44979.916666666664</c:v>
                </c:pt>
                <c:pt idx="2735">
                  <c:v>44979.958333333336</c:v>
                </c:pt>
                <c:pt idx="2736">
                  <c:v>44980</c:v>
                </c:pt>
                <c:pt idx="2737">
                  <c:v>44980.041666666664</c:v>
                </c:pt>
                <c:pt idx="2738">
                  <c:v>44980.083333333336</c:v>
                </c:pt>
                <c:pt idx="2739">
                  <c:v>44980.125</c:v>
                </c:pt>
                <c:pt idx="2740">
                  <c:v>44980.166666666664</c:v>
                </c:pt>
                <c:pt idx="2741">
                  <c:v>44980.208333333336</c:v>
                </c:pt>
                <c:pt idx="2742">
                  <c:v>44980.25</c:v>
                </c:pt>
                <c:pt idx="2743">
                  <c:v>44980.291666666664</c:v>
                </c:pt>
                <c:pt idx="2744">
                  <c:v>44980.333333333336</c:v>
                </c:pt>
                <c:pt idx="2745">
                  <c:v>44980.375</c:v>
                </c:pt>
                <c:pt idx="2746">
                  <c:v>44980.416666666664</c:v>
                </c:pt>
                <c:pt idx="2747">
                  <c:v>44980.458333333336</c:v>
                </c:pt>
                <c:pt idx="2748">
                  <c:v>44980.5</c:v>
                </c:pt>
                <c:pt idx="2749">
                  <c:v>44980.541666666664</c:v>
                </c:pt>
                <c:pt idx="2750">
                  <c:v>44980.583333333336</c:v>
                </c:pt>
                <c:pt idx="2751">
                  <c:v>44980.625</c:v>
                </c:pt>
                <c:pt idx="2752">
                  <c:v>44980.666666666664</c:v>
                </c:pt>
                <c:pt idx="2753">
                  <c:v>44980.708333333336</c:v>
                </c:pt>
                <c:pt idx="2754">
                  <c:v>44980.75</c:v>
                </c:pt>
                <c:pt idx="2755">
                  <c:v>44980.791666666664</c:v>
                </c:pt>
                <c:pt idx="2756">
                  <c:v>44980.833333333336</c:v>
                </c:pt>
                <c:pt idx="2757">
                  <c:v>44980.875</c:v>
                </c:pt>
                <c:pt idx="2758">
                  <c:v>44980.916666666664</c:v>
                </c:pt>
                <c:pt idx="2759">
                  <c:v>44980.958333333336</c:v>
                </c:pt>
                <c:pt idx="2760">
                  <c:v>44981</c:v>
                </c:pt>
                <c:pt idx="2761">
                  <c:v>44981.041666666664</c:v>
                </c:pt>
                <c:pt idx="2762">
                  <c:v>44981.083333333336</c:v>
                </c:pt>
                <c:pt idx="2763">
                  <c:v>44981.125</c:v>
                </c:pt>
                <c:pt idx="2764">
                  <c:v>44981.166666666664</c:v>
                </c:pt>
                <c:pt idx="2765">
                  <c:v>44981.208333333336</c:v>
                </c:pt>
                <c:pt idx="2766">
                  <c:v>44981.25</c:v>
                </c:pt>
                <c:pt idx="2767">
                  <c:v>44981.291666666664</c:v>
                </c:pt>
                <c:pt idx="2768">
                  <c:v>44981.333333333336</c:v>
                </c:pt>
                <c:pt idx="2769">
                  <c:v>44981.375</c:v>
                </c:pt>
                <c:pt idx="2770">
                  <c:v>44981.416666666664</c:v>
                </c:pt>
                <c:pt idx="2771">
                  <c:v>44981.458333333336</c:v>
                </c:pt>
                <c:pt idx="2772">
                  <c:v>44981.5</c:v>
                </c:pt>
                <c:pt idx="2773">
                  <c:v>44981.541666666664</c:v>
                </c:pt>
                <c:pt idx="2774">
                  <c:v>44981.583333333336</c:v>
                </c:pt>
                <c:pt idx="2775">
                  <c:v>44981.625</c:v>
                </c:pt>
                <c:pt idx="2776">
                  <c:v>44981.666666666664</c:v>
                </c:pt>
                <c:pt idx="2777">
                  <c:v>44981.708333333336</c:v>
                </c:pt>
                <c:pt idx="2778">
                  <c:v>44981.75</c:v>
                </c:pt>
                <c:pt idx="2779">
                  <c:v>44981.791666666664</c:v>
                </c:pt>
                <c:pt idx="2780">
                  <c:v>44981.833333333336</c:v>
                </c:pt>
                <c:pt idx="2781">
                  <c:v>44981.875</c:v>
                </c:pt>
                <c:pt idx="2782">
                  <c:v>44981.916666666664</c:v>
                </c:pt>
                <c:pt idx="2783">
                  <c:v>44981.958333333336</c:v>
                </c:pt>
                <c:pt idx="2784">
                  <c:v>44982</c:v>
                </c:pt>
                <c:pt idx="2785">
                  <c:v>44982.041666666664</c:v>
                </c:pt>
                <c:pt idx="2786">
                  <c:v>44982.083333333336</c:v>
                </c:pt>
                <c:pt idx="2787">
                  <c:v>44982.125</c:v>
                </c:pt>
                <c:pt idx="2788">
                  <c:v>44982.166666666664</c:v>
                </c:pt>
                <c:pt idx="2789">
                  <c:v>44982.208333333336</c:v>
                </c:pt>
                <c:pt idx="2790">
                  <c:v>44982.25</c:v>
                </c:pt>
                <c:pt idx="2791">
                  <c:v>44982.291666666664</c:v>
                </c:pt>
                <c:pt idx="2792">
                  <c:v>44982.333333333336</c:v>
                </c:pt>
                <c:pt idx="2793">
                  <c:v>44982.375</c:v>
                </c:pt>
                <c:pt idx="2794">
                  <c:v>44982.416666666664</c:v>
                </c:pt>
                <c:pt idx="2795">
                  <c:v>44982.458333333336</c:v>
                </c:pt>
                <c:pt idx="2796">
                  <c:v>44982.5</c:v>
                </c:pt>
                <c:pt idx="2797">
                  <c:v>44982.541666666664</c:v>
                </c:pt>
                <c:pt idx="2798">
                  <c:v>44982.583333333336</c:v>
                </c:pt>
                <c:pt idx="2799">
                  <c:v>44982.625</c:v>
                </c:pt>
                <c:pt idx="2800">
                  <c:v>44982.666666666664</c:v>
                </c:pt>
                <c:pt idx="2801">
                  <c:v>44982.708333333336</c:v>
                </c:pt>
                <c:pt idx="2802">
                  <c:v>44982.75</c:v>
                </c:pt>
                <c:pt idx="2803">
                  <c:v>44982.791666666664</c:v>
                </c:pt>
                <c:pt idx="2804">
                  <c:v>44982.833333333336</c:v>
                </c:pt>
                <c:pt idx="2805">
                  <c:v>44982.875</c:v>
                </c:pt>
                <c:pt idx="2806">
                  <c:v>44982.916666666664</c:v>
                </c:pt>
                <c:pt idx="2807">
                  <c:v>44982.958333333336</c:v>
                </c:pt>
                <c:pt idx="2808">
                  <c:v>44983</c:v>
                </c:pt>
                <c:pt idx="2809">
                  <c:v>44983.041666666664</c:v>
                </c:pt>
                <c:pt idx="2810">
                  <c:v>44983.083333333336</c:v>
                </c:pt>
                <c:pt idx="2811">
                  <c:v>44983.125</c:v>
                </c:pt>
                <c:pt idx="2812">
                  <c:v>44983.166666666664</c:v>
                </c:pt>
                <c:pt idx="2813">
                  <c:v>44983.208333333336</c:v>
                </c:pt>
                <c:pt idx="2814">
                  <c:v>44983.25</c:v>
                </c:pt>
                <c:pt idx="2815">
                  <c:v>44983.291666666664</c:v>
                </c:pt>
                <c:pt idx="2816">
                  <c:v>44983.333333333336</c:v>
                </c:pt>
                <c:pt idx="2817">
                  <c:v>44983.375</c:v>
                </c:pt>
                <c:pt idx="2818">
                  <c:v>44983.416666666664</c:v>
                </c:pt>
                <c:pt idx="2819">
                  <c:v>44983.458333333336</c:v>
                </c:pt>
                <c:pt idx="2820">
                  <c:v>44983.5</c:v>
                </c:pt>
                <c:pt idx="2821">
                  <c:v>44983.541666666664</c:v>
                </c:pt>
                <c:pt idx="2822">
                  <c:v>44983.583333333336</c:v>
                </c:pt>
                <c:pt idx="2823">
                  <c:v>44983.625</c:v>
                </c:pt>
                <c:pt idx="2824">
                  <c:v>44983.666666666664</c:v>
                </c:pt>
                <c:pt idx="2825">
                  <c:v>44983.708333333336</c:v>
                </c:pt>
                <c:pt idx="2826">
                  <c:v>44983.75</c:v>
                </c:pt>
                <c:pt idx="2827">
                  <c:v>44983.791666666664</c:v>
                </c:pt>
                <c:pt idx="2828">
                  <c:v>44983.833333333336</c:v>
                </c:pt>
                <c:pt idx="2829">
                  <c:v>44983.875</c:v>
                </c:pt>
                <c:pt idx="2830">
                  <c:v>44983.916666666664</c:v>
                </c:pt>
                <c:pt idx="2831">
                  <c:v>44983.958333333336</c:v>
                </c:pt>
                <c:pt idx="2832">
                  <c:v>44984</c:v>
                </c:pt>
                <c:pt idx="2833">
                  <c:v>44984.041666666664</c:v>
                </c:pt>
                <c:pt idx="2834">
                  <c:v>44984.083333333336</c:v>
                </c:pt>
                <c:pt idx="2835">
                  <c:v>44984.125</c:v>
                </c:pt>
                <c:pt idx="2836">
                  <c:v>44984.166666666664</c:v>
                </c:pt>
                <c:pt idx="2837">
                  <c:v>44984.208333333336</c:v>
                </c:pt>
                <c:pt idx="2838">
                  <c:v>44984.25</c:v>
                </c:pt>
                <c:pt idx="2839">
                  <c:v>44984.291666666664</c:v>
                </c:pt>
                <c:pt idx="2840">
                  <c:v>44984.333333333336</c:v>
                </c:pt>
                <c:pt idx="2841">
                  <c:v>44984.375</c:v>
                </c:pt>
                <c:pt idx="2842">
                  <c:v>44984.416666666664</c:v>
                </c:pt>
                <c:pt idx="2843">
                  <c:v>44984.458333333336</c:v>
                </c:pt>
                <c:pt idx="2844">
                  <c:v>44984.5</c:v>
                </c:pt>
                <c:pt idx="2845">
                  <c:v>44984.541666666664</c:v>
                </c:pt>
                <c:pt idx="2846">
                  <c:v>44984.583333333336</c:v>
                </c:pt>
                <c:pt idx="2847">
                  <c:v>44984.625</c:v>
                </c:pt>
                <c:pt idx="2848">
                  <c:v>44984.666666666664</c:v>
                </c:pt>
                <c:pt idx="2849">
                  <c:v>44984.708333333336</c:v>
                </c:pt>
                <c:pt idx="2850">
                  <c:v>44984.75</c:v>
                </c:pt>
                <c:pt idx="2851">
                  <c:v>44984.791666666664</c:v>
                </c:pt>
                <c:pt idx="2852">
                  <c:v>44984.833333333336</c:v>
                </c:pt>
                <c:pt idx="2853">
                  <c:v>44984.875</c:v>
                </c:pt>
                <c:pt idx="2854">
                  <c:v>44984.916666666664</c:v>
                </c:pt>
                <c:pt idx="2855">
                  <c:v>44984.958333333336</c:v>
                </c:pt>
                <c:pt idx="2856">
                  <c:v>44985</c:v>
                </c:pt>
                <c:pt idx="2857">
                  <c:v>44985.041666666664</c:v>
                </c:pt>
                <c:pt idx="2858">
                  <c:v>44985.083333333336</c:v>
                </c:pt>
                <c:pt idx="2859">
                  <c:v>44985.125</c:v>
                </c:pt>
                <c:pt idx="2860">
                  <c:v>44985.166666666664</c:v>
                </c:pt>
                <c:pt idx="2861">
                  <c:v>44985.208333333336</c:v>
                </c:pt>
                <c:pt idx="2862">
                  <c:v>44985.25</c:v>
                </c:pt>
                <c:pt idx="2863">
                  <c:v>44985.291666666664</c:v>
                </c:pt>
                <c:pt idx="2864">
                  <c:v>44985.333333333336</c:v>
                </c:pt>
                <c:pt idx="2865">
                  <c:v>44985.375</c:v>
                </c:pt>
                <c:pt idx="2866">
                  <c:v>44985.416666666664</c:v>
                </c:pt>
                <c:pt idx="2867">
                  <c:v>44985.458333333336</c:v>
                </c:pt>
                <c:pt idx="2868">
                  <c:v>44985.5</c:v>
                </c:pt>
                <c:pt idx="2869">
                  <c:v>44985.541666666664</c:v>
                </c:pt>
                <c:pt idx="2870">
                  <c:v>44985.583333333336</c:v>
                </c:pt>
                <c:pt idx="2871">
                  <c:v>44985.625</c:v>
                </c:pt>
                <c:pt idx="2872">
                  <c:v>44985.666666666664</c:v>
                </c:pt>
                <c:pt idx="2873">
                  <c:v>44985.708333333336</c:v>
                </c:pt>
                <c:pt idx="2874">
                  <c:v>44985.75</c:v>
                </c:pt>
                <c:pt idx="2875">
                  <c:v>44985.791666666664</c:v>
                </c:pt>
                <c:pt idx="2876">
                  <c:v>44985.833333333336</c:v>
                </c:pt>
                <c:pt idx="2877">
                  <c:v>44985.875</c:v>
                </c:pt>
                <c:pt idx="2878">
                  <c:v>44985.916666666664</c:v>
                </c:pt>
                <c:pt idx="2879">
                  <c:v>44985.958333333336</c:v>
                </c:pt>
                <c:pt idx="2880">
                  <c:v>44986</c:v>
                </c:pt>
                <c:pt idx="2881">
                  <c:v>44986.041666666664</c:v>
                </c:pt>
                <c:pt idx="2882">
                  <c:v>44986.083333333336</c:v>
                </c:pt>
                <c:pt idx="2883">
                  <c:v>44986.125</c:v>
                </c:pt>
                <c:pt idx="2884">
                  <c:v>44986.166666666664</c:v>
                </c:pt>
                <c:pt idx="2885">
                  <c:v>44986.208333333336</c:v>
                </c:pt>
                <c:pt idx="2886">
                  <c:v>44986.25</c:v>
                </c:pt>
                <c:pt idx="2887">
                  <c:v>44986.291666666664</c:v>
                </c:pt>
                <c:pt idx="2888">
                  <c:v>44986.333333333336</c:v>
                </c:pt>
                <c:pt idx="2889">
                  <c:v>44986.375</c:v>
                </c:pt>
                <c:pt idx="2890">
                  <c:v>44986.416666666664</c:v>
                </c:pt>
                <c:pt idx="2891">
                  <c:v>44986.458333333336</c:v>
                </c:pt>
                <c:pt idx="2892">
                  <c:v>44986.5</c:v>
                </c:pt>
                <c:pt idx="2893">
                  <c:v>44986.541666666664</c:v>
                </c:pt>
                <c:pt idx="2894">
                  <c:v>44986.583333333336</c:v>
                </c:pt>
                <c:pt idx="2895">
                  <c:v>44986.625</c:v>
                </c:pt>
                <c:pt idx="2896">
                  <c:v>44986.666666666664</c:v>
                </c:pt>
                <c:pt idx="2897">
                  <c:v>44986.708333333336</c:v>
                </c:pt>
                <c:pt idx="2898">
                  <c:v>44986.75</c:v>
                </c:pt>
                <c:pt idx="2899">
                  <c:v>44986.791666666664</c:v>
                </c:pt>
                <c:pt idx="2900">
                  <c:v>44986.833333333336</c:v>
                </c:pt>
                <c:pt idx="2901">
                  <c:v>44986.875</c:v>
                </c:pt>
                <c:pt idx="2902">
                  <c:v>44986.916666666664</c:v>
                </c:pt>
                <c:pt idx="2903">
                  <c:v>44986.958333333336</c:v>
                </c:pt>
                <c:pt idx="2904">
                  <c:v>44987</c:v>
                </c:pt>
                <c:pt idx="2905">
                  <c:v>44987.041666666664</c:v>
                </c:pt>
                <c:pt idx="2906">
                  <c:v>44987.083333333336</c:v>
                </c:pt>
                <c:pt idx="2907">
                  <c:v>44987.125</c:v>
                </c:pt>
                <c:pt idx="2908">
                  <c:v>44987.166666666664</c:v>
                </c:pt>
                <c:pt idx="2909">
                  <c:v>44987.208333333336</c:v>
                </c:pt>
                <c:pt idx="2910">
                  <c:v>44987.25</c:v>
                </c:pt>
                <c:pt idx="2911">
                  <c:v>44987.291666666664</c:v>
                </c:pt>
                <c:pt idx="2912">
                  <c:v>44987.333333333336</c:v>
                </c:pt>
                <c:pt idx="2913">
                  <c:v>44987.375</c:v>
                </c:pt>
                <c:pt idx="2914">
                  <c:v>44987.416666666664</c:v>
                </c:pt>
                <c:pt idx="2915">
                  <c:v>44987.458333333336</c:v>
                </c:pt>
                <c:pt idx="2916">
                  <c:v>44987.5</c:v>
                </c:pt>
                <c:pt idx="2917">
                  <c:v>44987.541666666664</c:v>
                </c:pt>
                <c:pt idx="2918">
                  <c:v>44987.583333333336</c:v>
                </c:pt>
                <c:pt idx="2919">
                  <c:v>44987.625</c:v>
                </c:pt>
                <c:pt idx="2920">
                  <c:v>44987.666666666664</c:v>
                </c:pt>
                <c:pt idx="2921">
                  <c:v>44987.708333333336</c:v>
                </c:pt>
                <c:pt idx="2922">
                  <c:v>44987.75</c:v>
                </c:pt>
                <c:pt idx="2923">
                  <c:v>44987.791666666664</c:v>
                </c:pt>
                <c:pt idx="2924">
                  <c:v>44987.833333333336</c:v>
                </c:pt>
                <c:pt idx="2925">
                  <c:v>44987.875</c:v>
                </c:pt>
                <c:pt idx="2926">
                  <c:v>44987.916666666664</c:v>
                </c:pt>
                <c:pt idx="2927">
                  <c:v>44987.958333333336</c:v>
                </c:pt>
                <c:pt idx="2928">
                  <c:v>44988</c:v>
                </c:pt>
                <c:pt idx="2929">
                  <c:v>44988.041666666664</c:v>
                </c:pt>
                <c:pt idx="2930">
                  <c:v>44988.083333333336</c:v>
                </c:pt>
                <c:pt idx="2931">
                  <c:v>44988.125</c:v>
                </c:pt>
                <c:pt idx="2932">
                  <c:v>44988.166666666664</c:v>
                </c:pt>
                <c:pt idx="2933">
                  <c:v>44988.208333333336</c:v>
                </c:pt>
                <c:pt idx="2934">
                  <c:v>44988.25</c:v>
                </c:pt>
                <c:pt idx="2935">
                  <c:v>44988.291666666664</c:v>
                </c:pt>
                <c:pt idx="2936">
                  <c:v>44988.333333333336</c:v>
                </c:pt>
                <c:pt idx="2937">
                  <c:v>44988.375</c:v>
                </c:pt>
                <c:pt idx="2938">
                  <c:v>44988.416666666664</c:v>
                </c:pt>
                <c:pt idx="2939">
                  <c:v>44988.458333333336</c:v>
                </c:pt>
                <c:pt idx="2940">
                  <c:v>44988.5</c:v>
                </c:pt>
                <c:pt idx="2941">
                  <c:v>44988.541666666664</c:v>
                </c:pt>
                <c:pt idx="2942">
                  <c:v>44988.583333333336</c:v>
                </c:pt>
                <c:pt idx="2943">
                  <c:v>44988.625</c:v>
                </c:pt>
                <c:pt idx="2944">
                  <c:v>44988.666666666664</c:v>
                </c:pt>
                <c:pt idx="2945">
                  <c:v>44988.708333333336</c:v>
                </c:pt>
                <c:pt idx="2946">
                  <c:v>44988.75</c:v>
                </c:pt>
                <c:pt idx="2947">
                  <c:v>44988.791666666664</c:v>
                </c:pt>
                <c:pt idx="2948">
                  <c:v>44988.833333333336</c:v>
                </c:pt>
                <c:pt idx="2949">
                  <c:v>44988.875</c:v>
                </c:pt>
                <c:pt idx="2950">
                  <c:v>44988.916666666664</c:v>
                </c:pt>
                <c:pt idx="2951">
                  <c:v>44988.958333333336</c:v>
                </c:pt>
                <c:pt idx="2952">
                  <c:v>44989</c:v>
                </c:pt>
                <c:pt idx="2953">
                  <c:v>44989.041666666664</c:v>
                </c:pt>
                <c:pt idx="2954">
                  <c:v>44989.083333333336</c:v>
                </c:pt>
                <c:pt idx="2955">
                  <c:v>44989.125</c:v>
                </c:pt>
                <c:pt idx="2956">
                  <c:v>44989.166666666664</c:v>
                </c:pt>
                <c:pt idx="2957">
                  <c:v>44989.208333333336</c:v>
                </c:pt>
                <c:pt idx="2958">
                  <c:v>44989.25</c:v>
                </c:pt>
                <c:pt idx="2959">
                  <c:v>44989.291666666664</c:v>
                </c:pt>
                <c:pt idx="2960">
                  <c:v>44989.333333333336</c:v>
                </c:pt>
                <c:pt idx="2961">
                  <c:v>44989.375</c:v>
                </c:pt>
                <c:pt idx="2962">
                  <c:v>44989.416666666664</c:v>
                </c:pt>
                <c:pt idx="2963">
                  <c:v>44989.458333333336</c:v>
                </c:pt>
                <c:pt idx="2964">
                  <c:v>44989.5</c:v>
                </c:pt>
                <c:pt idx="2965">
                  <c:v>44989.541666666664</c:v>
                </c:pt>
                <c:pt idx="2966">
                  <c:v>44989.583333333336</c:v>
                </c:pt>
                <c:pt idx="2967">
                  <c:v>44989.625</c:v>
                </c:pt>
                <c:pt idx="2968">
                  <c:v>44989.666666666664</c:v>
                </c:pt>
                <c:pt idx="2969">
                  <c:v>44989.708333333336</c:v>
                </c:pt>
                <c:pt idx="2970">
                  <c:v>44989.75</c:v>
                </c:pt>
                <c:pt idx="2971">
                  <c:v>44989.791666666664</c:v>
                </c:pt>
                <c:pt idx="2972">
                  <c:v>44989.833333333336</c:v>
                </c:pt>
                <c:pt idx="2973">
                  <c:v>44989.875</c:v>
                </c:pt>
                <c:pt idx="2974">
                  <c:v>44989.916666666664</c:v>
                </c:pt>
                <c:pt idx="2975">
                  <c:v>44989.958333333336</c:v>
                </c:pt>
                <c:pt idx="2976">
                  <c:v>44990</c:v>
                </c:pt>
                <c:pt idx="2977">
                  <c:v>44990.041666666664</c:v>
                </c:pt>
                <c:pt idx="2978">
                  <c:v>44990.083333333336</c:v>
                </c:pt>
                <c:pt idx="2979">
                  <c:v>44990.125</c:v>
                </c:pt>
                <c:pt idx="2980">
                  <c:v>44990.166666666664</c:v>
                </c:pt>
                <c:pt idx="2981">
                  <c:v>44990.208333333336</c:v>
                </c:pt>
                <c:pt idx="2982">
                  <c:v>44990.25</c:v>
                </c:pt>
                <c:pt idx="2983">
                  <c:v>44990.291666666664</c:v>
                </c:pt>
                <c:pt idx="2984">
                  <c:v>44990.333333333336</c:v>
                </c:pt>
                <c:pt idx="2985">
                  <c:v>44990.375</c:v>
                </c:pt>
                <c:pt idx="2986">
                  <c:v>44990.416666666664</c:v>
                </c:pt>
                <c:pt idx="2987">
                  <c:v>44990.458333333336</c:v>
                </c:pt>
                <c:pt idx="2988">
                  <c:v>44990.5</c:v>
                </c:pt>
                <c:pt idx="2989">
                  <c:v>44990.541666666664</c:v>
                </c:pt>
                <c:pt idx="2990">
                  <c:v>44990.583333333336</c:v>
                </c:pt>
                <c:pt idx="2991">
                  <c:v>44990.625</c:v>
                </c:pt>
                <c:pt idx="2992">
                  <c:v>44990.666666666664</c:v>
                </c:pt>
                <c:pt idx="2993">
                  <c:v>44990.708333333336</c:v>
                </c:pt>
                <c:pt idx="2994">
                  <c:v>44990.75</c:v>
                </c:pt>
                <c:pt idx="2995">
                  <c:v>44990.791666666664</c:v>
                </c:pt>
                <c:pt idx="2996">
                  <c:v>44990.833333333336</c:v>
                </c:pt>
                <c:pt idx="2997">
                  <c:v>44990.875</c:v>
                </c:pt>
                <c:pt idx="2998">
                  <c:v>44990.916666666664</c:v>
                </c:pt>
                <c:pt idx="2999">
                  <c:v>44990.958333333336</c:v>
                </c:pt>
                <c:pt idx="3000">
                  <c:v>44991</c:v>
                </c:pt>
                <c:pt idx="3001">
                  <c:v>44991.041666666664</c:v>
                </c:pt>
                <c:pt idx="3002">
                  <c:v>44991.083333333336</c:v>
                </c:pt>
                <c:pt idx="3003">
                  <c:v>44991.125</c:v>
                </c:pt>
                <c:pt idx="3004">
                  <c:v>44991.166666666664</c:v>
                </c:pt>
                <c:pt idx="3005">
                  <c:v>44991.208333333336</c:v>
                </c:pt>
                <c:pt idx="3006">
                  <c:v>44991.25</c:v>
                </c:pt>
                <c:pt idx="3007">
                  <c:v>44991.291666666664</c:v>
                </c:pt>
                <c:pt idx="3008">
                  <c:v>44991.333333333336</c:v>
                </c:pt>
                <c:pt idx="3009">
                  <c:v>44991.375</c:v>
                </c:pt>
                <c:pt idx="3010">
                  <c:v>44991.416666666664</c:v>
                </c:pt>
                <c:pt idx="3011">
                  <c:v>44991.458333333336</c:v>
                </c:pt>
                <c:pt idx="3012">
                  <c:v>44991.5</c:v>
                </c:pt>
                <c:pt idx="3013">
                  <c:v>44991.541666666664</c:v>
                </c:pt>
                <c:pt idx="3014">
                  <c:v>44991.583333333336</c:v>
                </c:pt>
                <c:pt idx="3015">
                  <c:v>44991.625</c:v>
                </c:pt>
                <c:pt idx="3016">
                  <c:v>44991.666666666664</c:v>
                </c:pt>
                <c:pt idx="3017">
                  <c:v>44991.708333333336</c:v>
                </c:pt>
                <c:pt idx="3018">
                  <c:v>44991.75</c:v>
                </c:pt>
                <c:pt idx="3019">
                  <c:v>44991.791666666664</c:v>
                </c:pt>
                <c:pt idx="3020">
                  <c:v>44991.833333333336</c:v>
                </c:pt>
                <c:pt idx="3021">
                  <c:v>44991.875</c:v>
                </c:pt>
                <c:pt idx="3022">
                  <c:v>44991.916666666664</c:v>
                </c:pt>
                <c:pt idx="3023">
                  <c:v>44991.958333333336</c:v>
                </c:pt>
                <c:pt idx="3024">
                  <c:v>44992</c:v>
                </c:pt>
                <c:pt idx="3025">
                  <c:v>44992.041666666664</c:v>
                </c:pt>
                <c:pt idx="3026">
                  <c:v>44992.083333333336</c:v>
                </c:pt>
                <c:pt idx="3027">
                  <c:v>44992.125</c:v>
                </c:pt>
                <c:pt idx="3028">
                  <c:v>44992.166666666664</c:v>
                </c:pt>
                <c:pt idx="3029">
                  <c:v>44992.208333333336</c:v>
                </c:pt>
                <c:pt idx="3030">
                  <c:v>44992.25</c:v>
                </c:pt>
                <c:pt idx="3031">
                  <c:v>44992.291666666664</c:v>
                </c:pt>
                <c:pt idx="3032">
                  <c:v>44992.333333333336</c:v>
                </c:pt>
                <c:pt idx="3033">
                  <c:v>44992.375</c:v>
                </c:pt>
                <c:pt idx="3034">
                  <c:v>44992.416666666664</c:v>
                </c:pt>
                <c:pt idx="3035">
                  <c:v>44992.458333333336</c:v>
                </c:pt>
                <c:pt idx="3036">
                  <c:v>44992.5</c:v>
                </c:pt>
                <c:pt idx="3037">
                  <c:v>44992.541666666664</c:v>
                </c:pt>
                <c:pt idx="3038">
                  <c:v>44992.583333333336</c:v>
                </c:pt>
                <c:pt idx="3039">
                  <c:v>44992.625</c:v>
                </c:pt>
                <c:pt idx="3040">
                  <c:v>44992.666666666664</c:v>
                </c:pt>
                <c:pt idx="3041">
                  <c:v>44992.708333333336</c:v>
                </c:pt>
                <c:pt idx="3042">
                  <c:v>44992.75</c:v>
                </c:pt>
                <c:pt idx="3043">
                  <c:v>44992.791666666664</c:v>
                </c:pt>
                <c:pt idx="3044">
                  <c:v>44992.833333333336</c:v>
                </c:pt>
                <c:pt idx="3045">
                  <c:v>44992.875</c:v>
                </c:pt>
                <c:pt idx="3046">
                  <c:v>44992.916666666664</c:v>
                </c:pt>
                <c:pt idx="3047">
                  <c:v>44992.958333333336</c:v>
                </c:pt>
                <c:pt idx="3048">
                  <c:v>44993</c:v>
                </c:pt>
                <c:pt idx="3049">
                  <c:v>44993.041666666664</c:v>
                </c:pt>
                <c:pt idx="3050">
                  <c:v>44993.083333333336</c:v>
                </c:pt>
                <c:pt idx="3051">
                  <c:v>44993.125</c:v>
                </c:pt>
                <c:pt idx="3052">
                  <c:v>44993.166666666664</c:v>
                </c:pt>
                <c:pt idx="3053">
                  <c:v>44993.208333333336</c:v>
                </c:pt>
                <c:pt idx="3054">
                  <c:v>44993.25</c:v>
                </c:pt>
                <c:pt idx="3055">
                  <c:v>44993.291666666664</c:v>
                </c:pt>
                <c:pt idx="3056">
                  <c:v>44993.333333333336</c:v>
                </c:pt>
                <c:pt idx="3057">
                  <c:v>44993.375</c:v>
                </c:pt>
                <c:pt idx="3058">
                  <c:v>44993.416666666664</c:v>
                </c:pt>
                <c:pt idx="3059">
                  <c:v>44993.458333333336</c:v>
                </c:pt>
                <c:pt idx="3060">
                  <c:v>44993.5</c:v>
                </c:pt>
                <c:pt idx="3061">
                  <c:v>44993.541666666664</c:v>
                </c:pt>
                <c:pt idx="3062">
                  <c:v>44993.583333333336</c:v>
                </c:pt>
                <c:pt idx="3063">
                  <c:v>44993.625</c:v>
                </c:pt>
                <c:pt idx="3064">
                  <c:v>44993.666666666664</c:v>
                </c:pt>
                <c:pt idx="3065">
                  <c:v>44993.708333333336</c:v>
                </c:pt>
                <c:pt idx="3066">
                  <c:v>44993.75</c:v>
                </c:pt>
                <c:pt idx="3067">
                  <c:v>44993.791666666664</c:v>
                </c:pt>
                <c:pt idx="3068">
                  <c:v>44993.833333333336</c:v>
                </c:pt>
                <c:pt idx="3069">
                  <c:v>44993.875</c:v>
                </c:pt>
                <c:pt idx="3070">
                  <c:v>44993.916666666664</c:v>
                </c:pt>
                <c:pt idx="3071">
                  <c:v>44993.958333333336</c:v>
                </c:pt>
                <c:pt idx="3072">
                  <c:v>44994</c:v>
                </c:pt>
                <c:pt idx="3073">
                  <c:v>44994.041666666664</c:v>
                </c:pt>
                <c:pt idx="3074">
                  <c:v>44994.083333333336</c:v>
                </c:pt>
                <c:pt idx="3075">
                  <c:v>44994.125</c:v>
                </c:pt>
                <c:pt idx="3076">
                  <c:v>44994.166666666664</c:v>
                </c:pt>
                <c:pt idx="3077">
                  <c:v>44994.208333333336</c:v>
                </c:pt>
                <c:pt idx="3078">
                  <c:v>44994.25</c:v>
                </c:pt>
                <c:pt idx="3079">
                  <c:v>44994.291666666664</c:v>
                </c:pt>
                <c:pt idx="3080">
                  <c:v>44994.333333333336</c:v>
                </c:pt>
                <c:pt idx="3081">
                  <c:v>44994.375</c:v>
                </c:pt>
                <c:pt idx="3082">
                  <c:v>44994.416666666664</c:v>
                </c:pt>
                <c:pt idx="3083">
                  <c:v>44994.458333333336</c:v>
                </c:pt>
                <c:pt idx="3084">
                  <c:v>44994.5</c:v>
                </c:pt>
                <c:pt idx="3085">
                  <c:v>44994.541666666664</c:v>
                </c:pt>
                <c:pt idx="3086">
                  <c:v>44994.583333333336</c:v>
                </c:pt>
                <c:pt idx="3087">
                  <c:v>44994.625</c:v>
                </c:pt>
                <c:pt idx="3088">
                  <c:v>44994.666666666664</c:v>
                </c:pt>
                <c:pt idx="3089">
                  <c:v>44994.708333333336</c:v>
                </c:pt>
                <c:pt idx="3090">
                  <c:v>44994.75</c:v>
                </c:pt>
                <c:pt idx="3091">
                  <c:v>44994.791666666664</c:v>
                </c:pt>
                <c:pt idx="3092">
                  <c:v>44994.833333333336</c:v>
                </c:pt>
                <c:pt idx="3093">
                  <c:v>44994.875</c:v>
                </c:pt>
                <c:pt idx="3094">
                  <c:v>44994.916666666664</c:v>
                </c:pt>
                <c:pt idx="3095">
                  <c:v>44994.958333333336</c:v>
                </c:pt>
                <c:pt idx="3096">
                  <c:v>44995</c:v>
                </c:pt>
                <c:pt idx="3097">
                  <c:v>44995.041666666664</c:v>
                </c:pt>
                <c:pt idx="3098">
                  <c:v>44995.083333333336</c:v>
                </c:pt>
                <c:pt idx="3099">
                  <c:v>44995.125</c:v>
                </c:pt>
                <c:pt idx="3100">
                  <c:v>44995.166666666664</c:v>
                </c:pt>
                <c:pt idx="3101">
                  <c:v>44995.208333333336</c:v>
                </c:pt>
                <c:pt idx="3102">
                  <c:v>44995.25</c:v>
                </c:pt>
                <c:pt idx="3103">
                  <c:v>44995.291666666664</c:v>
                </c:pt>
                <c:pt idx="3104">
                  <c:v>44995.333333333336</c:v>
                </c:pt>
                <c:pt idx="3105">
                  <c:v>44995.375</c:v>
                </c:pt>
                <c:pt idx="3106">
                  <c:v>44995.416666666664</c:v>
                </c:pt>
                <c:pt idx="3107">
                  <c:v>44995.458333333336</c:v>
                </c:pt>
                <c:pt idx="3108">
                  <c:v>44995.5</c:v>
                </c:pt>
                <c:pt idx="3109">
                  <c:v>44995.541666666664</c:v>
                </c:pt>
                <c:pt idx="3110">
                  <c:v>44995.583333333336</c:v>
                </c:pt>
                <c:pt idx="3111">
                  <c:v>44995.625</c:v>
                </c:pt>
                <c:pt idx="3112">
                  <c:v>44995.666666666664</c:v>
                </c:pt>
                <c:pt idx="3113">
                  <c:v>44995.708333333336</c:v>
                </c:pt>
                <c:pt idx="3114">
                  <c:v>44995.75</c:v>
                </c:pt>
                <c:pt idx="3115">
                  <c:v>44995.791666666664</c:v>
                </c:pt>
                <c:pt idx="3116">
                  <c:v>44995.833333333336</c:v>
                </c:pt>
                <c:pt idx="3117">
                  <c:v>44995.875</c:v>
                </c:pt>
                <c:pt idx="3118">
                  <c:v>44995.916666666664</c:v>
                </c:pt>
                <c:pt idx="3119">
                  <c:v>44995.958333333336</c:v>
                </c:pt>
                <c:pt idx="3120">
                  <c:v>44996</c:v>
                </c:pt>
                <c:pt idx="3121">
                  <c:v>44996.041666666664</c:v>
                </c:pt>
                <c:pt idx="3122">
                  <c:v>44996.083333333336</c:v>
                </c:pt>
                <c:pt idx="3123">
                  <c:v>44996.125</c:v>
                </c:pt>
                <c:pt idx="3124">
                  <c:v>44996.166666666664</c:v>
                </c:pt>
                <c:pt idx="3125">
                  <c:v>44996.208333333336</c:v>
                </c:pt>
                <c:pt idx="3126">
                  <c:v>44996.25</c:v>
                </c:pt>
                <c:pt idx="3127">
                  <c:v>44996.291666666664</c:v>
                </c:pt>
                <c:pt idx="3128">
                  <c:v>44996.333333333336</c:v>
                </c:pt>
                <c:pt idx="3129">
                  <c:v>44996.375</c:v>
                </c:pt>
                <c:pt idx="3130">
                  <c:v>44996.416666666664</c:v>
                </c:pt>
                <c:pt idx="3131">
                  <c:v>44996.458333333336</c:v>
                </c:pt>
                <c:pt idx="3132">
                  <c:v>44996.5</c:v>
                </c:pt>
                <c:pt idx="3133">
                  <c:v>44996.541666666664</c:v>
                </c:pt>
                <c:pt idx="3134">
                  <c:v>44996.583333333336</c:v>
                </c:pt>
                <c:pt idx="3135">
                  <c:v>44996.625</c:v>
                </c:pt>
                <c:pt idx="3136">
                  <c:v>44996.666666666664</c:v>
                </c:pt>
                <c:pt idx="3137">
                  <c:v>44996.708333333336</c:v>
                </c:pt>
                <c:pt idx="3138">
                  <c:v>44996.75</c:v>
                </c:pt>
                <c:pt idx="3139">
                  <c:v>44996.791666666664</c:v>
                </c:pt>
                <c:pt idx="3140">
                  <c:v>44996.833333333336</c:v>
                </c:pt>
                <c:pt idx="3141">
                  <c:v>44996.875</c:v>
                </c:pt>
                <c:pt idx="3142">
                  <c:v>44996.916666666664</c:v>
                </c:pt>
                <c:pt idx="3143">
                  <c:v>44996.958333333336</c:v>
                </c:pt>
                <c:pt idx="3144">
                  <c:v>44997</c:v>
                </c:pt>
                <c:pt idx="3145">
                  <c:v>44997.041666666664</c:v>
                </c:pt>
                <c:pt idx="3146">
                  <c:v>44997.083333333336</c:v>
                </c:pt>
                <c:pt idx="3147">
                  <c:v>44997.125</c:v>
                </c:pt>
                <c:pt idx="3148">
                  <c:v>44997.166666666664</c:v>
                </c:pt>
                <c:pt idx="3149">
                  <c:v>44997.208333333336</c:v>
                </c:pt>
                <c:pt idx="3150">
                  <c:v>44997.25</c:v>
                </c:pt>
                <c:pt idx="3151">
                  <c:v>44997.291666666664</c:v>
                </c:pt>
                <c:pt idx="3152">
                  <c:v>44997.333333333336</c:v>
                </c:pt>
                <c:pt idx="3153">
                  <c:v>44997.375</c:v>
                </c:pt>
                <c:pt idx="3154">
                  <c:v>44997.416666666664</c:v>
                </c:pt>
                <c:pt idx="3155">
                  <c:v>44997.458333333336</c:v>
                </c:pt>
                <c:pt idx="3156">
                  <c:v>44997.5</c:v>
                </c:pt>
                <c:pt idx="3157">
                  <c:v>44997.541666666664</c:v>
                </c:pt>
                <c:pt idx="3158">
                  <c:v>44997.583333333336</c:v>
                </c:pt>
                <c:pt idx="3159">
                  <c:v>44997.625</c:v>
                </c:pt>
                <c:pt idx="3160">
                  <c:v>44997.666666666664</c:v>
                </c:pt>
                <c:pt idx="3161">
                  <c:v>44997.708333333336</c:v>
                </c:pt>
                <c:pt idx="3162">
                  <c:v>44997.75</c:v>
                </c:pt>
                <c:pt idx="3163">
                  <c:v>44997.791666666664</c:v>
                </c:pt>
                <c:pt idx="3164">
                  <c:v>44997.833333333336</c:v>
                </c:pt>
                <c:pt idx="3165">
                  <c:v>44997.875</c:v>
                </c:pt>
                <c:pt idx="3166">
                  <c:v>44997.916666666664</c:v>
                </c:pt>
                <c:pt idx="3167">
                  <c:v>44997.958333333336</c:v>
                </c:pt>
                <c:pt idx="3168">
                  <c:v>44998</c:v>
                </c:pt>
                <c:pt idx="3169">
                  <c:v>44998.041666666664</c:v>
                </c:pt>
                <c:pt idx="3170">
                  <c:v>44998.083333333336</c:v>
                </c:pt>
                <c:pt idx="3171">
                  <c:v>44998.125</c:v>
                </c:pt>
                <c:pt idx="3172">
                  <c:v>44998.166666666664</c:v>
                </c:pt>
                <c:pt idx="3173">
                  <c:v>44998.208333333336</c:v>
                </c:pt>
                <c:pt idx="3174">
                  <c:v>44998.25</c:v>
                </c:pt>
                <c:pt idx="3175">
                  <c:v>44998.291666666664</c:v>
                </c:pt>
                <c:pt idx="3176">
                  <c:v>44998.333333333336</c:v>
                </c:pt>
                <c:pt idx="3177">
                  <c:v>44998.375</c:v>
                </c:pt>
                <c:pt idx="3178">
                  <c:v>44998.416666666664</c:v>
                </c:pt>
                <c:pt idx="3179">
                  <c:v>44998.458333333336</c:v>
                </c:pt>
                <c:pt idx="3180">
                  <c:v>44998.5</c:v>
                </c:pt>
                <c:pt idx="3181">
                  <c:v>44998.541666666664</c:v>
                </c:pt>
                <c:pt idx="3182">
                  <c:v>44998.583333333336</c:v>
                </c:pt>
                <c:pt idx="3183">
                  <c:v>44998.625</c:v>
                </c:pt>
                <c:pt idx="3184">
                  <c:v>44998.666666666664</c:v>
                </c:pt>
                <c:pt idx="3185">
                  <c:v>44998.708333333336</c:v>
                </c:pt>
                <c:pt idx="3186">
                  <c:v>44998.75</c:v>
                </c:pt>
                <c:pt idx="3187">
                  <c:v>44998.791666666664</c:v>
                </c:pt>
                <c:pt idx="3188">
                  <c:v>44998.833333333336</c:v>
                </c:pt>
                <c:pt idx="3189">
                  <c:v>44998.875</c:v>
                </c:pt>
                <c:pt idx="3190">
                  <c:v>44998.916666666664</c:v>
                </c:pt>
                <c:pt idx="3191">
                  <c:v>44998.958333333336</c:v>
                </c:pt>
                <c:pt idx="3192">
                  <c:v>44999</c:v>
                </c:pt>
                <c:pt idx="3193">
                  <c:v>44999.041666666664</c:v>
                </c:pt>
                <c:pt idx="3194">
                  <c:v>44999.083333333336</c:v>
                </c:pt>
                <c:pt idx="3195">
                  <c:v>44999.125</c:v>
                </c:pt>
                <c:pt idx="3196">
                  <c:v>44999.166666666664</c:v>
                </c:pt>
                <c:pt idx="3197">
                  <c:v>44999.208333333336</c:v>
                </c:pt>
                <c:pt idx="3198">
                  <c:v>44999.25</c:v>
                </c:pt>
                <c:pt idx="3199">
                  <c:v>44999.291666666664</c:v>
                </c:pt>
                <c:pt idx="3200">
                  <c:v>44999.333333333336</c:v>
                </c:pt>
                <c:pt idx="3201">
                  <c:v>44999.375</c:v>
                </c:pt>
                <c:pt idx="3202">
                  <c:v>44999.416666666664</c:v>
                </c:pt>
                <c:pt idx="3203">
                  <c:v>44999.458333333336</c:v>
                </c:pt>
                <c:pt idx="3204">
                  <c:v>44999.5</c:v>
                </c:pt>
                <c:pt idx="3205">
                  <c:v>44999.541666666664</c:v>
                </c:pt>
                <c:pt idx="3206">
                  <c:v>44999.583333333336</c:v>
                </c:pt>
                <c:pt idx="3207">
                  <c:v>44999.625</c:v>
                </c:pt>
                <c:pt idx="3208">
                  <c:v>44999.666666666664</c:v>
                </c:pt>
                <c:pt idx="3209">
                  <c:v>44999.708333333336</c:v>
                </c:pt>
                <c:pt idx="3210">
                  <c:v>44999.75</c:v>
                </c:pt>
                <c:pt idx="3211">
                  <c:v>44999.791666666664</c:v>
                </c:pt>
                <c:pt idx="3212">
                  <c:v>44999.833333333336</c:v>
                </c:pt>
                <c:pt idx="3213">
                  <c:v>44999.875</c:v>
                </c:pt>
                <c:pt idx="3214">
                  <c:v>44999.916666666664</c:v>
                </c:pt>
                <c:pt idx="3215">
                  <c:v>44999.958333333336</c:v>
                </c:pt>
                <c:pt idx="3216">
                  <c:v>45000</c:v>
                </c:pt>
                <c:pt idx="3217">
                  <c:v>45000.041666666664</c:v>
                </c:pt>
                <c:pt idx="3218">
                  <c:v>45000.083333333336</c:v>
                </c:pt>
                <c:pt idx="3219">
                  <c:v>45000.125</c:v>
                </c:pt>
                <c:pt idx="3220">
                  <c:v>45000.166666666664</c:v>
                </c:pt>
                <c:pt idx="3221">
                  <c:v>45000.208333333336</c:v>
                </c:pt>
                <c:pt idx="3222">
                  <c:v>45000.25</c:v>
                </c:pt>
                <c:pt idx="3223">
                  <c:v>45000.291666666664</c:v>
                </c:pt>
                <c:pt idx="3224">
                  <c:v>45000.333333333336</c:v>
                </c:pt>
                <c:pt idx="3225">
                  <c:v>45000.375</c:v>
                </c:pt>
                <c:pt idx="3226">
                  <c:v>45000.416666666664</c:v>
                </c:pt>
                <c:pt idx="3227">
                  <c:v>45000.458333333336</c:v>
                </c:pt>
                <c:pt idx="3228">
                  <c:v>45000.5</c:v>
                </c:pt>
                <c:pt idx="3229">
                  <c:v>45000.541666666664</c:v>
                </c:pt>
                <c:pt idx="3230">
                  <c:v>45000.583333333336</c:v>
                </c:pt>
                <c:pt idx="3231">
                  <c:v>45000.625</c:v>
                </c:pt>
                <c:pt idx="3232">
                  <c:v>45000.666666666664</c:v>
                </c:pt>
                <c:pt idx="3233">
                  <c:v>45000.708333333336</c:v>
                </c:pt>
                <c:pt idx="3234">
                  <c:v>45000.75</c:v>
                </c:pt>
                <c:pt idx="3235">
                  <c:v>45000.791666666664</c:v>
                </c:pt>
                <c:pt idx="3236">
                  <c:v>45000.833333333336</c:v>
                </c:pt>
                <c:pt idx="3237">
                  <c:v>45000.875</c:v>
                </c:pt>
                <c:pt idx="3238">
                  <c:v>45000.916666666664</c:v>
                </c:pt>
                <c:pt idx="3239">
                  <c:v>45000.958333333336</c:v>
                </c:pt>
                <c:pt idx="3240">
                  <c:v>45001</c:v>
                </c:pt>
                <c:pt idx="3241">
                  <c:v>45001.041666666664</c:v>
                </c:pt>
                <c:pt idx="3242">
                  <c:v>45001.083333333336</c:v>
                </c:pt>
                <c:pt idx="3243">
                  <c:v>45001.125</c:v>
                </c:pt>
                <c:pt idx="3244">
                  <c:v>45001.166666666664</c:v>
                </c:pt>
                <c:pt idx="3245">
                  <c:v>45001.208333333336</c:v>
                </c:pt>
                <c:pt idx="3246">
                  <c:v>45001.25</c:v>
                </c:pt>
                <c:pt idx="3247">
                  <c:v>45001.291666666664</c:v>
                </c:pt>
                <c:pt idx="3248">
                  <c:v>45001.333333333336</c:v>
                </c:pt>
                <c:pt idx="3249">
                  <c:v>45001.375</c:v>
                </c:pt>
                <c:pt idx="3250">
                  <c:v>45001.416666666664</c:v>
                </c:pt>
                <c:pt idx="3251">
                  <c:v>45001.458333333336</c:v>
                </c:pt>
                <c:pt idx="3252">
                  <c:v>45001.5</c:v>
                </c:pt>
                <c:pt idx="3253">
                  <c:v>45001.541666666664</c:v>
                </c:pt>
                <c:pt idx="3254">
                  <c:v>45001.583333333336</c:v>
                </c:pt>
                <c:pt idx="3255">
                  <c:v>45001.625</c:v>
                </c:pt>
                <c:pt idx="3256">
                  <c:v>45001.666666666664</c:v>
                </c:pt>
                <c:pt idx="3257">
                  <c:v>45001.708333333336</c:v>
                </c:pt>
                <c:pt idx="3258">
                  <c:v>45001.75</c:v>
                </c:pt>
                <c:pt idx="3259">
                  <c:v>45001.791666666664</c:v>
                </c:pt>
                <c:pt idx="3260">
                  <c:v>45001.833333333336</c:v>
                </c:pt>
                <c:pt idx="3261">
                  <c:v>45001.875</c:v>
                </c:pt>
                <c:pt idx="3262">
                  <c:v>45001.916666666664</c:v>
                </c:pt>
                <c:pt idx="3263">
                  <c:v>45001.958333333336</c:v>
                </c:pt>
                <c:pt idx="3264">
                  <c:v>45002</c:v>
                </c:pt>
                <c:pt idx="3265">
                  <c:v>45002.041666666664</c:v>
                </c:pt>
                <c:pt idx="3266">
                  <c:v>45002.083333333336</c:v>
                </c:pt>
                <c:pt idx="3267">
                  <c:v>45002.125</c:v>
                </c:pt>
                <c:pt idx="3268">
                  <c:v>45002.166666666664</c:v>
                </c:pt>
                <c:pt idx="3269">
                  <c:v>45002.208333333336</c:v>
                </c:pt>
                <c:pt idx="3270">
                  <c:v>45002.25</c:v>
                </c:pt>
                <c:pt idx="3271">
                  <c:v>45002.291666666664</c:v>
                </c:pt>
                <c:pt idx="3272">
                  <c:v>45002.333333333336</c:v>
                </c:pt>
                <c:pt idx="3273">
                  <c:v>45002.375</c:v>
                </c:pt>
                <c:pt idx="3274">
                  <c:v>45002.416666666664</c:v>
                </c:pt>
                <c:pt idx="3275">
                  <c:v>45002.458333333336</c:v>
                </c:pt>
                <c:pt idx="3276">
                  <c:v>45002.5</c:v>
                </c:pt>
                <c:pt idx="3277">
                  <c:v>45002.541666666664</c:v>
                </c:pt>
                <c:pt idx="3278">
                  <c:v>45002.583333333336</c:v>
                </c:pt>
                <c:pt idx="3279">
                  <c:v>45002.625</c:v>
                </c:pt>
                <c:pt idx="3280">
                  <c:v>45002.666666666664</c:v>
                </c:pt>
                <c:pt idx="3281">
                  <c:v>45002.708333333336</c:v>
                </c:pt>
                <c:pt idx="3282">
                  <c:v>45002.75</c:v>
                </c:pt>
                <c:pt idx="3283">
                  <c:v>45002.791666666664</c:v>
                </c:pt>
                <c:pt idx="3284">
                  <c:v>45002.833333333336</c:v>
                </c:pt>
                <c:pt idx="3285">
                  <c:v>45002.875</c:v>
                </c:pt>
                <c:pt idx="3286">
                  <c:v>45002.916666666664</c:v>
                </c:pt>
                <c:pt idx="3287">
                  <c:v>45002.958333333336</c:v>
                </c:pt>
                <c:pt idx="3288">
                  <c:v>45003</c:v>
                </c:pt>
                <c:pt idx="3289">
                  <c:v>45003.041666666664</c:v>
                </c:pt>
                <c:pt idx="3290">
                  <c:v>45003.083333333336</c:v>
                </c:pt>
                <c:pt idx="3291">
                  <c:v>45003.125</c:v>
                </c:pt>
                <c:pt idx="3292">
                  <c:v>45003.166666666664</c:v>
                </c:pt>
                <c:pt idx="3293">
                  <c:v>45003.208333333336</c:v>
                </c:pt>
                <c:pt idx="3294">
                  <c:v>45003.25</c:v>
                </c:pt>
                <c:pt idx="3295">
                  <c:v>45003.291666666664</c:v>
                </c:pt>
                <c:pt idx="3296">
                  <c:v>45003.333333333336</c:v>
                </c:pt>
                <c:pt idx="3297">
                  <c:v>45003.375</c:v>
                </c:pt>
                <c:pt idx="3298">
                  <c:v>45003.416666666664</c:v>
                </c:pt>
                <c:pt idx="3299">
                  <c:v>45003.458333333336</c:v>
                </c:pt>
                <c:pt idx="3300">
                  <c:v>45003.5</c:v>
                </c:pt>
                <c:pt idx="3301">
                  <c:v>45003.541666666664</c:v>
                </c:pt>
                <c:pt idx="3302">
                  <c:v>45003.583333333336</c:v>
                </c:pt>
                <c:pt idx="3303">
                  <c:v>45003.625</c:v>
                </c:pt>
                <c:pt idx="3304">
                  <c:v>45003.666666666664</c:v>
                </c:pt>
                <c:pt idx="3305">
                  <c:v>45003.708333333336</c:v>
                </c:pt>
                <c:pt idx="3306">
                  <c:v>45003.75</c:v>
                </c:pt>
                <c:pt idx="3307">
                  <c:v>45003.791666666664</c:v>
                </c:pt>
                <c:pt idx="3308">
                  <c:v>45003.833333333336</c:v>
                </c:pt>
                <c:pt idx="3309">
                  <c:v>45003.875</c:v>
                </c:pt>
                <c:pt idx="3310">
                  <c:v>45003.916666666664</c:v>
                </c:pt>
                <c:pt idx="3311">
                  <c:v>45003.958333333336</c:v>
                </c:pt>
                <c:pt idx="3312">
                  <c:v>45004</c:v>
                </c:pt>
                <c:pt idx="3313">
                  <c:v>45004.041666666664</c:v>
                </c:pt>
                <c:pt idx="3314">
                  <c:v>45004.083333333336</c:v>
                </c:pt>
                <c:pt idx="3315">
                  <c:v>45004.125</c:v>
                </c:pt>
                <c:pt idx="3316">
                  <c:v>45004.166666666664</c:v>
                </c:pt>
                <c:pt idx="3317">
                  <c:v>45004.208333333336</c:v>
                </c:pt>
                <c:pt idx="3318">
                  <c:v>45004.25</c:v>
                </c:pt>
                <c:pt idx="3319">
                  <c:v>45004.291666666664</c:v>
                </c:pt>
                <c:pt idx="3320">
                  <c:v>45004.333333333336</c:v>
                </c:pt>
                <c:pt idx="3321">
                  <c:v>45004.375</c:v>
                </c:pt>
                <c:pt idx="3322">
                  <c:v>45004.416666666664</c:v>
                </c:pt>
                <c:pt idx="3323">
                  <c:v>45004.458333333336</c:v>
                </c:pt>
                <c:pt idx="3324">
                  <c:v>45004.5</c:v>
                </c:pt>
                <c:pt idx="3325">
                  <c:v>45004.541666666664</c:v>
                </c:pt>
                <c:pt idx="3326">
                  <c:v>45004.583333333336</c:v>
                </c:pt>
                <c:pt idx="3327">
                  <c:v>45004.625</c:v>
                </c:pt>
                <c:pt idx="3328">
                  <c:v>45004.666666666664</c:v>
                </c:pt>
                <c:pt idx="3329">
                  <c:v>45004.708333333336</c:v>
                </c:pt>
                <c:pt idx="3330">
                  <c:v>45004.75</c:v>
                </c:pt>
                <c:pt idx="3331">
                  <c:v>45004.791666666664</c:v>
                </c:pt>
                <c:pt idx="3332">
                  <c:v>45004.833333333336</c:v>
                </c:pt>
                <c:pt idx="3333">
                  <c:v>45004.875</c:v>
                </c:pt>
                <c:pt idx="3334">
                  <c:v>45004.916666666664</c:v>
                </c:pt>
                <c:pt idx="3335">
                  <c:v>45004.958333333336</c:v>
                </c:pt>
                <c:pt idx="3336">
                  <c:v>45005</c:v>
                </c:pt>
                <c:pt idx="3337">
                  <c:v>45005.041666666664</c:v>
                </c:pt>
                <c:pt idx="3338">
                  <c:v>45005.083333333336</c:v>
                </c:pt>
                <c:pt idx="3339">
                  <c:v>45005.125</c:v>
                </c:pt>
                <c:pt idx="3340">
                  <c:v>45005.166666666664</c:v>
                </c:pt>
                <c:pt idx="3341">
                  <c:v>45005.208333333336</c:v>
                </c:pt>
                <c:pt idx="3342">
                  <c:v>45005.25</c:v>
                </c:pt>
                <c:pt idx="3343">
                  <c:v>45005.291666666664</c:v>
                </c:pt>
                <c:pt idx="3344">
                  <c:v>45005.333333333336</c:v>
                </c:pt>
                <c:pt idx="3345">
                  <c:v>45005.375</c:v>
                </c:pt>
                <c:pt idx="3346">
                  <c:v>45005.416666666664</c:v>
                </c:pt>
                <c:pt idx="3347">
                  <c:v>45005.458333333336</c:v>
                </c:pt>
                <c:pt idx="3348">
                  <c:v>45005.5</c:v>
                </c:pt>
                <c:pt idx="3349">
                  <c:v>45005.541666666664</c:v>
                </c:pt>
                <c:pt idx="3350">
                  <c:v>45005.583333333336</c:v>
                </c:pt>
                <c:pt idx="3351">
                  <c:v>45005.625</c:v>
                </c:pt>
                <c:pt idx="3352">
                  <c:v>45005.666666666664</c:v>
                </c:pt>
                <c:pt idx="3353">
                  <c:v>45005.708333333336</c:v>
                </c:pt>
                <c:pt idx="3354">
                  <c:v>45005.75</c:v>
                </c:pt>
                <c:pt idx="3355">
                  <c:v>45005.791666666664</c:v>
                </c:pt>
                <c:pt idx="3356">
                  <c:v>45005.833333333336</c:v>
                </c:pt>
                <c:pt idx="3357">
                  <c:v>45005.875</c:v>
                </c:pt>
                <c:pt idx="3358">
                  <c:v>45005.916666666664</c:v>
                </c:pt>
                <c:pt idx="3359">
                  <c:v>45005.958333333336</c:v>
                </c:pt>
                <c:pt idx="3360">
                  <c:v>45006</c:v>
                </c:pt>
                <c:pt idx="3361">
                  <c:v>45006.041666666664</c:v>
                </c:pt>
                <c:pt idx="3362">
                  <c:v>45006.083333333336</c:v>
                </c:pt>
                <c:pt idx="3363">
                  <c:v>45006.125</c:v>
                </c:pt>
                <c:pt idx="3364">
                  <c:v>45006.166666666664</c:v>
                </c:pt>
                <c:pt idx="3365">
                  <c:v>45006.208333333336</c:v>
                </c:pt>
                <c:pt idx="3366">
                  <c:v>45006.25</c:v>
                </c:pt>
                <c:pt idx="3367">
                  <c:v>45006.291666666664</c:v>
                </c:pt>
                <c:pt idx="3368">
                  <c:v>45006.333333333336</c:v>
                </c:pt>
                <c:pt idx="3369">
                  <c:v>45006.375</c:v>
                </c:pt>
                <c:pt idx="3370">
                  <c:v>45006.416666666664</c:v>
                </c:pt>
                <c:pt idx="3371">
                  <c:v>45006.458333333336</c:v>
                </c:pt>
                <c:pt idx="3372">
                  <c:v>45006.5</c:v>
                </c:pt>
                <c:pt idx="3373">
                  <c:v>45006.541666666664</c:v>
                </c:pt>
                <c:pt idx="3374">
                  <c:v>45006.583333333336</c:v>
                </c:pt>
                <c:pt idx="3375">
                  <c:v>45006.625</c:v>
                </c:pt>
                <c:pt idx="3376">
                  <c:v>45006.666666666664</c:v>
                </c:pt>
                <c:pt idx="3377">
                  <c:v>45006.708333333336</c:v>
                </c:pt>
                <c:pt idx="3378">
                  <c:v>45006.75</c:v>
                </c:pt>
                <c:pt idx="3379">
                  <c:v>45006.791666666664</c:v>
                </c:pt>
                <c:pt idx="3380">
                  <c:v>45006.833333333336</c:v>
                </c:pt>
                <c:pt idx="3381">
                  <c:v>45006.875</c:v>
                </c:pt>
                <c:pt idx="3382">
                  <c:v>45006.916666666664</c:v>
                </c:pt>
                <c:pt idx="3383">
                  <c:v>45006.958333333336</c:v>
                </c:pt>
                <c:pt idx="3384">
                  <c:v>45007</c:v>
                </c:pt>
                <c:pt idx="3385">
                  <c:v>45007.041666666664</c:v>
                </c:pt>
                <c:pt idx="3386">
                  <c:v>45007.083333333336</c:v>
                </c:pt>
                <c:pt idx="3387">
                  <c:v>45007.125</c:v>
                </c:pt>
                <c:pt idx="3388">
                  <c:v>45007.166666666664</c:v>
                </c:pt>
                <c:pt idx="3389">
                  <c:v>45007.208333333336</c:v>
                </c:pt>
                <c:pt idx="3390">
                  <c:v>45007.25</c:v>
                </c:pt>
                <c:pt idx="3391">
                  <c:v>45007.291666666664</c:v>
                </c:pt>
                <c:pt idx="3392">
                  <c:v>45007.333333333336</c:v>
                </c:pt>
                <c:pt idx="3393">
                  <c:v>45007.375</c:v>
                </c:pt>
                <c:pt idx="3394">
                  <c:v>45007.416666666664</c:v>
                </c:pt>
                <c:pt idx="3395">
                  <c:v>45007.458333333336</c:v>
                </c:pt>
                <c:pt idx="3396">
                  <c:v>45007.5</c:v>
                </c:pt>
                <c:pt idx="3397">
                  <c:v>45007.541666666664</c:v>
                </c:pt>
                <c:pt idx="3398">
                  <c:v>45007.583333333336</c:v>
                </c:pt>
                <c:pt idx="3399">
                  <c:v>45007.625</c:v>
                </c:pt>
                <c:pt idx="3400">
                  <c:v>45007.666666666664</c:v>
                </c:pt>
                <c:pt idx="3401">
                  <c:v>45007.708333333336</c:v>
                </c:pt>
                <c:pt idx="3402">
                  <c:v>45007.75</c:v>
                </c:pt>
                <c:pt idx="3403">
                  <c:v>45007.791666666664</c:v>
                </c:pt>
                <c:pt idx="3404">
                  <c:v>45007.833333333336</c:v>
                </c:pt>
                <c:pt idx="3405">
                  <c:v>45007.875</c:v>
                </c:pt>
                <c:pt idx="3406">
                  <c:v>45007.916666666664</c:v>
                </c:pt>
                <c:pt idx="3407">
                  <c:v>45007.958333333336</c:v>
                </c:pt>
                <c:pt idx="3408">
                  <c:v>45008</c:v>
                </c:pt>
                <c:pt idx="3409">
                  <c:v>45008.041666666664</c:v>
                </c:pt>
                <c:pt idx="3410">
                  <c:v>45008.083333333336</c:v>
                </c:pt>
                <c:pt idx="3411">
                  <c:v>45008.125</c:v>
                </c:pt>
                <c:pt idx="3412">
                  <c:v>45008.166666666664</c:v>
                </c:pt>
                <c:pt idx="3413">
                  <c:v>45008.208333333336</c:v>
                </c:pt>
                <c:pt idx="3414">
                  <c:v>45008.25</c:v>
                </c:pt>
                <c:pt idx="3415">
                  <c:v>45008.291666666664</c:v>
                </c:pt>
                <c:pt idx="3416">
                  <c:v>45008.333333333336</c:v>
                </c:pt>
                <c:pt idx="3417">
                  <c:v>45008.375</c:v>
                </c:pt>
                <c:pt idx="3418">
                  <c:v>45008.416666666664</c:v>
                </c:pt>
                <c:pt idx="3419">
                  <c:v>45008.458333333336</c:v>
                </c:pt>
                <c:pt idx="3420">
                  <c:v>45008.5</c:v>
                </c:pt>
                <c:pt idx="3421">
                  <c:v>45008.541666666664</c:v>
                </c:pt>
                <c:pt idx="3422">
                  <c:v>45008.583333333336</c:v>
                </c:pt>
                <c:pt idx="3423">
                  <c:v>45008.625</c:v>
                </c:pt>
                <c:pt idx="3424">
                  <c:v>45008.666666666664</c:v>
                </c:pt>
                <c:pt idx="3425">
                  <c:v>45008.708333333336</c:v>
                </c:pt>
                <c:pt idx="3426">
                  <c:v>45008.75</c:v>
                </c:pt>
                <c:pt idx="3427">
                  <c:v>45008.791666666664</c:v>
                </c:pt>
                <c:pt idx="3428">
                  <c:v>45008.833333333336</c:v>
                </c:pt>
                <c:pt idx="3429">
                  <c:v>45008.875</c:v>
                </c:pt>
                <c:pt idx="3430">
                  <c:v>45008.916666666664</c:v>
                </c:pt>
                <c:pt idx="3431">
                  <c:v>45008.958333333336</c:v>
                </c:pt>
                <c:pt idx="3432">
                  <c:v>45009</c:v>
                </c:pt>
                <c:pt idx="3433">
                  <c:v>45009.041666666664</c:v>
                </c:pt>
                <c:pt idx="3434">
                  <c:v>45009.083333333336</c:v>
                </c:pt>
                <c:pt idx="3435">
                  <c:v>45009.125</c:v>
                </c:pt>
                <c:pt idx="3436">
                  <c:v>45009.166666666664</c:v>
                </c:pt>
                <c:pt idx="3437">
                  <c:v>45009.208333333336</c:v>
                </c:pt>
                <c:pt idx="3438">
                  <c:v>45009.25</c:v>
                </c:pt>
                <c:pt idx="3439">
                  <c:v>45009.291666666664</c:v>
                </c:pt>
                <c:pt idx="3440">
                  <c:v>45009.333333333336</c:v>
                </c:pt>
                <c:pt idx="3441">
                  <c:v>45009.375</c:v>
                </c:pt>
                <c:pt idx="3442">
                  <c:v>45009.416666666664</c:v>
                </c:pt>
                <c:pt idx="3443">
                  <c:v>45009.458333333336</c:v>
                </c:pt>
                <c:pt idx="3444">
                  <c:v>45009.5</c:v>
                </c:pt>
                <c:pt idx="3445">
                  <c:v>45009.541666666664</c:v>
                </c:pt>
                <c:pt idx="3446">
                  <c:v>45009.583333333336</c:v>
                </c:pt>
                <c:pt idx="3447">
                  <c:v>45009.625</c:v>
                </c:pt>
                <c:pt idx="3448">
                  <c:v>45009.666666666664</c:v>
                </c:pt>
                <c:pt idx="3449">
                  <c:v>45009.708333333336</c:v>
                </c:pt>
                <c:pt idx="3450">
                  <c:v>45009.75</c:v>
                </c:pt>
                <c:pt idx="3451">
                  <c:v>45009.791666666664</c:v>
                </c:pt>
                <c:pt idx="3452">
                  <c:v>45009.833333333336</c:v>
                </c:pt>
                <c:pt idx="3453">
                  <c:v>45009.875</c:v>
                </c:pt>
                <c:pt idx="3454">
                  <c:v>45009.916666666664</c:v>
                </c:pt>
                <c:pt idx="3455">
                  <c:v>45009.958333333336</c:v>
                </c:pt>
                <c:pt idx="3456">
                  <c:v>45010</c:v>
                </c:pt>
                <c:pt idx="3457">
                  <c:v>45010.041666666664</c:v>
                </c:pt>
                <c:pt idx="3458">
                  <c:v>45010.083333333336</c:v>
                </c:pt>
                <c:pt idx="3459">
                  <c:v>45010.125</c:v>
                </c:pt>
                <c:pt idx="3460">
                  <c:v>45010.166666666664</c:v>
                </c:pt>
                <c:pt idx="3461">
                  <c:v>45010.208333333336</c:v>
                </c:pt>
                <c:pt idx="3462">
                  <c:v>45010.25</c:v>
                </c:pt>
                <c:pt idx="3463">
                  <c:v>45010.291666666664</c:v>
                </c:pt>
                <c:pt idx="3464">
                  <c:v>45010.333333333336</c:v>
                </c:pt>
                <c:pt idx="3465">
                  <c:v>45010.375</c:v>
                </c:pt>
                <c:pt idx="3466">
                  <c:v>45010.416666666664</c:v>
                </c:pt>
                <c:pt idx="3467">
                  <c:v>45010.458333333336</c:v>
                </c:pt>
                <c:pt idx="3468">
                  <c:v>45010.5</c:v>
                </c:pt>
                <c:pt idx="3469">
                  <c:v>45010.541666666664</c:v>
                </c:pt>
                <c:pt idx="3470">
                  <c:v>45010.583333333336</c:v>
                </c:pt>
                <c:pt idx="3471">
                  <c:v>45010.625</c:v>
                </c:pt>
                <c:pt idx="3472">
                  <c:v>45010.666666666664</c:v>
                </c:pt>
                <c:pt idx="3473">
                  <c:v>45010.708333333336</c:v>
                </c:pt>
                <c:pt idx="3474">
                  <c:v>45010.75</c:v>
                </c:pt>
                <c:pt idx="3475">
                  <c:v>45010.791666666664</c:v>
                </c:pt>
                <c:pt idx="3476">
                  <c:v>45010.833333333336</c:v>
                </c:pt>
                <c:pt idx="3477">
                  <c:v>45010.875</c:v>
                </c:pt>
                <c:pt idx="3478">
                  <c:v>45010.916666666664</c:v>
                </c:pt>
                <c:pt idx="3479">
                  <c:v>45010.958333333336</c:v>
                </c:pt>
                <c:pt idx="3480">
                  <c:v>45011</c:v>
                </c:pt>
                <c:pt idx="3481">
                  <c:v>45011.041666666664</c:v>
                </c:pt>
                <c:pt idx="3482">
                  <c:v>45011.083333333336</c:v>
                </c:pt>
                <c:pt idx="3483">
                  <c:v>45011.166666666664</c:v>
                </c:pt>
                <c:pt idx="3484">
                  <c:v>45011.208333333336</c:v>
                </c:pt>
                <c:pt idx="3485">
                  <c:v>45011.25</c:v>
                </c:pt>
                <c:pt idx="3486">
                  <c:v>45011.291666666664</c:v>
                </c:pt>
                <c:pt idx="3487">
                  <c:v>45011.333333333336</c:v>
                </c:pt>
                <c:pt idx="3488">
                  <c:v>45011.375</c:v>
                </c:pt>
                <c:pt idx="3489">
                  <c:v>45011.416666666664</c:v>
                </c:pt>
                <c:pt idx="3490">
                  <c:v>45011.458333333336</c:v>
                </c:pt>
                <c:pt idx="3491">
                  <c:v>45011.5</c:v>
                </c:pt>
                <c:pt idx="3492">
                  <c:v>45011.541666666664</c:v>
                </c:pt>
                <c:pt idx="3493">
                  <c:v>45011.583333333336</c:v>
                </c:pt>
                <c:pt idx="3494">
                  <c:v>45011.625</c:v>
                </c:pt>
                <c:pt idx="3495">
                  <c:v>45011.666666666664</c:v>
                </c:pt>
                <c:pt idx="3496">
                  <c:v>45011.708333333336</c:v>
                </c:pt>
                <c:pt idx="3497">
                  <c:v>45011.75</c:v>
                </c:pt>
                <c:pt idx="3498">
                  <c:v>45011.791666666664</c:v>
                </c:pt>
                <c:pt idx="3499">
                  <c:v>45011.833333333336</c:v>
                </c:pt>
                <c:pt idx="3500">
                  <c:v>45011.875</c:v>
                </c:pt>
                <c:pt idx="3501">
                  <c:v>45011.916666666664</c:v>
                </c:pt>
                <c:pt idx="3502">
                  <c:v>45011.958333333336</c:v>
                </c:pt>
                <c:pt idx="3503">
                  <c:v>45012</c:v>
                </c:pt>
                <c:pt idx="3504">
                  <c:v>45012.041666666664</c:v>
                </c:pt>
                <c:pt idx="3505">
                  <c:v>45012.083333333336</c:v>
                </c:pt>
                <c:pt idx="3506">
                  <c:v>45012.125</c:v>
                </c:pt>
                <c:pt idx="3507">
                  <c:v>45012.166666666664</c:v>
                </c:pt>
                <c:pt idx="3508">
                  <c:v>45012.208333333336</c:v>
                </c:pt>
                <c:pt idx="3509">
                  <c:v>45012.25</c:v>
                </c:pt>
                <c:pt idx="3510">
                  <c:v>45012.291666666664</c:v>
                </c:pt>
                <c:pt idx="3511">
                  <c:v>45012.333333333336</c:v>
                </c:pt>
                <c:pt idx="3512">
                  <c:v>45012.375</c:v>
                </c:pt>
                <c:pt idx="3513">
                  <c:v>45012.416666666664</c:v>
                </c:pt>
                <c:pt idx="3514">
                  <c:v>45012.458333333336</c:v>
                </c:pt>
                <c:pt idx="3515">
                  <c:v>45012.5</c:v>
                </c:pt>
                <c:pt idx="3516">
                  <c:v>45012.541666666664</c:v>
                </c:pt>
                <c:pt idx="3517">
                  <c:v>45012.583333333336</c:v>
                </c:pt>
                <c:pt idx="3518">
                  <c:v>45012.625</c:v>
                </c:pt>
                <c:pt idx="3519">
                  <c:v>45012.666666666664</c:v>
                </c:pt>
                <c:pt idx="3520">
                  <c:v>45012.708333333336</c:v>
                </c:pt>
                <c:pt idx="3521">
                  <c:v>45012.75</c:v>
                </c:pt>
                <c:pt idx="3522">
                  <c:v>45012.791666666664</c:v>
                </c:pt>
                <c:pt idx="3523">
                  <c:v>45012.833333333336</c:v>
                </c:pt>
                <c:pt idx="3524">
                  <c:v>45012.875</c:v>
                </c:pt>
                <c:pt idx="3525">
                  <c:v>45012.916666666664</c:v>
                </c:pt>
                <c:pt idx="3526">
                  <c:v>45012.958333333336</c:v>
                </c:pt>
                <c:pt idx="3527">
                  <c:v>45013</c:v>
                </c:pt>
                <c:pt idx="3528">
                  <c:v>45013.041666666664</c:v>
                </c:pt>
                <c:pt idx="3529">
                  <c:v>45013.083333333336</c:v>
                </c:pt>
                <c:pt idx="3530">
                  <c:v>45013.125</c:v>
                </c:pt>
                <c:pt idx="3531">
                  <c:v>45013.166666666664</c:v>
                </c:pt>
                <c:pt idx="3532">
                  <c:v>45013.208333333336</c:v>
                </c:pt>
                <c:pt idx="3533">
                  <c:v>45013.25</c:v>
                </c:pt>
                <c:pt idx="3534">
                  <c:v>45013.291666666664</c:v>
                </c:pt>
                <c:pt idx="3535">
                  <c:v>45013.333333333336</c:v>
                </c:pt>
                <c:pt idx="3536">
                  <c:v>45013.375</c:v>
                </c:pt>
                <c:pt idx="3537">
                  <c:v>45013.416666666664</c:v>
                </c:pt>
                <c:pt idx="3538">
                  <c:v>45013.458333333336</c:v>
                </c:pt>
                <c:pt idx="3539">
                  <c:v>45013.5</c:v>
                </c:pt>
                <c:pt idx="3540">
                  <c:v>45013.541666666664</c:v>
                </c:pt>
                <c:pt idx="3541">
                  <c:v>45013.583333333336</c:v>
                </c:pt>
                <c:pt idx="3542">
                  <c:v>45013.625</c:v>
                </c:pt>
                <c:pt idx="3543">
                  <c:v>45013.666666666664</c:v>
                </c:pt>
                <c:pt idx="3544">
                  <c:v>45013.708333333336</c:v>
                </c:pt>
                <c:pt idx="3545">
                  <c:v>45013.75</c:v>
                </c:pt>
                <c:pt idx="3546">
                  <c:v>45013.791666666664</c:v>
                </c:pt>
                <c:pt idx="3547">
                  <c:v>45013.833333333336</c:v>
                </c:pt>
                <c:pt idx="3548">
                  <c:v>45013.875</c:v>
                </c:pt>
                <c:pt idx="3549">
                  <c:v>45013.916666666664</c:v>
                </c:pt>
                <c:pt idx="3550">
                  <c:v>45013.958333333336</c:v>
                </c:pt>
                <c:pt idx="3551">
                  <c:v>45014</c:v>
                </c:pt>
                <c:pt idx="3552">
                  <c:v>45014.041666666664</c:v>
                </c:pt>
                <c:pt idx="3553">
                  <c:v>45014.083333333336</c:v>
                </c:pt>
                <c:pt idx="3554">
                  <c:v>45014.125</c:v>
                </c:pt>
                <c:pt idx="3555">
                  <c:v>45014.166666666664</c:v>
                </c:pt>
                <c:pt idx="3556">
                  <c:v>45014.208333333336</c:v>
                </c:pt>
                <c:pt idx="3557">
                  <c:v>45014.25</c:v>
                </c:pt>
                <c:pt idx="3558">
                  <c:v>45014.291666666664</c:v>
                </c:pt>
                <c:pt idx="3559">
                  <c:v>45014.333333333336</c:v>
                </c:pt>
                <c:pt idx="3560">
                  <c:v>45014.375</c:v>
                </c:pt>
                <c:pt idx="3561">
                  <c:v>45014.416666666664</c:v>
                </c:pt>
                <c:pt idx="3562">
                  <c:v>45014.458333333336</c:v>
                </c:pt>
                <c:pt idx="3563">
                  <c:v>45014.5</c:v>
                </c:pt>
                <c:pt idx="3564">
                  <c:v>45014.541666666664</c:v>
                </c:pt>
                <c:pt idx="3565">
                  <c:v>45014.583333333336</c:v>
                </c:pt>
                <c:pt idx="3566">
                  <c:v>45014.625</c:v>
                </c:pt>
                <c:pt idx="3567">
                  <c:v>45014.666666666664</c:v>
                </c:pt>
                <c:pt idx="3568">
                  <c:v>45014.708333333336</c:v>
                </c:pt>
                <c:pt idx="3569">
                  <c:v>45014.75</c:v>
                </c:pt>
                <c:pt idx="3570">
                  <c:v>45014.791666666664</c:v>
                </c:pt>
                <c:pt idx="3571">
                  <c:v>45014.833333333336</c:v>
                </c:pt>
                <c:pt idx="3572">
                  <c:v>45014.875</c:v>
                </c:pt>
                <c:pt idx="3573">
                  <c:v>45014.916666666664</c:v>
                </c:pt>
                <c:pt idx="3574">
                  <c:v>45014.958333333336</c:v>
                </c:pt>
                <c:pt idx="3575">
                  <c:v>45015</c:v>
                </c:pt>
                <c:pt idx="3576">
                  <c:v>45015.041666666664</c:v>
                </c:pt>
                <c:pt idx="3577">
                  <c:v>45015.083333333336</c:v>
                </c:pt>
                <c:pt idx="3578">
                  <c:v>45015.125</c:v>
                </c:pt>
                <c:pt idx="3579">
                  <c:v>45015.166666666664</c:v>
                </c:pt>
                <c:pt idx="3580">
                  <c:v>45015.208333333336</c:v>
                </c:pt>
                <c:pt idx="3581">
                  <c:v>45015.25</c:v>
                </c:pt>
                <c:pt idx="3582">
                  <c:v>45015.291666666664</c:v>
                </c:pt>
                <c:pt idx="3583">
                  <c:v>45015.333333333336</c:v>
                </c:pt>
                <c:pt idx="3584">
                  <c:v>45015.375</c:v>
                </c:pt>
                <c:pt idx="3585">
                  <c:v>45015.416666666664</c:v>
                </c:pt>
                <c:pt idx="3586">
                  <c:v>45015.458333333336</c:v>
                </c:pt>
                <c:pt idx="3587">
                  <c:v>45015.5</c:v>
                </c:pt>
                <c:pt idx="3588">
                  <c:v>45015.541666666664</c:v>
                </c:pt>
                <c:pt idx="3589">
                  <c:v>45015.583333333336</c:v>
                </c:pt>
                <c:pt idx="3590">
                  <c:v>45015.625</c:v>
                </c:pt>
                <c:pt idx="3591">
                  <c:v>45015.666666666664</c:v>
                </c:pt>
                <c:pt idx="3592">
                  <c:v>45015.708333333336</c:v>
                </c:pt>
                <c:pt idx="3593">
                  <c:v>45015.75</c:v>
                </c:pt>
                <c:pt idx="3594">
                  <c:v>45015.791666666664</c:v>
                </c:pt>
                <c:pt idx="3595">
                  <c:v>45015.833333333336</c:v>
                </c:pt>
                <c:pt idx="3596">
                  <c:v>45015.875</c:v>
                </c:pt>
                <c:pt idx="3597">
                  <c:v>45015.916666666664</c:v>
                </c:pt>
                <c:pt idx="3598">
                  <c:v>45015.958333333336</c:v>
                </c:pt>
                <c:pt idx="3599">
                  <c:v>45016</c:v>
                </c:pt>
                <c:pt idx="3600">
                  <c:v>45016.041666666664</c:v>
                </c:pt>
                <c:pt idx="3601">
                  <c:v>45016.083333333336</c:v>
                </c:pt>
                <c:pt idx="3602">
                  <c:v>45016.125</c:v>
                </c:pt>
                <c:pt idx="3603">
                  <c:v>45016.166666666664</c:v>
                </c:pt>
                <c:pt idx="3604">
                  <c:v>45016.208333333336</c:v>
                </c:pt>
                <c:pt idx="3605">
                  <c:v>45016.25</c:v>
                </c:pt>
                <c:pt idx="3606">
                  <c:v>45016.291666666664</c:v>
                </c:pt>
                <c:pt idx="3607">
                  <c:v>45016.333333333336</c:v>
                </c:pt>
                <c:pt idx="3608">
                  <c:v>45016.375</c:v>
                </c:pt>
                <c:pt idx="3609">
                  <c:v>45016.416666666664</c:v>
                </c:pt>
                <c:pt idx="3610">
                  <c:v>45016.458333333336</c:v>
                </c:pt>
                <c:pt idx="3611">
                  <c:v>45016.5</c:v>
                </c:pt>
                <c:pt idx="3612">
                  <c:v>45016.541666666664</c:v>
                </c:pt>
                <c:pt idx="3613">
                  <c:v>45016.583333333336</c:v>
                </c:pt>
                <c:pt idx="3614">
                  <c:v>45016.625</c:v>
                </c:pt>
                <c:pt idx="3615">
                  <c:v>45016.666666666664</c:v>
                </c:pt>
                <c:pt idx="3616">
                  <c:v>45016.708333333336</c:v>
                </c:pt>
                <c:pt idx="3617">
                  <c:v>45016.75</c:v>
                </c:pt>
                <c:pt idx="3618">
                  <c:v>45016.791666666664</c:v>
                </c:pt>
                <c:pt idx="3619">
                  <c:v>45016.833333333336</c:v>
                </c:pt>
                <c:pt idx="3620">
                  <c:v>45016.875</c:v>
                </c:pt>
                <c:pt idx="3621">
                  <c:v>45016.916666666664</c:v>
                </c:pt>
                <c:pt idx="3622">
                  <c:v>45016.958333333336</c:v>
                </c:pt>
                <c:pt idx="3623">
                  <c:v>45017</c:v>
                </c:pt>
                <c:pt idx="3624">
                  <c:v>45017.041666666664</c:v>
                </c:pt>
                <c:pt idx="3625">
                  <c:v>45017.083333333336</c:v>
                </c:pt>
                <c:pt idx="3626">
                  <c:v>45017.125</c:v>
                </c:pt>
                <c:pt idx="3627">
                  <c:v>45017.166666666664</c:v>
                </c:pt>
                <c:pt idx="3628">
                  <c:v>45017.208333333336</c:v>
                </c:pt>
                <c:pt idx="3629">
                  <c:v>45017.25</c:v>
                </c:pt>
                <c:pt idx="3630">
                  <c:v>45017.291666666664</c:v>
                </c:pt>
                <c:pt idx="3631">
                  <c:v>45017.333333333336</c:v>
                </c:pt>
                <c:pt idx="3632">
                  <c:v>45017.375</c:v>
                </c:pt>
                <c:pt idx="3633">
                  <c:v>45017.416666666664</c:v>
                </c:pt>
                <c:pt idx="3634">
                  <c:v>45017.458333333336</c:v>
                </c:pt>
                <c:pt idx="3635">
                  <c:v>45017.5</c:v>
                </c:pt>
                <c:pt idx="3636">
                  <c:v>45017.541666666664</c:v>
                </c:pt>
                <c:pt idx="3637">
                  <c:v>45017.583333333336</c:v>
                </c:pt>
                <c:pt idx="3638">
                  <c:v>45017.625</c:v>
                </c:pt>
                <c:pt idx="3639">
                  <c:v>45017.666666666664</c:v>
                </c:pt>
                <c:pt idx="3640">
                  <c:v>45017.708333333336</c:v>
                </c:pt>
                <c:pt idx="3641">
                  <c:v>45017.75</c:v>
                </c:pt>
                <c:pt idx="3642">
                  <c:v>45017.791666666664</c:v>
                </c:pt>
                <c:pt idx="3643">
                  <c:v>45017.833333333336</c:v>
                </c:pt>
                <c:pt idx="3644">
                  <c:v>45017.875</c:v>
                </c:pt>
                <c:pt idx="3645">
                  <c:v>45017.916666666664</c:v>
                </c:pt>
                <c:pt idx="3646">
                  <c:v>45017.958333333336</c:v>
                </c:pt>
                <c:pt idx="3647">
                  <c:v>45018</c:v>
                </c:pt>
                <c:pt idx="3648">
                  <c:v>45018.041666666664</c:v>
                </c:pt>
                <c:pt idx="3649">
                  <c:v>45018.083333333336</c:v>
                </c:pt>
                <c:pt idx="3650">
                  <c:v>45018.125</c:v>
                </c:pt>
                <c:pt idx="3651">
                  <c:v>45018.166666666664</c:v>
                </c:pt>
                <c:pt idx="3652">
                  <c:v>45018.208333333336</c:v>
                </c:pt>
                <c:pt idx="3653">
                  <c:v>45018.25</c:v>
                </c:pt>
                <c:pt idx="3654">
                  <c:v>45018.291666666664</c:v>
                </c:pt>
                <c:pt idx="3655">
                  <c:v>45018.333333333336</c:v>
                </c:pt>
                <c:pt idx="3656">
                  <c:v>45018.375</c:v>
                </c:pt>
                <c:pt idx="3657">
                  <c:v>45018.416666666664</c:v>
                </c:pt>
                <c:pt idx="3658">
                  <c:v>45018.458333333336</c:v>
                </c:pt>
                <c:pt idx="3659">
                  <c:v>45018.5</c:v>
                </c:pt>
                <c:pt idx="3660">
                  <c:v>45018.541666666664</c:v>
                </c:pt>
                <c:pt idx="3661">
                  <c:v>45018.583333333336</c:v>
                </c:pt>
                <c:pt idx="3662">
                  <c:v>45018.625</c:v>
                </c:pt>
                <c:pt idx="3663">
                  <c:v>45018.666666666664</c:v>
                </c:pt>
                <c:pt idx="3664">
                  <c:v>45018.708333333336</c:v>
                </c:pt>
                <c:pt idx="3665">
                  <c:v>45018.75</c:v>
                </c:pt>
                <c:pt idx="3666">
                  <c:v>45018.791666666664</c:v>
                </c:pt>
                <c:pt idx="3667">
                  <c:v>45018.833333333336</c:v>
                </c:pt>
                <c:pt idx="3668">
                  <c:v>45018.875</c:v>
                </c:pt>
                <c:pt idx="3669">
                  <c:v>45018.916666666664</c:v>
                </c:pt>
                <c:pt idx="3670">
                  <c:v>45018.958333333336</c:v>
                </c:pt>
                <c:pt idx="3671">
                  <c:v>45019</c:v>
                </c:pt>
                <c:pt idx="3672">
                  <c:v>45019.041666666664</c:v>
                </c:pt>
                <c:pt idx="3673">
                  <c:v>45019.083333333336</c:v>
                </c:pt>
                <c:pt idx="3674">
                  <c:v>45019.125</c:v>
                </c:pt>
                <c:pt idx="3675">
                  <c:v>45019.166666666664</c:v>
                </c:pt>
                <c:pt idx="3676">
                  <c:v>45019.208333333336</c:v>
                </c:pt>
                <c:pt idx="3677">
                  <c:v>45019.25</c:v>
                </c:pt>
                <c:pt idx="3678">
                  <c:v>45019.291666666664</c:v>
                </c:pt>
                <c:pt idx="3679">
                  <c:v>45019.333333333336</c:v>
                </c:pt>
                <c:pt idx="3680">
                  <c:v>45019.375</c:v>
                </c:pt>
                <c:pt idx="3681">
                  <c:v>45019.416666666664</c:v>
                </c:pt>
                <c:pt idx="3682">
                  <c:v>45019.458333333336</c:v>
                </c:pt>
                <c:pt idx="3683">
                  <c:v>45019.5</c:v>
                </c:pt>
                <c:pt idx="3684">
                  <c:v>45019.541666666664</c:v>
                </c:pt>
                <c:pt idx="3685">
                  <c:v>45019.583333333336</c:v>
                </c:pt>
                <c:pt idx="3686">
                  <c:v>45019.625</c:v>
                </c:pt>
                <c:pt idx="3687">
                  <c:v>45019.666666666664</c:v>
                </c:pt>
                <c:pt idx="3688">
                  <c:v>45019.708333333336</c:v>
                </c:pt>
                <c:pt idx="3689">
                  <c:v>45019.75</c:v>
                </c:pt>
                <c:pt idx="3690">
                  <c:v>45019.791666666664</c:v>
                </c:pt>
                <c:pt idx="3691">
                  <c:v>45019.833333333336</c:v>
                </c:pt>
                <c:pt idx="3692">
                  <c:v>45019.875</c:v>
                </c:pt>
                <c:pt idx="3693">
                  <c:v>45019.916666666664</c:v>
                </c:pt>
                <c:pt idx="3694">
                  <c:v>45019.958333333336</c:v>
                </c:pt>
                <c:pt idx="3695">
                  <c:v>45020</c:v>
                </c:pt>
                <c:pt idx="3696">
                  <c:v>45020.041666666664</c:v>
                </c:pt>
                <c:pt idx="3697">
                  <c:v>45020.083333333336</c:v>
                </c:pt>
                <c:pt idx="3698">
                  <c:v>45020.125</c:v>
                </c:pt>
                <c:pt idx="3699">
                  <c:v>45020.166666666664</c:v>
                </c:pt>
                <c:pt idx="3700">
                  <c:v>45020.208333333336</c:v>
                </c:pt>
                <c:pt idx="3701">
                  <c:v>45020.25</c:v>
                </c:pt>
                <c:pt idx="3702">
                  <c:v>45020.291666666664</c:v>
                </c:pt>
                <c:pt idx="3703">
                  <c:v>45020.333333333336</c:v>
                </c:pt>
                <c:pt idx="3704">
                  <c:v>45020.375</c:v>
                </c:pt>
                <c:pt idx="3705">
                  <c:v>45020.416666666664</c:v>
                </c:pt>
                <c:pt idx="3706">
                  <c:v>45020.458333333336</c:v>
                </c:pt>
                <c:pt idx="3707">
                  <c:v>45020.5</c:v>
                </c:pt>
                <c:pt idx="3708">
                  <c:v>45020.541666666664</c:v>
                </c:pt>
                <c:pt idx="3709">
                  <c:v>45020.583333333336</c:v>
                </c:pt>
                <c:pt idx="3710">
                  <c:v>45020.625</c:v>
                </c:pt>
                <c:pt idx="3711">
                  <c:v>45020.666666666664</c:v>
                </c:pt>
                <c:pt idx="3712">
                  <c:v>45020.708333333336</c:v>
                </c:pt>
                <c:pt idx="3713">
                  <c:v>45020.75</c:v>
                </c:pt>
                <c:pt idx="3714">
                  <c:v>45020.791666666664</c:v>
                </c:pt>
                <c:pt idx="3715">
                  <c:v>45020.833333333336</c:v>
                </c:pt>
                <c:pt idx="3716">
                  <c:v>45020.875</c:v>
                </c:pt>
                <c:pt idx="3717">
                  <c:v>45020.916666666664</c:v>
                </c:pt>
                <c:pt idx="3718">
                  <c:v>45020.958333333336</c:v>
                </c:pt>
                <c:pt idx="3719">
                  <c:v>45021</c:v>
                </c:pt>
                <c:pt idx="3720">
                  <c:v>45021.041666666664</c:v>
                </c:pt>
                <c:pt idx="3721">
                  <c:v>45021.083333333336</c:v>
                </c:pt>
                <c:pt idx="3722">
                  <c:v>45021.125</c:v>
                </c:pt>
                <c:pt idx="3723">
                  <c:v>45021.166666666664</c:v>
                </c:pt>
                <c:pt idx="3724">
                  <c:v>45021.208333333336</c:v>
                </c:pt>
                <c:pt idx="3725">
                  <c:v>45021.25</c:v>
                </c:pt>
                <c:pt idx="3726">
                  <c:v>45021.291666666664</c:v>
                </c:pt>
                <c:pt idx="3727">
                  <c:v>45021.333333333336</c:v>
                </c:pt>
                <c:pt idx="3728">
                  <c:v>45021.375</c:v>
                </c:pt>
                <c:pt idx="3729">
                  <c:v>45021.416666666664</c:v>
                </c:pt>
                <c:pt idx="3730">
                  <c:v>45021.458333333336</c:v>
                </c:pt>
                <c:pt idx="3731">
                  <c:v>45021.5</c:v>
                </c:pt>
                <c:pt idx="3732">
                  <c:v>45021.541666666664</c:v>
                </c:pt>
                <c:pt idx="3733">
                  <c:v>45021.583333333336</c:v>
                </c:pt>
                <c:pt idx="3734">
                  <c:v>45021.625</c:v>
                </c:pt>
                <c:pt idx="3735">
                  <c:v>45021.666666666664</c:v>
                </c:pt>
                <c:pt idx="3736">
                  <c:v>45021.708333333336</c:v>
                </c:pt>
                <c:pt idx="3737">
                  <c:v>45021.75</c:v>
                </c:pt>
                <c:pt idx="3738">
                  <c:v>45021.791666666664</c:v>
                </c:pt>
                <c:pt idx="3739">
                  <c:v>45021.833333333336</c:v>
                </c:pt>
                <c:pt idx="3740">
                  <c:v>45021.875</c:v>
                </c:pt>
                <c:pt idx="3741">
                  <c:v>45021.916666666664</c:v>
                </c:pt>
                <c:pt idx="3742">
                  <c:v>45021.958333333336</c:v>
                </c:pt>
                <c:pt idx="3743">
                  <c:v>45022</c:v>
                </c:pt>
                <c:pt idx="3744">
                  <c:v>45022.041666666664</c:v>
                </c:pt>
                <c:pt idx="3745">
                  <c:v>45022.083333333336</c:v>
                </c:pt>
                <c:pt idx="3746">
                  <c:v>45022.125</c:v>
                </c:pt>
                <c:pt idx="3747">
                  <c:v>45022.166666666664</c:v>
                </c:pt>
                <c:pt idx="3748">
                  <c:v>45022.208333333336</c:v>
                </c:pt>
                <c:pt idx="3749">
                  <c:v>45022.25</c:v>
                </c:pt>
                <c:pt idx="3750">
                  <c:v>45022.291666666664</c:v>
                </c:pt>
                <c:pt idx="3751">
                  <c:v>45022.333333333336</c:v>
                </c:pt>
                <c:pt idx="3752">
                  <c:v>45022.375</c:v>
                </c:pt>
                <c:pt idx="3753">
                  <c:v>45022.416666666664</c:v>
                </c:pt>
                <c:pt idx="3754">
                  <c:v>45022.458333333336</c:v>
                </c:pt>
                <c:pt idx="3755">
                  <c:v>45022.5</c:v>
                </c:pt>
                <c:pt idx="3756">
                  <c:v>45022.541666666664</c:v>
                </c:pt>
                <c:pt idx="3757">
                  <c:v>45022.583333333336</c:v>
                </c:pt>
                <c:pt idx="3758">
                  <c:v>45022.625</c:v>
                </c:pt>
                <c:pt idx="3759">
                  <c:v>45022.666666666664</c:v>
                </c:pt>
                <c:pt idx="3760">
                  <c:v>45022.708333333336</c:v>
                </c:pt>
                <c:pt idx="3761">
                  <c:v>45022.75</c:v>
                </c:pt>
                <c:pt idx="3762">
                  <c:v>45022.791666666664</c:v>
                </c:pt>
                <c:pt idx="3763">
                  <c:v>45022.833333333336</c:v>
                </c:pt>
                <c:pt idx="3764">
                  <c:v>45022.875</c:v>
                </c:pt>
                <c:pt idx="3765">
                  <c:v>45022.916666666664</c:v>
                </c:pt>
                <c:pt idx="3766">
                  <c:v>45022.958333333336</c:v>
                </c:pt>
                <c:pt idx="3767">
                  <c:v>45023</c:v>
                </c:pt>
                <c:pt idx="3768">
                  <c:v>45023.041666666664</c:v>
                </c:pt>
                <c:pt idx="3769">
                  <c:v>45023.083333333336</c:v>
                </c:pt>
                <c:pt idx="3770">
                  <c:v>45023.125</c:v>
                </c:pt>
                <c:pt idx="3771">
                  <c:v>45023.166666666664</c:v>
                </c:pt>
                <c:pt idx="3772">
                  <c:v>45023.208333333336</c:v>
                </c:pt>
                <c:pt idx="3773">
                  <c:v>45023.25</c:v>
                </c:pt>
                <c:pt idx="3774">
                  <c:v>45023.291666666664</c:v>
                </c:pt>
                <c:pt idx="3775">
                  <c:v>45023.333333333336</c:v>
                </c:pt>
                <c:pt idx="3776">
                  <c:v>45023.375</c:v>
                </c:pt>
                <c:pt idx="3777">
                  <c:v>45023.416666666664</c:v>
                </c:pt>
                <c:pt idx="3778">
                  <c:v>45023.458333333336</c:v>
                </c:pt>
                <c:pt idx="3779">
                  <c:v>45023.5</c:v>
                </c:pt>
                <c:pt idx="3780">
                  <c:v>45023.541666666664</c:v>
                </c:pt>
                <c:pt idx="3781">
                  <c:v>45023.583333333336</c:v>
                </c:pt>
                <c:pt idx="3782">
                  <c:v>45023.625</c:v>
                </c:pt>
                <c:pt idx="3783">
                  <c:v>45023.666666666664</c:v>
                </c:pt>
                <c:pt idx="3784">
                  <c:v>45023.708333333336</c:v>
                </c:pt>
                <c:pt idx="3785">
                  <c:v>45023.75</c:v>
                </c:pt>
                <c:pt idx="3786">
                  <c:v>45023.791666666664</c:v>
                </c:pt>
                <c:pt idx="3787">
                  <c:v>45023.833333333336</c:v>
                </c:pt>
                <c:pt idx="3788">
                  <c:v>45023.875</c:v>
                </c:pt>
                <c:pt idx="3789">
                  <c:v>45023.916666666664</c:v>
                </c:pt>
                <c:pt idx="3790">
                  <c:v>45023.958333333336</c:v>
                </c:pt>
                <c:pt idx="3791">
                  <c:v>45024</c:v>
                </c:pt>
                <c:pt idx="3792">
                  <c:v>45024.041666666664</c:v>
                </c:pt>
                <c:pt idx="3793">
                  <c:v>45024.083333333336</c:v>
                </c:pt>
                <c:pt idx="3794">
                  <c:v>45024.125</c:v>
                </c:pt>
                <c:pt idx="3795">
                  <c:v>45024.166666666664</c:v>
                </c:pt>
                <c:pt idx="3796">
                  <c:v>45024.208333333336</c:v>
                </c:pt>
                <c:pt idx="3797">
                  <c:v>45024.25</c:v>
                </c:pt>
                <c:pt idx="3798">
                  <c:v>45024.291666666664</c:v>
                </c:pt>
                <c:pt idx="3799">
                  <c:v>45024.333333333336</c:v>
                </c:pt>
                <c:pt idx="3800">
                  <c:v>45024.375</c:v>
                </c:pt>
                <c:pt idx="3801">
                  <c:v>45024.416666666664</c:v>
                </c:pt>
                <c:pt idx="3802">
                  <c:v>45024.458333333336</c:v>
                </c:pt>
                <c:pt idx="3803">
                  <c:v>45024.5</c:v>
                </c:pt>
                <c:pt idx="3804">
                  <c:v>45024.541666666664</c:v>
                </c:pt>
                <c:pt idx="3805">
                  <c:v>45024.583333333336</c:v>
                </c:pt>
                <c:pt idx="3806">
                  <c:v>45024.625</c:v>
                </c:pt>
                <c:pt idx="3807">
                  <c:v>45024.666666666664</c:v>
                </c:pt>
                <c:pt idx="3808">
                  <c:v>45024.708333333336</c:v>
                </c:pt>
                <c:pt idx="3809">
                  <c:v>45024.75</c:v>
                </c:pt>
                <c:pt idx="3810">
                  <c:v>45024.791666666664</c:v>
                </c:pt>
                <c:pt idx="3811">
                  <c:v>45024.833333333336</c:v>
                </c:pt>
                <c:pt idx="3812">
                  <c:v>45024.875</c:v>
                </c:pt>
                <c:pt idx="3813">
                  <c:v>45024.916666666664</c:v>
                </c:pt>
                <c:pt idx="3814">
                  <c:v>45024.958333333336</c:v>
                </c:pt>
                <c:pt idx="3815">
                  <c:v>45025</c:v>
                </c:pt>
                <c:pt idx="3816">
                  <c:v>45025.041666666664</c:v>
                </c:pt>
                <c:pt idx="3817">
                  <c:v>45025.083333333336</c:v>
                </c:pt>
                <c:pt idx="3818">
                  <c:v>45025.125</c:v>
                </c:pt>
                <c:pt idx="3819">
                  <c:v>45025.166666666664</c:v>
                </c:pt>
                <c:pt idx="3820">
                  <c:v>45025.208333333336</c:v>
                </c:pt>
                <c:pt idx="3821">
                  <c:v>45025.25</c:v>
                </c:pt>
                <c:pt idx="3822">
                  <c:v>45025.291666666664</c:v>
                </c:pt>
                <c:pt idx="3823">
                  <c:v>45025.333333333336</c:v>
                </c:pt>
                <c:pt idx="3824">
                  <c:v>45025.375</c:v>
                </c:pt>
                <c:pt idx="3825">
                  <c:v>45025.416666666664</c:v>
                </c:pt>
                <c:pt idx="3826">
                  <c:v>45025.458333333336</c:v>
                </c:pt>
                <c:pt idx="3827">
                  <c:v>45025.5</c:v>
                </c:pt>
                <c:pt idx="3828">
                  <c:v>45025.541666666664</c:v>
                </c:pt>
                <c:pt idx="3829">
                  <c:v>45025.583333333336</c:v>
                </c:pt>
                <c:pt idx="3830">
                  <c:v>45025.625</c:v>
                </c:pt>
                <c:pt idx="3831">
                  <c:v>45025.666666666664</c:v>
                </c:pt>
                <c:pt idx="3832">
                  <c:v>45025.708333333336</c:v>
                </c:pt>
                <c:pt idx="3833">
                  <c:v>45025.75</c:v>
                </c:pt>
                <c:pt idx="3834">
                  <c:v>45025.791666666664</c:v>
                </c:pt>
                <c:pt idx="3835">
                  <c:v>45025.833333333336</c:v>
                </c:pt>
                <c:pt idx="3836">
                  <c:v>45025.875</c:v>
                </c:pt>
                <c:pt idx="3837">
                  <c:v>45025.916666666664</c:v>
                </c:pt>
                <c:pt idx="3838">
                  <c:v>45025.958333333336</c:v>
                </c:pt>
                <c:pt idx="3839">
                  <c:v>45026</c:v>
                </c:pt>
                <c:pt idx="3840">
                  <c:v>45026.041666666664</c:v>
                </c:pt>
                <c:pt idx="3841">
                  <c:v>45026.083333333336</c:v>
                </c:pt>
                <c:pt idx="3842">
                  <c:v>45026.125</c:v>
                </c:pt>
                <c:pt idx="3843">
                  <c:v>45026.166666666664</c:v>
                </c:pt>
                <c:pt idx="3844">
                  <c:v>45026.208333333336</c:v>
                </c:pt>
                <c:pt idx="3845">
                  <c:v>45026.25</c:v>
                </c:pt>
                <c:pt idx="3846">
                  <c:v>45026.291666666664</c:v>
                </c:pt>
                <c:pt idx="3847">
                  <c:v>45026.333333333336</c:v>
                </c:pt>
                <c:pt idx="3848">
                  <c:v>45026.375</c:v>
                </c:pt>
                <c:pt idx="3849">
                  <c:v>45026.416666666664</c:v>
                </c:pt>
                <c:pt idx="3850">
                  <c:v>45026.458333333336</c:v>
                </c:pt>
                <c:pt idx="3851">
                  <c:v>45026.5</c:v>
                </c:pt>
                <c:pt idx="3852">
                  <c:v>45026.541666666664</c:v>
                </c:pt>
                <c:pt idx="3853">
                  <c:v>45026.583333333336</c:v>
                </c:pt>
                <c:pt idx="3854">
                  <c:v>45026.625</c:v>
                </c:pt>
                <c:pt idx="3855">
                  <c:v>45026.666666666664</c:v>
                </c:pt>
                <c:pt idx="3856">
                  <c:v>45026.708333333336</c:v>
                </c:pt>
                <c:pt idx="3857">
                  <c:v>45026.75</c:v>
                </c:pt>
                <c:pt idx="3858">
                  <c:v>45026.791666666664</c:v>
                </c:pt>
                <c:pt idx="3859">
                  <c:v>45026.833333333336</c:v>
                </c:pt>
                <c:pt idx="3860">
                  <c:v>45026.875</c:v>
                </c:pt>
                <c:pt idx="3861">
                  <c:v>45026.916666666664</c:v>
                </c:pt>
                <c:pt idx="3862">
                  <c:v>45026.958333333336</c:v>
                </c:pt>
                <c:pt idx="3863">
                  <c:v>45027</c:v>
                </c:pt>
                <c:pt idx="3864">
                  <c:v>45027.041666666664</c:v>
                </c:pt>
                <c:pt idx="3865">
                  <c:v>45027.083333333336</c:v>
                </c:pt>
                <c:pt idx="3866">
                  <c:v>45027.125</c:v>
                </c:pt>
                <c:pt idx="3867">
                  <c:v>45027.166666666664</c:v>
                </c:pt>
                <c:pt idx="3868">
                  <c:v>45027.208333333336</c:v>
                </c:pt>
                <c:pt idx="3869">
                  <c:v>45027.25</c:v>
                </c:pt>
                <c:pt idx="3870">
                  <c:v>45027.291666666664</c:v>
                </c:pt>
                <c:pt idx="3871">
                  <c:v>45027.333333333336</c:v>
                </c:pt>
                <c:pt idx="3872">
                  <c:v>45027.375</c:v>
                </c:pt>
                <c:pt idx="3873">
                  <c:v>45027.416666666664</c:v>
                </c:pt>
                <c:pt idx="3874">
                  <c:v>45027.458333333336</c:v>
                </c:pt>
                <c:pt idx="3875">
                  <c:v>45027.5</c:v>
                </c:pt>
                <c:pt idx="3876">
                  <c:v>45027.541666666664</c:v>
                </c:pt>
                <c:pt idx="3877">
                  <c:v>45027.583333333336</c:v>
                </c:pt>
                <c:pt idx="3878">
                  <c:v>45027.625</c:v>
                </c:pt>
                <c:pt idx="3879">
                  <c:v>45027.666666666664</c:v>
                </c:pt>
                <c:pt idx="3880">
                  <c:v>45027.708333333336</c:v>
                </c:pt>
                <c:pt idx="3881">
                  <c:v>45027.75</c:v>
                </c:pt>
                <c:pt idx="3882">
                  <c:v>45027.791666666664</c:v>
                </c:pt>
                <c:pt idx="3883">
                  <c:v>45027.833333333336</c:v>
                </c:pt>
                <c:pt idx="3884">
                  <c:v>45027.875</c:v>
                </c:pt>
                <c:pt idx="3885">
                  <c:v>45027.916666666664</c:v>
                </c:pt>
                <c:pt idx="3886">
                  <c:v>45027.958333333336</c:v>
                </c:pt>
                <c:pt idx="3887">
                  <c:v>45028</c:v>
                </c:pt>
                <c:pt idx="3888">
                  <c:v>45028.041666666664</c:v>
                </c:pt>
                <c:pt idx="3889">
                  <c:v>45028.083333333336</c:v>
                </c:pt>
                <c:pt idx="3890">
                  <c:v>45028.125</c:v>
                </c:pt>
                <c:pt idx="3891">
                  <c:v>45028.166666666664</c:v>
                </c:pt>
                <c:pt idx="3892">
                  <c:v>45028.208333333336</c:v>
                </c:pt>
                <c:pt idx="3893">
                  <c:v>45028.25</c:v>
                </c:pt>
                <c:pt idx="3894">
                  <c:v>45028.291666666664</c:v>
                </c:pt>
                <c:pt idx="3895">
                  <c:v>45028.333333333336</c:v>
                </c:pt>
                <c:pt idx="3896">
                  <c:v>45028.375</c:v>
                </c:pt>
                <c:pt idx="3897">
                  <c:v>45028.416666666664</c:v>
                </c:pt>
                <c:pt idx="3898">
                  <c:v>45028.458333333336</c:v>
                </c:pt>
                <c:pt idx="3899">
                  <c:v>45028.5</c:v>
                </c:pt>
                <c:pt idx="3900">
                  <c:v>45028.541666666664</c:v>
                </c:pt>
                <c:pt idx="3901">
                  <c:v>45028.583333333336</c:v>
                </c:pt>
                <c:pt idx="3902">
                  <c:v>45028.625</c:v>
                </c:pt>
                <c:pt idx="3903">
                  <c:v>45028.666666666664</c:v>
                </c:pt>
                <c:pt idx="3904">
                  <c:v>45028.708333333336</c:v>
                </c:pt>
                <c:pt idx="3905">
                  <c:v>45028.75</c:v>
                </c:pt>
                <c:pt idx="3906">
                  <c:v>45028.791666666664</c:v>
                </c:pt>
                <c:pt idx="3907">
                  <c:v>45028.833333333336</c:v>
                </c:pt>
                <c:pt idx="3908">
                  <c:v>45028.875</c:v>
                </c:pt>
                <c:pt idx="3909">
                  <c:v>45028.916666666664</c:v>
                </c:pt>
                <c:pt idx="3910">
                  <c:v>45028.958333333336</c:v>
                </c:pt>
                <c:pt idx="3911">
                  <c:v>45029</c:v>
                </c:pt>
                <c:pt idx="3912">
                  <c:v>45029.041666666664</c:v>
                </c:pt>
                <c:pt idx="3913">
                  <c:v>45029.083333333336</c:v>
                </c:pt>
                <c:pt idx="3914">
                  <c:v>45029.125</c:v>
                </c:pt>
                <c:pt idx="3915">
                  <c:v>45029.166666666664</c:v>
                </c:pt>
                <c:pt idx="3916">
                  <c:v>45029.208333333336</c:v>
                </c:pt>
                <c:pt idx="3917">
                  <c:v>45029.25</c:v>
                </c:pt>
                <c:pt idx="3918">
                  <c:v>45029.291666666664</c:v>
                </c:pt>
                <c:pt idx="3919">
                  <c:v>45029.333333333336</c:v>
                </c:pt>
                <c:pt idx="3920">
                  <c:v>45029.375</c:v>
                </c:pt>
                <c:pt idx="3921">
                  <c:v>45029.416666666664</c:v>
                </c:pt>
                <c:pt idx="3922">
                  <c:v>45029.458333333336</c:v>
                </c:pt>
                <c:pt idx="3923">
                  <c:v>45029.5</c:v>
                </c:pt>
                <c:pt idx="3924">
                  <c:v>45029.541666666664</c:v>
                </c:pt>
                <c:pt idx="3925">
                  <c:v>45029.583333333336</c:v>
                </c:pt>
                <c:pt idx="3926">
                  <c:v>45029.625</c:v>
                </c:pt>
                <c:pt idx="3927">
                  <c:v>45029.666666666664</c:v>
                </c:pt>
                <c:pt idx="3928">
                  <c:v>45029.708333333336</c:v>
                </c:pt>
                <c:pt idx="3929">
                  <c:v>45029.75</c:v>
                </c:pt>
                <c:pt idx="3930">
                  <c:v>45029.791666666664</c:v>
                </c:pt>
                <c:pt idx="3931">
                  <c:v>45029.833333333336</c:v>
                </c:pt>
                <c:pt idx="3932">
                  <c:v>45029.875</c:v>
                </c:pt>
                <c:pt idx="3933">
                  <c:v>45029.916666666664</c:v>
                </c:pt>
                <c:pt idx="3934">
                  <c:v>45029.958333333336</c:v>
                </c:pt>
                <c:pt idx="3935">
                  <c:v>45030</c:v>
                </c:pt>
                <c:pt idx="3936">
                  <c:v>45030.041666666664</c:v>
                </c:pt>
                <c:pt idx="3937">
                  <c:v>45030.083333333336</c:v>
                </c:pt>
                <c:pt idx="3938">
                  <c:v>45030.125</c:v>
                </c:pt>
                <c:pt idx="3939">
                  <c:v>45030.166666666664</c:v>
                </c:pt>
                <c:pt idx="3940">
                  <c:v>45030.208333333336</c:v>
                </c:pt>
                <c:pt idx="3941">
                  <c:v>45030.25</c:v>
                </c:pt>
                <c:pt idx="3942">
                  <c:v>45030.291666666664</c:v>
                </c:pt>
                <c:pt idx="3943">
                  <c:v>45030.333333333336</c:v>
                </c:pt>
                <c:pt idx="3944">
                  <c:v>45030.375</c:v>
                </c:pt>
                <c:pt idx="3945">
                  <c:v>45030.416666666664</c:v>
                </c:pt>
                <c:pt idx="3946">
                  <c:v>45030.458333333336</c:v>
                </c:pt>
                <c:pt idx="3947">
                  <c:v>45030.5</c:v>
                </c:pt>
                <c:pt idx="3948">
                  <c:v>45030.541666666664</c:v>
                </c:pt>
                <c:pt idx="3949">
                  <c:v>45030.583333333336</c:v>
                </c:pt>
                <c:pt idx="3950">
                  <c:v>45030.625</c:v>
                </c:pt>
                <c:pt idx="3951">
                  <c:v>45030.666666666664</c:v>
                </c:pt>
                <c:pt idx="3952">
                  <c:v>45030.708333333336</c:v>
                </c:pt>
                <c:pt idx="3953">
                  <c:v>45030.75</c:v>
                </c:pt>
                <c:pt idx="3954">
                  <c:v>45030.791666666664</c:v>
                </c:pt>
                <c:pt idx="3955">
                  <c:v>45030.833333333336</c:v>
                </c:pt>
                <c:pt idx="3956">
                  <c:v>45030.875</c:v>
                </c:pt>
                <c:pt idx="3957">
                  <c:v>45030.916666666664</c:v>
                </c:pt>
                <c:pt idx="3958">
                  <c:v>45030.958333333336</c:v>
                </c:pt>
                <c:pt idx="3959">
                  <c:v>45031</c:v>
                </c:pt>
                <c:pt idx="3960">
                  <c:v>45031.041666666664</c:v>
                </c:pt>
                <c:pt idx="3961">
                  <c:v>45031.083333333336</c:v>
                </c:pt>
                <c:pt idx="3962">
                  <c:v>45031.125</c:v>
                </c:pt>
                <c:pt idx="3963">
                  <c:v>45031.166666666664</c:v>
                </c:pt>
                <c:pt idx="3964">
                  <c:v>45031.208333333336</c:v>
                </c:pt>
                <c:pt idx="3965">
                  <c:v>45031.25</c:v>
                </c:pt>
                <c:pt idx="3966">
                  <c:v>45031.291666666664</c:v>
                </c:pt>
                <c:pt idx="3967">
                  <c:v>45031.333333333336</c:v>
                </c:pt>
                <c:pt idx="3968">
                  <c:v>45031.375</c:v>
                </c:pt>
                <c:pt idx="3969">
                  <c:v>45031.416666666664</c:v>
                </c:pt>
                <c:pt idx="3970">
                  <c:v>45031.458333333336</c:v>
                </c:pt>
                <c:pt idx="3971">
                  <c:v>45031.5</c:v>
                </c:pt>
                <c:pt idx="3972">
                  <c:v>45031.541666666664</c:v>
                </c:pt>
                <c:pt idx="3973">
                  <c:v>45031.583333333336</c:v>
                </c:pt>
                <c:pt idx="3974">
                  <c:v>45031.625</c:v>
                </c:pt>
                <c:pt idx="3975">
                  <c:v>45031.666666666664</c:v>
                </c:pt>
                <c:pt idx="3976">
                  <c:v>45031.708333333336</c:v>
                </c:pt>
                <c:pt idx="3977">
                  <c:v>45031.75</c:v>
                </c:pt>
                <c:pt idx="3978">
                  <c:v>45031.791666666664</c:v>
                </c:pt>
                <c:pt idx="3979">
                  <c:v>45031.833333333336</c:v>
                </c:pt>
                <c:pt idx="3980">
                  <c:v>45031.875</c:v>
                </c:pt>
                <c:pt idx="3981">
                  <c:v>45031.916666666664</c:v>
                </c:pt>
                <c:pt idx="3982">
                  <c:v>45031.958333333336</c:v>
                </c:pt>
                <c:pt idx="3983">
                  <c:v>45032</c:v>
                </c:pt>
                <c:pt idx="3984">
                  <c:v>45032.041666666664</c:v>
                </c:pt>
                <c:pt idx="3985">
                  <c:v>45032.083333333336</c:v>
                </c:pt>
                <c:pt idx="3986">
                  <c:v>45032.125</c:v>
                </c:pt>
                <c:pt idx="3987">
                  <c:v>45032.166666666664</c:v>
                </c:pt>
                <c:pt idx="3988">
                  <c:v>45032.208333333336</c:v>
                </c:pt>
                <c:pt idx="3989">
                  <c:v>45032.25</c:v>
                </c:pt>
                <c:pt idx="3990">
                  <c:v>45032.291666666664</c:v>
                </c:pt>
                <c:pt idx="3991">
                  <c:v>45032.333333333336</c:v>
                </c:pt>
                <c:pt idx="3992">
                  <c:v>45032.375</c:v>
                </c:pt>
                <c:pt idx="3993">
                  <c:v>45032.416666666664</c:v>
                </c:pt>
                <c:pt idx="3994">
                  <c:v>45032.458333333336</c:v>
                </c:pt>
                <c:pt idx="3995">
                  <c:v>45032.5</c:v>
                </c:pt>
                <c:pt idx="3996">
                  <c:v>45032.541666666664</c:v>
                </c:pt>
                <c:pt idx="3997">
                  <c:v>45032.583333333336</c:v>
                </c:pt>
                <c:pt idx="3998">
                  <c:v>45032.625</c:v>
                </c:pt>
                <c:pt idx="3999">
                  <c:v>45032.666666666664</c:v>
                </c:pt>
                <c:pt idx="4000">
                  <c:v>45032.708333333336</c:v>
                </c:pt>
                <c:pt idx="4001">
                  <c:v>45032.75</c:v>
                </c:pt>
                <c:pt idx="4002">
                  <c:v>45032.791666666664</c:v>
                </c:pt>
                <c:pt idx="4003">
                  <c:v>45032.833333333336</c:v>
                </c:pt>
                <c:pt idx="4004">
                  <c:v>45032.875</c:v>
                </c:pt>
                <c:pt idx="4005">
                  <c:v>45032.916666666664</c:v>
                </c:pt>
                <c:pt idx="4006">
                  <c:v>45032.958333333336</c:v>
                </c:pt>
                <c:pt idx="4007">
                  <c:v>45033</c:v>
                </c:pt>
                <c:pt idx="4008">
                  <c:v>45033.041666666664</c:v>
                </c:pt>
                <c:pt idx="4009">
                  <c:v>45033.083333333336</c:v>
                </c:pt>
                <c:pt idx="4010">
                  <c:v>45033.125</c:v>
                </c:pt>
                <c:pt idx="4011">
                  <c:v>45033.166666666664</c:v>
                </c:pt>
                <c:pt idx="4012">
                  <c:v>45033.208333333336</c:v>
                </c:pt>
                <c:pt idx="4013">
                  <c:v>45033.25</c:v>
                </c:pt>
                <c:pt idx="4014">
                  <c:v>45033.291666666664</c:v>
                </c:pt>
                <c:pt idx="4015">
                  <c:v>45033.333333333336</c:v>
                </c:pt>
                <c:pt idx="4016">
                  <c:v>45033.375</c:v>
                </c:pt>
                <c:pt idx="4017">
                  <c:v>45033.416666666664</c:v>
                </c:pt>
                <c:pt idx="4018">
                  <c:v>45033.458333333336</c:v>
                </c:pt>
                <c:pt idx="4019">
                  <c:v>45033.5</c:v>
                </c:pt>
                <c:pt idx="4020">
                  <c:v>45033.541666666664</c:v>
                </c:pt>
                <c:pt idx="4021">
                  <c:v>45033.583333333336</c:v>
                </c:pt>
                <c:pt idx="4022">
                  <c:v>45033.625</c:v>
                </c:pt>
                <c:pt idx="4023">
                  <c:v>45033.666666666664</c:v>
                </c:pt>
                <c:pt idx="4024">
                  <c:v>45033.708333333336</c:v>
                </c:pt>
                <c:pt idx="4025">
                  <c:v>45033.75</c:v>
                </c:pt>
                <c:pt idx="4026">
                  <c:v>45033.791666666664</c:v>
                </c:pt>
                <c:pt idx="4027">
                  <c:v>45033.833333333336</c:v>
                </c:pt>
                <c:pt idx="4028">
                  <c:v>45033.875</c:v>
                </c:pt>
                <c:pt idx="4029">
                  <c:v>45033.916666666664</c:v>
                </c:pt>
                <c:pt idx="4030">
                  <c:v>45033.958333333336</c:v>
                </c:pt>
                <c:pt idx="4031">
                  <c:v>45034</c:v>
                </c:pt>
                <c:pt idx="4032">
                  <c:v>45034.041666666664</c:v>
                </c:pt>
                <c:pt idx="4033">
                  <c:v>45034.083333333336</c:v>
                </c:pt>
                <c:pt idx="4034">
                  <c:v>45034.125</c:v>
                </c:pt>
                <c:pt idx="4035">
                  <c:v>45034.166666666664</c:v>
                </c:pt>
                <c:pt idx="4036">
                  <c:v>45034.208333333336</c:v>
                </c:pt>
                <c:pt idx="4037">
                  <c:v>45034.25</c:v>
                </c:pt>
                <c:pt idx="4038">
                  <c:v>45034.291666666664</c:v>
                </c:pt>
                <c:pt idx="4039">
                  <c:v>45034.333333333336</c:v>
                </c:pt>
                <c:pt idx="4040">
                  <c:v>45034.375</c:v>
                </c:pt>
                <c:pt idx="4041">
                  <c:v>45034.416666666664</c:v>
                </c:pt>
                <c:pt idx="4042">
                  <c:v>45034.458333333336</c:v>
                </c:pt>
                <c:pt idx="4043">
                  <c:v>45034.5</c:v>
                </c:pt>
                <c:pt idx="4044">
                  <c:v>45034.541666666664</c:v>
                </c:pt>
                <c:pt idx="4045">
                  <c:v>45034.583333333336</c:v>
                </c:pt>
                <c:pt idx="4046">
                  <c:v>45034.625</c:v>
                </c:pt>
                <c:pt idx="4047">
                  <c:v>45034.666666666664</c:v>
                </c:pt>
                <c:pt idx="4048">
                  <c:v>45034.708333333336</c:v>
                </c:pt>
                <c:pt idx="4049">
                  <c:v>45034.75</c:v>
                </c:pt>
                <c:pt idx="4050">
                  <c:v>45034.791666666664</c:v>
                </c:pt>
                <c:pt idx="4051">
                  <c:v>45034.833333333336</c:v>
                </c:pt>
                <c:pt idx="4052">
                  <c:v>45034.875</c:v>
                </c:pt>
                <c:pt idx="4053">
                  <c:v>45034.916666666664</c:v>
                </c:pt>
                <c:pt idx="4054">
                  <c:v>45034.958333333336</c:v>
                </c:pt>
                <c:pt idx="4055">
                  <c:v>45035</c:v>
                </c:pt>
                <c:pt idx="4056">
                  <c:v>45035.041666666664</c:v>
                </c:pt>
                <c:pt idx="4057">
                  <c:v>45035.083333333336</c:v>
                </c:pt>
                <c:pt idx="4058">
                  <c:v>45035.125</c:v>
                </c:pt>
                <c:pt idx="4059">
                  <c:v>45035.166666666664</c:v>
                </c:pt>
                <c:pt idx="4060">
                  <c:v>45035.208333333336</c:v>
                </c:pt>
                <c:pt idx="4061">
                  <c:v>45035.25</c:v>
                </c:pt>
                <c:pt idx="4062">
                  <c:v>45035.291666666664</c:v>
                </c:pt>
                <c:pt idx="4063">
                  <c:v>45035.333333333336</c:v>
                </c:pt>
                <c:pt idx="4064">
                  <c:v>45035.375</c:v>
                </c:pt>
                <c:pt idx="4065">
                  <c:v>45035.416666666664</c:v>
                </c:pt>
                <c:pt idx="4066">
                  <c:v>45035.458333333336</c:v>
                </c:pt>
                <c:pt idx="4067">
                  <c:v>45035.5</c:v>
                </c:pt>
                <c:pt idx="4068">
                  <c:v>45035.541666666664</c:v>
                </c:pt>
                <c:pt idx="4069">
                  <c:v>45035.583333333336</c:v>
                </c:pt>
                <c:pt idx="4070">
                  <c:v>45035.625</c:v>
                </c:pt>
                <c:pt idx="4071">
                  <c:v>45035.666666666664</c:v>
                </c:pt>
                <c:pt idx="4072">
                  <c:v>45035.708333333336</c:v>
                </c:pt>
                <c:pt idx="4073">
                  <c:v>45035.75</c:v>
                </c:pt>
                <c:pt idx="4074">
                  <c:v>45035.791666666664</c:v>
                </c:pt>
                <c:pt idx="4075">
                  <c:v>45035.833333333336</c:v>
                </c:pt>
                <c:pt idx="4076">
                  <c:v>45035.875</c:v>
                </c:pt>
                <c:pt idx="4077">
                  <c:v>45035.916666666664</c:v>
                </c:pt>
                <c:pt idx="4078">
                  <c:v>45035.958333333336</c:v>
                </c:pt>
                <c:pt idx="4079">
                  <c:v>45036</c:v>
                </c:pt>
                <c:pt idx="4080">
                  <c:v>45036.041666666664</c:v>
                </c:pt>
                <c:pt idx="4081">
                  <c:v>45036.083333333336</c:v>
                </c:pt>
                <c:pt idx="4082">
                  <c:v>45036.125</c:v>
                </c:pt>
                <c:pt idx="4083">
                  <c:v>45036.166666666664</c:v>
                </c:pt>
                <c:pt idx="4084">
                  <c:v>45036.208333333336</c:v>
                </c:pt>
                <c:pt idx="4085">
                  <c:v>45036.25</c:v>
                </c:pt>
                <c:pt idx="4086">
                  <c:v>45036.291666666664</c:v>
                </c:pt>
                <c:pt idx="4087">
                  <c:v>45036.333333333336</c:v>
                </c:pt>
                <c:pt idx="4088">
                  <c:v>45036.375</c:v>
                </c:pt>
                <c:pt idx="4089">
                  <c:v>45036.416666666664</c:v>
                </c:pt>
                <c:pt idx="4090">
                  <c:v>45036.458333333336</c:v>
                </c:pt>
                <c:pt idx="4091">
                  <c:v>45036.5</c:v>
                </c:pt>
                <c:pt idx="4092">
                  <c:v>45036.541666666664</c:v>
                </c:pt>
                <c:pt idx="4093">
                  <c:v>45036.583333333336</c:v>
                </c:pt>
                <c:pt idx="4094">
                  <c:v>45036.625</c:v>
                </c:pt>
                <c:pt idx="4095">
                  <c:v>45036.666666666664</c:v>
                </c:pt>
                <c:pt idx="4096">
                  <c:v>45036.708333333336</c:v>
                </c:pt>
                <c:pt idx="4097">
                  <c:v>45036.75</c:v>
                </c:pt>
                <c:pt idx="4098">
                  <c:v>45036.791666666664</c:v>
                </c:pt>
                <c:pt idx="4099">
                  <c:v>45036.833333333336</c:v>
                </c:pt>
                <c:pt idx="4100">
                  <c:v>45036.875</c:v>
                </c:pt>
                <c:pt idx="4101">
                  <c:v>45036.916666666664</c:v>
                </c:pt>
                <c:pt idx="4102">
                  <c:v>45036.958333333336</c:v>
                </c:pt>
                <c:pt idx="4103">
                  <c:v>45037</c:v>
                </c:pt>
                <c:pt idx="4104">
                  <c:v>45037.041666666664</c:v>
                </c:pt>
                <c:pt idx="4105">
                  <c:v>45037.083333333336</c:v>
                </c:pt>
                <c:pt idx="4106">
                  <c:v>45037.125</c:v>
                </c:pt>
                <c:pt idx="4107">
                  <c:v>45037.166666666664</c:v>
                </c:pt>
                <c:pt idx="4108">
                  <c:v>45037.208333333336</c:v>
                </c:pt>
                <c:pt idx="4109">
                  <c:v>45037.25</c:v>
                </c:pt>
                <c:pt idx="4110">
                  <c:v>45037.291666666664</c:v>
                </c:pt>
                <c:pt idx="4111">
                  <c:v>45037.333333333336</c:v>
                </c:pt>
                <c:pt idx="4112">
                  <c:v>45037.375</c:v>
                </c:pt>
                <c:pt idx="4113">
                  <c:v>45037.416666666664</c:v>
                </c:pt>
                <c:pt idx="4114">
                  <c:v>45037.458333333336</c:v>
                </c:pt>
                <c:pt idx="4115">
                  <c:v>45037.5</c:v>
                </c:pt>
                <c:pt idx="4116">
                  <c:v>45037.541666666664</c:v>
                </c:pt>
                <c:pt idx="4117">
                  <c:v>45037.583333333336</c:v>
                </c:pt>
                <c:pt idx="4118">
                  <c:v>45037.625</c:v>
                </c:pt>
                <c:pt idx="4119">
                  <c:v>45037.666666666664</c:v>
                </c:pt>
                <c:pt idx="4120">
                  <c:v>45037.708333333336</c:v>
                </c:pt>
                <c:pt idx="4121">
                  <c:v>45037.75</c:v>
                </c:pt>
                <c:pt idx="4122">
                  <c:v>45037.791666666664</c:v>
                </c:pt>
                <c:pt idx="4123">
                  <c:v>45037.833333333336</c:v>
                </c:pt>
                <c:pt idx="4124">
                  <c:v>45037.875</c:v>
                </c:pt>
                <c:pt idx="4125">
                  <c:v>45037.916666666664</c:v>
                </c:pt>
                <c:pt idx="4126">
                  <c:v>45037.958333333336</c:v>
                </c:pt>
                <c:pt idx="4127">
                  <c:v>45038</c:v>
                </c:pt>
                <c:pt idx="4128">
                  <c:v>45038.041666666664</c:v>
                </c:pt>
                <c:pt idx="4129">
                  <c:v>45038.083333333336</c:v>
                </c:pt>
                <c:pt idx="4130">
                  <c:v>45038.125</c:v>
                </c:pt>
                <c:pt idx="4131">
                  <c:v>45038.166666666664</c:v>
                </c:pt>
                <c:pt idx="4132">
                  <c:v>45038.208333333336</c:v>
                </c:pt>
                <c:pt idx="4133">
                  <c:v>45038.25</c:v>
                </c:pt>
                <c:pt idx="4134">
                  <c:v>45038.291666666664</c:v>
                </c:pt>
                <c:pt idx="4135">
                  <c:v>45038.333333333336</c:v>
                </c:pt>
                <c:pt idx="4136">
                  <c:v>45038.375</c:v>
                </c:pt>
                <c:pt idx="4137">
                  <c:v>45038.416666666664</c:v>
                </c:pt>
                <c:pt idx="4138">
                  <c:v>45038.458333333336</c:v>
                </c:pt>
                <c:pt idx="4139">
                  <c:v>45038.5</c:v>
                </c:pt>
                <c:pt idx="4140">
                  <c:v>45038.541666666664</c:v>
                </c:pt>
                <c:pt idx="4141">
                  <c:v>45038.583333333336</c:v>
                </c:pt>
                <c:pt idx="4142">
                  <c:v>45038.625</c:v>
                </c:pt>
                <c:pt idx="4143">
                  <c:v>45038.666666666664</c:v>
                </c:pt>
                <c:pt idx="4144">
                  <c:v>45038.708333333336</c:v>
                </c:pt>
                <c:pt idx="4145">
                  <c:v>45038.75</c:v>
                </c:pt>
                <c:pt idx="4146">
                  <c:v>45038.791666666664</c:v>
                </c:pt>
                <c:pt idx="4147">
                  <c:v>45038.833333333336</c:v>
                </c:pt>
                <c:pt idx="4148">
                  <c:v>45038.875</c:v>
                </c:pt>
                <c:pt idx="4149">
                  <c:v>45038.916666666664</c:v>
                </c:pt>
                <c:pt idx="4150">
                  <c:v>45038.958333333336</c:v>
                </c:pt>
                <c:pt idx="4151">
                  <c:v>45039</c:v>
                </c:pt>
                <c:pt idx="4152">
                  <c:v>45039.041666666664</c:v>
                </c:pt>
                <c:pt idx="4153">
                  <c:v>45039.083333333336</c:v>
                </c:pt>
                <c:pt idx="4154">
                  <c:v>45039.125</c:v>
                </c:pt>
                <c:pt idx="4155">
                  <c:v>45039.166666666664</c:v>
                </c:pt>
                <c:pt idx="4156">
                  <c:v>45039.208333333336</c:v>
                </c:pt>
                <c:pt idx="4157">
                  <c:v>45039.25</c:v>
                </c:pt>
                <c:pt idx="4158">
                  <c:v>45039.291666666664</c:v>
                </c:pt>
                <c:pt idx="4159">
                  <c:v>45039.333333333336</c:v>
                </c:pt>
                <c:pt idx="4160">
                  <c:v>45039.375</c:v>
                </c:pt>
                <c:pt idx="4161">
                  <c:v>45039.416666666664</c:v>
                </c:pt>
                <c:pt idx="4162">
                  <c:v>45039.458333333336</c:v>
                </c:pt>
                <c:pt idx="4163">
                  <c:v>45039.5</c:v>
                </c:pt>
                <c:pt idx="4164">
                  <c:v>45039.541666666664</c:v>
                </c:pt>
                <c:pt idx="4165">
                  <c:v>45039.583333333336</c:v>
                </c:pt>
                <c:pt idx="4166">
                  <c:v>45039.625</c:v>
                </c:pt>
                <c:pt idx="4167">
                  <c:v>45039.666666666664</c:v>
                </c:pt>
                <c:pt idx="4168">
                  <c:v>45039.708333333336</c:v>
                </c:pt>
                <c:pt idx="4169">
                  <c:v>45039.75</c:v>
                </c:pt>
                <c:pt idx="4170">
                  <c:v>45039.791666666664</c:v>
                </c:pt>
                <c:pt idx="4171">
                  <c:v>45039.833333333336</c:v>
                </c:pt>
                <c:pt idx="4172">
                  <c:v>45039.875</c:v>
                </c:pt>
                <c:pt idx="4173">
                  <c:v>45039.916666666664</c:v>
                </c:pt>
                <c:pt idx="4174">
                  <c:v>45039.958333333336</c:v>
                </c:pt>
                <c:pt idx="4175">
                  <c:v>45040</c:v>
                </c:pt>
                <c:pt idx="4176">
                  <c:v>45040.041666666664</c:v>
                </c:pt>
                <c:pt idx="4177">
                  <c:v>45040.083333333336</c:v>
                </c:pt>
                <c:pt idx="4178">
                  <c:v>45040.125</c:v>
                </c:pt>
                <c:pt idx="4179">
                  <c:v>45040.166666666664</c:v>
                </c:pt>
                <c:pt idx="4180">
                  <c:v>45040.208333333336</c:v>
                </c:pt>
                <c:pt idx="4181">
                  <c:v>45040.25</c:v>
                </c:pt>
                <c:pt idx="4182">
                  <c:v>45040.291666666664</c:v>
                </c:pt>
                <c:pt idx="4183">
                  <c:v>45040.333333333336</c:v>
                </c:pt>
                <c:pt idx="4184">
                  <c:v>45040.375</c:v>
                </c:pt>
                <c:pt idx="4185">
                  <c:v>45040.416666666664</c:v>
                </c:pt>
                <c:pt idx="4186">
                  <c:v>45040.458333333336</c:v>
                </c:pt>
                <c:pt idx="4187">
                  <c:v>45040.5</c:v>
                </c:pt>
                <c:pt idx="4188">
                  <c:v>45040.541666666664</c:v>
                </c:pt>
                <c:pt idx="4189">
                  <c:v>45040.583333333336</c:v>
                </c:pt>
                <c:pt idx="4190">
                  <c:v>45040.625</c:v>
                </c:pt>
                <c:pt idx="4191">
                  <c:v>45040.666666666664</c:v>
                </c:pt>
                <c:pt idx="4192">
                  <c:v>45040.708333333336</c:v>
                </c:pt>
                <c:pt idx="4193">
                  <c:v>45040.75</c:v>
                </c:pt>
                <c:pt idx="4194">
                  <c:v>45040.791666666664</c:v>
                </c:pt>
                <c:pt idx="4195">
                  <c:v>45040.833333333336</c:v>
                </c:pt>
                <c:pt idx="4196">
                  <c:v>45040.875</c:v>
                </c:pt>
                <c:pt idx="4197">
                  <c:v>45040.916666666664</c:v>
                </c:pt>
                <c:pt idx="4198">
                  <c:v>45040.958333333336</c:v>
                </c:pt>
                <c:pt idx="4199">
                  <c:v>45041</c:v>
                </c:pt>
                <c:pt idx="4200">
                  <c:v>45041.041666666664</c:v>
                </c:pt>
                <c:pt idx="4201">
                  <c:v>45041.083333333336</c:v>
                </c:pt>
                <c:pt idx="4202">
                  <c:v>45041.125</c:v>
                </c:pt>
                <c:pt idx="4203">
                  <c:v>45041.166666666664</c:v>
                </c:pt>
                <c:pt idx="4204">
                  <c:v>45041.208333333336</c:v>
                </c:pt>
                <c:pt idx="4205">
                  <c:v>45041.25</c:v>
                </c:pt>
                <c:pt idx="4206">
                  <c:v>45041.291666666664</c:v>
                </c:pt>
                <c:pt idx="4207">
                  <c:v>45041.333333333336</c:v>
                </c:pt>
                <c:pt idx="4208">
                  <c:v>45041.375</c:v>
                </c:pt>
                <c:pt idx="4209">
                  <c:v>45041.416666666664</c:v>
                </c:pt>
                <c:pt idx="4210">
                  <c:v>45041.458333333336</c:v>
                </c:pt>
                <c:pt idx="4211">
                  <c:v>45041.5</c:v>
                </c:pt>
                <c:pt idx="4212">
                  <c:v>45041.541666666664</c:v>
                </c:pt>
                <c:pt idx="4213">
                  <c:v>45041.583333333336</c:v>
                </c:pt>
                <c:pt idx="4214">
                  <c:v>45041.625</c:v>
                </c:pt>
                <c:pt idx="4215">
                  <c:v>45041.666666666664</c:v>
                </c:pt>
                <c:pt idx="4216">
                  <c:v>45041.708333333336</c:v>
                </c:pt>
                <c:pt idx="4217">
                  <c:v>45041.75</c:v>
                </c:pt>
                <c:pt idx="4218">
                  <c:v>45041.791666666664</c:v>
                </c:pt>
                <c:pt idx="4219">
                  <c:v>45041.833333333336</c:v>
                </c:pt>
                <c:pt idx="4220">
                  <c:v>45041.875</c:v>
                </c:pt>
                <c:pt idx="4221">
                  <c:v>45041.916666666664</c:v>
                </c:pt>
                <c:pt idx="4222">
                  <c:v>45041.958333333336</c:v>
                </c:pt>
                <c:pt idx="4223">
                  <c:v>45042</c:v>
                </c:pt>
                <c:pt idx="4224">
                  <c:v>45042.041666666664</c:v>
                </c:pt>
                <c:pt idx="4225">
                  <c:v>45042.083333333336</c:v>
                </c:pt>
                <c:pt idx="4226">
                  <c:v>45042.125</c:v>
                </c:pt>
                <c:pt idx="4227">
                  <c:v>45042.166666666664</c:v>
                </c:pt>
                <c:pt idx="4228">
                  <c:v>45042.208333333336</c:v>
                </c:pt>
                <c:pt idx="4229">
                  <c:v>45042.25</c:v>
                </c:pt>
                <c:pt idx="4230">
                  <c:v>45042.291666666664</c:v>
                </c:pt>
                <c:pt idx="4231">
                  <c:v>45042.333333333336</c:v>
                </c:pt>
                <c:pt idx="4232">
                  <c:v>45042.375</c:v>
                </c:pt>
                <c:pt idx="4233">
                  <c:v>45042.416666666664</c:v>
                </c:pt>
                <c:pt idx="4234">
                  <c:v>45042.458333333336</c:v>
                </c:pt>
                <c:pt idx="4235">
                  <c:v>45042.5</c:v>
                </c:pt>
                <c:pt idx="4236">
                  <c:v>45042.541666666664</c:v>
                </c:pt>
                <c:pt idx="4237">
                  <c:v>45042.583333333336</c:v>
                </c:pt>
                <c:pt idx="4238">
                  <c:v>45042.625</c:v>
                </c:pt>
                <c:pt idx="4239">
                  <c:v>45042.666666666664</c:v>
                </c:pt>
                <c:pt idx="4240">
                  <c:v>45042.708333333336</c:v>
                </c:pt>
                <c:pt idx="4241">
                  <c:v>45042.75</c:v>
                </c:pt>
                <c:pt idx="4242">
                  <c:v>45042.791666666664</c:v>
                </c:pt>
                <c:pt idx="4243">
                  <c:v>45042.833333333336</c:v>
                </c:pt>
                <c:pt idx="4244">
                  <c:v>45042.875</c:v>
                </c:pt>
                <c:pt idx="4245">
                  <c:v>45042.916666666664</c:v>
                </c:pt>
                <c:pt idx="4246">
                  <c:v>45042.958333333336</c:v>
                </c:pt>
                <c:pt idx="4247">
                  <c:v>45043</c:v>
                </c:pt>
                <c:pt idx="4248">
                  <c:v>45043.041666666664</c:v>
                </c:pt>
                <c:pt idx="4249">
                  <c:v>45043.083333333336</c:v>
                </c:pt>
                <c:pt idx="4250">
                  <c:v>45043.125</c:v>
                </c:pt>
                <c:pt idx="4251">
                  <c:v>45043.166666666664</c:v>
                </c:pt>
                <c:pt idx="4252">
                  <c:v>45043.208333333336</c:v>
                </c:pt>
                <c:pt idx="4253">
                  <c:v>45043.25</c:v>
                </c:pt>
                <c:pt idx="4254">
                  <c:v>45043.291666666664</c:v>
                </c:pt>
                <c:pt idx="4255">
                  <c:v>45043.333333333336</c:v>
                </c:pt>
                <c:pt idx="4256">
                  <c:v>45043.375</c:v>
                </c:pt>
                <c:pt idx="4257">
                  <c:v>45043.416666666664</c:v>
                </c:pt>
                <c:pt idx="4258">
                  <c:v>45043.458333333336</c:v>
                </c:pt>
                <c:pt idx="4259">
                  <c:v>45043.5</c:v>
                </c:pt>
                <c:pt idx="4260">
                  <c:v>45043.541666666664</c:v>
                </c:pt>
                <c:pt idx="4261">
                  <c:v>45043.583333333336</c:v>
                </c:pt>
                <c:pt idx="4262">
                  <c:v>45043.625</c:v>
                </c:pt>
                <c:pt idx="4263">
                  <c:v>45043.666666666664</c:v>
                </c:pt>
                <c:pt idx="4264">
                  <c:v>45043.708333333336</c:v>
                </c:pt>
                <c:pt idx="4265">
                  <c:v>45043.75</c:v>
                </c:pt>
                <c:pt idx="4266">
                  <c:v>45043.791666666664</c:v>
                </c:pt>
                <c:pt idx="4267">
                  <c:v>45043.833333333336</c:v>
                </c:pt>
                <c:pt idx="4268">
                  <c:v>45043.875</c:v>
                </c:pt>
                <c:pt idx="4269">
                  <c:v>45043.916666666664</c:v>
                </c:pt>
                <c:pt idx="4270">
                  <c:v>45043.958333333336</c:v>
                </c:pt>
                <c:pt idx="4271">
                  <c:v>45044</c:v>
                </c:pt>
                <c:pt idx="4272">
                  <c:v>45044.041666666664</c:v>
                </c:pt>
                <c:pt idx="4273">
                  <c:v>45044.083333333336</c:v>
                </c:pt>
                <c:pt idx="4274">
                  <c:v>45044.125</c:v>
                </c:pt>
                <c:pt idx="4275">
                  <c:v>45044.166666666664</c:v>
                </c:pt>
                <c:pt idx="4276">
                  <c:v>45044.208333333336</c:v>
                </c:pt>
                <c:pt idx="4277">
                  <c:v>45044.25</c:v>
                </c:pt>
                <c:pt idx="4278">
                  <c:v>45044.291666666664</c:v>
                </c:pt>
                <c:pt idx="4279">
                  <c:v>45044.333333333336</c:v>
                </c:pt>
                <c:pt idx="4280">
                  <c:v>45044.375</c:v>
                </c:pt>
                <c:pt idx="4281">
                  <c:v>45044.416666666664</c:v>
                </c:pt>
                <c:pt idx="4282">
                  <c:v>45044.458333333336</c:v>
                </c:pt>
                <c:pt idx="4283">
                  <c:v>45044.5</c:v>
                </c:pt>
                <c:pt idx="4284">
                  <c:v>45044.541666666664</c:v>
                </c:pt>
                <c:pt idx="4285">
                  <c:v>45044.583333333336</c:v>
                </c:pt>
                <c:pt idx="4286">
                  <c:v>45044.625</c:v>
                </c:pt>
                <c:pt idx="4287">
                  <c:v>45044.666666666664</c:v>
                </c:pt>
                <c:pt idx="4288">
                  <c:v>45044.708333333336</c:v>
                </c:pt>
                <c:pt idx="4289">
                  <c:v>45044.75</c:v>
                </c:pt>
                <c:pt idx="4290">
                  <c:v>45044.791666666664</c:v>
                </c:pt>
                <c:pt idx="4291">
                  <c:v>45044.833333333336</c:v>
                </c:pt>
                <c:pt idx="4292">
                  <c:v>45044.875</c:v>
                </c:pt>
                <c:pt idx="4293">
                  <c:v>45044.916666666664</c:v>
                </c:pt>
                <c:pt idx="4294">
                  <c:v>45044.958333333336</c:v>
                </c:pt>
                <c:pt idx="4295">
                  <c:v>45045</c:v>
                </c:pt>
                <c:pt idx="4296">
                  <c:v>45045.041666666664</c:v>
                </c:pt>
                <c:pt idx="4297">
                  <c:v>45045.083333333336</c:v>
                </c:pt>
                <c:pt idx="4298">
                  <c:v>45045.125</c:v>
                </c:pt>
                <c:pt idx="4299">
                  <c:v>45045.166666666664</c:v>
                </c:pt>
                <c:pt idx="4300">
                  <c:v>45045.208333333336</c:v>
                </c:pt>
                <c:pt idx="4301">
                  <c:v>45045.25</c:v>
                </c:pt>
                <c:pt idx="4302">
                  <c:v>45045.291666666664</c:v>
                </c:pt>
                <c:pt idx="4303">
                  <c:v>45045.333333333336</c:v>
                </c:pt>
                <c:pt idx="4304">
                  <c:v>45045.375</c:v>
                </c:pt>
                <c:pt idx="4305">
                  <c:v>45045.416666666664</c:v>
                </c:pt>
                <c:pt idx="4306">
                  <c:v>45045.458333333336</c:v>
                </c:pt>
                <c:pt idx="4307">
                  <c:v>45045.5</c:v>
                </c:pt>
                <c:pt idx="4308">
                  <c:v>45045.541666666664</c:v>
                </c:pt>
                <c:pt idx="4309">
                  <c:v>45045.583333333336</c:v>
                </c:pt>
                <c:pt idx="4310">
                  <c:v>45045.625</c:v>
                </c:pt>
                <c:pt idx="4311">
                  <c:v>45045.666666666664</c:v>
                </c:pt>
                <c:pt idx="4312">
                  <c:v>45045.708333333336</c:v>
                </c:pt>
                <c:pt idx="4313">
                  <c:v>45045.75</c:v>
                </c:pt>
                <c:pt idx="4314">
                  <c:v>45045.791666666664</c:v>
                </c:pt>
                <c:pt idx="4315">
                  <c:v>45045.833333333336</c:v>
                </c:pt>
                <c:pt idx="4316">
                  <c:v>45045.875</c:v>
                </c:pt>
                <c:pt idx="4317">
                  <c:v>45045.916666666664</c:v>
                </c:pt>
                <c:pt idx="4318">
                  <c:v>45045.958333333336</c:v>
                </c:pt>
                <c:pt idx="4319">
                  <c:v>45046</c:v>
                </c:pt>
                <c:pt idx="4320">
                  <c:v>45046.041666666664</c:v>
                </c:pt>
                <c:pt idx="4321">
                  <c:v>45046.083333333336</c:v>
                </c:pt>
                <c:pt idx="4322">
                  <c:v>45046.125</c:v>
                </c:pt>
                <c:pt idx="4323">
                  <c:v>45046.166666666664</c:v>
                </c:pt>
                <c:pt idx="4324">
                  <c:v>45046.208333333336</c:v>
                </c:pt>
                <c:pt idx="4325">
                  <c:v>45046.25</c:v>
                </c:pt>
                <c:pt idx="4326">
                  <c:v>45046.291666666664</c:v>
                </c:pt>
                <c:pt idx="4327">
                  <c:v>45046.333333333336</c:v>
                </c:pt>
                <c:pt idx="4328">
                  <c:v>45046.375</c:v>
                </c:pt>
                <c:pt idx="4329">
                  <c:v>45046.416666666664</c:v>
                </c:pt>
                <c:pt idx="4330">
                  <c:v>45046.458333333336</c:v>
                </c:pt>
                <c:pt idx="4331">
                  <c:v>45046.5</c:v>
                </c:pt>
                <c:pt idx="4332">
                  <c:v>45046.541666666664</c:v>
                </c:pt>
                <c:pt idx="4333">
                  <c:v>45046.583333333336</c:v>
                </c:pt>
                <c:pt idx="4334">
                  <c:v>45046.625</c:v>
                </c:pt>
                <c:pt idx="4335">
                  <c:v>45046.666666666664</c:v>
                </c:pt>
                <c:pt idx="4336">
                  <c:v>45046.708333333336</c:v>
                </c:pt>
                <c:pt idx="4337">
                  <c:v>45046.75</c:v>
                </c:pt>
                <c:pt idx="4338">
                  <c:v>45046.791666666664</c:v>
                </c:pt>
                <c:pt idx="4339">
                  <c:v>45046.833333333336</c:v>
                </c:pt>
                <c:pt idx="4340">
                  <c:v>45046.875</c:v>
                </c:pt>
                <c:pt idx="4341">
                  <c:v>45046.916666666664</c:v>
                </c:pt>
                <c:pt idx="4342">
                  <c:v>45046.958333333336</c:v>
                </c:pt>
                <c:pt idx="4343">
                  <c:v>45047</c:v>
                </c:pt>
                <c:pt idx="4344">
                  <c:v>45047.041666666664</c:v>
                </c:pt>
                <c:pt idx="4345">
                  <c:v>45047.083333333336</c:v>
                </c:pt>
                <c:pt idx="4346">
                  <c:v>45047.125</c:v>
                </c:pt>
                <c:pt idx="4347">
                  <c:v>45047.166666666664</c:v>
                </c:pt>
                <c:pt idx="4348">
                  <c:v>45047.208333333336</c:v>
                </c:pt>
                <c:pt idx="4349">
                  <c:v>45047.25</c:v>
                </c:pt>
                <c:pt idx="4350">
                  <c:v>45047.291666666664</c:v>
                </c:pt>
                <c:pt idx="4351">
                  <c:v>45047.333333333336</c:v>
                </c:pt>
                <c:pt idx="4352">
                  <c:v>45047.375</c:v>
                </c:pt>
                <c:pt idx="4353">
                  <c:v>45047.416666666664</c:v>
                </c:pt>
                <c:pt idx="4354">
                  <c:v>45047.458333333336</c:v>
                </c:pt>
                <c:pt idx="4355">
                  <c:v>45047.5</c:v>
                </c:pt>
                <c:pt idx="4356">
                  <c:v>45047.541666666664</c:v>
                </c:pt>
                <c:pt idx="4357">
                  <c:v>45047.583333333336</c:v>
                </c:pt>
                <c:pt idx="4358">
                  <c:v>45047.625</c:v>
                </c:pt>
                <c:pt idx="4359">
                  <c:v>45047.666666666664</c:v>
                </c:pt>
                <c:pt idx="4360">
                  <c:v>45047.708333333336</c:v>
                </c:pt>
                <c:pt idx="4361">
                  <c:v>45047.75</c:v>
                </c:pt>
                <c:pt idx="4362">
                  <c:v>45047.791666666664</c:v>
                </c:pt>
                <c:pt idx="4363">
                  <c:v>45047.833333333336</c:v>
                </c:pt>
                <c:pt idx="4364">
                  <c:v>45047.875</c:v>
                </c:pt>
                <c:pt idx="4365">
                  <c:v>45047.916666666664</c:v>
                </c:pt>
                <c:pt idx="4366">
                  <c:v>45047.958333333336</c:v>
                </c:pt>
                <c:pt idx="4367">
                  <c:v>45048</c:v>
                </c:pt>
                <c:pt idx="4368">
                  <c:v>45048.041666666664</c:v>
                </c:pt>
                <c:pt idx="4369">
                  <c:v>45048.083333333336</c:v>
                </c:pt>
                <c:pt idx="4370">
                  <c:v>45048.125</c:v>
                </c:pt>
                <c:pt idx="4371">
                  <c:v>45048.166666666664</c:v>
                </c:pt>
                <c:pt idx="4372">
                  <c:v>45048.208333333336</c:v>
                </c:pt>
                <c:pt idx="4373">
                  <c:v>45048.25</c:v>
                </c:pt>
                <c:pt idx="4374">
                  <c:v>45048.291666666664</c:v>
                </c:pt>
                <c:pt idx="4375">
                  <c:v>45048.333333333336</c:v>
                </c:pt>
                <c:pt idx="4376">
                  <c:v>45048.375</c:v>
                </c:pt>
                <c:pt idx="4377">
                  <c:v>45048.416666666664</c:v>
                </c:pt>
                <c:pt idx="4378">
                  <c:v>45048.458333333336</c:v>
                </c:pt>
                <c:pt idx="4379">
                  <c:v>45048.5</c:v>
                </c:pt>
                <c:pt idx="4380">
                  <c:v>45048.541666666664</c:v>
                </c:pt>
                <c:pt idx="4381">
                  <c:v>45048.583333333336</c:v>
                </c:pt>
                <c:pt idx="4382">
                  <c:v>45048.625</c:v>
                </c:pt>
                <c:pt idx="4383">
                  <c:v>45048.666666666664</c:v>
                </c:pt>
                <c:pt idx="4384">
                  <c:v>45048.708333333336</c:v>
                </c:pt>
                <c:pt idx="4385">
                  <c:v>45048.75</c:v>
                </c:pt>
                <c:pt idx="4386">
                  <c:v>45048.791666666664</c:v>
                </c:pt>
                <c:pt idx="4387">
                  <c:v>45048.833333333336</c:v>
                </c:pt>
                <c:pt idx="4388">
                  <c:v>45048.875</c:v>
                </c:pt>
                <c:pt idx="4389">
                  <c:v>45048.916666666664</c:v>
                </c:pt>
                <c:pt idx="4390">
                  <c:v>45048.958333333336</c:v>
                </c:pt>
                <c:pt idx="4391">
                  <c:v>45049</c:v>
                </c:pt>
                <c:pt idx="4392">
                  <c:v>45049.041666666664</c:v>
                </c:pt>
                <c:pt idx="4393">
                  <c:v>45049.083333333336</c:v>
                </c:pt>
                <c:pt idx="4394">
                  <c:v>45049.125</c:v>
                </c:pt>
                <c:pt idx="4395">
                  <c:v>45049.166666666664</c:v>
                </c:pt>
                <c:pt idx="4396">
                  <c:v>45049.208333333336</c:v>
                </c:pt>
                <c:pt idx="4397">
                  <c:v>45049.25</c:v>
                </c:pt>
                <c:pt idx="4398">
                  <c:v>45049.291666666664</c:v>
                </c:pt>
                <c:pt idx="4399">
                  <c:v>45049.333333333336</c:v>
                </c:pt>
                <c:pt idx="4400">
                  <c:v>45049.375</c:v>
                </c:pt>
                <c:pt idx="4401">
                  <c:v>45049.416666666664</c:v>
                </c:pt>
                <c:pt idx="4402">
                  <c:v>45049.458333333336</c:v>
                </c:pt>
                <c:pt idx="4403">
                  <c:v>45049.5</c:v>
                </c:pt>
                <c:pt idx="4404">
                  <c:v>45049.541666666664</c:v>
                </c:pt>
                <c:pt idx="4405">
                  <c:v>45049.583333333336</c:v>
                </c:pt>
                <c:pt idx="4406">
                  <c:v>45049.625</c:v>
                </c:pt>
                <c:pt idx="4407">
                  <c:v>45049.666666666664</c:v>
                </c:pt>
                <c:pt idx="4408">
                  <c:v>45049.708333333336</c:v>
                </c:pt>
                <c:pt idx="4409">
                  <c:v>45049.75</c:v>
                </c:pt>
                <c:pt idx="4410">
                  <c:v>45049.791666666664</c:v>
                </c:pt>
                <c:pt idx="4411">
                  <c:v>45049.833333333336</c:v>
                </c:pt>
                <c:pt idx="4412">
                  <c:v>45049.875</c:v>
                </c:pt>
                <c:pt idx="4413">
                  <c:v>45049.916666666664</c:v>
                </c:pt>
                <c:pt idx="4414">
                  <c:v>45049.958333333336</c:v>
                </c:pt>
                <c:pt idx="4415">
                  <c:v>45050</c:v>
                </c:pt>
                <c:pt idx="4416">
                  <c:v>45050.041666666664</c:v>
                </c:pt>
                <c:pt idx="4417">
                  <c:v>45050.083333333336</c:v>
                </c:pt>
                <c:pt idx="4418">
                  <c:v>45050.125</c:v>
                </c:pt>
                <c:pt idx="4419">
                  <c:v>45050.166666666664</c:v>
                </c:pt>
                <c:pt idx="4420">
                  <c:v>45050.208333333336</c:v>
                </c:pt>
                <c:pt idx="4421">
                  <c:v>45050.25</c:v>
                </c:pt>
                <c:pt idx="4422">
                  <c:v>45050.291666666664</c:v>
                </c:pt>
                <c:pt idx="4423">
                  <c:v>45050.333333333336</c:v>
                </c:pt>
                <c:pt idx="4424">
                  <c:v>45050.375</c:v>
                </c:pt>
                <c:pt idx="4425">
                  <c:v>45050.416666666664</c:v>
                </c:pt>
                <c:pt idx="4426">
                  <c:v>45050.458333333336</c:v>
                </c:pt>
                <c:pt idx="4427">
                  <c:v>45050.5</c:v>
                </c:pt>
                <c:pt idx="4428">
                  <c:v>45050.541666666664</c:v>
                </c:pt>
                <c:pt idx="4429">
                  <c:v>45050.583333333336</c:v>
                </c:pt>
                <c:pt idx="4430">
                  <c:v>45050.625</c:v>
                </c:pt>
                <c:pt idx="4431">
                  <c:v>45050.666666666664</c:v>
                </c:pt>
                <c:pt idx="4432">
                  <c:v>45050.708333333336</c:v>
                </c:pt>
                <c:pt idx="4433">
                  <c:v>45050.75</c:v>
                </c:pt>
                <c:pt idx="4434">
                  <c:v>45050.791666666664</c:v>
                </c:pt>
                <c:pt idx="4435">
                  <c:v>45050.833333333336</c:v>
                </c:pt>
                <c:pt idx="4436">
                  <c:v>45050.875</c:v>
                </c:pt>
                <c:pt idx="4437">
                  <c:v>45050.916666666664</c:v>
                </c:pt>
                <c:pt idx="4438">
                  <c:v>45050.958333333336</c:v>
                </c:pt>
                <c:pt idx="4439">
                  <c:v>45051</c:v>
                </c:pt>
                <c:pt idx="4440">
                  <c:v>45051.041666666664</c:v>
                </c:pt>
                <c:pt idx="4441">
                  <c:v>45051.083333333336</c:v>
                </c:pt>
                <c:pt idx="4442">
                  <c:v>45051.125</c:v>
                </c:pt>
                <c:pt idx="4443">
                  <c:v>45051.166666666664</c:v>
                </c:pt>
                <c:pt idx="4444">
                  <c:v>45051.208333333336</c:v>
                </c:pt>
                <c:pt idx="4445">
                  <c:v>45051.25</c:v>
                </c:pt>
                <c:pt idx="4446">
                  <c:v>45051.291666666664</c:v>
                </c:pt>
                <c:pt idx="4447">
                  <c:v>45051.333333333336</c:v>
                </c:pt>
                <c:pt idx="4448">
                  <c:v>45051.375</c:v>
                </c:pt>
                <c:pt idx="4449">
                  <c:v>45051.416666666664</c:v>
                </c:pt>
                <c:pt idx="4450">
                  <c:v>45051.458333333336</c:v>
                </c:pt>
                <c:pt idx="4451">
                  <c:v>45051.5</c:v>
                </c:pt>
                <c:pt idx="4452">
                  <c:v>45051.541666666664</c:v>
                </c:pt>
                <c:pt idx="4453">
                  <c:v>45051.583333333336</c:v>
                </c:pt>
                <c:pt idx="4454">
                  <c:v>45051.625</c:v>
                </c:pt>
                <c:pt idx="4455">
                  <c:v>45051.666666666664</c:v>
                </c:pt>
                <c:pt idx="4456">
                  <c:v>45051.708333333336</c:v>
                </c:pt>
                <c:pt idx="4457">
                  <c:v>45051.75</c:v>
                </c:pt>
                <c:pt idx="4458">
                  <c:v>45051.791666666664</c:v>
                </c:pt>
                <c:pt idx="4459">
                  <c:v>45051.833333333336</c:v>
                </c:pt>
                <c:pt idx="4460">
                  <c:v>45051.875</c:v>
                </c:pt>
                <c:pt idx="4461">
                  <c:v>45051.916666666664</c:v>
                </c:pt>
                <c:pt idx="4462">
                  <c:v>45051.958333333336</c:v>
                </c:pt>
                <c:pt idx="4463">
                  <c:v>45052</c:v>
                </c:pt>
                <c:pt idx="4464">
                  <c:v>45052.041666666664</c:v>
                </c:pt>
                <c:pt idx="4465">
                  <c:v>45052.083333333336</c:v>
                </c:pt>
                <c:pt idx="4466">
                  <c:v>45052.125</c:v>
                </c:pt>
                <c:pt idx="4467">
                  <c:v>45052.166666666664</c:v>
                </c:pt>
                <c:pt idx="4468">
                  <c:v>45052.208333333336</c:v>
                </c:pt>
                <c:pt idx="4469">
                  <c:v>45052.25</c:v>
                </c:pt>
                <c:pt idx="4470">
                  <c:v>45052.291666666664</c:v>
                </c:pt>
                <c:pt idx="4471">
                  <c:v>45052.333333333336</c:v>
                </c:pt>
                <c:pt idx="4472">
                  <c:v>45052.375</c:v>
                </c:pt>
                <c:pt idx="4473">
                  <c:v>45052.416666666664</c:v>
                </c:pt>
                <c:pt idx="4474">
                  <c:v>45052.458333333336</c:v>
                </c:pt>
                <c:pt idx="4475">
                  <c:v>45052.5</c:v>
                </c:pt>
                <c:pt idx="4476">
                  <c:v>45052.541666666664</c:v>
                </c:pt>
                <c:pt idx="4477">
                  <c:v>45052.583333333336</c:v>
                </c:pt>
                <c:pt idx="4478">
                  <c:v>45052.625</c:v>
                </c:pt>
                <c:pt idx="4479">
                  <c:v>45052.666666666664</c:v>
                </c:pt>
                <c:pt idx="4480">
                  <c:v>45052.708333333336</c:v>
                </c:pt>
                <c:pt idx="4481">
                  <c:v>45052.75</c:v>
                </c:pt>
                <c:pt idx="4482">
                  <c:v>45052.791666666664</c:v>
                </c:pt>
                <c:pt idx="4483">
                  <c:v>45052.833333333336</c:v>
                </c:pt>
                <c:pt idx="4484">
                  <c:v>45052.875</c:v>
                </c:pt>
                <c:pt idx="4485">
                  <c:v>45052.916666666664</c:v>
                </c:pt>
                <c:pt idx="4486">
                  <c:v>45052.958333333336</c:v>
                </c:pt>
                <c:pt idx="4487">
                  <c:v>45053</c:v>
                </c:pt>
                <c:pt idx="4488">
                  <c:v>45053.041666666664</c:v>
                </c:pt>
                <c:pt idx="4489">
                  <c:v>45053.083333333336</c:v>
                </c:pt>
                <c:pt idx="4490">
                  <c:v>45053.125</c:v>
                </c:pt>
                <c:pt idx="4491">
                  <c:v>45053.166666666664</c:v>
                </c:pt>
                <c:pt idx="4492">
                  <c:v>45053.208333333336</c:v>
                </c:pt>
                <c:pt idx="4493">
                  <c:v>45053.25</c:v>
                </c:pt>
                <c:pt idx="4494">
                  <c:v>45053.291666666664</c:v>
                </c:pt>
                <c:pt idx="4495">
                  <c:v>45053.333333333336</c:v>
                </c:pt>
                <c:pt idx="4496">
                  <c:v>45053.375</c:v>
                </c:pt>
                <c:pt idx="4497">
                  <c:v>45053.416666666664</c:v>
                </c:pt>
                <c:pt idx="4498">
                  <c:v>45053.458333333336</c:v>
                </c:pt>
                <c:pt idx="4499">
                  <c:v>45053.5</c:v>
                </c:pt>
                <c:pt idx="4500">
                  <c:v>45053.541666666664</c:v>
                </c:pt>
                <c:pt idx="4501">
                  <c:v>45053.583333333336</c:v>
                </c:pt>
                <c:pt idx="4502">
                  <c:v>45053.625</c:v>
                </c:pt>
                <c:pt idx="4503">
                  <c:v>45053.666666666664</c:v>
                </c:pt>
                <c:pt idx="4504">
                  <c:v>45053.708333333336</c:v>
                </c:pt>
                <c:pt idx="4505">
                  <c:v>45053.75</c:v>
                </c:pt>
                <c:pt idx="4506">
                  <c:v>45053.791666666664</c:v>
                </c:pt>
                <c:pt idx="4507">
                  <c:v>45053.833333333336</c:v>
                </c:pt>
                <c:pt idx="4508">
                  <c:v>45053.875</c:v>
                </c:pt>
                <c:pt idx="4509">
                  <c:v>45053.916666666664</c:v>
                </c:pt>
                <c:pt idx="4510">
                  <c:v>45053.958333333336</c:v>
                </c:pt>
                <c:pt idx="4511">
                  <c:v>45054</c:v>
                </c:pt>
                <c:pt idx="4512">
                  <c:v>45054.041666666664</c:v>
                </c:pt>
                <c:pt idx="4513">
                  <c:v>45054.083333333336</c:v>
                </c:pt>
                <c:pt idx="4514">
                  <c:v>45054.125</c:v>
                </c:pt>
                <c:pt idx="4515">
                  <c:v>45054.166666666664</c:v>
                </c:pt>
                <c:pt idx="4516">
                  <c:v>45054.208333333336</c:v>
                </c:pt>
                <c:pt idx="4517">
                  <c:v>45054.25</c:v>
                </c:pt>
                <c:pt idx="4518">
                  <c:v>45054.291666666664</c:v>
                </c:pt>
                <c:pt idx="4519">
                  <c:v>45054.333333333336</c:v>
                </c:pt>
                <c:pt idx="4520">
                  <c:v>45054.375</c:v>
                </c:pt>
                <c:pt idx="4521">
                  <c:v>45054.416666666664</c:v>
                </c:pt>
                <c:pt idx="4522">
                  <c:v>45054.458333333336</c:v>
                </c:pt>
                <c:pt idx="4523">
                  <c:v>45054.5</c:v>
                </c:pt>
                <c:pt idx="4524">
                  <c:v>45054.541666666664</c:v>
                </c:pt>
                <c:pt idx="4525">
                  <c:v>45054.583333333336</c:v>
                </c:pt>
                <c:pt idx="4526">
                  <c:v>45054.625</c:v>
                </c:pt>
                <c:pt idx="4527">
                  <c:v>45054.666666666664</c:v>
                </c:pt>
                <c:pt idx="4528">
                  <c:v>45054.708333333336</c:v>
                </c:pt>
                <c:pt idx="4529">
                  <c:v>45054.75</c:v>
                </c:pt>
                <c:pt idx="4530">
                  <c:v>45054.791666666664</c:v>
                </c:pt>
                <c:pt idx="4531">
                  <c:v>45054.833333333336</c:v>
                </c:pt>
                <c:pt idx="4532">
                  <c:v>45054.875</c:v>
                </c:pt>
                <c:pt idx="4533">
                  <c:v>45054.916666666664</c:v>
                </c:pt>
                <c:pt idx="4534">
                  <c:v>45054.958333333336</c:v>
                </c:pt>
                <c:pt idx="4535">
                  <c:v>45055</c:v>
                </c:pt>
                <c:pt idx="4536">
                  <c:v>45055.041666666664</c:v>
                </c:pt>
                <c:pt idx="4537">
                  <c:v>45055.083333333336</c:v>
                </c:pt>
                <c:pt idx="4538">
                  <c:v>45055.125</c:v>
                </c:pt>
                <c:pt idx="4539">
                  <c:v>45055.166666666664</c:v>
                </c:pt>
                <c:pt idx="4540">
                  <c:v>45055.208333333336</c:v>
                </c:pt>
                <c:pt idx="4541">
                  <c:v>45055.25</c:v>
                </c:pt>
                <c:pt idx="4542">
                  <c:v>45055.291666666664</c:v>
                </c:pt>
                <c:pt idx="4543">
                  <c:v>45055.333333333336</c:v>
                </c:pt>
                <c:pt idx="4544">
                  <c:v>45055.375</c:v>
                </c:pt>
                <c:pt idx="4545">
                  <c:v>45055.416666666664</c:v>
                </c:pt>
                <c:pt idx="4546">
                  <c:v>45055.458333333336</c:v>
                </c:pt>
                <c:pt idx="4547">
                  <c:v>45055.5</c:v>
                </c:pt>
                <c:pt idx="4548">
                  <c:v>45055.541666666664</c:v>
                </c:pt>
                <c:pt idx="4549">
                  <c:v>45055.583333333336</c:v>
                </c:pt>
                <c:pt idx="4550">
                  <c:v>45055.625</c:v>
                </c:pt>
                <c:pt idx="4551">
                  <c:v>45055.666666666664</c:v>
                </c:pt>
                <c:pt idx="4552">
                  <c:v>45055.708333333336</c:v>
                </c:pt>
                <c:pt idx="4553">
                  <c:v>45055.75</c:v>
                </c:pt>
                <c:pt idx="4554">
                  <c:v>45055.791666666664</c:v>
                </c:pt>
                <c:pt idx="4555">
                  <c:v>45055.833333333336</c:v>
                </c:pt>
                <c:pt idx="4556">
                  <c:v>45055.875</c:v>
                </c:pt>
                <c:pt idx="4557">
                  <c:v>45055.916666666664</c:v>
                </c:pt>
                <c:pt idx="4558">
                  <c:v>45055.958333333336</c:v>
                </c:pt>
                <c:pt idx="4559">
                  <c:v>45056</c:v>
                </c:pt>
                <c:pt idx="4560">
                  <c:v>45056.041666666664</c:v>
                </c:pt>
                <c:pt idx="4561">
                  <c:v>45056.083333333336</c:v>
                </c:pt>
                <c:pt idx="4562">
                  <c:v>45056.125</c:v>
                </c:pt>
                <c:pt idx="4563">
                  <c:v>45056.166666666664</c:v>
                </c:pt>
                <c:pt idx="4564">
                  <c:v>45056.208333333336</c:v>
                </c:pt>
                <c:pt idx="4565">
                  <c:v>45056.25</c:v>
                </c:pt>
                <c:pt idx="4566">
                  <c:v>45056.291666666664</c:v>
                </c:pt>
                <c:pt idx="4567">
                  <c:v>45056.333333333336</c:v>
                </c:pt>
                <c:pt idx="4568">
                  <c:v>45056.375</c:v>
                </c:pt>
                <c:pt idx="4569">
                  <c:v>45056.416666666664</c:v>
                </c:pt>
                <c:pt idx="4570">
                  <c:v>45056.458333333336</c:v>
                </c:pt>
                <c:pt idx="4571">
                  <c:v>45056.5</c:v>
                </c:pt>
                <c:pt idx="4572">
                  <c:v>45056.541666666664</c:v>
                </c:pt>
                <c:pt idx="4573">
                  <c:v>45056.583333333336</c:v>
                </c:pt>
                <c:pt idx="4574">
                  <c:v>45056.625</c:v>
                </c:pt>
                <c:pt idx="4575">
                  <c:v>45056.666666666664</c:v>
                </c:pt>
                <c:pt idx="4576">
                  <c:v>45056.708333333336</c:v>
                </c:pt>
                <c:pt idx="4577">
                  <c:v>45056.75</c:v>
                </c:pt>
                <c:pt idx="4578">
                  <c:v>45056.791666666664</c:v>
                </c:pt>
                <c:pt idx="4579">
                  <c:v>45056.833333333336</c:v>
                </c:pt>
                <c:pt idx="4580">
                  <c:v>45056.875</c:v>
                </c:pt>
                <c:pt idx="4581">
                  <c:v>45056.916666666664</c:v>
                </c:pt>
                <c:pt idx="4582">
                  <c:v>45056.958333333336</c:v>
                </c:pt>
                <c:pt idx="4583">
                  <c:v>45057</c:v>
                </c:pt>
                <c:pt idx="4584">
                  <c:v>45057.041666666664</c:v>
                </c:pt>
                <c:pt idx="4585">
                  <c:v>45057.083333333336</c:v>
                </c:pt>
                <c:pt idx="4586">
                  <c:v>45057.125</c:v>
                </c:pt>
                <c:pt idx="4587">
                  <c:v>45057.166666666664</c:v>
                </c:pt>
                <c:pt idx="4588">
                  <c:v>45057.208333333336</c:v>
                </c:pt>
                <c:pt idx="4589">
                  <c:v>45057.25</c:v>
                </c:pt>
                <c:pt idx="4590">
                  <c:v>45057.291666666664</c:v>
                </c:pt>
                <c:pt idx="4591">
                  <c:v>45057.333333333336</c:v>
                </c:pt>
                <c:pt idx="4592">
                  <c:v>45057.375</c:v>
                </c:pt>
                <c:pt idx="4593">
                  <c:v>45057.416666666664</c:v>
                </c:pt>
                <c:pt idx="4594">
                  <c:v>45057.458333333336</c:v>
                </c:pt>
                <c:pt idx="4595">
                  <c:v>45057.5</c:v>
                </c:pt>
                <c:pt idx="4596">
                  <c:v>45057.541666666664</c:v>
                </c:pt>
                <c:pt idx="4597">
                  <c:v>45057.583333333336</c:v>
                </c:pt>
                <c:pt idx="4598">
                  <c:v>45057.625</c:v>
                </c:pt>
                <c:pt idx="4599">
                  <c:v>45057.666666666664</c:v>
                </c:pt>
                <c:pt idx="4600">
                  <c:v>45057.708333333336</c:v>
                </c:pt>
                <c:pt idx="4601">
                  <c:v>45057.75</c:v>
                </c:pt>
                <c:pt idx="4602">
                  <c:v>45057.791666666664</c:v>
                </c:pt>
                <c:pt idx="4603">
                  <c:v>45057.833333333336</c:v>
                </c:pt>
                <c:pt idx="4604">
                  <c:v>45057.875</c:v>
                </c:pt>
                <c:pt idx="4605">
                  <c:v>45057.916666666664</c:v>
                </c:pt>
                <c:pt idx="4606">
                  <c:v>45057.958333333336</c:v>
                </c:pt>
                <c:pt idx="4607">
                  <c:v>45058</c:v>
                </c:pt>
                <c:pt idx="4608">
                  <c:v>45058.041666666664</c:v>
                </c:pt>
                <c:pt idx="4609">
                  <c:v>45058.083333333336</c:v>
                </c:pt>
                <c:pt idx="4610">
                  <c:v>45058.125</c:v>
                </c:pt>
                <c:pt idx="4611">
                  <c:v>45058.166666666664</c:v>
                </c:pt>
                <c:pt idx="4612">
                  <c:v>45058.208333333336</c:v>
                </c:pt>
                <c:pt idx="4613">
                  <c:v>45058.25</c:v>
                </c:pt>
                <c:pt idx="4614">
                  <c:v>45058.291666666664</c:v>
                </c:pt>
                <c:pt idx="4615">
                  <c:v>45058.333333333336</c:v>
                </c:pt>
                <c:pt idx="4616">
                  <c:v>45058.375</c:v>
                </c:pt>
                <c:pt idx="4617">
                  <c:v>45058.416666666664</c:v>
                </c:pt>
                <c:pt idx="4618">
                  <c:v>45058.458333333336</c:v>
                </c:pt>
                <c:pt idx="4619">
                  <c:v>45058.5</c:v>
                </c:pt>
                <c:pt idx="4620">
                  <c:v>45058.541666666664</c:v>
                </c:pt>
                <c:pt idx="4621">
                  <c:v>45058.583333333336</c:v>
                </c:pt>
                <c:pt idx="4622">
                  <c:v>45058.625</c:v>
                </c:pt>
                <c:pt idx="4623">
                  <c:v>45058.666666666664</c:v>
                </c:pt>
                <c:pt idx="4624">
                  <c:v>45058.708333333336</c:v>
                </c:pt>
                <c:pt idx="4625">
                  <c:v>45058.75</c:v>
                </c:pt>
                <c:pt idx="4626">
                  <c:v>45058.791666666664</c:v>
                </c:pt>
                <c:pt idx="4627">
                  <c:v>45058.833333333336</c:v>
                </c:pt>
                <c:pt idx="4628">
                  <c:v>45058.875</c:v>
                </c:pt>
                <c:pt idx="4629">
                  <c:v>45058.916666666664</c:v>
                </c:pt>
                <c:pt idx="4630">
                  <c:v>45058.958333333336</c:v>
                </c:pt>
                <c:pt idx="4631">
                  <c:v>45059</c:v>
                </c:pt>
                <c:pt idx="4632">
                  <c:v>45059.041666666664</c:v>
                </c:pt>
                <c:pt idx="4633">
                  <c:v>45059.083333333336</c:v>
                </c:pt>
                <c:pt idx="4634">
                  <c:v>45059.125</c:v>
                </c:pt>
                <c:pt idx="4635">
                  <c:v>45059.166666666664</c:v>
                </c:pt>
                <c:pt idx="4636">
                  <c:v>45059.208333333336</c:v>
                </c:pt>
                <c:pt idx="4637">
                  <c:v>45059.25</c:v>
                </c:pt>
                <c:pt idx="4638">
                  <c:v>45059.291666666664</c:v>
                </c:pt>
                <c:pt idx="4639">
                  <c:v>45059.333333333336</c:v>
                </c:pt>
                <c:pt idx="4640">
                  <c:v>45059.375</c:v>
                </c:pt>
                <c:pt idx="4641">
                  <c:v>45059.416666666664</c:v>
                </c:pt>
                <c:pt idx="4642">
                  <c:v>45059.458333333336</c:v>
                </c:pt>
                <c:pt idx="4643">
                  <c:v>45059.5</c:v>
                </c:pt>
                <c:pt idx="4644">
                  <c:v>45059.541666666664</c:v>
                </c:pt>
                <c:pt idx="4645">
                  <c:v>45059.583333333336</c:v>
                </c:pt>
                <c:pt idx="4646">
                  <c:v>45059.625</c:v>
                </c:pt>
                <c:pt idx="4647">
                  <c:v>45059.666666666664</c:v>
                </c:pt>
                <c:pt idx="4648">
                  <c:v>45059.708333333336</c:v>
                </c:pt>
                <c:pt idx="4649">
                  <c:v>45059.75</c:v>
                </c:pt>
                <c:pt idx="4650">
                  <c:v>45059.791666666664</c:v>
                </c:pt>
                <c:pt idx="4651">
                  <c:v>45059.833333333336</c:v>
                </c:pt>
                <c:pt idx="4652">
                  <c:v>45059.875</c:v>
                </c:pt>
                <c:pt idx="4653">
                  <c:v>45059.916666666664</c:v>
                </c:pt>
                <c:pt idx="4654">
                  <c:v>45059.958333333336</c:v>
                </c:pt>
                <c:pt idx="4655">
                  <c:v>45060</c:v>
                </c:pt>
                <c:pt idx="4656">
                  <c:v>45060.041666666664</c:v>
                </c:pt>
                <c:pt idx="4657">
                  <c:v>45060.083333333336</c:v>
                </c:pt>
                <c:pt idx="4658">
                  <c:v>45060.125</c:v>
                </c:pt>
                <c:pt idx="4659">
                  <c:v>45060.166666666664</c:v>
                </c:pt>
                <c:pt idx="4660">
                  <c:v>45060.208333333336</c:v>
                </c:pt>
                <c:pt idx="4661">
                  <c:v>45060.25</c:v>
                </c:pt>
                <c:pt idx="4662">
                  <c:v>45060.291666666664</c:v>
                </c:pt>
                <c:pt idx="4663">
                  <c:v>45060.333333333336</c:v>
                </c:pt>
                <c:pt idx="4664">
                  <c:v>45060.375</c:v>
                </c:pt>
                <c:pt idx="4665">
                  <c:v>45060.416666666664</c:v>
                </c:pt>
                <c:pt idx="4666">
                  <c:v>45060.458333333336</c:v>
                </c:pt>
                <c:pt idx="4667">
                  <c:v>45060.5</c:v>
                </c:pt>
                <c:pt idx="4668">
                  <c:v>45060.541666666664</c:v>
                </c:pt>
                <c:pt idx="4669">
                  <c:v>45060.583333333336</c:v>
                </c:pt>
                <c:pt idx="4670">
                  <c:v>45060.625</c:v>
                </c:pt>
                <c:pt idx="4671">
                  <c:v>45060.666666666664</c:v>
                </c:pt>
                <c:pt idx="4672">
                  <c:v>45060.708333333336</c:v>
                </c:pt>
                <c:pt idx="4673">
                  <c:v>45060.75</c:v>
                </c:pt>
                <c:pt idx="4674">
                  <c:v>45060.791666666664</c:v>
                </c:pt>
                <c:pt idx="4675">
                  <c:v>45060.833333333336</c:v>
                </c:pt>
                <c:pt idx="4676">
                  <c:v>45060.875</c:v>
                </c:pt>
                <c:pt idx="4677">
                  <c:v>45060.916666666664</c:v>
                </c:pt>
                <c:pt idx="4678">
                  <c:v>45060.958333333336</c:v>
                </c:pt>
                <c:pt idx="4679">
                  <c:v>45061</c:v>
                </c:pt>
                <c:pt idx="4680">
                  <c:v>45061.041666666664</c:v>
                </c:pt>
                <c:pt idx="4681">
                  <c:v>45061.083333333336</c:v>
                </c:pt>
                <c:pt idx="4682">
                  <c:v>45061.125</c:v>
                </c:pt>
                <c:pt idx="4683">
                  <c:v>45061.166666666664</c:v>
                </c:pt>
                <c:pt idx="4684">
                  <c:v>45061.208333333336</c:v>
                </c:pt>
                <c:pt idx="4685">
                  <c:v>45061.25</c:v>
                </c:pt>
                <c:pt idx="4686">
                  <c:v>45061.291666666664</c:v>
                </c:pt>
                <c:pt idx="4687">
                  <c:v>45061.333333333336</c:v>
                </c:pt>
                <c:pt idx="4688">
                  <c:v>45061.375</c:v>
                </c:pt>
                <c:pt idx="4689">
                  <c:v>45061.416666666664</c:v>
                </c:pt>
                <c:pt idx="4690">
                  <c:v>45061.458333333336</c:v>
                </c:pt>
                <c:pt idx="4691">
                  <c:v>45061.5</c:v>
                </c:pt>
                <c:pt idx="4692">
                  <c:v>45061.541666666664</c:v>
                </c:pt>
                <c:pt idx="4693">
                  <c:v>45061.583333333336</c:v>
                </c:pt>
                <c:pt idx="4694">
                  <c:v>45061.625</c:v>
                </c:pt>
                <c:pt idx="4695">
                  <c:v>45061.666666666664</c:v>
                </c:pt>
                <c:pt idx="4696">
                  <c:v>45061.708333333336</c:v>
                </c:pt>
                <c:pt idx="4697">
                  <c:v>45061.75</c:v>
                </c:pt>
                <c:pt idx="4698">
                  <c:v>45061.791666666664</c:v>
                </c:pt>
                <c:pt idx="4699">
                  <c:v>45061.833333333336</c:v>
                </c:pt>
                <c:pt idx="4700">
                  <c:v>45061.875</c:v>
                </c:pt>
                <c:pt idx="4701">
                  <c:v>45061.916666666664</c:v>
                </c:pt>
                <c:pt idx="4702">
                  <c:v>45061.958333333336</c:v>
                </c:pt>
                <c:pt idx="4703">
                  <c:v>45062</c:v>
                </c:pt>
                <c:pt idx="4704">
                  <c:v>45062.041666666664</c:v>
                </c:pt>
                <c:pt idx="4705">
                  <c:v>45062.083333333336</c:v>
                </c:pt>
                <c:pt idx="4706">
                  <c:v>45062.125</c:v>
                </c:pt>
                <c:pt idx="4707">
                  <c:v>45062.166666666664</c:v>
                </c:pt>
                <c:pt idx="4708">
                  <c:v>45062.208333333336</c:v>
                </c:pt>
                <c:pt idx="4709">
                  <c:v>45062.25</c:v>
                </c:pt>
                <c:pt idx="4710">
                  <c:v>45062.291666666664</c:v>
                </c:pt>
                <c:pt idx="4711">
                  <c:v>45062.333333333336</c:v>
                </c:pt>
                <c:pt idx="4712">
                  <c:v>45062.375</c:v>
                </c:pt>
                <c:pt idx="4713">
                  <c:v>45062.416666666664</c:v>
                </c:pt>
                <c:pt idx="4714">
                  <c:v>45062.458333333336</c:v>
                </c:pt>
                <c:pt idx="4715">
                  <c:v>45062.5</c:v>
                </c:pt>
                <c:pt idx="4716">
                  <c:v>45062.541666666664</c:v>
                </c:pt>
                <c:pt idx="4717">
                  <c:v>45062.583333333336</c:v>
                </c:pt>
                <c:pt idx="4718">
                  <c:v>45062.625</c:v>
                </c:pt>
                <c:pt idx="4719">
                  <c:v>45062.666666666664</c:v>
                </c:pt>
                <c:pt idx="4720">
                  <c:v>45062.708333333336</c:v>
                </c:pt>
                <c:pt idx="4721">
                  <c:v>45062.75</c:v>
                </c:pt>
                <c:pt idx="4722">
                  <c:v>45062.791666666664</c:v>
                </c:pt>
                <c:pt idx="4723">
                  <c:v>45062.833333333336</c:v>
                </c:pt>
                <c:pt idx="4724">
                  <c:v>45062.875</c:v>
                </c:pt>
                <c:pt idx="4725">
                  <c:v>45062.916666666664</c:v>
                </c:pt>
                <c:pt idx="4726">
                  <c:v>45062.958333333336</c:v>
                </c:pt>
                <c:pt idx="4727">
                  <c:v>45063</c:v>
                </c:pt>
                <c:pt idx="4728">
                  <c:v>45063.041666666664</c:v>
                </c:pt>
                <c:pt idx="4729">
                  <c:v>45063.083333333336</c:v>
                </c:pt>
                <c:pt idx="4730">
                  <c:v>45063.125</c:v>
                </c:pt>
                <c:pt idx="4731">
                  <c:v>45063.166666666664</c:v>
                </c:pt>
                <c:pt idx="4732">
                  <c:v>45063.208333333336</c:v>
                </c:pt>
                <c:pt idx="4733">
                  <c:v>45063.25</c:v>
                </c:pt>
                <c:pt idx="4734">
                  <c:v>45063.291666666664</c:v>
                </c:pt>
                <c:pt idx="4735">
                  <c:v>45063.333333333336</c:v>
                </c:pt>
                <c:pt idx="4736">
                  <c:v>45063.375</c:v>
                </c:pt>
                <c:pt idx="4737">
                  <c:v>45063.416666666664</c:v>
                </c:pt>
                <c:pt idx="4738">
                  <c:v>45063.458333333336</c:v>
                </c:pt>
                <c:pt idx="4739">
                  <c:v>45063.5</c:v>
                </c:pt>
                <c:pt idx="4740">
                  <c:v>45063.541666666664</c:v>
                </c:pt>
                <c:pt idx="4741">
                  <c:v>45063.583333333336</c:v>
                </c:pt>
                <c:pt idx="4742">
                  <c:v>45063.625</c:v>
                </c:pt>
                <c:pt idx="4743">
                  <c:v>45063.666666666664</c:v>
                </c:pt>
                <c:pt idx="4744">
                  <c:v>45063.708333333336</c:v>
                </c:pt>
                <c:pt idx="4745">
                  <c:v>45063.75</c:v>
                </c:pt>
                <c:pt idx="4746">
                  <c:v>45063.791666666664</c:v>
                </c:pt>
                <c:pt idx="4747">
                  <c:v>45063.833333333336</c:v>
                </c:pt>
                <c:pt idx="4748">
                  <c:v>45063.875</c:v>
                </c:pt>
                <c:pt idx="4749">
                  <c:v>45063.916666666664</c:v>
                </c:pt>
                <c:pt idx="4750">
                  <c:v>45063.958333333336</c:v>
                </c:pt>
                <c:pt idx="4751">
                  <c:v>45064</c:v>
                </c:pt>
                <c:pt idx="4752">
                  <c:v>45064.041666666664</c:v>
                </c:pt>
                <c:pt idx="4753">
                  <c:v>45064.083333333336</c:v>
                </c:pt>
                <c:pt idx="4754">
                  <c:v>45064.125</c:v>
                </c:pt>
                <c:pt idx="4755">
                  <c:v>45064.166666666664</c:v>
                </c:pt>
                <c:pt idx="4756">
                  <c:v>45064.208333333336</c:v>
                </c:pt>
                <c:pt idx="4757">
                  <c:v>45064.25</c:v>
                </c:pt>
                <c:pt idx="4758">
                  <c:v>45064.291666666664</c:v>
                </c:pt>
                <c:pt idx="4759">
                  <c:v>45064.333333333336</c:v>
                </c:pt>
                <c:pt idx="4760">
                  <c:v>45064.375</c:v>
                </c:pt>
                <c:pt idx="4761">
                  <c:v>45064.416666666664</c:v>
                </c:pt>
                <c:pt idx="4762">
                  <c:v>45064.458333333336</c:v>
                </c:pt>
                <c:pt idx="4763">
                  <c:v>45064.5</c:v>
                </c:pt>
                <c:pt idx="4764">
                  <c:v>45064.541666666664</c:v>
                </c:pt>
                <c:pt idx="4765">
                  <c:v>45064.583333333336</c:v>
                </c:pt>
                <c:pt idx="4766">
                  <c:v>45064.625</c:v>
                </c:pt>
                <c:pt idx="4767">
                  <c:v>45064.666666666664</c:v>
                </c:pt>
                <c:pt idx="4768">
                  <c:v>45064.708333333336</c:v>
                </c:pt>
                <c:pt idx="4769">
                  <c:v>45064.75</c:v>
                </c:pt>
                <c:pt idx="4770">
                  <c:v>45064.791666666664</c:v>
                </c:pt>
                <c:pt idx="4771">
                  <c:v>45064.833333333336</c:v>
                </c:pt>
                <c:pt idx="4772">
                  <c:v>45064.875</c:v>
                </c:pt>
                <c:pt idx="4773">
                  <c:v>45064.916666666664</c:v>
                </c:pt>
                <c:pt idx="4774">
                  <c:v>45064.958333333336</c:v>
                </c:pt>
                <c:pt idx="4775">
                  <c:v>45065</c:v>
                </c:pt>
                <c:pt idx="4776">
                  <c:v>45065.041666666664</c:v>
                </c:pt>
                <c:pt idx="4777">
                  <c:v>45065.083333333336</c:v>
                </c:pt>
                <c:pt idx="4778">
                  <c:v>45065.125</c:v>
                </c:pt>
                <c:pt idx="4779">
                  <c:v>45065.166666666664</c:v>
                </c:pt>
                <c:pt idx="4780">
                  <c:v>45065.208333333336</c:v>
                </c:pt>
                <c:pt idx="4781">
                  <c:v>45065.25</c:v>
                </c:pt>
                <c:pt idx="4782">
                  <c:v>45065.291666666664</c:v>
                </c:pt>
                <c:pt idx="4783">
                  <c:v>45065.333333333336</c:v>
                </c:pt>
                <c:pt idx="4784">
                  <c:v>45065.375</c:v>
                </c:pt>
                <c:pt idx="4785">
                  <c:v>45065.416666666664</c:v>
                </c:pt>
                <c:pt idx="4786">
                  <c:v>45065.458333333336</c:v>
                </c:pt>
                <c:pt idx="4787">
                  <c:v>45065.5</c:v>
                </c:pt>
                <c:pt idx="4788">
                  <c:v>45065.541666666664</c:v>
                </c:pt>
                <c:pt idx="4789">
                  <c:v>45065.583333333336</c:v>
                </c:pt>
                <c:pt idx="4790">
                  <c:v>45065.625</c:v>
                </c:pt>
                <c:pt idx="4791">
                  <c:v>45065.666666666664</c:v>
                </c:pt>
                <c:pt idx="4792">
                  <c:v>45065.708333333336</c:v>
                </c:pt>
                <c:pt idx="4793">
                  <c:v>45065.75</c:v>
                </c:pt>
                <c:pt idx="4794">
                  <c:v>45065.791666666664</c:v>
                </c:pt>
                <c:pt idx="4795">
                  <c:v>45065.833333333336</c:v>
                </c:pt>
                <c:pt idx="4796">
                  <c:v>45065.875</c:v>
                </c:pt>
                <c:pt idx="4797">
                  <c:v>45065.916666666664</c:v>
                </c:pt>
                <c:pt idx="4798">
                  <c:v>45065.958333333336</c:v>
                </c:pt>
                <c:pt idx="4799">
                  <c:v>45066</c:v>
                </c:pt>
                <c:pt idx="4800">
                  <c:v>45066.041666666664</c:v>
                </c:pt>
                <c:pt idx="4801">
                  <c:v>45066.083333333336</c:v>
                </c:pt>
                <c:pt idx="4802">
                  <c:v>45066.125</c:v>
                </c:pt>
                <c:pt idx="4803">
                  <c:v>45066.166666666664</c:v>
                </c:pt>
                <c:pt idx="4804">
                  <c:v>45066.208333333336</c:v>
                </c:pt>
                <c:pt idx="4805">
                  <c:v>45066.25</c:v>
                </c:pt>
                <c:pt idx="4806">
                  <c:v>45066.291666666664</c:v>
                </c:pt>
                <c:pt idx="4807">
                  <c:v>45066.333333333336</c:v>
                </c:pt>
                <c:pt idx="4808">
                  <c:v>45066.375</c:v>
                </c:pt>
                <c:pt idx="4809">
                  <c:v>45066.416666666664</c:v>
                </c:pt>
                <c:pt idx="4810">
                  <c:v>45066.458333333336</c:v>
                </c:pt>
                <c:pt idx="4811">
                  <c:v>45066.5</c:v>
                </c:pt>
                <c:pt idx="4812">
                  <c:v>45066.541666666664</c:v>
                </c:pt>
                <c:pt idx="4813">
                  <c:v>45066.583333333336</c:v>
                </c:pt>
                <c:pt idx="4814">
                  <c:v>45066.625</c:v>
                </c:pt>
                <c:pt idx="4815">
                  <c:v>45066.666666666664</c:v>
                </c:pt>
                <c:pt idx="4816">
                  <c:v>45066.708333333336</c:v>
                </c:pt>
                <c:pt idx="4817">
                  <c:v>45066.75</c:v>
                </c:pt>
                <c:pt idx="4818">
                  <c:v>45066.791666666664</c:v>
                </c:pt>
                <c:pt idx="4819">
                  <c:v>45066.833333333336</c:v>
                </c:pt>
                <c:pt idx="4820">
                  <c:v>45066.875</c:v>
                </c:pt>
                <c:pt idx="4821">
                  <c:v>45066.916666666664</c:v>
                </c:pt>
                <c:pt idx="4822">
                  <c:v>45066.958333333336</c:v>
                </c:pt>
                <c:pt idx="4823">
                  <c:v>45067</c:v>
                </c:pt>
                <c:pt idx="4824">
                  <c:v>45067.041666666664</c:v>
                </c:pt>
                <c:pt idx="4825">
                  <c:v>45067.083333333336</c:v>
                </c:pt>
                <c:pt idx="4826">
                  <c:v>45067.125</c:v>
                </c:pt>
                <c:pt idx="4827">
                  <c:v>45067.166666666664</c:v>
                </c:pt>
                <c:pt idx="4828">
                  <c:v>45067.208333333336</c:v>
                </c:pt>
                <c:pt idx="4829">
                  <c:v>45067.25</c:v>
                </c:pt>
                <c:pt idx="4830">
                  <c:v>45067.291666666664</c:v>
                </c:pt>
                <c:pt idx="4831">
                  <c:v>45067.333333333336</c:v>
                </c:pt>
                <c:pt idx="4832">
                  <c:v>45067.375</c:v>
                </c:pt>
                <c:pt idx="4833">
                  <c:v>45067.416666666664</c:v>
                </c:pt>
                <c:pt idx="4834">
                  <c:v>45067.458333333336</c:v>
                </c:pt>
                <c:pt idx="4835">
                  <c:v>45067.5</c:v>
                </c:pt>
                <c:pt idx="4836">
                  <c:v>45067.541666666664</c:v>
                </c:pt>
                <c:pt idx="4837">
                  <c:v>45067.583333333336</c:v>
                </c:pt>
                <c:pt idx="4838">
                  <c:v>45067.625</c:v>
                </c:pt>
                <c:pt idx="4839">
                  <c:v>45067.666666666664</c:v>
                </c:pt>
                <c:pt idx="4840">
                  <c:v>45067.708333333336</c:v>
                </c:pt>
                <c:pt idx="4841">
                  <c:v>45067.75</c:v>
                </c:pt>
                <c:pt idx="4842">
                  <c:v>45067.791666666664</c:v>
                </c:pt>
                <c:pt idx="4843">
                  <c:v>45067.833333333336</c:v>
                </c:pt>
                <c:pt idx="4844">
                  <c:v>45067.875</c:v>
                </c:pt>
                <c:pt idx="4845">
                  <c:v>45067.916666666664</c:v>
                </c:pt>
                <c:pt idx="4846">
                  <c:v>45067.958333333336</c:v>
                </c:pt>
                <c:pt idx="4847">
                  <c:v>45068</c:v>
                </c:pt>
                <c:pt idx="4848">
                  <c:v>45068.041666666664</c:v>
                </c:pt>
                <c:pt idx="4849">
                  <c:v>45068.083333333336</c:v>
                </c:pt>
                <c:pt idx="4850">
                  <c:v>45068.125</c:v>
                </c:pt>
                <c:pt idx="4851">
                  <c:v>45068.166666666664</c:v>
                </c:pt>
                <c:pt idx="4852">
                  <c:v>45068.208333333336</c:v>
                </c:pt>
                <c:pt idx="4853">
                  <c:v>45068.25</c:v>
                </c:pt>
                <c:pt idx="4854">
                  <c:v>45068.291666666664</c:v>
                </c:pt>
                <c:pt idx="4855">
                  <c:v>45068.333333333336</c:v>
                </c:pt>
                <c:pt idx="4856">
                  <c:v>45068.375</c:v>
                </c:pt>
                <c:pt idx="4857">
                  <c:v>45068.416666666664</c:v>
                </c:pt>
                <c:pt idx="4858">
                  <c:v>45068.458333333336</c:v>
                </c:pt>
                <c:pt idx="4859">
                  <c:v>45068.5</c:v>
                </c:pt>
                <c:pt idx="4860">
                  <c:v>45068.541666666664</c:v>
                </c:pt>
                <c:pt idx="4861">
                  <c:v>45068.583333333336</c:v>
                </c:pt>
                <c:pt idx="4862">
                  <c:v>45068.625</c:v>
                </c:pt>
                <c:pt idx="4863">
                  <c:v>45068.666666666664</c:v>
                </c:pt>
                <c:pt idx="4864">
                  <c:v>45068.708333333336</c:v>
                </c:pt>
                <c:pt idx="4865">
                  <c:v>45068.75</c:v>
                </c:pt>
                <c:pt idx="4866">
                  <c:v>45068.791666666664</c:v>
                </c:pt>
                <c:pt idx="4867">
                  <c:v>45068.833333333336</c:v>
                </c:pt>
                <c:pt idx="4868">
                  <c:v>45068.875</c:v>
                </c:pt>
                <c:pt idx="4869">
                  <c:v>45068.916666666664</c:v>
                </c:pt>
                <c:pt idx="4870">
                  <c:v>45068.958333333336</c:v>
                </c:pt>
                <c:pt idx="4871">
                  <c:v>45069</c:v>
                </c:pt>
                <c:pt idx="4872">
                  <c:v>45069.041666666664</c:v>
                </c:pt>
                <c:pt idx="4873">
                  <c:v>45069.083333333336</c:v>
                </c:pt>
                <c:pt idx="4874">
                  <c:v>45069.125</c:v>
                </c:pt>
                <c:pt idx="4875">
                  <c:v>45069.166666666664</c:v>
                </c:pt>
                <c:pt idx="4876">
                  <c:v>45069.208333333336</c:v>
                </c:pt>
                <c:pt idx="4877">
                  <c:v>45069.25</c:v>
                </c:pt>
                <c:pt idx="4878">
                  <c:v>45069.291666666664</c:v>
                </c:pt>
                <c:pt idx="4879">
                  <c:v>45069.333333333336</c:v>
                </c:pt>
                <c:pt idx="4880">
                  <c:v>45069.375</c:v>
                </c:pt>
                <c:pt idx="4881">
                  <c:v>45069.416666666664</c:v>
                </c:pt>
                <c:pt idx="4882">
                  <c:v>45069.458333333336</c:v>
                </c:pt>
                <c:pt idx="4883">
                  <c:v>45069.5</c:v>
                </c:pt>
                <c:pt idx="4884">
                  <c:v>45069.541666666664</c:v>
                </c:pt>
                <c:pt idx="4885">
                  <c:v>45069.583333333336</c:v>
                </c:pt>
                <c:pt idx="4886">
                  <c:v>45069.625</c:v>
                </c:pt>
                <c:pt idx="4887">
                  <c:v>45069.666666666664</c:v>
                </c:pt>
                <c:pt idx="4888">
                  <c:v>45069.708333333336</c:v>
                </c:pt>
                <c:pt idx="4889">
                  <c:v>45069.75</c:v>
                </c:pt>
                <c:pt idx="4890">
                  <c:v>45069.791666666664</c:v>
                </c:pt>
                <c:pt idx="4891">
                  <c:v>45069.833333333336</c:v>
                </c:pt>
                <c:pt idx="4892">
                  <c:v>45069.875</c:v>
                </c:pt>
                <c:pt idx="4893">
                  <c:v>45069.916666666664</c:v>
                </c:pt>
                <c:pt idx="4894">
                  <c:v>45069.958333333336</c:v>
                </c:pt>
                <c:pt idx="4895">
                  <c:v>45070</c:v>
                </c:pt>
                <c:pt idx="4896">
                  <c:v>45070.041666666664</c:v>
                </c:pt>
                <c:pt idx="4897">
                  <c:v>45070.083333333336</c:v>
                </c:pt>
                <c:pt idx="4898">
                  <c:v>45070.125</c:v>
                </c:pt>
                <c:pt idx="4899">
                  <c:v>45070.166666666664</c:v>
                </c:pt>
                <c:pt idx="4900">
                  <c:v>45070.208333333336</c:v>
                </c:pt>
                <c:pt idx="4901">
                  <c:v>45070.25</c:v>
                </c:pt>
                <c:pt idx="4902">
                  <c:v>45070.291666666664</c:v>
                </c:pt>
                <c:pt idx="4903">
                  <c:v>45070.333333333336</c:v>
                </c:pt>
                <c:pt idx="4904">
                  <c:v>45070.375</c:v>
                </c:pt>
                <c:pt idx="4905">
                  <c:v>45070.416666666664</c:v>
                </c:pt>
                <c:pt idx="4906">
                  <c:v>45070.458333333336</c:v>
                </c:pt>
                <c:pt idx="4907">
                  <c:v>45070.5</c:v>
                </c:pt>
                <c:pt idx="4908">
                  <c:v>45070.541666666664</c:v>
                </c:pt>
                <c:pt idx="4909">
                  <c:v>45070.583333333336</c:v>
                </c:pt>
                <c:pt idx="4910">
                  <c:v>45070.625</c:v>
                </c:pt>
                <c:pt idx="4911">
                  <c:v>45070.666666666664</c:v>
                </c:pt>
                <c:pt idx="4912">
                  <c:v>45070.708333333336</c:v>
                </c:pt>
                <c:pt idx="4913">
                  <c:v>45070.75</c:v>
                </c:pt>
                <c:pt idx="4914">
                  <c:v>45070.791666666664</c:v>
                </c:pt>
                <c:pt idx="4915">
                  <c:v>45070.833333333336</c:v>
                </c:pt>
                <c:pt idx="4916">
                  <c:v>45070.875</c:v>
                </c:pt>
                <c:pt idx="4917">
                  <c:v>45070.916666666664</c:v>
                </c:pt>
                <c:pt idx="4918">
                  <c:v>45070.958333333336</c:v>
                </c:pt>
                <c:pt idx="4919">
                  <c:v>45071</c:v>
                </c:pt>
                <c:pt idx="4920">
                  <c:v>45071.041666666664</c:v>
                </c:pt>
                <c:pt idx="4921">
                  <c:v>45071.083333333336</c:v>
                </c:pt>
                <c:pt idx="4922">
                  <c:v>45071.125</c:v>
                </c:pt>
                <c:pt idx="4923">
                  <c:v>45071.166666666664</c:v>
                </c:pt>
                <c:pt idx="4924">
                  <c:v>45071.208333333336</c:v>
                </c:pt>
                <c:pt idx="4925">
                  <c:v>45071.25</c:v>
                </c:pt>
                <c:pt idx="4926">
                  <c:v>45071.291666666664</c:v>
                </c:pt>
                <c:pt idx="4927">
                  <c:v>45071.333333333336</c:v>
                </c:pt>
                <c:pt idx="4928">
                  <c:v>45071.375</c:v>
                </c:pt>
                <c:pt idx="4929">
                  <c:v>45071.416666666664</c:v>
                </c:pt>
                <c:pt idx="4930">
                  <c:v>45071.458333333336</c:v>
                </c:pt>
                <c:pt idx="4931">
                  <c:v>45071.5</c:v>
                </c:pt>
                <c:pt idx="4932">
                  <c:v>45071.541666666664</c:v>
                </c:pt>
                <c:pt idx="4933">
                  <c:v>45071.583333333336</c:v>
                </c:pt>
                <c:pt idx="4934">
                  <c:v>45071.625</c:v>
                </c:pt>
                <c:pt idx="4935">
                  <c:v>45071.666666666664</c:v>
                </c:pt>
                <c:pt idx="4936">
                  <c:v>45071.708333333336</c:v>
                </c:pt>
                <c:pt idx="4937">
                  <c:v>45071.75</c:v>
                </c:pt>
                <c:pt idx="4938">
                  <c:v>45071.791666666664</c:v>
                </c:pt>
                <c:pt idx="4939">
                  <c:v>45071.833333333336</c:v>
                </c:pt>
                <c:pt idx="4940">
                  <c:v>45071.875</c:v>
                </c:pt>
                <c:pt idx="4941">
                  <c:v>45071.916666666664</c:v>
                </c:pt>
                <c:pt idx="4942">
                  <c:v>45071.958333333336</c:v>
                </c:pt>
                <c:pt idx="4943">
                  <c:v>45072</c:v>
                </c:pt>
                <c:pt idx="4944">
                  <c:v>45072.041666666664</c:v>
                </c:pt>
                <c:pt idx="4945">
                  <c:v>45072.083333333336</c:v>
                </c:pt>
                <c:pt idx="4946">
                  <c:v>45072.125</c:v>
                </c:pt>
                <c:pt idx="4947">
                  <c:v>45072.166666666664</c:v>
                </c:pt>
                <c:pt idx="4948">
                  <c:v>45072.208333333336</c:v>
                </c:pt>
                <c:pt idx="4949">
                  <c:v>45072.25</c:v>
                </c:pt>
                <c:pt idx="4950">
                  <c:v>45072.291666666664</c:v>
                </c:pt>
                <c:pt idx="4951">
                  <c:v>45072.333333333336</c:v>
                </c:pt>
                <c:pt idx="4952">
                  <c:v>45072.375</c:v>
                </c:pt>
                <c:pt idx="4953">
                  <c:v>45072.416666666664</c:v>
                </c:pt>
                <c:pt idx="4954">
                  <c:v>45072.458333333336</c:v>
                </c:pt>
                <c:pt idx="4955">
                  <c:v>45072.5</c:v>
                </c:pt>
                <c:pt idx="4956">
                  <c:v>45072.541666666664</c:v>
                </c:pt>
                <c:pt idx="4957">
                  <c:v>45072.583333333336</c:v>
                </c:pt>
                <c:pt idx="4958">
                  <c:v>45072.625</c:v>
                </c:pt>
                <c:pt idx="4959">
                  <c:v>45072.666666666664</c:v>
                </c:pt>
                <c:pt idx="4960">
                  <c:v>45072.708333333336</c:v>
                </c:pt>
                <c:pt idx="4961">
                  <c:v>45072.75</c:v>
                </c:pt>
                <c:pt idx="4962">
                  <c:v>45072.791666666664</c:v>
                </c:pt>
                <c:pt idx="4963">
                  <c:v>45072.833333333336</c:v>
                </c:pt>
                <c:pt idx="4964">
                  <c:v>45072.875</c:v>
                </c:pt>
                <c:pt idx="4965">
                  <c:v>45072.916666666664</c:v>
                </c:pt>
                <c:pt idx="4966">
                  <c:v>45072.958333333336</c:v>
                </c:pt>
                <c:pt idx="4967">
                  <c:v>45073</c:v>
                </c:pt>
                <c:pt idx="4968">
                  <c:v>45073.041666666664</c:v>
                </c:pt>
                <c:pt idx="4969">
                  <c:v>45073.083333333336</c:v>
                </c:pt>
                <c:pt idx="4970">
                  <c:v>45073.125</c:v>
                </c:pt>
                <c:pt idx="4971">
                  <c:v>45073.166666666664</c:v>
                </c:pt>
                <c:pt idx="4972">
                  <c:v>45073.208333333336</c:v>
                </c:pt>
                <c:pt idx="4973">
                  <c:v>45073.25</c:v>
                </c:pt>
                <c:pt idx="4974">
                  <c:v>45073.291666666664</c:v>
                </c:pt>
                <c:pt idx="4975">
                  <c:v>45073.333333333336</c:v>
                </c:pt>
                <c:pt idx="4976">
                  <c:v>45073.375</c:v>
                </c:pt>
                <c:pt idx="4977">
                  <c:v>45073.416666666664</c:v>
                </c:pt>
                <c:pt idx="4978">
                  <c:v>45073.458333333336</c:v>
                </c:pt>
                <c:pt idx="4979">
                  <c:v>45073.5</c:v>
                </c:pt>
                <c:pt idx="4980">
                  <c:v>45073.541666666664</c:v>
                </c:pt>
                <c:pt idx="4981">
                  <c:v>45073.583333333336</c:v>
                </c:pt>
                <c:pt idx="4982">
                  <c:v>45073.625</c:v>
                </c:pt>
                <c:pt idx="4983">
                  <c:v>45073.666666666664</c:v>
                </c:pt>
                <c:pt idx="4984">
                  <c:v>45073.708333333336</c:v>
                </c:pt>
                <c:pt idx="4985">
                  <c:v>45073.75</c:v>
                </c:pt>
                <c:pt idx="4986">
                  <c:v>45073.791666666664</c:v>
                </c:pt>
                <c:pt idx="4987">
                  <c:v>45073.833333333336</c:v>
                </c:pt>
                <c:pt idx="4988">
                  <c:v>45073.875</c:v>
                </c:pt>
                <c:pt idx="4989">
                  <c:v>45073.916666666664</c:v>
                </c:pt>
                <c:pt idx="4990">
                  <c:v>45073.958333333336</c:v>
                </c:pt>
                <c:pt idx="4991">
                  <c:v>45074</c:v>
                </c:pt>
                <c:pt idx="4992">
                  <c:v>45074.041666666664</c:v>
                </c:pt>
                <c:pt idx="4993">
                  <c:v>45074.083333333336</c:v>
                </c:pt>
                <c:pt idx="4994">
                  <c:v>45074.125</c:v>
                </c:pt>
                <c:pt idx="4995">
                  <c:v>45074.166666666664</c:v>
                </c:pt>
                <c:pt idx="4996">
                  <c:v>45074.208333333336</c:v>
                </c:pt>
                <c:pt idx="4997">
                  <c:v>45074.25</c:v>
                </c:pt>
                <c:pt idx="4998">
                  <c:v>45074.291666666664</c:v>
                </c:pt>
                <c:pt idx="4999">
                  <c:v>45074.333333333336</c:v>
                </c:pt>
                <c:pt idx="5000">
                  <c:v>45074.375</c:v>
                </c:pt>
                <c:pt idx="5001">
                  <c:v>45074.416666666664</c:v>
                </c:pt>
                <c:pt idx="5002">
                  <c:v>45074.458333333336</c:v>
                </c:pt>
                <c:pt idx="5003">
                  <c:v>45074.5</c:v>
                </c:pt>
                <c:pt idx="5004">
                  <c:v>45074.541666666664</c:v>
                </c:pt>
                <c:pt idx="5005">
                  <c:v>45074.583333333336</c:v>
                </c:pt>
                <c:pt idx="5006">
                  <c:v>45074.625</c:v>
                </c:pt>
                <c:pt idx="5007">
                  <c:v>45074.666666666664</c:v>
                </c:pt>
                <c:pt idx="5008">
                  <c:v>45074.708333333336</c:v>
                </c:pt>
                <c:pt idx="5009">
                  <c:v>45074.75</c:v>
                </c:pt>
                <c:pt idx="5010">
                  <c:v>45074.791666666664</c:v>
                </c:pt>
                <c:pt idx="5011">
                  <c:v>45074.833333333336</c:v>
                </c:pt>
                <c:pt idx="5012">
                  <c:v>45074.875</c:v>
                </c:pt>
                <c:pt idx="5013">
                  <c:v>45074.916666666664</c:v>
                </c:pt>
                <c:pt idx="5014">
                  <c:v>45074.958333333336</c:v>
                </c:pt>
                <c:pt idx="5015">
                  <c:v>45075</c:v>
                </c:pt>
                <c:pt idx="5016">
                  <c:v>45075.041666666664</c:v>
                </c:pt>
                <c:pt idx="5017">
                  <c:v>45075.083333333336</c:v>
                </c:pt>
                <c:pt idx="5018">
                  <c:v>45075.125</c:v>
                </c:pt>
                <c:pt idx="5019">
                  <c:v>45075.166666666664</c:v>
                </c:pt>
                <c:pt idx="5020">
                  <c:v>45075.208333333336</c:v>
                </c:pt>
                <c:pt idx="5021">
                  <c:v>45075.25</c:v>
                </c:pt>
                <c:pt idx="5022">
                  <c:v>45075.291666666664</c:v>
                </c:pt>
                <c:pt idx="5023">
                  <c:v>45075.333333333336</c:v>
                </c:pt>
                <c:pt idx="5024">
                  <c:v>45075.375</c:v>
                </c:pt>
                <c:pt idx="5025">
                  <c:v>45075.416666666664</c:v>
                </c:pt>
                <c:pt idx="5026">
                  <c:v>45075.458333333336</c:v>
                </c:pt>
                <c:pt idx="5027">
                  <c:v>45075.5</c:v>
                </c:pt>
                <c:pt idx="5028">
                  <c:v>45075.541666666664</c:v>
                </c:pt>
                <c:pt idx="5029">
                  <c:v>45075.583333333336</c:v>
                </c:pt>
                <c:pt idx="5030">
                  <c:v>45075.625</c:v>
                </c:pt>
                <c:pt idx="5031">
                  <c:v>45075.666666666664</c:v>
                </c:pt>
                <c:pt idx="5032">
                  <c:v>45075.708333333336</c:v>
                </c:pt>
                <c:pt idx="5033">
                  <c:v>45075.75</c:v>
                </c:pt>
                <c:pt idx="5034">
                  <c:v>45075.791666666664</c:v>
                </c:pt>
                <c:pt idx="5035">
                  <c:v>45075.833333333336</c:v>
                </c:pt>
                <c:pt idx="5036">
                  <c:v>45075.875</c:v>
                </c:pt>
                <c:pt idx="5037">
                  <c:v>45075.916666666664</c:v>
                </c:pt>
                <c:pt idx="5038">
                  <c:v>45075.958333333336</c:v>
                </c:pt>
                <c:pt idx="5039">
                  <c:v>45076</c:v>
                </c:pt>
                <c:pt idx="5040">
                  <c:v>45076.041666666664</c:v>
                </c:pt>
                <c:pt idx="5041">
                  <c:v>45076.083333333336</c:v>
                </c:pt>
                <c:pt idx="5042">
                  <c:v>45076.125</c:v>
                </c:pt>
                <c:pt idx="5043">
                  <c:v>45076.166666666664</c:v>
                </c:pt>
                <c:pt idx="5044">
                  <c:v>45076.208333333336</c:v>
                </c:pt>
                <c:pt idx="5045">
                  <c:v>45076.25</c:v>
                </c:pt>
                <c:pt idx="5046">
                  <c:v>45076.291666666664</c:v>
                </c:pt>
                <c:pt idx="5047">
                  <c:v>45076.333333333336</c:v>
                </c:pt>
                <c:pt idx="5048">
                  <c:v>45076.375</c:v>
                </c:pt>
                <c:pt idx="5049">
                  <c:v>45076.416666666664</c:v>
                </c:pt>
                <c:pt idx="5050">
                  <c:v>45076.458333333336</c:v>
                </c:pt>
                <c:pt idx="5051">
                  <c:v>45076.5</c:v>
                </c:pt>
                <c:pt idx="5052">
                  <c:v>45076.541666666664</c:v>
                </c:pt>
                <c:pt idx="5053">
                  <c:v>45076.583333333336</c:v>
                </c:pt>
                <c:pt idx="5054">
                  <c:v>45076.625</c:v>
                </c:pt>
                <c:pt idx="5055">
                  <c:v>45076.666666666664</c:v>
                </c:pt>
                <c:pt idx="5056">
                  <c:v>45076.708333333336</c:v>
                </c:pt>
                <c:pt idx="5057">
                  <c:v>45076.75</c:v>
                </c:pt>
                <c:pt idx="5058">
                  <c:v>45076.791666666664</c:v>
                </c:pt>
                <c:pt idx="5059">
                  <c:v>45076.833333333336</c:v>
                </c:pt>
                <c:pt idx="5060">
                  <c:v>45076.875</c:v>
                </c:pt>
                <c:pt idx="5061">
                  <c:v>45076.916666666664</c:v>
                </c:pt>
                <c:pt idx="5062">
                  <c:v>45076.958333333336</c:v>
                </c:pt>
                <c:pt idx="5063">
                  <c:v>45077</c:v>
                </c:pt>
                <c:pt idx="5064">
                  <c:v>45077.041666666664</c:v>
                </c:pt>
                <c:pt idx="5065">
                  <c:v>45077.083333333336</c:v>
                </c:pt>
                <c:pt idx="5066">
                  <c:v>45077.125</c:v>
                </c:pt>
                <c:pt idx="5067">
                  <c:v>45077.166666666664</c:v>
                </c:pt>
                <c:pt idx="5068">
                  <c:v>45077.208333333336</c:v>
                </c:pt>
                <c:pt idx="5069">
                  <c:v>45077.25</c:v>
                </c:pt>
                <c:pt idx="5070">
                  <c:v>45077.291666666664</c:v>
                </c:pt>
                <c:pt idx="5071">
                  <c:v>45077.333333333336</c:v>
                </c:pt>
                <c:pt idx="5072">
                  <c:v>45077.375</c:v>
                </c:pt>
                <c:pt idx="5073">
                  <c:v>45077.416666666664</c:v>
                </c:pt>
                <c:pt idx="5074">
                  <c:v>45077.458333333336</c:v>
                </c:pt>
                <c:pt idx="5075">
                  <c:v>45077.5</c:v>
                </c:pt>
                <c:pt idx="5076">
                  <c:v>45077.541666666664</c:v>
                </c:pt>
                <c:pt idx="5077">
                  <c:v>45077.583333333336</c:v>
                </c:pt>
                <c:pt idx="5078">
                  <c:v>45077.625</c:v>
                </c:pt>
                <c:pt idx="5079">
                  <c:v>45077.666666666664</c:v>
                </c:pt>
                <c:pt idx="5080">
                  <c:v>45077.708333333336</c:v>
                </c:pt>
                <c:pt idx="5081">
                  <c:v>45077.75</c:v>
                </c:pt>
                <c:pt idx="5082">
                  <c:v>45077.791666666664</c:v>
                </c:pt>
                <c:pt idx="5083">
                  <c:v>45077.833333333336</c:v>
                </c:pt>
                <c:pt idx="5084">
                  <c:v>45077.875</c:v>
                </c:pt>
                <c:pt idx="5085">
                  <c:v>45077.916666666664</c:v>
                </c:pt>
                <c:pt idx="5086">
                  <c:v>45077.958333333336</c:v>
                </c:pt>
                <c:pt idx="5087">
                  <c:v>45078</c:v>
                </c:pt>
                <c:pt idx="5088">
                  <c:v>45078.041666666664</c:v>
                </c:pt>
                <c:pt idx="5089">
                  <c:v>45078.083333333336</c:v>
                </c:pt>
                <c:pt idx="5090">
                  <c:v>45078.125</c:v>
                </c:pt>
                <c:pt idx="5091">
                  <c:v>45078.166666666664</c:v>
                </c:pt>
                <c:pt idx="5092">
                  <c:v>45078.208333333336</c:v>
                </c:pt>
                <c:pt idx="5093">
                  <c:v>45078.25</c:v>
                </c:pt>
                <c:pt idx="5094">
                  <c:v>45078.291666666664</c:v>
                </c:pt>
                <c:pt idx="5095">
                  <c:v>45078.333333333336</c:v>
                </c:pt>
                <c:pt idx="5096">
                  <c:v>45078.375</c:v>
                </c:pt>
                <c:pt idx="5097">
                  <c:v>45078.416666666664</c:v>
                </c:pt>
                <c:pt idx="5098">
                  <c:v>45078.458333333336</c:v>
                </c:pt>
                <c:pt idx="5099">
                  <c:v>45078.5</c:v>
                </c:pt>
                <c:pt idx="5100">
                  <c:v>45078.541666666664</c:v>
                </c:pt>
                <c:pt idx="5101">
                  <c:v>45078.583333333336</c:v>
                </c:pt>
                <c:pt idx="5102">
                  <c:v>45078.625</c:v>
                </c:pt>
                <c:pt idx="5103">
                  <c:v>45078.666666666664</c:v>
                </c:pt>
                <c:pt idx="5104">
                  <c:v>45078.708333333336</c:v>
                </c:pt>
                <c:pt idx="5105">
                  <c:v>45078.75</c:v>
                </c:pt>
                <c:pt idx="5106">
                  <c:v>45078.791666666664</c:v>
                </c:pt>
                <c:pt idx="5107">
                  <c:v>45078.833333333336</c:v>
                </c:pt>
                <c:pt idx="5108">
                  <c:v>45078.875</c:v>
                </c:pt>
                <c:pt idx="5109">
                  <c:v>45078.916666666664</c:v>
                </c:pt>
                <c:pt idx="5110">
                  <c:v>45078.958333333336</c:v>
                </c:pt>
                <c:pt idx="5111">
                  <c:v>45079</c:v>
                </c:pt>
                <c:pt idx="5112">
                  <c:v>45079.041666666664</c:v>
                </c:pt>
                <c:pt idx="5113">
                  <c:v>45079.083333333336</c:v>
                </c:pt>
                <c:pt idx="5114">
                  <c:v>45079.125</c:v>
                </c:pt>
                <c:pt idx="5115">
                  <c:v>45079.166666666664</c:v>
                </c:pt>
                <c:pt idx="5116">
                  <c:v>45079.208333333336</c:v>
                </c:pt>
                <c:pt idx="5117">
                  <c:v>45079.25</c:v>
                </c:pt>
                <c:pt idx="5118">
                  <c:v>45079.291666666664</c:v>
                </c:pt>
                <c:pt idx="5119">
                  <c:v>45079.333333333336</c:v>
                </c:pt>
                <c:pt idx="5120">
                  <c:v>45079.375</c:v>
                </c:pt>
                <c:pt idx="5121">
                  <c:v>45079.416666666664</c:v>
                </c:pt>
                <c:pt idx="5122">
                  <c:v>45079.458333333336</c:v>
                </c:pt>
                <c:pt idx="5123">
                  <c:v>45079.5</c:v>
                </c:pt>
                <c:pt idx="5124">
                  <c:v>45079.541666666664</c:v>
                </c:pt>
                <c:pt idx="5125">
                  <c:v>45079.583333333336</c:v>
                </c:pt>
                <c:pt idx="5126">
                  <c:v>45079.625</c:v>
                </c:pt>
                <c:pt idx="5127">
                  <c:v>45079.666666666664</c:v>
                </c:pt>
                <c:pt idx="5128">
                  <c:v>45079.708333333336</c:v>
                </c:pt>
                <c:pt idx="5129">
                  <c:v>45079.75</c:v>
                </c:pt>
                <c:pt idx="5130">
                  <c:v>45079.791666666664</c:v>
                </c:pt>
                <c:pt idx="5131">
                  <c:v>45079.833333333336</c:v>
                </c:pt>
                <c:pt idx="5132">
                  <c:v>45079.875</c:v>
                </c:pt>
                <c:pt idx="5133">
                  <c:v>45079.916666666664</c:v>
                </c:pt>
                <c:pt idx="5134">
                  <c:v>45079.958333333336</c:v>
                </c:pt>
                <c:pt idx="5135">
                  <c:v>45080</c:v>
                </c:pt>
                <c:pt idx="5136">
                  <c:v>45080.041666666664</c:v>
                </c:pt>
                <c:pt idx="5137">
                  <c:v>45080.083333333336</c:v>
                </c:pt>
                <c:pt idx="5138">
                  <c:v>45080.125</c:v>
                </c:pt>
                <c:pt idx="5139">
                  <c:v>45080.166666666664</c:v>
                </c:pt>
                <c:pt idx="5140">
                  <c:v>45080.208333333336</c:v>
                </c:pt>
                <c:pt idx="5141">
                  <c:v>45080.25</c:v>
                </c:pt>
                <c:pt idx="5142">
                  <c:v>45080.291666666664</c:v>
                </c:pt>
                <c:pt idx="5143">
                  <c:v>45080.333333333336</c:v>
                </c:pt>
                <c:pt idx="5144">
                  <c:v>45080.375</c:v>
                </c:pt>
                <c:pt idx="5145">
                  <c:v>45080.416666666664</c:v>
                </c:pt>
                <c:pt idx="5146">
                  <c:v>45080.458333333336</c:v>
                </c:pt>
                <c:pt idx="5147">
                  <c:v>45080.5</c:v>
                </c:pt>
                <c:pt idx="5148">
                  <c:v>45080.541666666664</c:v>
                </c:pt>
                <c:pt idx="5149">
                  <c:v>45080.583333333336</c:v>
                </c:pt>
                <c:pt idx="5150">
                  <c:v>45080.625</c:v>
                </c:pt>
                <c:pt idx="5151">
                  <c:v>45080.666666666664</c:v>
                </c:pt>
                <c:pt idx="5152">
                  <c:v>45080.708333333336</c:v>
                </c:pt>
                <c:pt idx="5153">
                  <c:v>45080.75</c:v>
                </c:pt>
                <c:pt idx="5154">
                  <c:v>45080.791666666664</c:v>
                </c:pt>
                <c:pt idx="5155">
                  <c:v>45080.833333333336</c:v>
                </c:pt>
                <c:pt idx="5156">
                  <c:v>45080.875</c:v>
                </c:pt>
                <c:pt idx="5157">
                  <c:v>45080.916666666664</c:v>
                </c:pt>
                <c:pt idx="5158">
                  <c:v>45080.958333333336</c:v>
                </c:pt>
                <c:pt idx="5159">
                  <c:v>45081</c:v>
                </c:pt>
                <c:pt idx="5160">
                  <c:v>45081.041666666664</c:v>
                </c:pt>
                <c:pt idx="5161">
                  <c:v>45081.083333333336</c:v>
                </c:pt>
                <c:pt idx="5162">
                  <c:v>45081.125</c:v>
                </c:pt>
                <c:pt idx="5163">
                  <c:v>45081.166666666664</c:v>
                </c:pt>
                <c:pt idx="5164">
                  <c:v>45081.208333333336</c:v>
                </c:pt>
                <c:pt idx="5165">
                  <c:v>45081.25</c:v>
                </c:pt>
                <c:pt idx="5166">
                  <c:v>45081.291666666664</c:v>
                </c:pt>
                <c:pt idx="5167">
                  <c:v>45081.333333333336</c:v>
                </c:pt>
                <c:pt idx="5168">
                  <c:v>45081.375</c:v>
                </c:pt>
                <c:pt idx="5169">
                  <c:v>45081.416666666664</c:v>
                </c:pt>
                <c:pt idx="5170">
                  <c:v>45081.458333333336</c:v>
                </c:pt>
                <c:pt idx="5171">
                  <c:v>45081.5</c:v>
                </c:pt>
                <c:pt idx="5172">
                  <c:v>45081.541666666664</c:v>
                </c:pt>
                <c:pt idx="5173">
                  <c:v>45081.583333333336</c:v>
                </c:pt>
                <c:pt idx="5174">
                  <c:v>45081.625</c:v>
                </c:pt>
                <c:pt idx="5175">
                  <c:v>45081.666666666664</c:v>
                </c:pt>
                <c:pt idx="5176">
                  <c:v>45081.708333333336</c:v>
                </c:pt>
                <c:pt idx="5177">
                  <c:v>45081.75</c:v>
                </c:pt>
                <c:pt idx="5178">
                  <c:v>45081.791666666664</c:v>
                </c:pt>
                <c:pt idx="5179">
                  <c:v>45081.833333333336</c:v>
                </c:pt>
                <c:pt idx="5180">
                  <c:v>45081.875</c:v>
                </c:pt>
                <c:pt idx="5181">
                  <c:v>45081.916666666664</c:v>
                </c:pt>
                <c:pt idx="5182">
                  <c:v>45081.958333333336</c:v>
                </c:pt>
                <c:pt idx="5183">
                  <c:v>45082</c:v>
                </c:pt>
                <c:pt idx="5184">
                  <c:v>45082.041666666664</c:v>
                </c:pt>
                <c:pt idx="5185">
                  <c:v>45082.083333333336</c:v>
                </c:pt>
                <c:pt idx="5186">
                  <c:v>45082.125</c:v>
                </c:pt>
                <c:pt idx="5187">
                  <c:v>45082.166666666664</c:v>
                </c:pt>
                <c:pt idx="5188">
                  <c:v>45082.208333333336</c:v>
                </c:pt>
                <c:pt idx="5189">
                  <c:v>45082.25</c:v>
                </c:pt>
                <c:pt idx="5190">
                  <c:v>45082.291666666664</c:v>
                </c:pt>
                <c:pt idx="5191">
                  <c:v>45082.333333333336</c:v>
                </c:pt>
                <c:pt idx="5192">
                  <c:v>45082.375</c:v>
                </c:pt>
                <c:pt idx="5193">
                  <c:v>45082.416666666664</c:v>
                </c:pt>
                <c:pt idx="5194">
                  <c:v>45082.458333333336</c:v>
                </c:pt>
                <c:pt idx="5195">
                  <c:v>45082.5</c:v>
                </c:pt>
                <c:pt idx="5196">
                  <c:v>45082.541666666664</c:v>
                </c:pt>
                <c:pt idx="5197">
                  <c:v>45082.583333333336</c:v>
                </c:pt>
                <c:pt idx="5198">
                  <c:v>45082.625</c:v>
                </c:pt>
                <c:pt idx="5199">
                  <c:v>45082.666666666664</c:v>
                </c:pt>
                <c:pt idx="5200">
                  <c:v>45082.708333333336</c:v>
                </c:pt>
                <c:pt idx="5201">
                  <c:v>45082.75</c:v>
                </c:pt>
                <c:pt idx="5202">
                  <c:v>45082.791666666664</c:v>
                </c:pt>
                <c:pt idx="5203">
                  <c:v>45082.833333333336</c:v>
                </c:pt>
                <c:pt idx="5204">
                  <c:v>45082.875</c:v>
                </c:pt>
                <c:pt idx="5205">
                  <c:v>45082.916666666664</c:v>
                </c:pt>
                <c:pt idx="5206">
                  <c:v>45082.958333333336</c:v>
                </c:pt>
                <c:pt idx="5207">
                  <c:v>45083</c:v>
                </c:pt>
                <c:pt idx="5208">
                  <c:v>45083.041666666664</c:v>
                </c:pt>
                <c:pt idx="5209">
                  <c:v>45083.083333333336</c:v>
                </c:pt>
                <c:pt idx="5210">
                  <c:v>45083.125</c:v>
                </c:pt>
                <c:pt idx="5211">
                  <c:v>45083.166666666664</c:v>
                </c:pt>
                <c:pt idx="5212">
                  <c:v>45083.208333333336</c:v>
                </c:pt>
                <c:pt idx="5213">
                  <c:v>45083.25</c:v>
                </c:pt>
                <c:pt idx="5214">
                  <c:v>45083.291666666664</c:v>
                </c:pt>
                <c:pt idx="5215">
                  <c:v>45083.333333333336</c:v>
                </c:pt>
                <c:pt idx="5216">
                  <c:v>45083.375</c:v>
                </c:pt>
                <c:pt idx="5217">
                  <c:v>45083.416666666664</c:v>
                </c:pt>
                <c:pt idx="5218">
                  <c:v>45083.458333333336</c:v>
                </c:pt>
                <c:pt idx="5219">
                  <c:v>45083.5</c:v>
                </c:pt>
                <c:pt idx="5220">
                  <c:v>45083.541666666664</c:v>
                </c:pt>
                <c:pt idx="5221">
                  <c:v>45083.583333333336</c:v>
                </c:pt>
                <c:pt idx="5222">
                  <c:v>45083.625</c:v>
                </c:pt>
                <c:pt idx="5223">
                  <c:v>45083.666666666664</c:v>
                </c:pt>
                <c:pt idx="5224">
                  <c:v>45083.708333333336</c:v>
                </c:pt>
                <c:pt idx="5225">
                  <c:v>45083.75</c:v>
                </c:pt>
                <c:pt idx="5226">
                  <c:v>45083.791666666664</c:v>
                </c:pt>
                <c:pt idx="5227">
                  <c:v>45083.833333333336</c:v>
                </c:pt>
                <c:pt idx="5228">
                  <c:v>45083.875</c:v>
                </c:pt>
                <c:pt idx="5229">
                  <c:v>45083.916666666664</c:v>
                </c:pt>
                <c:pt idx="5230">
                  <c:v>45083.958333333336</c:v>
                </c:pt>
                <c:pt idx="5231">
                  <c:v>45084</c:v>
                </c:pt>
                <c:pt idx="5232">
                  <c:v>45084.041666666664</c:v>
                </c:pt>
                <c:pt idx="5233">
                  <c:v>45084.083333333336</c:v>
                </c:pt>
                <c:pt idx="5234">
                  <c:v>45084.125</c:v>
                </c:pt>
                <c:pt idx="5235">
                  <c:v>45084.166666666664</c:v>
                </c:pt>
                <c:pt idx="5236">
                  <c:v>45084.208333333336</c:v>
                </c:pt>
                <c:pt idx="5237">
                  <c:v>45084.25</c:v>
                </c:pt>
                <c:pt idx="5238">
                  <c:v>45084.291666666664</c:v>
                </c:pt>
                <c:pt idx="5239">
                  <c:v>45084.333333333336</c:v>
                </c:pt>
                <c:pt idx="5240">
                  <c:v>45084.375</c:v>
                </c:pt>
                <c:pt idx="5241">
                  <c:v>45084.416666666664</c:v>
                </c:pt>
                <c:pt idx="5242">
                  <c:v>45084.458333333336</c:v>
                </c:pt>
                <c:pt idx="5243">
                  <c:v>45084.5</c:v>
                </c:pt>
                <c:pt idx="5244">
                  <c:v>45084.541666666664</c:v>
                </c:pt>
                <c:pt idx="5245">
                  <c:v>45084.583333333336</c:v>
                </c:pt>
                <c:pt idx="5246">
                  <c:v>45084.625</c:v>
                </c:pt>
                <c:pt idx="5247">
                  <c:v>45084.666666666664</c:v>
                </c:pt>
                <c:pt idx="5248">
                  <c:v>45084.708333333336</c:v>
                </c:pt>
                <c:pt idx="5249">
                  <c:v>45084.75</c:v>
                </c:pt>
                <c:pt idx="5250">
                  <c:v>45084.791666666664</c:v>
                </c:pt>
                <c:pt idx="5251">
                  <c:v>45084.833333333336</c:v>
                </c:pt>
                <c:pt idx="5252">
                  <c:v>45084.875</c:v>
                </c:pt>
                <c:pt idx="5253">
                  <c:v>45084.916666666664</c:v>
                </c:pt>
                <c:pt idx="5254">
                  <c:v>45084.958333333336</c:v>
                </c:pt>
                <c:pt idx="5255">
                  <c:v>45085</c:v>
                </c:pt>
                <c:pt idx="5256">
                  <c:v>45085.041666666664</c:v>
                </c:pt>
                <c:pt idx="5257">
                  <c:v>45085.083333333336</c:v>
                </c:pt>
                <c:pt idx="5258">
                  <c:v>45085.125</c:v>
                </c:pt>
                <c:pt idx="5259">
                  <c:v>45085.166666666664</c:v>
                </c:pt>
                <c:pt idx="5260">
                  <c:v>45085.208333333336</c:v>
                </c:pt>
                <c:pt idx="5261">
                  <c:v>45085.25</c:v>
                </c:pt>
                <c:pt idx="5262">
                  <c:v>45085.291666666664</c:v>
                </c:pt>
                <c:pt idx="5263">
                  <c:v>45085.333333333336</c:v>
                </c:pt>
                <c:pt idx="5264">
                  <c:v>45085.375</c:v>
                </c:pt>
                <c:pt idx="5265">
                  <c:v>45085.416666666664</c:v>
                </c:pt>
                <c:pt idx="5266">
                  <c:v>45085.458333333336</c:v>
                </c:pt>
                <c:pt idx="5267">
                  <c:v>45085.5</c:v>
                </c:pt>
                <c:pt idx="5268">
                  <c:v>45085.541666666664</c:v>
                </c:pt>
                <c:pt idx="5269">
                  <c:v>45085.583333333336</c:v>
                </c:pt>
                <c:pt idx="5270">
                  <c:v>45085.625</c:v>
                </c:pt>
                <c:pt idx="5271">
                  <c:v>45085.666666666664</c:v>
                </c:pt>
                <c:pt idx="5272">
                  <c:v>45085.708333333336</c:v>
                </c:pt>
                <c:pt idx="5273">
                  <c:v>45085.75</c:v>
                </c:pt>
                <c:pt idx="5274">
                  <c:v>45085.791666666664</c:v>
                </c:pt>
                <c:pt idx="5275">
                  <c:v>45085.833333333336</c:v>
                </c:pt>
                <c:pt idx="5276">
                  <c:v>45085.875</c:v>
                </c:pt>
                <c:pt idx="5277">
                  <c:v>45085.916666666664</c:v>
                </c:pt>
                <c:pt idx="5278">
                  <c:v>45085.958333333336</c:v>
                </c:pt>
                <c:pt idx="5279">
                  <c:v>45086</c:v>
                </c:pt>
                <c:pt idx="5280">
                  <c:v>45086.041666666664</c:v>
                </c:pt>
                <c:pt idx="5281">
                  <c:v>45086.083333333336</c:v>
                </c:pt>
                <c:pt idx="5282">
                  <c:v>45086.125</c:v>
                </c:pt>
                <c:pt idx="5283">
                  <c:v>45086.166666666664</c:v>
                </c:pt>
                <c:pt idx="5284">
                  <c:v>45086.208333333336</c:v>
                </c:pt>
                <c:pt idx="5285">
                  <c:v>45086.25</c:v>
                </c:pt>
                <c:pt idx="5286">
                  <c:v>45086.291666666664</c:v>
                </c:pt>
                <c:pt idx="5287">
                  <c:v>45086.333333333336</c:v>
                </c:pt>
                <c:pt idx="5288">
                  <c:v>45086.375</c:v>
                </c:pt>
                <c:pt idx="5289">
                  <c:v>45086.416666666664</c:v>
                </c:pt>
                <c:pt idx="5290">
                  <c:v>45086.458333333336</c:v>
                </c:pt>
                <c:pt idx="5291">
                  <c:v>45086.5</c:v>
                </c:pt>
                <c:pt idx="5292">
                  <c:v>45086.541666666664</c:v>
                </c:pt>
                <c:pt idx="5293">
                  <c:v>45086.583333333336</c:v>
                </c:pt>
                <c:pt idx="5294">
                  <c:v>45086.625</c:v>
                </c:pt>
                <c:pt idx="5295">
                  <c:v>45086.666666666664</c:v>
                </c:pt>
                <c:pt idx="5296">
                  <c:v>45086.708333333336</c:v>
                </c:pt>
                <c:pt idx="5297">
                  <c:v>45086.75</c:v>
                </c:pt>
                <c:pt idx="5298">
                  <c:v>45086.791666666664</c:v>
                </c:pt>
                <c:pt idx="5299">
                  <c:v>45086.833333333336</c:v>
                </c:pt>
                <c:pt idx="5300">
                  <c:v>45086.875</c:v>
                </c:pt>
                <c:pt idx="5301">
                  <c:v>45086.916666666664</c:v>
                </c:pt>
                <c:pt idx="5302">
                  <c:v>45086.958333333336</c:v>
                </c:pt>
                <c:pt idx="5303">
                  <c:v>45087</c:v>
                </c:pt>
                <c:pt idx="5304">
                  <c:v>45087.041666666664</c:v>
                </c:pt>
                <c:pt idx="5305">
                  <c:v>45087.083333333336</c:v>
                </c:pt>
                <c:pt idx="5306">
                  <c:v>45087.125</c:v>
                </c:pt>
                <c:pt idx="5307">
                  <c:v>45087.166666666664</c:v>
                </c:pt>
                <c:pt idx="5308">
                  <c:v>45087.208333333336</c:v>
                </c:pt>
                <c:pt idx="5309">
                  <c:v>45087.25</c:v>
                </c:pt>
                <c:pt idx="5310">
                  <c:v>45087.291666666664</c:v>
                </c:pt>
                <c:pt idx="5311">
                  <c:v>45087.333333333336</c:v>
                </c:pt>
                <c:pt idx="5312">
                  <c:v>45087.375</c:v>
                </c:pt>
                <c:pt idx="5313">
                  <c:v>45087.416666666664</c:v>
                </c:pt>
                <c:pt idx="5314">
                  <c:v>45087.458333333336</c:v>
                </c:pt>
                <c:pt idx="5315">
                  <c:v>45087.5</c:v>
                </c:pt>
                <c:pt idx="5316">
                  <c:v>45087.541666666664</c:v>
                </c:pt>
                <c:pt idx="5317">
                  <c:v>45087.583333333336</c:v>
                </c:pt>
                <c:pt idx="5318">
                  <c:v>45087.625</c:v>
                </c:pt>
                <c:pt idx="5319">
                  <c:v>45087.666666666664</c:v>
                </c:pt>
                <c:pt idx="5320">
                  <c:v>45087.708333333336</c:v>
                </c:pt>
                <c:pt idx="5321">
                  <c:v>45087.75</c:v>
                </c:pt>
                <c:pt idx="5322">
                  <c:v>45087.791666666664</c:v>
                </c:pt>
                <c:pt idx="5323">
                  <c:v>45087.833333333336</c:v>
                </c:pt>
                <c:pt idx="5324">
                  <c:v>45087.875</c:v>
                </c:pt>
                <c:pt idx="5325">
                  <c:v>45087.916666666664</c:v>
                </c:pt>
                <c:pt idx="5326">
                  <c:v>45087.958333333336</c:v>
                </c:pt>
                <c:pt idx="5327">
                  <c:v>45088</c:v>
                </c:pt>
                <c:pt idx="5328">
                  <c:v>45088.041666666664</c:v>
                </c:pt>
                <c:pt idx="5329">
                  <c:v>45088.083333333336</c:v>
                </c:pt>
                <c:pt idx="5330">
                  <c:v>45088.125</c:v>
                </c:pt>
                <c:pt idx="5331">
                  <c:v>45088.166666666664</c:v>
                </c:pt>
                <c:pt idx="5332">
                  <c:v>45088.208333333336</c:v>
                </c:pt>
                <c:pt idx="5333">
                  <c:v>45088.25</c:v>
                </c:pt>
                <c:pt idx="5334">
                  <c:v>45088.291666666664</c:v>
                </c:pt>
                <c:pt idx="5335">
                  <c:v>45088.333333333336</c:v>
                </c:pt>
                <c:pt idx="5336">
                  <c:v>45088.375</c:v>
                </c:pt>
                <c:pt idx="5337">
                  <c:v>45088.416666666664</c:v>
                </c:pt>
                <c:pt idx="5338">
                  <c:v>45088.458333333336</c:v>
                </c:pt>
                <c:pt idx="5339">
                  <c:v>45088.5</c:v>
                </c:pt>
                <c:pt idx="5340">
                  <c:v>45088.541666666664</c:v>
                </c:pt>
                <c:pt idx="5341">
                  <c:v>45088.583333333336</c:v>
                </c:pt>
                <c:pt idx="5342">
                  <c:v>45088.625</c:v>
                </c:pt>
                <c:pt idx="5343">
                  <c:v>45088.666666666664</c:v>
                </c:pt>
                <c:pt idx="5344">
                  <c:v>45088.708333333336</c:v>
                </c:pt>
                <c:pt idx="5345">
                  <c:v>45088.75</c:v>
                </c:pt>
                <c:pt idx="5346">
                  <c:v>45088.791666666664</c:v>
                </c:pt>
                <c:pt idx="5347">
                  <c:v>45088.833333333336</c:v>
                </c:pt>
                <c:pt idx="5348">
                  <c:v>45088.875</c:v>
                </c:pt>
                <c:pt idx="5349">
                  <c:v>45088.916666666664</c:v>
                </c:pt>
                <c:pt idx="5350">
                  <c:v>45088.958333333336</c:v>
                </c:pt>
                <c:pt idx="5351">
                  <c:v>45089</c:v>
                </c:pt>
                <c:pt idx="5352">
                  <c:v>45089.041666666664</c:v>
                </c:pt>
                <c:pt idx="5353">
                  <c:v>45089.083333333336</c:v>
                </c:pt>
                <c:pt idx="5354">
                  <c:v>45089.125</c:v>
                </c:pt>
                <c:pt idx="5355">
                  <c:v>45089.166666666664</c:v>
                </c:pt>
                <c:pt idx="5356">
                  <c:v>45089.208333333336</c:v>
                </c:pt>
                <c:pt idx="5357">
                  <c:v>45089.25</c:v>
                </c:pt>
                <c:pt idx="5358">
                  <c:v>45089.291666666664</c:v>
                </c:pt>
                <c:pt idx="5359">
                  <c:v>45089.333333333336</c:v>
                </c:pt>
                <c:pt idx="5360">
                  <c:v>45089.375</c:v>
                </c:pt>
                <c:pt idx="5361">
                  <c:v>45089.416666666664</c:v>
                </c:pt>
                <c:pt idx="5362">
                  <c:v>45089.458333333336</c:v>
                </c:pt>
                <c:pt idx="5363">
                  <c:v>45089.5</c:v>
                </c:pt>
                <c:pt idx="5364">
                  <c:v>45089.541666666664</c:v>
                </c:pt>
                <c:pt idx="5365">
                  <c:v>45089.583333333336</c:v>
                </c:pt>
                <c:pt idx="5366">
                  <c:v>45089.625</c:v>
                </c:pt>
                <c:pt idx="5367">
                  <c:v>45089.666666666664</c:v>
                </c:pt>
                <c:pt idx="5368">
                  <c:v>45089.708333333336</c:v>
                </c:pt>
                <c:pt idx="5369">
                  <c:v>45089.75</c:v>
                </c:pt>
                <c:pt idx="5370">
                  <c:v>45089.791666666664</c:v>
                </c:pt>
                <c:pt idx="5371">
                  <c:v>45089.833333333336</c:v>
                </c:pt>
                <c:pt idx="5372">
                  <c:v>45089.875</c:v>
                </c:pt>
                <c:pt idx="5373">
                  <c:v>45089.916666666664</c:v>
                </c:pt>
                <c:pt idx="5374">
                  <c:v>45089.958333333336</c:v>
                </c:pt>
                <c:pt idx="5375">
                  <c:v>45090</c:v>
                </c:pt>
                <c:pt idx="5376">
                  <c:v>45090.041666666664</c:v>
                </c:pt>
                <c:pt idx="5377">
                  <c:v>45090.083333333336</c:v>
                </c:pt>
                <c:pt idx="5378">
                  <c:v>45090.125</c:v>
                </c:pt>
                <c:pt idx="5379">
                  <c:v>45090.166666666664</c:v>
                </c:pt>
                <c:pt idx="5380">
                  <c:v>45090.208333333336</c:v>
                </c:pt>
                <c:pt idx="5381">
                  <c:v>45090.25</c:v>
                </c:pt>
                <c:pt idx="5382">
                  <c:v>45090.291666666664</c:v>
                </c:pt>
                <c:pt idx="5383">
                  <c:v>45090.333333333336</c:v>
                </c:pt>
                <c:pt idx="5384">
                  <c:v>45090.375</c:v>
                </c:pt>
                <c:pt idx="5385">
                  <c:v>45090.416666666664</c:v>
                </c:pt>
                <c:pt idx="5386">
                  <c:v>45090.458333333336</c:v>
                </c:pt>
                <c:pt idx="5387">
                  <c:v>45090.5</c:v>
                </c:pt>
                <c:pt idx="5388">
                  <c:v>45090.541666666664</c:v>
                </c:pt>
                <c:pt idx="5389">
                  <c:v>45090.583333333336</c:v>
                </c:pt>
                <c:pt idx="5390">
                  <c:v>45090.625</c:v>
                </c:pt>
                <c:pt idx="5391">
                  <c:v>45090.666666666664</c:v>
                </c:pt>
                <c:pt idx="5392">
                  <c:v>45090.708333333336</c:v>
                </c:pt>
                <c:pt idx="5393">
                  <c:v>45090.75</c:v>
                </c:pt>
                <c:pt idx="5394">
                  <c:v>45090.791666666664</c:v>
                </c:pt>
                <c:pt idx="5395">
                  <c:v>45090.833333333336</c:v>
                </c:pt>
                <c:pt idx="5396">
                  <c:v>45090.875</c:v>
                </c:pt>
                <c:pt idx="5397">
                  <c:v>45090.916666666664</c:v>
                </c:pt>
                <c:pt idx="5398">
                  <c:v>45090.958333333336</c:v>
                </c:pt>
                <c:pt idx="5399">
                  <c:v>45091</c:v>
                </c:pt>
                <c:pt idx="5400">
                  <c:v>45091.041666666664</c:v>
                </c:pt>
                <c:pt idx="5401">
                  <c:v>45091.083333333336</c:v>
                </c:pt>
                <c:pt idx="5402">
                  <c:v>45091.125</c:v>
                </c:pt>
                <c:pt idx="5403">
                  <c:v>45091.166666666664</c:v>
                </c:pt>
                <c:pt idx="5404">
                  <c:v>45091.208333333336</c:v>
                </c:pt>
                <c:pt idx="5405">
                  <c:v>45091.25</c:v>
                </c:pt>
                <c:pt idx="5406">
                  <c:v>45091.291666666664</c:v>
                </c:pt>
                <c:pt idx="5407">
                  <c:v>45091.333333333336</c:v>
                </c:pt>
                <c:pt idx="5408">
                  <c:v>45091.375</c:v>
                </c:pt>
                <c:pt idx="5409">
                  <c:v>45091.416666666664</c:v>
                </c:pt>
                <c:pt idx="5410">
                  <c:v>45091.458333333336</c:v>
                </c:pt>
                <c:pt idx="5411">
                  <c:v>45091.5</c:v>
                </c:pt>
                <c:pt idx="5412">
                  <c:v>45091.541666666664</c:v>
                </c:pt>
                <c:pt idx="5413">
                  <c:v>45091.583333333336</c:v>
                </c:pt>
                <c:pt idx="5414">
                  <c:v>45091.625</c:v>
                </c:pt>
                <c:pt idx="5415">
                  <c:v>45091.666666666664</c:v>
                </c:pt>
                <c:pt idx="5416">
                  <c:v>45091.708333333336</c:v>
                </c:pt>
                <c:pt idx="5417">
                  <c:v>45091.75</c:v>
                </c:pt>
                <c:pt idx="5418">
                  <c:v>45091.791666666664</c:v>
                </c:pt>
                <c:pt idx="5419">
                  <c:v>45091.833333333336</c:v>
                </c:pt>
                <c:pt idx="5420">
                  <c:v>45091.875</c:v>
                </c:pt>
                <c:pt idx="5421">
                  <c:v>45091.916666666664</c:v>
                </c:pt>
                <c:pt idx="5422">
                  <c:v>45091.958333333336</c:v>
                </c:pt>
                <c:pt idx="5423">
                  <c:v>45092</c:v>
                </c:pt>
                <c:pt idx="5424">
                  <c:v>45092.041666666664</c:v>
                </c:pt>
                <c:pt idx="5425">
                  <c:v>45092.083333333336</c:v>
                </c:pt>
                <c:pt idx="5426">
                  <c:v>45092.125</c:v>
                </c:pt>
                <c:pt idx="5427">
                  <c:v>45092.166666666664</c:v>
                </c:pt>
                <c:pt idx="5428">
                  <c:v>45092.208333333336</c:v>
                </c:pt>
                <c:pt idx="5429">
                  <c:v>45092.25</c:v>
                </c:pt>
                <c:pt idx="5430">
                  <c:v>45092.291666666664</c:v>
                </c:pt>
                <c:pt idx="5431">
                  <c:v>45092.333333333336</c:v>
                </c:pt>
                <c:pt idx="5432">
                  <c:v>45092.375</c:v>
                </c:pt>
                <c:pt idx="5433">
                  <c:v>45092.416666666664</c:v>
                </c:pt>
                <c:pt idx="5434">
                  <c:v>45092.458333333336</c:v>
                </c:pt>
                <c:pt idx="5435">
                  <c:v>45092.5</c:v>
                </c:pt>
                <c:pt idx="5436">
                  <c:v>45092.541666666664</c:v>
                </c:pt>
                <c:pt idx="5437">
                  <c:v>45092.583333333336</c:v>
                </c:pt>
                <c:pt idx="5438">
                  <c:v>45092.625</c:v>
                </c:pt>
                <c:pt idx="5439">
                  <c:v>45092.666666666664</c:v>
                </c:pt>
                <c:pt idx="5440">
                  <c:v>45092.708333333336</c:v>
                </c:pt>
                <c:pt idx="5441">
                  <c:v>45092.75</c:v>
                </c:pt>
                <c:pt idx="5442">
                  <c:v>45092.791666666664</c:v>
                </c:pt>
                <c:pt idx="5443">
                  <c:v>45092.833333333336</c:v>
                </c:pt>
                <c:pt idx="5444">
                  <c:v>45092.875</c:v>
                </c:pt>
                <c:pt idx="5445">
                  <c:v>45092.916666666664</c:v>
                </c:pt>
                <c:pt idx="5446">
                  <c:v>45092.958333333336</c:v>
                </c:pt>
                <c:pt idx="5447">
                  <c:v>45093</c:v>
                </c:pt>
                <c:pt idx="5448">
                  <c:v>45093.041666666664</c:v>
                </c:pt>
                <c:pt idx="5449">
                  <c:v>45093.083333333336</c:v>
                </c:pt>
                <c:pt idx="5450">
                  <c:v>45093.125</c:v>
                </c:pt>
                <c:pt idx="5451">
                  <c:v>45093.166666666664</c:v>
                </c:pt>
                <c:pt idx="5452">
                  <c:v>45093.208333333336</c:v>
                </c:pt>
                <c:pt idx="5453">
                  <c:v>45093.25</c:v>
                </c:pt>
                <c:pt idx="5454">
                  <c:v>45093.291666666664</c:v>
                </c:pt>
                <c:pt idx="5455">
                  <c:v>45093.333333333336</c:v>
                </c:pt>
                <c:pt idx="5456">
                  <c:v>45093.375</c:v>
                </c:pt>
                <c:pt idx="5457">
                  <c:v>45093.416666666664</c:v>
                </c:pt>
                <c:pt idx="5458">
                  <c:v>45093.458333333336</c:v>
                </c:pt>
                <c:pt idx="5459">
                  <c:v>45093.5</c:v>
                </c:pt>
                <c:pt idx="5460">
                  <c:v>45093.541666666664</c:v>
                </c:pt>
                <c:pt idx="5461">
                  <c:v>45093.583333333336</c:v>
                </c:pt>
                <c:pt idx="5462">
                  <c:v>45093.625</c:v>
                </c:pt>
                <c:pt idx="5463">
                  <c:v>45093.666666666664</c:v>
                </c:pt>
                <c:pt idx="5464">
                  <c:v>45093.708333333336</c:v>
                </c:pt>
                <c:pt idx="5465">
                  <c:v>45093.75</c:v>
                </c:pt>
                <c:pt idx="5466">
                  <c:v>45093.791666666664</c:v>
                </c:pt>
                <c:pt idx="5467">
                  <c:v>45093.833333333336</c:v>
                </c:pt>
                <c:pt idx="5468">
                  <c:v>45093.875</c:v>
                </c:pt>
                <c:pt idx="5469">
                  <c:v>45093.916666666664</c:v>
                </c:pt>
                <c:pt idx="5470">
                  <c:v>45093.958333333336</c:v>
                </c:pt>
                <c:pt idx="5471">
                  <c:v>45094</c:v>
                </c:pt>
                <c:pt idx="5472">
                  <c:v>45094.041666666664</c:v>
                </c:pt>
                <c:pt idx="5473">
                  <c:v>45094.083333333336</c:v>
                </c:pt>
                <c:pt idx="5474">
                  <c:v>45094.125</c:v>
                </c:pt>
                <c:pt idx="5475">
                  <c:v>45094.166666666664</c:v>
                </c:pt>
                <c:pt idx="5476">
                  <c:v>45094.208333333336</c:v>
                </c:pt>
                <c:pt idx="5477">
                  <c:v>45094.25</c:v>
                </c:pt>
                <c:pt idx="5478">
                  <c:v>45094.291666666664</c:v>
                </c:pt>
                <c:pt idx="5479">
                  <c:v>45094.333333333336</c:v>
                </c:pt>
                <c:pt idx="5480">
                  <c:v>45094.375</c:v>
                </c:pt>
                <c:pt idx="5481">
                  <c:v>45094.416666666664</c:v>
                </c:pt>
                <c:pt idx="5482">
                  <c:v>45094.458333333336</c:v>
                </c:pt>
                <c:pt idx="5483">
                  <c:v>45094.5</c:v>
                </c:pt>
                <c:pt idx="5484">
                  <c:v>45094.541666666664</c:v>
                </c:pt>
                <c:pt idx="5485">
                  <c:v>45094.583333333336</c:v>
                </c:pt>
                <c:pt idx="5486">
                  <c:v>45094.625</c:v>
                </c:pt>
                <c:pt idx="5487">
                  <c:v>45094.666666666664</c:v>
                </c:pt>
                <c:pt idx="5488">
                  <c:v>45094.708333333336</c:v>
                </c:pt>
                <c:pt idx="5489">
                  <c:v>45094.75</c:v>
                </c:pt>
                <c:pt idx="5490">
                  <c:v>45094.791666666664</c:v>
                </c:pt>
                <c:pt idx="5491">
                  <c:v>45094.833333333336</c:v>
                </c:pt>
                <c:pt idx="5492">
                  <c:v>45094.875</c:v>
                </c:pt>
                <c:pt idx="5493">
                  <c:v>45094.916666666664</c:v>
                </c:pt>
                <c:pt idx="5494">
                  <c:v>45094.958333333336</c:v>
                </c:pt>
                <c:pt idx="5495">
                  <c:v>45095</c:v>
                </c:pt>
                <c:pt idx="5496">
                  <c:v>45095.041666666664</c:v>
                </c:pt>
                <c:pt idx="5497">
                  <c:v>45095.083333333336</c:v>
                </c:pt>
                <c:pt idx="5498">
                  <c:v>45095.125</c:v>
                </c:pt>
                <c:pt idx="5499">
                  <c:v>45095.166666666664</c:v>
                </c:pt>
                <c:pt idx="5500">
                  <c:v>45095.208333333336</c:v>
                </c:pt>
                <c:pt idx="5501">
                  <c:v>45095.25</c:v>
                </c:pt>
                <c:pt idx="5502">
                  <c:v>45095.291666666664</c:v>
                </c:pt>
                <c:pt idx="5503">
                  <c:v>45095.333333333336</c:v>
                </c:pt>
                <c:pt idx="5504">
                  <c:v>45095.375</c:v>
                </c:pt>
                <c:pt idx="5505">
                  <c:v>45095.416666666664</c:v>
                </c:pt>
                <c:pt idx="5506">
                  <c:v>45095.458333333336</c:v>
                </c:pt>
                <c:pt idx="5507">
                  <c:v>45095.5</c:v>
                </c:pt>
                <c:pt idx="5508">
                  <c:v>45095.541666666664</c:v>
                </c:pt>
                <c:pt idx="5509">
                  <c:v>45095.583333333336</c:v>
                </c:pt>
                <c:pt idx="5510">
                  <c:v>45095.625</c:v>
                </c:pt>
                <c:pt idx="5511">
                  <c:v>45095.666666666664</c:v>
                </c:pt>
                <c:pt idx="5512">
                  <c:v>45095.708333333336</c:v>
                </c:pt>
                <c:pt idx="5513">
                  <c:v>45095.75</c:v>
                </c:pt>
                <c:pt idx="5514">
                  <c:v>45095.791666666664</c:v>
                </c:pt>
                <c:pt idx="5515">
                  <c:v>45095.833333333336</c:v>
                </c:pt>
                <c:pt idx="5516">
                  <c:v>45095.875</c:v>
                </c:pt>
                <c:pt idx="5517">
                  <c:v>45095.916666666664</c:v>
                </c:pt>
                <c:pt idx="5518">
                  <c:v>45095.958333333336</c:v>
                </c:pt>
                <c:pt idx="5519">
                  <c:v>45096</c:v>
                </c:pt>
                <c:pt idx="5520">
                  <c:v>45096.041666666664</c:v>
                </c:pt>
                <c:pt idx="5521">
                  <c:v>45096.083333333336</c:v>
                </c:pt>
                <c:pt idx="5522">
                  <c:v>45096.125</c:v>
                </c:pt>
                <c:pt idx="5523">
                  <c:v>45096.166666666664</c:v>
                </c:pt>
                <c:pt idx="5524">
                  <c:v>45096.208333333336</c:v>
                </c:pt>
                <c:pt idx="5525">
                  <c:v>45096.25</c:v>
                </c:pt>
                <c:pt idx="5526">
                  <c:v>45096.291666666664</c:v>
                </c:pt>
                <c:pt idx="5527">
                  <c:v>45096.333333333336</c:v>
                </c:pt>
                <c:pt idx="5528">
                  <c:v>45096.375</c:v>
                </c:pt>
                <c:pt idx="5529">
                  <c:v>45096.416666666664</c:v>
                </c:pt>
                <c:pt idx="5530">
                  <c:v>45096.458333333336</c:v>
                </c:pt>
                <c:pt idx="5531">
                  <c:v>45096.5</c:v>
                </c:pt>
                <c:pt idx="5532">
                  <c:v>45096.541666666664</c:v>
                </c:pt>
                <c:pt idx="5533">
                  <c:v>45096.583333333336</c:v>
                </c:pt>
                <c:pt idx="5534">
                  <c:v>45096.625</c:v>
                </c:pt>
                <c:pt idx="5535">
                  <c:v>45096.666666666664</c:v>
                </c:pt>
                <c:pt idx="5536">
                  <c:v>45096.708333333336</c:v>
                </c:pt>
                <c:pt idx="5537">
                  <c:v>45096.75</c:v>
                </c:pt>
                <c:pt idx="5538">
                  <c:v>45096.791666666664</c:v>
                </c:pt>
                <c:pt idx="5539">
                  <c:v>45096.833333333336</c:v>
                </c:pt>
                <c:pt idx="5540">
                  <c:v>45096.875</c:v>
                </c:pt>
                <c:pt idx="5541">
                  <c:v>45096.916666666664</c:v>
                </c:pt>
                <c:pt idx="5542">
                  <c:v>45096.958333333336</c:v>
                </c:pt>
                <c:pt idx="5543">
                  <c:v>45097</c:v>
                </c:pt>
                <c:pt idx="5544">
                  <c:v>45097.041666666664</c:v>
                </c:pt>
                <c:pt idx="5545">
                  <c:v>45097.083333333336</c:v>
                </c:pt>
                <c:pt idx="5546">
                  <c:v>45097.125</c:v>
                </c:pt>
                <c:pt idx="5547">
                  <c:v>45097.166666666664</c:v>
                </c:pt>
                <c:pt idx="5548">
                  <c:v>45097.208333333336</c:v>
                </c:pt>
                <c:pt idx="5549">
                  <c:v>45097.25</c:v>
                </c:pt>
                <c:pt idx="5550">
                  <c:v>45097.291666666664</c:v>
                </c:pt>
                <c:pt idx="5551">
                  <c:v>45097.333333333336</c:v>
                </c:pt>
                <c:pt idx="5552">
                  <c:v>45097.375</c:v>
                </c:pt>
                <c:pt idx="5553">
                  <c:v>45097.416666666664</c:v>
                </c:pt>
                <c:pt idx="5554">
                  <c:v>45097.458333333336</c:v>
                </c:pt>
                <c:pt idx="5555">
                  <c:v>45097.5</c:v>
                </c:pt>
                <c:pt idx="5556">
                  <c:v>45097.541666666664</c:v>
                </c:pt>
                <c:pt idx="5557">
                  <c:v>45097.583333333336</c:v>
                </c:pt>
                <c:pt idx="5558">
                  <c:v>45097.625</c:v>
                </c:pt>
                <c:pt idx="5559">
                  <c:v>45097.666666666664</c:v>
                </c:pt>
                <c:pt idx="5560">
                  <c:v>45097.708333333336</c:v>
                </c:pt>
                <c:pt idx="5561">
                  <c:v>45097.75</c:v>
                </c:pt>
                <c:pt idx="5562">
                  <c:v>45097.791666666664</c:v>
                </c:pt>
                <c:pt idx="5563">
                  <c:v>45097.833333333336</c:v>
                </c:pt>
                <c:pt idx="5564">
                  <c:v>45097.875</c:v>
                </c:pt>
                <c:pt idx="5565">
                  <c:v>45097.916666666664</c:v>
                </c:pt>
                <c:pt idx="5566">
                  <c:v>45097.958333333336</c:v>
                </c:pt>
                <c:pt idx="5567">
                  <c:v>45098</c:v>
                </c:pt>
                <c:pt idx="5568">
                  <c:v>45098.041666666664</c:v>
                </c:pt>
                <c:pt idx="5569">
                  <c:v>45098.083333333336</c:v>
                </c:pt>
                <c:pt idx="5570">
                  <c:v>45098.125</c:v>
                </c:pt>
                <c:pt idx="5571">
                  <c:v>45098.166666666664</c:v>
                </c:pt>
                <c:pt idx="5572">
                  <c:v>45098.208333333336</c:v>
                </c:pt>
                <c:pt idx="5573">
                  <c:v>45098.25</c:v>
                </c:pt>
                <c:pt idx="5574">
                  <c:v>45098.291666666664</c:v>
                </c:pt>
                <c:pt idx="5575">
                  <c:v>45098.333333333336</c:v>
                </c:pt>
                <c:pt idx="5576">
                  <c:v>45098.375</c:v>
                </c:pt>
                <c:pt idx="5577">
                  <c:v>45098.416666666664</c:v>
                </c:pt>
                <c:pt idx="5578">
                  <c:v>45098.458333333336</c:v>
                </c:pt>
                <c:pt idx="5579">
                  <c:v>45098.5</c:v>
                </c:pt>
                <c:pt idx="5580">
                  <c:v>45098.541666666664</c:v>
                </c:pt>
                <c:pt idx="5581">
                  <c:v>45098.583333333336</c:v>
                </c:pt>
                <c:pt idx="5582">
                  <c:v>45098.625</c:v>
                </c:pt>
                <c:pt idx="5583">
                  <c:v>45098.666666666664</c:v>
                </c:pt>
                <c:pt idx="5584">
                  <c:v>45098.708333333336</c:v>
                </c:pt>
                <c:pt idx="5585">
                  <c:v>45098.75</c:v>
                </c:pt>
                <c:pt idx="5586">
                  <c:v>45098.791666666664</c:v>
                </c:pt>
                <c:pt idx="5587">
                  <c:v>45098.833333333336</c:v>
                </c:pt>
                <c:pt idx="5588">
                  <c:v>45098.875</c:v>
                </c:pt>
                <c:pt idx="5589">
                  <c:v>45098.916666666664</c:v>
                </c:pt>
                <c:pt idx="5590">
                  <c:v>45098.958333333336</c:v>
                </c:pt>
                <c:pt idx="5591">
                  <c:v>45099</c:v>
                </c:pt>
                <c:pt idx="5592">
                  <c:v>45099.041666666664</c:v>
                </c:pt>
                <c:pt idx="5593">
                  <c:v>45099.083333333336</c:v>
                </c:pt>
                <c:pt idx="5594">
                  <c:v>45099.125</c:v>
                </c:pt>
                <c:pt idx="5595">
                  <c:v>45099.166666666664</c:v>
                </c:pt>
                <c:pt idx="5596">
                  <c:v>45099.208333333336</c:v>
                </c:pt>
                <c:pt idx="5597">
                  <c:v>45099.25</c:v>
                </c:pt>
                <c:pt idx="5598">
                  <c:v>45099.291666666664</c:v>
                </c:pt>
                <c:pt idx="5599">
                  <c:v>45099.333333333336</c:v>
                </c:pt>
                <c:pt idx="5600">
                  <c:v>45099.375</c:v>
                </c:pt>
                <c:pt idx="5601">
                  <c:v>45099.416666666664</c:v>
                </c:pt>
                <c:pt idx="5602">
                  <c:v>45099.458333333336</c:v>
                </c:pt>
                <c:pt idx="5603">
                  <c:v>45099.5</c:v>
                </c:pt>
                <c:pt idx="5604">
                  <c:v>45099.541666666664</c:v>
                </c:pt>
                <c:pt idx="5605">
                  <c:v>45099.583333333336</c:v>
                </c:pt>
                <c:pt idx="5606">
                  <c:v>45099.625</c:v>
                </c:pt>
                <c:pt idx="5607">
                  <c:v>45099.666666666664</c:v>
                </c:pt>
                <c:pt idx="5608">
                  <c:v>45099.708333333336</c:v>
                </c:pt>
                <c:pt idx="5609">
                  <c:v>45099.75</c:v>
                </c:pt>
                <c:pt idx="5610">
                  <c:v>45099.791666666664</c:v>
                </c:pt>
                <c:pt idx="5611">
                  <c:v>45099.833333333336</c:v>
                </c:pt>
                <c:pt idx="5612">
                  <c:v>45099.875</c:v>
                </c:pt>
                <c:pt idx="5613">
                  <c:v>45099.916666666664</c:v>
                </c:pt>
                <c:pt idx="5614">
                  <c:v>45099.958333333336</c:v>
                </c:pt>
                <c:pt idx="5615">
                  <c:v>45100</c:v>
                </c:pt>
                <c:pt idx="5616">
                  <c:v>45100.041666666664</c:v>
                </c:pt>
                <c:pt idx="5617">
                  <c:v>45100.083333333336</c:v>
                </c:pt>
                <c:pt idx="5618">
                  <c:v>45100.125</c:v>
                </c:pt>
                <c:pt idx="5619">
                  <c:v>45100.166666666664</c:v>
                </c:pt>
                <c:pt idx="5620">
                  <c:v>45100.208333333336</c:v>
                </c:pt>
                <c:pt idx="5621">
                  <c:v>45100.25</c:v>
                </c:pt>
                <c:pt idx="5622">
                  <c:v>45100.291666666664</c:v>
                </c:pt>
                <c:pt idx="5623">
                  <c:v>45100.333333333336</c:v>
                </c:pt>
                <c:pt idx="5624">
                  <c:v>45100.375</c:v>
                </c:pt>
                <c:pt idx="5625">
                  <c:v>45100.416666666664</c:v>
                </c:pt>
                <c:pt idx="5626">
                  <c:v>45100.458333333336</c:v>
                </c:pt>
                <c:pt idx="5627">
                  <c:v>45100.5</c:v>
                </c:pt>
                <c:pt idx="5628">
                  <c:v>45100.541666666664</c:v>
                </c:pt>
                <c:pt idx="5629">
                  <c:v>45100.583333333336</c:v>
                </c:pt>
                <c:pt idx="5630">
                  <c:v>45100.625</c:v>
                </c:pt>
                <c:pt idx="5631">
                  <c:v>45100.666666666664</c:v>
                </c:pt>
                <c:pt idx="5632">
                  <c:v>45100.708333333336</c:v>
                </c:pt>
                <c:pt idx="5633">
                  <c:v>45100.75</c:v>
                </c:pt>
                <c:pt idx="5634">
                  <c:v>45100.791666666664</c:v>
                </c:pt>
                <c:pt idx="5635">
                  <c:v>45100.833333333336</c:v>
                </c:pt>
                <c:pt idx="5636">
                  <c:v>45100.875</c:v>
                </c:pt>
                <c:pt idx="5637">
                  <c:v>45100.916666666664</c:v>
                </c:pt>
                <c:pt idx="5638">
                  <c:v>45100.958333333336</c:v>
                </c:pt>
                <c:pt idx="5639">
                  <c:v>45101</c:v>
                </c:pt>
                <c:pt idx="5640">
                  <c:v>45101.041666666664</c:v>
                </c:pt>
                <c:pt idx="5641">
                  <c:v>45101.083333333336</c:v>
                </c:pt>
                <c:pt idx="5642">
                  <c:v>45101.125</c:v>
                </c:pt>
                <c:pt idx="5643">
                  <c:v>45101.166666666664</c:v>
                </c:pt>
                <c:pt idx="5644">
                  <c:v>45101.208333333336</c:v>
                </c:pt>
                <c:pt idx="5645">
                  <c:v>45101.25</c:v>
                </c:pt>
                <c:pt idx="5646">
                  <c:v>45101.291666666664</c:v>
                </c:pt>
                <c:pt idx="5647">
                  <c:v>45101.333333333336</c:v>
                </c:pt>
                <c:pt idx="5648">
                  <c:v>45101.375</c:v>
                </c:pt>
                <c:pt idx="5649">
                  <c:v>45101.416666666664</c:v>
                </c:pt>
                <c:pt idx="5650">
                  <c:v>45101.458333333336</c:v>
                </c:pt>
                <c:pt idx="5651">
                  <c:v>45101.5</c:v>
                </c:pt>
                <c:pt idx="5652">
                  <c:v>45101.541666666664</c:v>
                </c:pt>
                <c:pt idx="5653">
                  <c:v>45101.583333333336</c:v>
                </c:pt>
                <c:pt idx="5654">
                  <c:v>45101.625</c:v>
                </c:pt>
                <c:pt idx="5655">
                  <c:v>45101.666666666664</c:v>
                </c:pt>
                <c:pt idx="5656">
                  <c:v>45101.708333333336</c:v>
                </c:pt>
                <c:pt idx="5657">
                  <c:v>45101.75</c:v>
                </c:pt>
                <c:pt idx="5658">
                  <c:v>45101.791666666664</c:v>
                </c:pt>
                <c:pt idx="5659">
                  <c:v>45101.833333333336</c:v>
                </c:pt>
                <c:pt idx="5660">
                  <c:v>45101.875</c:v>
                </c:pt>
                <c:pt idx="5661">
                  <c:v>45101.916666666664</c:v>
                </c:pt>
                <c:pt idx="5662">
                  <c:v>45101.958333333336</c:v>
                </c:pt>
                <c:pt idx="5663">
                  <c:v>45102</c:v>
                </c:pt>
                <c:pt idx="5664">
                  <c:v>45102.041666666664</c:v>
                </c:pt>
                <c:pt idx="5665">
                  <c:v>45102.083333333336</c:v>
                </c:pt>
                <c:pt idx="5666">
                  <c:v>45102.125</c:v>
                </c:pt>
                <c:pt idx="5667">
                  <c:v>45102.166666666664</c:v>
                </c:pt>
                <c:pt idx="5668">
                  <c:v>45102.208333333336</c:v>
                </c:pt>
                <c:pt idx="5669">
                  <c:v>45102.25</c:v>
                </c:pt>
                <c:pt idx="5670">
                  <c:v>45102.291666666664</c:v>
                </c:pt>
                <c:pt idx="5671">
                  <c:v>45102.333333333336</c:v>
                </c:pt>
                <c:pt idx="5672">
                  <c:v>45102.375</c:v>
                </c:pt>
                <c:pt idx="5673">
                  <c:v>45102.416666666664</c:v>
                </c:pt>
                <c:pt idx="5674">
                  <c:v>45102.458333333336</c:v>
                </c:pt>
                <c:pt idx="5675">
                  <c:v>45102.5</c:v>
                </c:pt>
                <c:pt idx="5676">
                  <c:v>45102.541666666664</c:v>
                </c:pt>
                <c:pt idx="5677">
                  <c:v>45102.583333333336</c:v>
                </c:pt>
                <c:pt idx="5678">
                  <c:v>45102.625</c:v>
                </c:pt>
                <c:pt idx="5679">
                  <c:v>45102.666666666664</c:v>
                </c:pt>
                <c:pt idx="5680">
                  <c:v>45102.708333333336</c:v>
                </c:pt>
                <c:pt idx="5681">
                  <c:v>45102.75</c:v>
                </c:pt>
                <c:pt idx="5682">
                  <c:v>45102.791666666664</c:v>
                </c:pt>
                <c:pt idx="5683">
                  <c:v>45102.833333333336</c:v>
                </c:pt>
                <c:pt idx="5684">
                  <c:v>45102.875</c:v>
                </c:pt>
                <c:pt idx="5685">
                  <c:v>45102.916666666664</c:v>
                </c:pt>
                <c:pt idx="5686">
                  <c:v>45102.958333333336</c:v>
                </c:pt>
                <c:pt idx="5687">
                  <c:v>45103</c:v>
                </c:pt>
                <c:pt idx="5688">
                  <c:v>45103.041666666664</c:v>
                </c:pt>
                <c:pt idx="5689">
                  <c:v>45103.083333333336</c:v>
                </c:pt>
                <c:pt idx="5690">
                  <c:v>45103.125</c:v>
                </c:pt>
                <c:pt idx="5691">
                  <c:v>45103.166666666664</c:v>
                </c:pt>
                <c:pt idx="5692">
                  <c:v>45103.208333333336</c:v>
                </c:pt>
                <c:pt idx="5693">
                  <c:v>45103.25</c:v>
                </c:pt>
                <c:pt idx="5694">
                  <c:v>45103.291666666664</c:v>
                </c:pt>
                <c:pt idx="5695">
                  <c:v>45103.333333333336</c:v>
                </c:pt>
                <c:pt idx="5696">
                  <c:v>45103.375</c:v>
                </c:pt>
                <c:pt idx="5697">
                  <c:v>45103.416666666664</c:v>
                </c:pt>
                <c:pt idx="5698">
                  <c:v>45103.458333333336</c:v>
                </c:pt>
                <c:pt idx="5699">
                  <c:v>45103.5</c:v>
                </c:pt>
                <c:pt idx="5700">
                  <c:v>45103.541666666664</c:v>
                </c:pt>
                <c:pt idx="5701">
                  <c:v>45103.583333333336</c:v>
                </c:pt>
                <c:pt idx="5702">
                  <c:v>45103.625</c:v>
                </c:pt>
                <c:pt idx="5703">
                  <c:v>45103.666666666664</c:v>
                </c:pt>
                <c:pt idx="5704">
                  <c:v>45103.708333333336</c:v>
                </c:pt>
                <c:pt idx="5705">
                  <c:v>45103.75</c:v>
                </c:pt>
                <c:pt idx="5706">
                  <c:v>45103.791666666664</c:v>
                </c:pt>
                <c:pt idx="5707">
                  <c:v>45103.833333333336</c:v>
                </c:pt>
                <c:pt idx="5708">
                  <c:v>45103.875</c:v>
                </c:pt>
                <c:pt idx="5709">
                  <c:v>45103.916666666664</c:v>
                </c:pt>
                <c:pt idx="5710">
                  <c:v>45103.958333333336</c:v>
                </c:pt>
                <c:pt idx="5711">
                  <c:v>45104</c:v>
                </c:pt>
                <c:pt idx="5712">
                  <c:v>45104.041666666664</c:v>
                </c:pt>
                <c:pt idx="5713">
                  <c:v>45104.083333333336</c:v>
                </c:pt>
                <c:pt idx="5714">
                  <c:v>45104.125</c:v>
                </c:pt>
                <c:pt idx="5715">
                  <c:v>45104.166666666664</c:v>
                </c:pt>
                <c:pt idx="5716">
                  <c:v>45104.208333333336</c:v>
                </c:pt>
                <c:pt idx="5717">
                  <c:v>45104.25</c:v>
                </c:pt>
                <c:pt idx="5718">
                  <c:v>45104.291666666664</c:v>
                </c:pt>
                <c:pt idx="5719">
                  <c:v>45104.333333333336</c:v>
                </c:pt>
                <c:pt idx="5720">
                  <c:v>45104.375</c:v>
                </c:pt>
                <c:pt idx="5721">
                  <c:v>45104.416666666664</c:v>
                </c:pt>
                <c:pt idx="5722">
                  <c:v>45104.458333333336</c:v>
                </c:pt>
                <c:pt idx="5723">
                  <c:v>45104.5</c:v>
                </c:pt>
                <c:pt idx="5724">
                  <c:v>45104.541666666664</c:v>
                </c:pt>
                <c:pt idx="5725">
                  <c:v>45104.583333333336</c:v>
                </c:pt>
                <c:pt idx="5726">
                  <c:v>45104.625</c:v>
                </c:pt>
                <c:pt idx="5727">
                  <c:v>45104.666666666664</c:v>
                </c:pt>
                <c:pt idx="5728">
                  <c:v>45104.708333333336</c:v>
                </c:pt>
                <c:pt idx="5729">
                  <c:v>45104.75</c:v>
                </c:pt>
                <c:pt idx="5730">
                  <c:v>45104.791666666664</c:v>
                </c:pt>
                <c:pt idx="5731">
                  <c:v>45104.833333333336</c:v>
                </c:pt>
                <c:pt idx="5732">
                  <c:v>45104.875</c:v>
                </c:pt>
                <c:pt idx="5733">
                  <c:v>45104.916666666664</c:v>
                </c:pt>
                <c:pt idx="5734">
                  <c:v>45104.958333333336</c:v>
                </c:pt>
                <c:pt idx="5735">
                  <c:v>45105</c:v>
                </c:pt>
                <c:pt idx="5736">
                  <c:v>45105.041666666664</c:v>
                </c:pt>
                <c:pt idx="5737">
                  <c:v>45105.083333333336</c:v>
                </c:pt>
                <c:pt idx="5738">
                  <c:v>45105.125</c:v>
                </c:pt>
                <c:pt idx="5739">
                  <c:v>45105.166666666664</c:v>
                </c:pt>
                <c:pt idx="5740">
                  <c:v>45105.208333333336</c:v>
                </c:pt>
                <c:pt idx="5741">
                  <c:v>45105.25</c:v>
                </c:pt>
                <c:pt idx="5742">
                  <c:v>45105.291666666664</c:v>
                </c:pt>
                <c:pt idx="5743">
                  <c:v>45105.333333333336</c:v>
                </c:pt>
                <c:pt idx="5744">
                  <c:v>45105.375</c:v>
                </c:pt>
                <c:pt idx="5745">
                  <c:v>45105.416666666664</c:v>
                </c:pt>
                <c:pt idx="5746">
                  <c:v>45105.458333333336</c:v>
                </c:pt>
                <c:pt idx="5747">
                  <c:v>45105.5</c:v>
                </c:pt>
                <c:pt idx="5748">
                  <c:v>45105.541666666664</c:v>
                </c:pt>
                <c:pt idx="5749">
                  <c:v>45105.583333333336</c:v>
                </c:pt>
                <c:pt idx="5750">
                  <c:v>45105.625</c:v>
                </c:pt>
                <c:pt idx="5751">
                  <c:v>45105.666666666664</c:v>
                </c:pt>
                <c:pt idx="5752">
                  <c:v>45105.708333333336</c:v>
                </c:pt>
                <c:pt idx="5753">
                  <c:v>45105.75</c:v>
                </c:pt>
                <c:pt idx="5754">
                  <c:v>45105.791666666664</c:v>
                </c:pt>
                <c:pt idx="5755">
                  <c:v>45105.833333333336</c:v>
                </c:pt>
                <c:pt idx="5756">
                  <c:v>45105.875</c:v>
                </c:pt>
                <c:pt idx="5757">
                  <c:v>45105.916666666664</c:v>
                </c:pt>
                <c:pt idx="5758">
                  <c:v>45105.958333333336</c:v>
                </c:pt>
                <c:pt idx="5759">
                  <c:v>45106</c:v>
                </c:pt>
                <c:pt idx="5760">
                  <c:v>45106.041666666664</c:v>
                </c:pt>
                <c:pt idx="5761">
                  <c:v>45106.083333333336</c:v>
                </c:pt>
                <c:pt idx="5762">
                  <c:v>45106.125</c:v>
                </c:pt>
                <c:pt idx="5763">
                  <c:v>45106.166666666664</c:v>
                </c:pt>
                <c:pt idx="5764">
                  <c:v>45106.208333333336</c:v>
                </c:pt>
                <c:pt idx="5765">
                  <c:v>45106.25</c:v>
                </c:pt>
                <c:pt idx="5766">
                  <c:v>45106.291666666664</c:v>
                </c:pt>
                <c:pt idx="5767">
                  <c:v>45106.333333333336</c:v>
                </c:pt>
                <c:pt idx="5768">
                  <c:v>45106.375</c:v>
                </c:pt>
                <c:pt idx="5769">
                  <c:v>45106.416666666664</c:v>
                </c:pt>
                <c:pt idx="5770">
                  <c:v>45106.458333333336</c:v>
                </c:pt>
                <c:pt idx="5771">
                  <c:v>45106.5</c:v>
                </c:pt>
                <c:pt idx="5772">
                  <c:v>45106.541666666664</c:v>
                </c:pt>
                <c:pt idx="5773">
                  <c:v>45106.583333333336</c:v>
                </c:pt>
                <c:pt idx="5774">
                  <c:v>45106.625</c:v>
                </c:pt>
                <c:pt idx="5775">
                  <c:v>45106.666666666664</c:v>
                </c:pt>
                <c:pt idx="5776">
                  <c:v>45106.708333333336</c:v>
                </c:pt>
                <c:pt idx="5777">
                  <c:v>45106.75</c:v>
                </c:pt>
                <c:pt idx="5778">
                  <c:v>45106.791666666664</c:v>
                </c:pt>
                <c:pt idx="5779">
                  <c:v>45106.833333333336</c:v>
                </c:pt>
                <c:pt idx="5780">
                  <c:v>45106.875</c:v>
                </c:pt>
                <c:pt idx="5781">
                  <c:v>45106.916666666664</c:v>
                </c:pt>
                <c:pt idx="5782">
                  <c:v>45106.958333333336</c:v>
                </c:pt>
                <c:pt idx="5783">
                  <c:v>45107</c:v>
                </c:pt>
                <c:pt idx="5784">
                  <c:v>45107.041666666664</c:v>
                </c:pt>
                <c:pt idx="5785">
                  <c:v>45107.083333333336</c:v>
                </c:pt>
                <c:pt idx="5786">
                  <c:v>45107.125</c:v>
                </c:pt>
                <c:pt idx="5787">
                  <c:v>45107.166666666664</c:v>
                </c:pt>
                <c:pt idx="5788">
                  <c:v>45107.208333333336</c:v>
                </c:pt>
                <c:pt idx="5789">
                  <c:v>45107.25</c:v>
                </c:pt>
                <c:pt idx="5790">
                  <c:v>45107.291666666664</c:v>
                </c:pt>
                <c:pt idx="5791">
                  <c:v>45107.333333333336</c:v>
                </c:pt>
                <c:pt idx="5792">
                  <c:v>45107.375</c:v>
                </c:pt>
                <c:pt idx="5793">
                  <c:v>45107.416666666664</c:v>
                </c:pt>
                <c:pt idx="5794">
                  <c:v>45107.458333333336</c:v>
                </c:pt>
                <c:pt idx="5795">
                  <c:v>45107.5</c:v>
                </c:pt>
                <c:pt idx="5796">
                  <c:v>45107.541666666664</c:v>
                </c:pt>
                <c:pt idx="5797">
                  <c:v>45107.583333333336</c:v>
                </c:pt>
                <c:pt idx="5798">
                  <c:v>45107.625</c:v>
                </c:pt>
                <c:pt idx="5799">
                  <c:v>45107.666666666664</c:v>
                </c:pt>
                <c:pt idx="5800">
                  <c:v>45107.708333333336</c:v>
                </c:pt>
                <c:pt idx="5801">
                  <c:v>45107.75</c:v>
                </c:pt>
                <c:pt idx="5802">
                  <c:v>45107.791666666664</c:v>
                </c:pt>
                <c:pt idx="5803">
                  <c:v>45107.833333333336</c:v>
                </c:pt>
                <c:pt idx="5804">
                  <c:v>45107.875</c:v>
                </c:pt>
                <c:pt idx="5805">
                  <c:v>45107.916666666664</c:v>
                </c:pt>
                <c:pt idx="5806">
                  <c:v>45107.958333333336</c:v>
                </c:pt>
                <c:pt idx="5807">
                  <c:v>45108</c:v>
                </c:pt>
                <c:pt idx="5808">
                  <c:v>45108.041666666664</c:v>
                </c:pt>
                <c:pt idx="5809">
                  <c:v>45108.083333333336</c:v>
                </c:pt>
                <c:pt idx="5810">
                  <c:v>45108.125</c:v>
                </c:pt>
                <c:pt idx="5811">
                  <c:v>45108.166666666664</c:v>
                </c:pt>
                <c:pt idx="5812">
                  <c:v>45108.208333333336</c:v>
                </c:pt>
                <c:pt idx="5813">
                  <c:v>45108.25</c:v>
                </c:pt>
                <c:pt idx="5814">
                  <c:v>45108.291666666664</c:v>
                </c:pt>
                <c:pt idx="5815">
                  <c:v>45108.333333333336</c:v>
                </c:pt>
                <c:pt idx="5816">
                  <c:v>45108.375</c:v>
                </c:pt>
                <c:pt idx="5817">
                  <c:v>45108.416666666664</c:v>
                </c:pt>
                <c:pt idx="5818">
                  <c:v>45108.458333333336</c:v>
                </c:pt>
                <c:pt idx="5819">
                  <c:v>45108.5</c:v>
                </c:pt>
                <c:pt idx="5820">
                  <c:v>45108.541666666664</c:v>
                </c:pt>
                <c:pt idx="5821">
                  <c:v>45108.583333333336</c:v>
                </c:pt>
                <c:pt idx="5822">
                  <c:v>45108.625</c:v>
                </c:pt>
                <c:pt idx="5823">
                  <c:v>45108.666666666664</c:v>
                </c:pt>
                <c:pt idx="5824">
                  <c:v>45108.708333333336</c:v>
                </c:pt>
                <c:pt idx="5825">
                  <c:v>45108.75</c:v>
                </c:pt>
                <c:pt idx="5826">
                  <c:v>45108.791666666664</c:v>
                </c:pt>
                <c:pt idx="5827">
                  <c:v>45108.833333333336</c:v>
                </c:pt>
                <c:pt idx="5828">
                  <c:v>45108.875</c:v>
                </c:pt>
                <c:pt idx="5829">
                  <c:v>45108.916666666664</c:v>
                </c:pt>
                <c:pt idx="5830">
                  <c:v>45108.958333333336</c:v>
                </c:pt>
                <c:pt idx="5831">
                  <c:v>45109</c:v>
                </c:pt>
                <c:pt idx="5832">
                  <c:v>45109.041666666664</c:v>
                </c:pt>
                <c:pt idx="5833">
                  <c:v>45109.083333333336</c:v>
                </c:pt>
                <c:pt idx="5834">
                  <c:v>45109.125</c:v>
                </c:pt>
                <c:pt idx="5835">
                  <c:v>45109.166666666664</c:v>
                </c:pt>
                <c:pt idx="5836">
                  <c:v>45109.208333333336</c:v>
                </c:pt>
                <c:pt idx="5837">
                  <c:v>45109.25</c:v>
                </c:pt>
                <c:pt idx="5838">
                  <c:v>45109.291666666664</c:v>
                </c:pt>
                <c:pt idx="5839">
                  <c:v>45109.333333333336</c:v>
                </c:pt>
                <c:pt idx="5840">
                  <c:v>45109.375</c:v>
                </c:pt>
                <c:pt idx="5841">
                  <c:v>45109.416666666664</c:v>
                </c:pt>
                <c:pt idx="5842">
                  <c:v>45109.458333333336</c:v>
                </c:pt>
                <c:pt idx="5843">
                  <c:v>45109.5</c:v>
                </c:pt>
                <c:pt idx="5844">
                  <c:v>45109.541666666664</c:v>
                </c:pt>
                <c:pt idx="5845">
                  <c:v>45109.583333333336</c:v>
                </c:pt>
                <c:pt idx="5846">
                  <c:v>45109.625</c:v>
                </c:pt>
                <c:pt idx="5847">
                  <c:v>45109.666666666664</c:v>
                </c:pt>
                <c:pt idx="5848">
                  <c:v>45109.708333333336</c:v>
                </c:pt>
                <c:pt idx="5849">
                  <c:v>45109.75</c:v>
                </c:pt>
                <c:pt idx="5850">
                  <c:v>45109.791666666664</c:v>
                </c:pt>
                <c:pt idx="5851">
                  <c:v>45109.833333333336</c:v>
                </c:pt>
                <c:pt idx="5852">
                  <c:v>45109.875</c:v>
                </c:pt>
                <c:pt idx="5853">
                  <c:v>45109.916666666664</c:v>
                </c:pt>
                <c:pt idx="5854">
                  <c:v>45109.958333333336</c:v>
                </c:pt>
                <c:pt idx="5855">
                  <c:v>45110</c:v>
                </c:pt>
                <c:pt idx="5856">
                  <c:v>45110.041666666664</c:v>
                </c:pt>
                <c:pt idx="5857">
                  <c:v>45110.083333333336</c:v>
                </c:pt>
                <c:pt idx="5858">
                  <c:v>45110.125</c:v>
                </c:pt>
                <c:pt idx="5859">
                  <c:v>45110.166666666664</c:v>
                </c:pt>
                <c:pt idx="5860">
                  <c:v>45110.208333333336</c:v>
                </c:pt>
                <c:pt idx="5861">
                  <c:v>45110.25</c:v>
                </c:pt>
                <c:pt idx="5862">
                  <c:v>45110.291666666664</c:v>
                </c:pt>
                <c:pt idx="5863">
                  <c:v>45110.333333333336</c:v>
                </c:pt>
                <c:pt idx="5864">
                  <c:v>45110.375</c:v>
                </c:pt>
                <c:pt idx="5865">
                  <c:v>45110.416666666664</c:v>
                </c:pt>
                <c:pt idx="5866">
                  <c:v>45110.458333333336</c:v>
                </c:pt>
                <c:pt idx="5867">
                  <c:v>45110.5</c:v>
                </c:pt>
                <c:pt idx="5868">
                  <c:v>45110.541666666664</c:v>
                </c:pt>
                <c:pt idx="5869">
                  <c:v>45110.583333333336</c:v>
                </c:pt>
                <c:pt idx="5870">
                  <c:v>45110.625</c:v>
                </c:pt>
                <c:pt idx="5871">
                  <c:v>45110.666666666664</c:v>
                </c:pt>
                <c:pt idx="5872">
                  <c:v>45110.708333333336</c:v>
                </c:pt>
                <c:pt idx="5873">
                  <c:v>45110.75</c:v>
                </c:pt>
                <c:pt idx="5874">
                  <c:v>45110.791666666664</c:v>
                </c:pt>
                <c:pt idx="5875">
                  <c:v>45110.833333333336</c:v>
                </c:pt>
                <c:pt idx="5876">
                  <c:v>45110.875</c:v>
                </c:pt>
                <c:pt idx="5877">
                  <c:v>45110.916666666664</c:v>
                </c:pt>
                <c:pt idx="5878">
                  <c:v>45110.958333333336</c:v>
                </c:pt>
                <c:pt idx="5879">
                  <c:v>45111</c:v>
                </c:pt>
                <c:pt idx="5880">
                  <c:v>45111.041666666664</c:v>
                </c:pt>
                <c:pt idx="5881">
                  <c:v>45111.083333333336</c:v>
                </c:pt>
                <c:pt idx="5882">
                  <c:v>45111.125</c:v>
                </c:pt>
                <c:pt idx="5883">
                  <c:v>45111.166666666664</c:v>
                </c:pt>
                <c:pt idx="5884">
                  <c:v>45111.208333333336</c:v>
                </c:pt>
                <c:pt idx="5885">
                  <c:v>45111.25</c:v>
                </c:pt>
                <c:pt idx="5886">
                  <c:v>45111.291666666664</c:v>
                </c:pt>
                <c:pt idx="5887">
                  <c:v>45111.333333333336</c:v>
                </c:pt>
                <c:pt idx="5888">
                  <c:v>45111.375</c:v>
                </c:pt>
                <c:pt idx="5889">
                  <c:v>45111.416666666664</c:v>
                </c:pt>
                <c:pt idx="5890">
                  <c:v>45111.458333333336</c:v>
                </c:pt>
                <c:pt idx="5891">
                  <c:v>45111.5</c:v>
                </c:pt>
                <c:pt idx="5892">
                  <c:v>45111.541666666664</c:v>
                </c:pt>
                <c:pt idx="5893">
                  <c:v>45111.583333333336</c:v>
                </c:pt>
                <c:pt idx="5894">
                  <c:v>45111.625</c:v>
                </c:pt>
                <c:pt idx="5895">
                  <c:v>45111.666666666664</c:v>
                </c:pt>
                <c:pt idx="5896">
                  <c:v>45111.708333333336</c:v>
                </c:pt>
                <c:pt idx="5897">
                  <c:v>45111.75</c:v>
                </c:pt>
                <c:pt idx="5898">
                  <c:v>45111.791666666664</c:v>
                </c:pt>
                <c:pt idx="5899">
                  <c:v>45111.833333333336</c:v>
                </c:pt>
                <c:pt idx="5900">
                  <c:v>45111.875</c:v>
                </c:pt>
                <c:pt idx="5901">
                  <c:v>45111.916666666664</c:v>
                </c:pt>
                <c:pt idx="5902">
                  <c:v>45111.958333333336</c:v>
                </c:pt>
                <c:pt idx="5903">
                  <c:v>45112</c:v>
                </c:pt>
                <c:pt idx="5904">
                  <c:v>45112.041666666664</c:v>
                </c:pt>
                <c:pt idx="5905">
                  <c:v>45112.083333333336</c:v>
                </c:pt>
                <c:pt idx="5906">
                  <c:v>45112.125</c:v>
                </c:pt>
                <c:pt idx="5907">
                  <c:v>45112.166666666664</c:v>
                </c:pt>
                <c:pt idx="5908">
                  <c:v>45112.208333333336</c:v>
                </c:pt>
                <c:pt idx="5909">
                  <c:v>45112.25</c:v>
                </c:pt>
                <c:pt idx="5910">
                  <c:v>45112.291666666664</c:v>
                </c:pt>
                <c:pt idx="5911">
                  <c:v>45112.333333333336</c:v>
                </c:pt>
                <c:pt idx="5912">
                  <c:v>45112.375</c:v>
                </c:pt>
                <c:pt idx="5913">
                  <c:v>45112.416666666664</c:v>
                </c:pt>
                <c:pt idx="5914">
                  <c:v>45112.458333333336</c:v>
                </c:pt>
                <c:pt idx="5915">
                  <c:v>45112.5</c:v>
                </c:pt>
                <c:pt idx="5916">
                  <c:v>45112.541666666664</c:v>
                </c:pt>
                <c:pt idx="5917">
                  <c:v>45112.583333333336</c:v>
                </c:pt>
                <c:pt idx="5918">
                  <c:v>45112.625</c:v>
                </c:pt>
                <c:pt idx="5919">
                  <c:v>45112.666666666664</c:v>
                </c:pt>
                <c:pt idx="5920">
                  <c:v>45112.708333333336</c:v>
                </c:pt>
                <c:pt idx="5921">
                  <c:v>45112.75</c:v>
                </c:pt>
                <c:pt idx="5922">
                  <c:v>45112.791666666664</c:v>
                </c:pt>
                <c:pt idx="5923">
                  <c:v>45112.833333333336</c:v>
                </c:pt>
                <c:pt idx="5924">
                  <c:v>45112.875</c:v>
                </c:pt>
                <c:pt idx="5925">
                  <c:v>45112.916666666664</c:v>
                </c:pt>
                <c:pt idx="5926">
                  <c:v>45112.958333333336</c:v>
                </c:pt>
                <c:pt idx="5927">
                  <c:v>45113</c:v>
                </c:pt>
                <c:pt idx="5928">
                  <c:v>45113.041666666664</c:v>
                </c:pt>
                <c:pt idx="5929">
                  <c:v>45113.083333333336</c:v>
                </c:pt>
                <c:pt idx="5930">
                  <c:v>45113.125</c:v>
                </c:pt>
                <c:pt idx="5931">
                  <c:v>45113.166666666664</c:v>
                </c:pt>
                <c:pt idx="5932">
                  <c:v>45113.208333333336</c:v>
                </c:pt>
                <c:pt idx="5933">
                  <c:v>45113.25</c:v>
                </c:pt>
                <c:pt idx="5934">
                  <c:v>45113.291666666664</c:v>
                </c:pt>
                <c:pt idx="5935">
                  <c:v>45113.333333333336</c:v>
                </c:pt>
                <c:pt idx="5936">
                  <c:v>45113.375</c:v>
                </c:pt>
                <c:pt idx="5937">
                  <c:v>45113.416666666664</c:v>
                </c:pt>
                <c:pt idx="5938">
                  <c:v>45113.458333333336</c:v>
                </c:pt>
                <c:pt idx="5939">
                  <c:v>45113.5</c:v>
                </c:pt>
                <c:pt idx="5940">
                  <c:v>45113.541666666664</c:v>
                </c:pt>
                <c:pt idx="5941">
                  <c:v>45113.583333333336</c:v>
                </c:pt>
                <c:pt idx="5942">
                  <c:v>45113.625</c:v>
                </c:pt>
                <c:pt idx="5943">
                  <c:v>45113.666666666664</c:v>
                </c:pt>
                <c:pt idx="5944">
                  <c:v>45113.708333333336</c:v>
                </c:pt>
                <c:pt idx="5945">
                  <c:v>45113.75</c:v>
                </c:pt>
                <c:pt idx="5946">
                  <c:v>45113.791666666664</c:v>
                </c:pt>
                <c:pt idx="5947">
                  <c:v>45113.833333333336</c:v>
                </c:pt>
                <c:pt idx="5948">
                  <c:v>45113.875</c:v>
                </c:pt>
                <c:pt idx="5949">
                  <c:v>45113.916666666664</c:v>
                </c:pt>
                <c:pt idx="5950">
                  <c:v>45113.958333333336</c:v>
                </c:pt>
                <c:pt idx="5951">
                  <c:v>45114</c:v>
                </c:pt>
                <c:pt idx="5952">
                  <c:v>45114.041666666664</c:v>
                </c:pt>
                <c:pt idx="5953">
                  <c:v>45114.083333333336</c:v>
                </c:pt>
                <c:pt idx="5954">
                  <c:v>45114.125</c:v>
                </c:pt>
                <c:pt idx="5955">
                  <c:v>45114.166666666664</c:v>
                </c:pt>
                <c:pt idx="5956">
                  <c:v>45114.208333333336</c:v>
                </c:pt>
                <c:pt idx="5957">
                  <c:v>45114.25</c:v>
                </c:pt>
                <c:pt idx="5958">
                  <c:v>45114.291666666664</c:v>
                </c:pt>
                <c:pt idx="5959">
                  <c:v>45114.333333333336</c:v>
                </c:pt>
                <c:pt idx="5960">
                  <c:v>45114.375</c:v>
                </c:pt>
                <c:pt idx="5961">
                  <c:v>45114.416666666664</c:v>
                </c:pt>
                <c:pt idx="5962">
                  <c:v>45114.458333333336</c:v>
                </c:pt>
                <c:pt idx="5963">
                  <c:v>45114.5</c:v>
                </c:pt>
                <c:pt idx="5964">
                  <c:v>45114.541666666664</c:v>
                </c:pt>
                <c:pt idx="5965">
                  <c:v>45114.583333333336</c:v>
                </c:pt>
                <c:pt idx="5966">
                  <c:v>45114.625</c:v>
                </c:pt>
                <c:pt idx="5967">
                  <c:v>45114.666666666664</c:v>
                </c:pt>
                <c:pt idx="5968">
                  <c:v>45114.708333333336</c:v>
                </c:pt>
                <c:pt idx="5969">
                  <c:v>45114.75</c:v>
                </c:pt>
                <c:pt idx="5970">
                  <c:v>45114.791666666664</c:v>
                </c:pt>
                <c:pt idx="5971">
                  <c:v>45114.833333333336</c:v>
                </c:pt>
                <c:pt idx="5972">
                  <c:v>45114.875</c:v>
                </c:pt>
                <c:pt idx="5973">
                  <c:v>45114.916666666664</c:v>
                </c:pt>
                <c:pt idx="5974">
                  <c:v>45114.958333333336</c:v>
                </c:pt>
                <c:pt idx="5975">
                  <c:v>45115</c:v>
                </c:pt>
                <c:pt idx="5976">
                  <c:v>45115.041666666664</c:v>
                </c:pt>
                <c:pt idx="5977">
                  <c:v>45115.083333333336</c:v>
                </c:pt>
                <c:pt idx="5978">
                  <c:v>45115.125</c:v>
                </c:pt>
                <c:pt idx="5979">
                  <c:v>45115.166666666664</c:v>
                </c:pt>
                <c:pt idx="5980">
                  <c:v>45115.208333333336</c:v>
                </c:pt>
                <c:pt idx="5981">
                  <c:v>45115.25</c:v>
                </c:pt>
                <c:pt idx="5982">
                  <c:v>45115.291666666664</c:v>
                </c:pt>
                <c:pt idx="5983">
                  <c:v>45115.333333333336</c:v>
                </c:pt>
                <c:pt idx="5984">
                  <c:v>45115.375</c:v>
                </c:pt>
                <c:pt idx="5985">
                  <c:v>45115.416666666664</c:v>
                </c:pt>
                <c:pt idx="5986">
                  <c:v>45115.458333333336</c:v>
                </c:pt>
                <c:pt idx="5987">
                  <c:v>45115.5</c:v>
                </c:pt>
                <c:pt idx="5988">
                  <c:v>45115.541666666664</c:v>
                </c:pt>
                <c:pt idx="5989">
                  <c:v>45115.583333333336</c:v>
                </c:pt>
                <c:pt idx="5990">
                  <c:v>45115.625</c:v>
                </c:pt>
                <c:pt idx="5991">
                  <c:v>45115.666666666664</c:v>
                </c:pt>
                <c:pt idx="5992">
                  <c:v>45115.708333333336</c:v>
                </c:pt>
                <c:pt idx="5993">
                  <c:v>45115.75</c:v>
                </c:pt>
                <c:pt idx="5994">
                  <c:v>45115.791666666664</c:v>
                </c:pt>
                <c:pt idx="5995">
                  <c:v>45115.833333333336</c:v>
                </c:pt>
                <c:pt idx="5996">
                  <c:v>45115.875</c:v>
                </c:pt>
                <c:pt idx="5997">
                  <c:v>45115.916666666664</c:v>
                </c:pt>
                <c:pt idx="5998">
                  <c:v>45115.958333333336</c:v>
                </c:pt>
                <c:pt idx="5999">
                  <c:v>45116</c:v>
                </c:pt>
                <c:pt idx="6000">
                  <c:v>45116.041666666664</c:v>
                </c:pt>
                <c:pt idx="6001">
                  <c:v>45116.083333333336</c:v>
                </c:pt>
                <c:pt idx="6002">
                  <c:v>45116.125</c:v>
                </c:pt>
                <c:pt idx="6003">
                  <c:v>45116.166666666664</c:v>
                </c:pt>
                <c:pt idx="6004">
                  <c:v>45116.208333333336</c:v>
                </c:pt>
                <c:pt idx="6005">
                  <c:v>45116.25</c:v>
                </c:pt>
                <c:pt idx="6006">
                  <c:v>45116.291666666664</c:v>
                </c:pt>
                <c:pt idx="6007">
                  <c:v>45116.333333333336</c:v>
                </c:pt>
                <c:pt idx="6008">
                  <c:v>45116.375</c:v>
                </c:pt>
                <c:pt idx="6009">
                  <c:v>45116.416666666664</c:v>
                </c:pt>
                <c:pt idx="6010">
                  <c:v>45116.458333333336</c:v>
                </c:pt>
                <c:pt idx="6011">
                  <c:v>45116.5</c:v>
                </c:pt>
                <c:pt idx="6012">
                  <c:v>45116.541666666664</c:v>
                </c:pt>
                <c:pt idx="6013">
                  <c:v>45116.583333333336</c:v>
                </c:pt>
                <c:pt idx="6014">
                  <c:v>45116.625</c:v>
                </c:pt>
                <c:pt idx="6015">
                  <c:v>45116.666666666664</c:v>
                </c:pt>
                <c:pt idx="6016">
                  <c:v>45116.708333333336</c:v>
                </c:pt>
                <c:pt idx="6017">
                  <c:v>45116.75</c:v>
                </c:pt>
                <c:pt idx="6018">
                  <c:v>45116.791666666664</c:v>
                </c:pt>
                <c:pt idx="6019">
                  <c:v>45116.833333333336</c:v>
                </c:pt>
                <c:pt idx="6020">
                  <c:v>45116.875</c:v>
                </c:pt>
                <c:pt idx="6021">
                  <c:v>45116.916666666664</c:v>
                </c:pt>
                <c:pt idx="6022">
                  <c:v>45116.958333333336</c:v>
                </c:pt>
                <c:pt idx="6023">
                  <c:v>45117</c:v>
                </c:pt>
                <c:pt idx="6024">
                  <c:v>45117.041666666664</c:v>
                </c:pt>
                <c:pt idx="6025">
                  <c:v>45117.083333333336</c:v>
                </c:pt>
                <c:pt idx="6026">
                  <c:v>45117.125</c:v>
                </c:pt>
                <c:pt idx="6027">
                  <c:v>45117.166666666664</c:v>
                </c:pt>
                <c:pt idx="6028">
                  <c:v>45117.208333333336</c:v>
                </c:pt>
                <c:pt idx="6029">
                  <c:v>45117.25</c:v>
                </c:pt>
                <c:pt idx="6030">
                  <c:v>45117.291666666664</c:v>
                </c:pt>
                <c:pt idx="6031">
                  <c:v>45117.333333333336</c:v>
                </c:pt>
                <c:pt idx="6032">
                  <c:v>45117.375</c:v>
                </c:pt>
                <c:pt idx="6033">
                  <c:v>45117.416666666664</c:v>
                </c:pt>
                <c:pt idx="6034">
                  <c:v>45117.458333333336</c:v>
                </c:pt>
                <c:pt idx="6035">
                  <c:v>45117.5</c:v>
                </c:pt>
                <c:pt idx="6036">
                  <c:v>45117.541666666664</c:v>
                </c:pt>
                <c:pt idx="6037">
                  <c:v>45117.583333333336</c:v>
                </c:pt>
                <c:pt idx="6038">
                  <c:v>45117.625</c:v>
                </c:pt>
                <c:pt idx="6039">
                  <c:v>45117.666666666664</c:v>
                </c:pt>
                <c:pt idx="6040">
                  <c:v>45117.708333333336</c:v>
                </c:pt>
                <c:pt idx="6041">
                  <c:v>45117.75</c:v>
                </c:pt>
                <c:pt idx="6042">
                  <c:v>45117.791666666664</c:v>
                </c:pt>
                <c:pt idx="6043">
                  <c:v>45117.833333333336</c:v>
                </c:pt>
                <c:pt idx="6044">
                  <c:v>45117.875</c:v>
                </c:pt>
                <c:pt idx="6045">
                  <c:v>45117.916666666664</c:v>
                </c:pt>
                <c:pt idx="6046">
                  <c:v>45117.958333333336</c:v>
                </c:pt>
                <c:pt idx="6047">
                  <c:v>45118</c:v>
                </c:pt>
                <c:pt idx="6048">
                  <c:v>45118.041666666664</c:v>
                </c:pt>
                <c:pt idx="6049">
                  <c:v>45118.083333333336</c:v>
                </c:pt>
                <c:pt idx="6050">
                  <c:v>45118.125</c:v>
                </c:pt>
                <c:pt idx="6051">
                  <c:v>45118.166666666664</c:v>
                </c:pt>
                <c:pt idx="6052">
                  <c:v>45118.208333333336</c:v>
                </c:pt>
                <c:pt idx="6053">
                  <c:v>45118.25</c:v>
                </c:pt>
                <c:pt idx="6054">
                  <c:v>45118.291666666664</c:v>
                </c:pt>
                <c:pt idx="6055">
                  <c:v>45118.333333333336</c:v>
                </c:pt>
                <c:pt idx="6056">
                  <c:v>45118.375</c:v>
                </c:pt>
                <c:pt idx="6057">
                  <c:v>45118.416666666664</c:v>
                </c:pt>
                <c:pt idx="6058">
                  <c:v>45118.458333333336</c:v>
                </c:pt>
                <c:pt idx="6059">
                  <c:v>45118.5</c:v>
                </c:pt>
                <c:pt idx="6060">
                  <c:v>45118.541666666664</c:v>
                </c:pt>
                <c:pt idx="6061">
                  <c:v>45118.583333333336</c:v>
                </c:pt>
                <c:pt idx="6062">
                  <c:v>45118.625</c:v>
                </c:pt>
                <c:pt idx="6063">
                  <c:v>45118.666666666664</c:v>
                </c:pt>
                <c:pt idx="6064">
                  <c:v>45118.708333333336</c:v>
                </c:pt>
                <c:pt idx="6065">
                  <c:v>45118.75</c:v>
                </c:pt>
                <c:pt idx="6066">
                  <c:v>45118.791666666664</c:v>
                </c:pt>
                <c:pt idx="6067">
                  <c:v>45118.833333333336</c:v>
                </c:pt>
                <c:pt idx="6068">
                  <c:v>45118.875</c:v>
                </c:pt>
                <c:pt idx="6069">
                  <c:v>45118.916666666664</c:v>
                </c:pt>
                <c:pt idx="6070">
                  <c:v>45118.958333333336</c:v>
                </c:pt>
                <c:pt idx="6071">
                  <c:v>45119</c:v>
                </c:pt>
                <c:pt idx="6072">
                  <c:v>45119.041666666664</c:v>
                </c:pt>
                <c:pt idx="6073">
                  <c:v>45119.083333333336</c:v>
                </c:pt>
                <c:pt idx="6074">
                  <c:v>45119.125</c:v>
                </c:pt>
                <c:pt idx="6075">
                  <c:v>45119.166666666664</c:v>
                </c:pt>
                <c:pt idx="6076">
                  <c:v>45119.208333333336</c:v>
                </c:pt>
                <c:pt idx="6077">
                  <c:v>45119.25</c:v>
                </c:pt>
                <c:pt idx="6078">
                  <c:v>45119.291666666664</c:v>
                </c:pt>
                <c:pt idx="6079">
                  <c:v>45119.333333333336</c:v>
                </c:pt>
                <c:pt idx="6080">
                  <c:v>45119.375</c:v>
                </c:pt>
                <c:pt idx="6081">
                  <c:v>45119.416666666664</c:v>
                </c:pt>
                <c:pt idx="6082">
                  <c:v>45119.458333333336</c:v>
                </c:pt>
                <c:pt idx="6083">
                  <c:v>45119.5</c:v>
                </c:pt>
                <c:pt idx="6084">
                  <c:v>45119.541666666664</c:v>
                </c:pt>
                <c:pt idx="6085">
                  <c:v>45119.583333333336</c:v>
                </c:pt>
                <c:pt idx="6086">
                  <c:v>45119.625</c:v>
                </c:pt>
                <c:pt idx="6087">
                  <c:v>45119.666666666664</c:v>
                </c:pt>
                <c:pt idx="6088">
                  <c:v>45119.708333333336</c:v>
                </c:pt>
                <c:pt idx="6089">
                  <c:v>45119.75</c:v>
                </c:pt>
                <c:pt idx="6090">
                  <c:v>45119.791666666664</c:v>
                </c:pt>
                <c:pt idx="6091">
                  <c:v>45119.833333333336</c:v>
                </c:pt>
                <c:pt idx="6092">
                  <c:v>45119.875</c:v>
                </c:pt>
                <c:pt idx="6093">
                  <c:v>45119.916666666664</c:v>
                </c:pt>
                <c:pt idx="6094">
                  <c:v>45119.958333333336</c:v>
                </c:pt>
                <c:pt idx="6095">
                  <c:v>45120</c:v>
                </c:pt>
                <c:pt idx="6096">
                  <c:v>45120.041666666664</c:v>
                </c:pt>
                <c:pt idx="6097">
                  <c:v>45120.083333333336</c:v>
                </c:pt>
                <c:pt idx="6098">
                  <c:v>45120.125</c:v>
                </c:pt>
                <c:pt idx="6099">
                  <c:v>45120.166666666664</c:v>
                </c:pt>
                <c:pt idx="6100">
                  <c:v>45120.208333333336</c:v>
                </c:pt>
                <c:pt idx="6101">
                  <c:v>45120.25</c:v>
                </c:pt>
                <c:pt idx="6102">
                  <c:v>45120.291666666664</c:v>
                </c:pt>
                <c:pt idx="6103">
                  <c:v>45120.333333333336</c:v>
                </c:pt>
                <c:pt idx="6104">
                  <c:v>45120.375</c:v>
                </c:pt>
                <c:pt idx="6105">
                  <c:v>45120.416666666664</c:v>
                </c:pt>
                <c:pt idx="6106">
                  <c:v>45120.458333333336</c:v>
                </c:pt>
                <c:pt idx="6107">
                  <c:v>45120.5</c:v>
                </c:pt>
                <c:pt idx="6108">
                  <c:v>45120.541666666664</c:v>
                </c:pt>
                <c:pt idx="6109">
                  <c:v>45120.583333333336</c:v>
                </c:pt>
                <c:pt idx="6110">
                  <c:v>45120.625</c:v>
                </c:pt>
                <c:pt idx="6111">
                  <c:v>45120.666666666664</c:v>
                </c:pt>
                <c:pt idx="6112">
                  <c:v>45120.708333333336</c:v>
                </c:pt>
                <c:pt idx="6113">
                  <c:v>45120.75</c:v>
                </c:pt>
                <c:pt idx="6114">
                  <c:v>45120.791666666664</c:v>
                </c:pt>
                <c:pt idx="6115">
                  <c:v>45120.833333333336</c:v>
                </c:pt>
                <c:pt idx="6116">
                  <c:v>45120.875</c:v>
                </c:pt>
                <c:pt idx="6117">
                  <c:v>45120.916666666664</c:v>
                </c:pt>
                <c:pt idx="6118">
                  <c:v>45120.958333333336</c:v>
                </c:pt>
                <c:pt idx="6119">
                  <c:v>45121</c:v>
                </c:pt>
                <c:pt idx="6120">
                  <c:v>45121.041666666664</c:v>
                </c:pt>
                <c:pt idx="6121">
                  <c:v>45121.083333333336</c:v>
                </c:pt>
                <c:pt idx="6122">
                  <c:v>45121.125</c:v>
                </c:pt>
                <c:pt idx="6123">
                  <c:v>45121.166666666664</c:v>
                </c:pt>
                <c:pt idx="6124">
                  <c:v>45121.208333333336</c:v>
                </c:pt>
                <c:pt idx="6125">
                  <c:v>45121.25</c:v>
                </c:pt>
                <c:pt idx="6126">
                  <c:v>45121.291666666664</c:v>
                </c:pt>
                <c:pt idx="6127">
                  <c:v>45121.333333333336</c:v>
                </c:pt>
                <c:pt idx="6128">
                  <c:v>45121.375</c:v>
                </c:pt>
                <c:pt idx="6129">
                  <c:v>45121.416666666664</c:v>
                </c:pt>
                <c:pt idx="6130">
                  <c:v>45121.458333333336</c:v>
                </c:pt>
                <c:pt idx="6131">
                  <c:v>45121.5</c:v>
                </c:pt>
                <c:pt idx="6132">
                  <c:v>45121.541666666664</c:v>
                </c:pt>
                <c:pt idx="6133">
                  <c:v>45121.583333333336</c:v>
                </c:pt>
                <c:pt idx="6134">
                  <c:v>45121.625</c:v>
                </c:pt>
                <c:pt idx="6135">
                  <c:v>45121.666666666664</c:v>
                </c:pt>
                <c:pt idx="6136">
                  <c:v>45121.708333333336</c:v>
                </c:pt>
                <c:pt idx="6137">
                  <c:v>45121.75</c:v>
                </c:pt>
                <c:pt idx="6138">
                  <c:v>45121.791666666664</c:v>
                </c:pt>
                <c:pt idx="6139">
                  <c:v>45121.833333333336</c:v>
                </c:pt>
                <c:pt idx="6140">
                  <c:v>45121.875</c:v>
                </c:pt>
                <c:pt idx="6141">
                  <c:v>45121.916666666664</c:v>
                </c:pt>
                <c:pt idx="6142">
                  <c:v>45121.958333333336</c:v>
                </c:pt>
                <c:pt idx="6143">
                  <c:v>45122</c:v>
                </c:pt>
                <c:pt idx="6144">
                  <c:v>45122.041666666664</c:v>
                </c:pt>
                <c:pt idx="6145">
                  <c:v>45122.083333333336</c:v>
                </c:pt>
                <c:pt idx="6146">
                  <c:v>45122.125</c:v>
                </c:pt>
                <c:pt idx="6147">
                  <c:v>45122.166666666664</c:v>
                </c:pt>
                <c:pt idx="6148">
                  <c:v>45122.208333333336</c:v>
                </c:pt>
                <c:pt idx="6149">
                  <c:v>45122.25</c:v>
                </c:pt>
                <c:pt idx="6150">
                  <c:v>45122.291666666664</c:v>
                </c:pt>
                <c:pt idx="6151">
                  <c:v>45122.333333333336</c:v>
                </c:pt>
                <c:pt idx="6152">
                  <c:v>45122.375</c:v>
                </c:pt>
                <c:pt idx="6153">
                  <c:v>45122.416666666664</c:v>
                </c:pt>
                <c:pt idx="6154">
                  <c:v>45122.458333333336</c:v>
                </c:pt>
                <c:pt idx="6155">
                  <c:v>45122.5</c:v>
                </c:pt>
                <c:pt idx="6156">
                  <c:v>45122.541666666664</c:v>
                </c:pt>
                <c:pt idx="6157">
                  <c:v>45122.583333333336</c:v>
                </c:pt>
                <c:pt idx="6158">
                  <c:v>45122.625</c:v>
                </c:pt>
                <c:pt idx="6159">
                  <c:v>45122.666666666664</c:v>
                </c:pt>
                <c:pt idx="6160">
                  <c:v>45122.708333333336</c:v>
                </c:pt>
                <c:pt idx="6161">
                  <c:v>45122.75</c:v>
                </c:pt>
                <c:pt idx="6162">
                  <c:v>45122.791666666664</c:v>
                </c:pt>
                <c:pt idx="6163">
                  <c:v>45122.833333333336</c:v>
                </c:pt>
                <c:pt idx="6164">
                  <c:v>45122.875</c:v>
                </c:pt>
                <c:pt idx="6165">
                  <c:v>45122.916666666664</c:v>
                </c:pt>
                <c:pt idx="6166">
                  <c:v>45122.958333333336</c:v>
                </c:pt>
                <c:pt idx="6167">
                  <c:v>45123</c:v>
                </c:pt>
                <c:pt idx="6168">
                  <c:v>45123.041666666664</c:v>
                </c:pt>
                <c:pt idx="6169">
                  <c:v>45123.083333333336</c:v>
                </c:pt>
                <c:pt idx="6170">
                  <c:v>45123.125</c:v>
                </c:pt>
                <c:pt idx="6171">
                  <c:v>45123.166666666664</c:v>
                </c:pt>
                <c:pt idx="6172">
                  <c:v>45123.208333333336</c:v>
                </c:pt>
                <c:pt idx="6173">
                  <c:v>45123.25</c:v>
                </c:pt>
                <c:pt idx="6174">
                  <c:v>45123.291666666664</c:v>
                </c:pt>
                <c:pt idx="6175">
                  <c:v>45123.333333333336</c:v>
                </c:pt>
                <c:pt idx="6176">
                  <c:v>45123.375</c:v>
                </c:pt>
                <c:pt idx="6177">
                  <c:v>45123.416666666664</c:v>
                </c:pt>
                <c:pt idx="6178">
                  <c:v>45123.458333333336</c:v>
                </c:pt>
                <c:pt idx="6179">
                  <c:v>45123.5</c:v>
                </c:pt>
                <c:pt idx="6180">
                  <c:v>45123.541666666664</c:v>
                </c:pt>
                <c:pt idx="6181">
                  <c:v>45123.583333333336</c:v>
                </c:pt>
                <c:pt idx="6182">
                  <c:v>45123.625</c:v>
                </c:pt>
                <c:pt idx="6183">
                  <c:v>45123.666666666664</c:v>
                </c:pt>
                <c:pt idx="6184">
                  <c:v>45123.708333333336</c:v>
                </c:pt>
                <c:pt idx="6185">
                  <c:v>45123.75</c:v>
                </c:pt>
                <c:pt idx="6186">
                  <c:v>45123.791666666664</c:v>
                </c:pt>
                <c:pt idx="6187">
                  <c:v>45123.833333333336</c:v>
                </c:pt>
                <c:pt idx="6188">
                  <c:v>45123.875</c:v>
                </c:pt>
                <c:pt idx="6189">
                  <c:v>45123.916666666664</c:v>
                </c:pt>
                <c:pt idx="6190">
                  <c:v>45123.958333333336</c:v>
                </c:pt>
                <c:pt idx="6191">
                  <c:v>45124</c:v>
                </c:pt>
                <c:pt idx="6192">
                  <c:v>45124.041666666664</c:v>
                </c:pt>
                <c:pt idx="6193">
                  <c:v>45124.083333333336</c:v>
                </c:pt>
                <c:pt idx="6194">
                  <c:v>45124.125</c:v>
                </c:pt>
                <c:pt idx="6195">
                  <c:v>45124.166666666664</c:v>
                </c:pt>
                <c:pt idx="6196">
                  <c:v>45124.208333333336</c:v>
                </c:pt>
                <c:pt idx="6197">
                  <c:v>45124.25</c:v>
                </c:pt>
                <c:pt idx="6198">
                  <c:v>45124.291666666664</c:v>
                </c:pt>
                <c:pt idx="6199">
                  <c:v>45124.333333333336</c:v>
                </c:pt>
                <c:pt idx="6200">
                  <c:v>45124.375</c:v>
                </c:pt>
                <c:pt idx="6201">
                  <c:v>45124.416666666664</c:v>
                </c:pt>
                <c:pt idx="6202">
                  <c:v>45124.458333333336</c:v>
                </c:pt>
                <c:pt idx="6203">
                  <c:v>45124.5</c:v>
                </c:pt>
                <c:pt idx="6204">
                  <c:v>45124.541666666664</c:v>
                </c:pt>
                <c:pt idx="6205">
                  <c:v>45124.583333333336</c:v>
                </c:pt>
                <c:pt idx="6206">
                  <c:v>45124.625</c:v>
                </c:pt>
                <c:pt idx="6207">
                  <c:v>45124.666666666664</c:v>
                </c:pt>
                <c:pt idx="6208">
                  <c:v>45124.708333333336</c:v>
                </c:pt>
                <c:pt idx="6209">
                  <c:v>45124.75</c:v>
                </c:pt>
                <c:pt idx="6210">
                  <c:v>45124.791666666664</c:v>
                </c:pt>
                <c:pt idx="6211">
                  <c:v>45124.833333333336</c:v>
                </c:pt>
                <c:pt idx="6212">
                  <c:v>45124.875</c:v>
                </c:pt>
                <c:pt idx="6213">
                  <c:v>45124.916666666664</c:v>
                </c:pt>
                <c:pt idx="6214">
                  <c:v>45124.958333333336</c:v>
                </c:pt>
                <c:pt idx="6215">
                  <c:v>45125</c:v>
                </c:pt>
                <c:pt idx="6216">
                  <c:v>45125.041666666664</c:v>
                </c:pt>
                <c:pt idx="6217">
                  <c:v>45125.083333333336</c:v>
                </c:pt>
                <c:pt idx="6218">
                  <c:v>45125.125</c:v>
                </c:pt>
                <c:pt idx="6219">
                  <c:v>45125.166666666664</c:v>
                </c:pt>
                <c:pt idx="6220">
                  <c:v>45125.208333333336</c:v>
                </c:pt>
                <c:pt idx="6221">
                  <c:v>45125.25</c:v>
                </c:pt>
                <c:pt idx="6222">
                  <c:v>45125.291666666664</c:v>
                </c:pt>
                <c:pt idx="6223">
                  <c:v>45125.333333333336</c:v>
                </c:pt>
                <c:pt idx="6224">
                  <c:v>45125.375</c:v>
                </c:pt>
                <c:pt idx="6225">
                  <c:v>45125.416666666664</c:v>
                </c:pt>
                <c:pt idx="6226">
                  <c:v>45125.458333333336</c:v>
                </c:pt>
                <c:pt idx="6227">
                  <c:v>45125.5</c:v>
                </c:pt>
                <c:pt idx="6228">
                  <c:v>45125.541666666664</c:v>
                </c:pt>
                <c:pt idx="6229">
                  <c:v>45125.583333333336</c:v>
                </c:pt>
                <c:pt idx="6230">
                  <c:v>45125.625</c:v>
                </c:pt>
                <c:pt idx="6231">
                  <c:v>45125.666666666664</c:v>
                </c:pt>
                <c:pt idx="6232">
                  <c:v>45125.708333333336</c:v>
                </c:pt>
                <c:pt idx="6233">
                  <c:v>45125.75</c:v>
                </c:pt>
                <c:pt idx="6234">
                  <c:v>45125.791666666664</c:v>
                </c:pt>
                <c:pt idx="6235">
                  <c:v>45125.833333333336</c:v>
                </c:pt>
                <c:pt idx="6236">
                  <c:v>45125.875</c:v>
                </c:pt>
                <c:pt idx="6237">
                  <c:v>45125.916666666664</c:v>
                </c:pt>
                <c:pt idx="6238">
                  <c:v>45125.958333333336</c:v>
                </c:pt>
                <c:pt idx="6239">
                  <c:v>45126</c:v>
                </c:pt>
                <c:pt idx="6240">
                  <c:v>45126.041666666664</c:v>
                </c:pt>
                <c:pt idx="6241">
                  <c:v>45126.083333333336</c:v>
                </c:pt>
                <c:pt idx="6242">
                  <c:v>45126.125</c:v>
                </c:pt>
                <c:pt idx="6243">
                  <c:v>45126.166666666664</c:v>
                </c:pt>
                <c:pt idx="6244">
                  <c:v>45126.208333333336</c:v>
                </c:pt>
                <c:pt idx="6245">
                  <c:v>45126.25</c:v>
                </c:pt>
                <c:pt idx="6246">
                  <c:v>45126.291666666664</c:v>
                </c:pt>
                <c:pt idx="6247">
                  <c:v>45126.333333333336</c:v>
                </c:pt>
                <c:pt idx="6248">
                  <c:v>45126.375</c:v>
                </c:pt>
                <c:pt idx="6249">
                  <c:v>45126.416666666664</c:v>
                </c:pt>
                <c:pt idx="6250">
                  <c:v>45126.458333333336</c:v>
                </c:pt>
                <c:pt idx="6251">
                  <c:v>45126.5</c:v>
                </c:pt>
                <c:pt idx="6252">
                  <c:v>45126.541666666664</c:v>
                </c:pt>
                <c:pt idx="6253">
                  <c:v>45126.583333333336</c:v>
                </c:pt>
                <c:pt idx="6254">
                  <c:v>45126.625</c:v>
                </c:pt>
                <c:pt idx="6255">
                  <c:v>45126.666666666664</c:v>
                </c:pt>
                <c:pt idx="6256">
                  <c:v>45126.708333333336</c:v>
                </c:pt>
                <c:pt idx="6257">
                  <c:v>45126.75</c:v>
                </c:pt>
                <c:pt idx="6258">
                  <c:v>45126.791666666664</c:v>
                </c:pt>
                <c:pt idx="6259">
                  <c:v>45126.833333333336</c:v>
                </c:pt>
                <c:pt idx="6260">
                  <c:v>45126.875</c:v>
                </c:pt>
                <c:pt idx="6261">
                  <c:v>45126.916666666664</c:v>
                </c:pt>
                <c:pt idx="6262">
                  <c:v>45126.958333333336</c:v>
                </c:pt>
                <c:pt idx="6263">
                  <c:v>45127</c:v>
                </c:pt>
                <c:pt idx="6264">
                  <c:v>45127.041666666664</c:v>
                </c:pt>
                <c:pt idx="6265">
                  <c:v>45127.083333333336</c:v>
                </c:pt>
                <c:pt idx="6266">
                  <c:v>45127.125</c:v>
                </c:pt>
                <c:pt idx="6267">
                  <c:v>45127.166666666664</c:v>
                </c:pt>
                <c:pt idx="6268">
                  <c:v>45127.208333333336</c:v>
                </c:pt>
                <c:pt idx="6269">
                  <c:v>45127.25</c:v>
                </c:pt>
                <c:pt idx="6270">
                  <c:v>45127.291666666664</c:v>
                </c:pt>
                <c:pt idx="6271">
                  <c:v>45127.333333333336</c:v>
                </c:pt>
                <c:pt idx="6272">
                  <c:v>45127.375</c:v>
                </c:pt>
                <c:pt idx="6273">
                  <c:v>45127.416666666664</c:v>
                </c:pt>
                <c:pt idx="6274">
                  <c:v>45127.458333333336</c:v>
                </c:pt>
                <c:pt idx="6275">
                  <c:v>45127.5</c:v>
                </c:pt>
                <c:pt idx="6276">
                  <c:v>45127.541666666664</c:v>
                </c:pt>
                <c:pt idx="6277">
                  <c:v>45127.583333333336</c:v>
                </c:pt>
                <c:pt idx="6278">
                  <c:v>45127.625</c:v>
                </c:pt>
                <c:pt idx="6279">
                  <c:v>45127.666666666664</c:v>
                </c:pt>
                <c:pt idx="6280">
                  <c:v>45127.708333333336</c:v>
                </c:pt>
                <c:pt idx="6281">
                  <c:v>45127.75</c:v>
                </c:pt>
                <c:pt idx="6282">
                  <c:v>45127.791666666664</c:v>
                </c:pt>
                <c:pt idx="6283">
                  <c:v>45127.833333333336</c:v>
                </c:pt>
                <c:pt idx="6284">
                  <c:v>45127.875</c:v>
                </c:pt>
                <c:pt idx="6285">
                  <c:v>45127.916666666664</c:v>
                </c:pt>
                <c:pt idx="6286">
                  <c:v>45127.958333333336</c:v>
                </c:pt>
                <c:pt idx="6287">
                  <c:v>45128</c:v>
                </c:pt>
                <c:pt idx="6288">
                  <c:v>45128.041666666664</c:v>
                </c:pt>
                <c:pt idx="6289">
                  <c:v>45128.083333333336</c:v>
                </c:pt>
                <c:pt idx="6290">
                  <c:v>45128.125</c:v>
                </c:pt>
                <c:pt idx="6291">
                  <c:v>45128.166666666664</c:v>
                </c:pt>
                <c:pt idx="6292">
                  <c:v>45128.208333333336</c:v>
                </c:pt>
                <c:pt idx="6293">
                  <c:v>45128.25</c:v>
                </c:pt>
                <c:pt idx="6294">
                  <c:v>45128.291666666664</c:v>
                </c:pt>
                <c:pt idx="6295">
                  <c:v>45128.333333333336</c:v>
                </c:pt>
                <c:pt idx="6296">
                  <c:v>45128.375</c:v>
                </c:pt>
                <c:pt idx="6297">
                  <c:v>45128.416666666664</c:v>
                </c:pt>
                <c:pt idx="6298">
                  <c:v>45128.458333333336</c:v>
                </c:pt>
                <c:pt idx="6299">
                  <c:v>45128.5</c:v>
                </c:pt>
                <c:pt idx="6300">
                  <c:v>45128.541666666664</c:v>
                </c:pt>
                <c:pt idx="6301">
                  <c:v>45128.583333333336</c:v>
                </c:pt>
                <c:pt idx="6302">
                  <c:v>45128.625</c:v>
                </c:pt>
                <c:pt idx="6303">
                  <c:v>45128.666666666664</c:v>
                </c:pt>
                <c:pt idx="6304">
                  <c:v>45128.708333333336</c:v>
                </c:pt>
                <c:pt idx="6305">
                  <c:v>45128.75</c:v>
                </c:pt>
                <c:pt idx="6306">
                  <c:v>45128.791666666664</c:v>
                </c:pt>
                <c:pt idx="6307">
                  <c:v>45128.833333333336</c:v>
                </c:pt>
                <c:pt idx="6308">
                  <c:v>45128.875</c:v>
                </c:pt>
                <c:pt idx="6309">
                  <c:v>45128.916666666664</c:v>
                </c:pt>
                <c:pt idx="6310">
                  <c:v>45128.958333333336</c:v>
                </c:pt>
                <c:pt idx="6311">
                  <c:v>45129</c:v>
                </c:pt>
                <c:pt idx="6312">
                  <c:v>45129.041666666664</c:v>
                </c:pt>
                <c:pt idx="6313">
                  <c:v>45129.083333333336</c:v>
                </c:pt>
                <c:pt idx="6314">
                  <c:v>45129.125</c:v>
                </c:pt>
                <c:pt idx="6315">
                  <c:v>45129.166666666664</c:v>
                </c:pt>
                <c:pt idx="6316">
                  <c:v>45129.208333333336</c:v>
                </c:pt>
                <c:pt idx="6317">
                  <c:v>45129.25</c:v>
                </c:pt>
                <c:pt idx="6318">
                  <c:v>45129.291666666664</c:v>
                </c:pt>
                <c:pt idx="6319">
                  <c:v>45129.333333333336</c:v>
                </c:pt>
                <c:pt idx="6320">
                  <c:v>45129.375</c:v>
                </c:pt>
                <c:pt idx="6321">
                  <c:v>45129.416666666664</c:v>
                </c:pt>
                <c:pt idx="6322">
                  <c:v>45129.458333333336</c:v>
                </c:pt>
                <c:pt idx="6323">
                  <c:v>45129.5</c:v>
                </c:pt>
                <c:pt idx="6324">
                  <c:v>45129.541666666664</c:v>
                </c:pt>
                <c:pt idx="6325">
                  <c:v>45129.583333333336</c:v>
                </c:pt>
                <c:pt idx="6326">
                  <c:v>45129.625</c:v>
                </c:pt>
                <c:pt idx="6327">
                  <c:v>45129.666666666664</c:v>
                </c:pt>
                <c:pt idx="6328">
                  <c:v>45129.708333333336</c:v>
                </c:pt>
                <c:pt idx="6329">
                  <c:v>45129.75</c:v>
                </c:pt>
                <c:pt idx="6330">
                  <c:v>45129.791666666664</c:v>
                </c:pt>
                <c:pt idx="6331">
                  <c:v>45129.833333333336</c:v>
                </c:pt>
                <c:pt idx="6332">
                  <c:v>45129.875</c:v>
                </c:pt>
                <c:pt idx="6333">
                  <c:v>45129.916666666664</c:v>
                </c:pt>
                <c:pt idx="6334">
                  <c:v>45129.958333333336</c:v>
                </c:pt>
                <c:pt idx="6335">
                  <c:v>45130</c:v>
                </c:pt>
                <c:pt idx="6336">
                  <c:v>45130.041666666664</c:v>
                </c:pt>
                <c:pt idx="6337">
                  <c:v>45130.083333333336</c:v>
                </c:pt>
                <c:pt idx="6338">
                  <c:v>45130.125</c:v>
                </c:pt>
                <c:pt idx="6339">
                  <c:v>45130.166666666664</c:v>
                </c:pt>
                <c:pt idx="6340">
                  <c:v>45130.208333333336</c:v>
                </c:pt>
                <c:pt idx="6341">
                  <c:v>45130.25</c:v>
                </c:pt>
                <c:pt idx="6342">
                  <c:v>45130.291666666664</c:v>
                </c:pt>
                <c:pt idx="6343">
                  <c:v>45130.333333333336</c:v>
                </c:pt>
                <c:pt idx="6344">
                  <c:v>45130.375</c:v>
                </c:pt>
                <c:pt idx="6345">
                  <c:v>45130.416666666664</c:v>
                </c:pt>
                <c:pt idx="6346">
                  <c:v>45130.458333333336</c:v>
                </c:pt>
                <c:pt idx="6347">
                  <c:v>45130.5</c:v>
                </c:pt>
                <c:pt idx="6348">
                  <c:v>45130.541666666664</c:v>
                </c:pt>
                <c:pt idx="6349">
                  <c:v>45130.583333333336</c:v>
                </c:pt>
                <c:pt idx="6350">
                  <c:v>45130.625</c:v>
                </c:pt>
                <c:pt idx="6351">
                  <c:v>45130.666666666664</c:v>
                </c:pt>
                <c:pt idx="6352">
                  <c:v>45130.708333333336</c:v>
                </c:pt>
                <c:pt idx="6353">
                  <c:v>45130.75</c:v>
                </c:pt>
                <c:pt idx="6354">
                  <c:v>45130.791666666664</c:v>
                </c:pt>
                <c:pt idx="6355">
                  <c:v>45130.833333333336</c:v>
                </c:pt>
                <c:pt idx="6356">
                  <c:v>45130.875</c:v>
                </c:pt>
                <c:pt idx="6357">
                  <c:v>45130.916666666664</c:v>
                </c:pt>
                <c:pt idx="6358">
                  <c:v>45130.958333333336</c:v>
                </c:pt>
                <c:pt idx="6359">
                  <c:v>45131</c:v>
                </c:pt>
                <c:pt idx="6360">
                  <c:v>45131.041666666664</c:v>
                </c:pt>
                <c:pt idx="6361">
                  <c:v>45131.083333333336</c:v>
                </c:pt>
                <c:pt idx="6362">
                  <c:v>45131.125</c:v>
                </c:pt>
                <c:pt idx="6363">
                  <c:v>45131.166666666664</c:v>
                </c:pt>
                <c:pt idx="6364">
                  <c:v>45131.208333333336</c:v>
                </c:pt>
                <c:pt idx="6365">
                  <c:v>45131.25</c:v>
                </c:pt>
                <c:pt idx="6366">
                  <c:v>45131.291666666664</c:v>
                </c:pt>
                <c:pt idx="6367">
                  <c:v>45131.333333333336</c:v>
                </c:pt>
                <c:pt idx="6368">
                  <c:v>45131.375</c:v>
                </c:pt>
                <c:pt idx="6369">
                  <c:v>45131.416666666664</c:v>
                </c:pt>
                <c:pt idx="6370">
                  <c:v>45131.458333333336</c:v>
                </c:pt>
                <c:pt idx="6371">
                  <c:v>45131.5</c:v>
                </c:pt>
                <c:pt idx="6372">
                  <c:v>45131.541666666664</c:v>
                </c:pt>
                <c:pt idx="6373">
                  <c:v>45131.583333333336</c:v>
                </c:pt>
                <c:pt idx="6374">
                  <c:v>45131.625</c:v>
                </c:pt>
                <c:pt idx="6375">
                  <c:v>45131.666666666664</c:v>
                </c:pt>
                <c:pt idx="6376">
                  <c:v>45131.708333333336</c:v>
                </c:pt>
                <c:pt idx="6377">
                  <c:v>45131.75</c:v>
                </c:pt>
                <c:pt idx="6378">
                  <c:v>45131.791666666664</c:v>
                </c:pt>
                <c:pt idx="6379">
                  <c:v>45131.833333333336</c:v>
                </c:pt>
                <c:pt idx="6380">
                  <c:v>45131.875</c:v>
                </c:pt>
                <c:pt idx="6381">
                  <c:v>45131.916666666664</c:v>
                </c:pt>
                <c:pt idx="6382">
                  <c:v>45131.958333333336</c:v>
                </c:pt>
                <c:pt idx="6383">
                  <c:v>45132</c:v>
                </c:pt>
                <c:pt idx="6384">
                  <c:v>45132.041666666664</c:v>
                </c:pt>
                <c:pt idx="6385">
                  <c:v>45132.083333333336</c:v>
                </c:pt>
                <c:pt idx="6386">
                  <c:v>45132.125</c:v>
                </c:pt>
                <c:pt idx="6387">
                  <c:v>45132.166666666664</c:v>
                </c:pt>
                <c:pt idx="6388">
                  <c:v>45132.208333333336</c:v>
                </c:pt>
                <c:pt idx="6389">
                  <c:v>45132.25</c:v>
                </c:pt>
                <c:pt idx="6390">
                  <c:v>45132.291666666664</c:v>
                </c:pt>
                <c:pt idx="6391">
                  <c:v>45132.333333333336</c:v>
                </c:pt>
                <c:pt idx="6392">
                  <c:v>45132.375</c:v>
                </c:pt>
                <c:pt idx="6393">
                  <c:v>45132.416666666664</c:v>
                </c:pt>
                <c:pt idx="6394">
                  <c:v>45132.458333333336</c:v>
                </c:pt>
                <c:pt idx="6395">
                  <c:v>45132.5</c:v>
                </c:pt>
                <c:pt idx="6396">
                  <c:v>45132.541666666664</c:v>
                </c:pt>
                <c:pt idx="6397">
                  <c:v>45132.583333333336</c:v>
                </c:pt>
                <c:pt idx="6398">
                  <c:v>45132.625</c:v>
                </c:pt>
                <c:pt idx="6399">
                  <c:v>45132.666666666664</c:v>
                </c:pt>
                <c:pt idx="6400">
                  <c:v>45132.708333333336</c:v>
                </c:pt>
                <c:pt idx="6401">
                  <c:v>45132.75</c:v>
                </c:pt>
                <c:pt idx="6402">
                  <c:v>45132.791666666664</c:v>
                </c:pt>
                <c:pt idx="6403">
                  <c:v>45132.833333333336</c:v>
                </c:pt>
                <c:pt idx="6404">
                  <c:v>45132.875</c:v>
                </c:pt>
                <c:pt idx="6405">
                  <c:v>45132.916666666664</c:v>
                </c:pt>
                <c:pt idx="6406">
                  <c:v>45132.958333333336</c:v>
                </c:pt>
                <c:pt idx="6407">
                  <c:v>45133</c:v>
                </c:pt>
                <c:pt idx="6408">
                  <c:v>45133.041666666664</c:v>
                </c:pt>
                <c:pt idx="6409">
                  <c:v>45133.083333333336</c:v>
                </c:pt>
                <c:pt idx="6410">
                  <c:v>45133.125</c:v>
                </c:pt>
                <c:pt idx="6411">
                  <c:v>45133.166666666664</c:v>
                </c:pt>
                <c:pt idx="6412">
                  <c:v>45133.208333333336</c:v>
                </c:pt>
                <c:pt idx="6413">
                  <c:v>45133.25</c:v>
                </c:pt>
                <c:pt idx="6414">
                  <c:v>45133.291666666664</c:v>
                </c:pt>
                <c:pt idx="6415">
                  <c:v>45133.333333333336</c:v>
                </c:pt>
                <c:pt idx="6416">
                  <c:v>45133.375</c:v>
                </c:pt>
                <c:pt idx="6417">
                  <c:v>45133.416666666664</c:v>
                </c:pt>
                <c:pt idx="6418">
                  <c:v>45133.458333333336</c:v>
                </c:pt>
                <c:pt idx="6419">
                  <c:v>45133.5</c:v>
                </c:pt>
                <c:pt idx="6420">
                  <c:v>45133.541666666664</c:v>
                </c:pt>
                <c:pt idx="6421">
                  <c:v>45133.583333333336</c:v>
                </c:pt>
                <c:pt idx="6422">
                  <c:v>45133.625</c:v>
                </c:pt>
                <c:pt idx="6423">
                  <c:v>45133.666666666664</c:v>
                </c:pt>
                <c:pt idx="6424">
                  <c:v>45133.708333333336</c:v>
                </c:pt>
                <c:pt idx="6425">
                  <c:v>45133.75</c:v>
                </c:pt>
                <c:pt idx="6426">
                  <c:v>45133.791666666664</c:v>
                </c:pt>
                <c:pt idx="6427">
                  <c:v>45133.833333333336</c:v>
                </c:pt>
                <c:pt idx="6428">
                  <c:v>45133.875</c:v>
                </c:pt>
                <c:pt idx="6429">
                  <c:v>45133.916666666664</c:v>
                </c:pt>
                <c:pt idx="6430">
                  <c:v>45133.958333333336</c:v>
                </c:pt>
                <c:pt idx="6431">
                  <c:v>45134</c:v>
                </c:pt>
                <c:pt idx="6432">
                  <c:v>45134.041666666664</c:v>
                </c:pt>
                <c:pt idx="6433">
                  <c:v>45134.083333333336</c:v>
                </c:pt>
                <c:pt idx="6434">
                  <c:v>45134.125</c:v>
                </c:pt>
                <c:pt idx="6435">
                  <c:v>45134.166666666664</c:v>
                </c:pt>
                <c:pt idx="6436">
                  <c:v>45134.208333333336</c:v>
                </c:pt>
                <c:pt idx="6437">
                  <c:v>45134.25</c:v>
                </c:pt>
                <c:pt idx="6438">
                  <c:v>45134.291666666664</c:v>
                </c:pt>
                <c:pt idx="6439">
                  <c:v>45134.333333333336</c:v>
                </c:pt>
                <c:pt idx="6440">
                  <c:v>45134.375</c:v>
                </c:pt>
                <c:pt idx="6441">
                  <c:v>45134.416666666664</c:v>
                </c:pt>
                <c:pt idx="6442">
                  <c:v>45134.458333333336</c:v>
                </c:pt>
                <c:pt idx="6443">
                  <c:v>45134.5</c:v>
                </c:pt>
                <c:pt idx="6444">
                  <c:v>45134.541666666664</c:v>
                </c:pt>
                <c:pt idx="6445">
                  <c:v>45134.583333333336</c:v>
                </c:pt>
                <c:pt idx="6446">
                  <c:v>45134.625</c:v>
                </c:pt>
                <c:pt idx="6447">
                  <c:v>45134.666666666664</c:v>
                </c:pt>
                <c:pt idx="6448">
                  <c:v>45134.708333333336</c:v>
                </c:pt>
                <c:pt idx="6449">
                  <c:v>45134.75</c:v>
                </c:pt>
                <c:pt idx="6450">
                  <c:v>45134.791666666664</c:v>
                </c:pt>
                <c:pt idx="6451">
                  <c:v>45134.833333333336</c:v>
                </c:pt>
                <c:pt idx="6452">
                  <c:v>45134.875</c:v>
                </c:pt>
                <c:pt idx="6453">
                  <c:v>45134.916666666664</c:v>
                </c:pt>
                <c:pt idx="6454">
                  <c:v>45134.958333333336</c:v>
                </c:pt>
                <c:pt idx="6455">
                  <c:v>45135</c:v>
                </c:pt>
                <c:pt idx="6456">
                  <c:v>45135.041666666664</c:v>
                </c:pt>
                <c:pt idx="6457">
                  <c:v>45135.083333333336</c:v>
                </c:pt>
                <c:pt idx="6458">
                  <c:v>45135.125</c:v>
                </c:pt>
                <c:pt idx="6459">
                  <c:v>45135.166666666664</c:v>
                </c:pt>
                <c:pt idx="6460">
                  <c:v>45135.208333333336</c:v>
                </c:pt>
                <c:pt idx="6461">
                  <c:v>45135.25</c:v>
                </c:pt>
                <c:pt idx="6462">
                  <c:v>45135.291666666664</c:v>
                </c:pt>
                <c:pt idx="6463">
                  <c:v>45135.333333333336</c:v>
                </c:pt>
                <c:pt idx="6464">
                  <c:v>45135.375</c:v>
                </c:pt>
                <c:pt idx="6465">
                  <c:v>45135.416666666664</c:v>
                </c:pt>
                <c:pt idx="6466">
                  <c:v>45135.458333333336</c:v>
                </c:pt>
                <c:pt idx="6467">
                  <c:v>45135.5</c:v>
                </c:pt>
                <c:pt idx="6468">
                  <c:v>45135.541666666664</c:v>
                </c:pt>
                <c:pt idx="6469">
                  <c:v>45135.583333333336</c:v>
                </c:pt>
                <c:pt idx="6470">
                  <c:v>45135.625</c:v>
                </c:pt>
                <c:pt idx="6471">
                  <c:v>45135.666666666664</c:v>
                </c:pt>
                <c:pt idx="6472">
                  <c:v>45135.708333333336</c:v>
                </c:pt>
                <c:pt idx="6473">
                  <c:v>45135.75</c:v>
                </c:pt>
                <c:pt idx="6474">
                  <c:v>45135.791666666664</c:v>
                </c:pt>
                <c:pt idx="6475">
                  <c:v>45135.833333333336</c:v>
                </c:pt>
                <c:pt idx="6476">
                  <c:v>45135.875</c:v>
                </c:pt>
                <c:pt idx="6477">
                  <c:v>45135.916666666664</c:v>
                </c:pt>
                <c:pt idx="6478">
                  <c:v>45135.958333333336</c:v>
                </c:pt>
                <c:pt idx="6479">
                  <c:v>45136</c:v>
                </c:pt>
                <c:pt idx="6480">
                  <c:v>45136.041666666664</c:v>
                </c:pt>
                <c:pt idx="6481">
                  <c:v>45136.083333333336</c:v>
                </c:pt>
                <c:pt idx="6482">
                  <c:v>45136.125</c:v>
                </c:pt>
                <c:pt idx="6483">
                  <c:v>45136.166666666664</c:v>
                </c:pt>
                <c:pt idx="6484">
                  <c:v>45136.208333333336</c:v>
                </c:pt>
                <c:pt idx="6485">
                  <c:v>45136.25</c:v>
                </c:pt>
                <c:pt idx="6486">
                  <c:v>45136.291666666664</c:v>
                </c:pt>
                <c:pt idx="6487">
                  <c:v>45136.333333333336</c:v>
                </c:pt>
                <c:pt idx="6488">
                  <c:v>45136.375</c:v>
                </c:pt>
                <c:pt idx="6489">
                  <c:v>45136.416666666664</c:v>
                </c:pt>
                <c:pt idx="6490">
                  <c:v>45136.458333333336</c:v>
                </c:pt>
                <c:pt idx="6491">
                  <c:v>45136.5</c:v>
                </c:pt>
                <c:pt idx="6492">
                  <c:v>45136.541666666664</c:v>
                </c:pt>
                <c:pt idx="6493">
                  <c:v>45136.583333333336</c:v>
                </c:pt>
                <c:pt idx="6494">
                  <c:v>45136.625</c:v>
                </c:pt>
                <c:pt idx="6495">
                  <c:v>45136.666666666664</c:v>
                </c:pt>
                <c:pt idx="6496">
                  <c:v>45136.708333333336</c:v>
                </c:pt>
                <c:pt idx="6497">
                  <c:v>45136.75</c:v>
                </c:pt>
                <c:pt idx="6498">
                  <c:v>45136.791666666664</c:v>
                </c:pt>
                <c:pt idx="6499">
                  <c:v>45136.833333333336</c:v>
                </c:pt>
                <c:pt idx="6500">
                  <c:v>45136.875</c:v>
                </c:pt>
                <c:pt idx="6501">
                  <c:v>45136.916666666664</c:v>
                </c:pt>
                <c:pt idx="6502">
                  <c:v>45136.958333333336</c:v>
                </c:pt>
                <c:pt idx="6503">
                  <c:v>45137</c:v>
                </c:pt>
                <c:pt idx="6504">
                  <c:v>45137.041666666664</c:v>
                </c:pt>
                <c:pt idx="6505">
                  <c:v>45137.083333333336</c:v>
                </c:pt>
                <c:pt idx="6506">
                  <c:v>45137.125</c:v>
                </c:pt>
                <c:pt idx="6507">
                  <c:v>45137.166666666664</c:v>
                </c:pt>
                <c:pt idx="6508">
                  <c:v>45137.208333333336</c:v>
                </c:pt>
                <c:pt idx="6509">
                  <c:v>45137.25</c:v>
                </c:pt>
                <c:pt idx="6510">
                  <c:v>45137.291666666664</c:v>
                </c:pt>
                <c:pt idx="6511">
                  <c:v>45137.333333333336</c:v>
                </c:pt>
                <c:pt idx="6512">
                  <c:v>45137.375</c:v>
                </c:pt>
                <c:pt idx="6513">
                  <c:v>45137.416666666664</c:v>
                </c:pt>
                <c:pt idx="6514">
                  <c:v>45137.458333333336</c:v>
                </c:pt>
                <c:pt idx="6515">
                  <c:v>45137.5</c:v>
                </c:pt>
                <c:pt idx="6516">
                  <c:v>45137.541666666664</c:v>
                </c:pt>
                <c:pt idx="6517">
                  <c:v>45137.583333333336</c:v>
                </c:pt>
                <c:pt idx="6518">
                  <c:v>45137.625</c:v>
                </c:pt>
                <c:pt idx="6519">
                  <c:v>45137.666666666664</c:v>
                </c:pt>
                <c:pt idx="6520">
                  <c:v>45137.708333333336</c:v>
                </c:pt>
                <c:pt idx="6521">
                  <c:v>45137.75</c:v>
                </c:pt>
                <c:pt idx="6522">
                  <c:v>45137.791666666664</c:v>
                </c:pt>
                <c:pt idx="6523">
                  <c:v>45137.833333333336</c:v>
                </c:pt>
                <c:pt idx="6524">
                  <c:v>45137.875</c:v>
                </c:pt>
                <c:pt idx="6525">
                  <c:v>45137.916666666664</c:v>
                </c:pt>
                <c:pt idx="6526">
                  <c:v>45137.958333333336</c:v>
                </c:pt>
                <c:pt idx="6527">
                  <c:v>45138</c:v>
                </c:pt>
                <c:pt idx="6528">
                  <c:v>45138.041666666664</c:v>
                </c:pt>
                <c:pt idx="6529">
                  <c:v>45138.083333333336</c:v>
                </c:pt>
                <c:pt idx="6530">
                  <c:v>45138.125</c:v>
                </c:pt>
                <c:pt idx="6531">
                  <c:v>45138.166666666664</c:v>
                </c:pt>
                <c:pt idx="6532">
                  <c:v>45138.208333333336</c:v>
                </c:pt>
                <c:pt idx="6533">
                  <c:v>45138.25</c:v>
                </c:pt>
                <c:pt idx="6534">
                  <c:v>45138.291666666664</c:v>
                </c:pt>
                <c:pt idx="6535">
                  <c:v>45138.333333333336</c:v>
                </c:pt>
                <c:pt idx="6536">
                  <c:v>45138.375</c:v>
                </c:pt>
                <c:pt idx="6537">
                  <c:v>45138.416666666664</c:v>
                </c:pt>
                <c:pt idx="6538">
                  <c:v>45138.458333333336</c:v>
                </c:pt>
                <c:pt idx="6539">
                  <c:v>45138.5</c:v>
                </c:pt>
                <c:pt idx="6540">
                  <c:v>45138.541666666664</c:v>
                </c:pt>
                <c:pt idx="6541">
                  <c:v>45138.583333333336</c:v>
                </c:pt>
                <c:pt idx="6542">
                  <c:v>45138.625</c:v>
                </c:pt>
                <c:pt idx="6543">
                  <c:v>45138.666666666664</c:v>
                </c:pt>
                <c:pt idx="6544">
                  <c:v>45138.708333333336</c:v>
                </c:pt>
                <c:pt idx="6545">
                  <c:v>45138.75</c:v>
                </c:pt>
                <c:pt idx="6546">
                  <c:v>45138.791666666664</c:v>
                </c:pt>
                <c:pt idx="6547">
                  <c:v>45138.833333333336</c:v>
                </c:pt>
                <c:pt idx="6548">
                  <c:v>45138.875</c:v>
                </c:pt>
                <c:pt idx="6549">
                  <c:v>45138.916666666664</c:v>
                </c:pt>
                <c:pt idx="6550">
                  <c:v>45138.958333333336</c:v>
                </c:pt>
                <c:pt idx="6551">
                  <c:v>45139</c:v>
                </c:pt>
                <c:pt idx="6552">
                  <c:v>45139.041666666664</c:v>
                </c:pt>
                <c:pt idx="6553">
                  <c:v>45139.083333333336</c:v>
                </c:pt>
                <c:pt idx="6554">
                  <c:v>45139.125</c:v>
                </c:pt>
                <c:pt idx="6555">
                  <c:v>45139.166666666664</c:v>
                </c:pt>
                <c:pt idx="6556">
                  <c:v>45139.208333333336</c:v>
                </c:pt>
                <c:pt idx="6557">
                  <c:v>45139.25</c:v>
                </c:pt>
                <c:pt idx="6558">
                  <c:v>45139.291666666664</c:v>
                </c:pt>
                <c:pt idx="6559">
                  <c:v>45139.333333333336</c:v>
                </c:pt>
                <c:pt idx="6560">
                  <c:v>45139.375</c:v>
                </c:pt>
                <c:pt idx="6561">
                  <c:v>45139.416666666664</c:v>
                </c:pt>
                <c:pt idx="6562">
                  <c:v>45139.458333333336</c:v>
                </c:pt>
                <c:pt idx="6563">
                  <c:v>45139.5</c:v>
                </c:pt>
                <c:pt idx="6564">
                  <c:v>45139.541666666664</c:v>
                </c:pt>
                <c:pt idx="6565">
                  <c:v>45139.583333333336</c:v>
                </c:pt>
                <c:pt idx="6566">
                  <c:v>45139.625</c:v>
                </c:pt>
                <c:pt idx="6567">
                  <c:v>45139.666666666664</c:v>
                </c:pt>
                <c:pt idx="6568">
                  <c:v>45139.708333333336</c:v>
                </c:pt>
                <c:pt idx="6569">
                  <c:v>45139.75</c:v>
                </c:pt>
                <c:pt idx="6570">
                  <c:v>45139.791666666664</c:v>
                </c:pt>
                <c:pt idx="6571">
                  <c:v>45139.833333333336</c:v>
                </c:pt>
                <c:pt idx="6572">
                  <c:v>45139.875</c:v>
                </c:pt>
                <c:pt idx="6573">
                  <c:v>45139.916666666664</c:v>
                </c:pt>
                <c:pt idx="6574">
                  <c:v>45139.958333333336</c:v>
                </c:pt>
                <c:pt idx="6575">
                  <c:v>45140</c:v>
                </c:pt>
                <c:pt idx="6576">
                  <c:v>45140.041666666664</c:v>
                </c:pt>
                <c:pt idx="6577">
                  <c:v>45140.083333333336</c:v>
                </c:pt>
                <c:pt idx="6578">
                  <c:v>45140.125</c:v>
                </c:pt>
                <c:pt idx="6579">
                  <c:v>45140.166666666664</c:v>
                </c:pt>
                <c:pt idx="6580">
                  <c:v>45140.208333333336</c:v>
                </c:pt>
                <c:pt idx="6581">
                  <c:v>45140.25</c:v>
                </c:pt>
                <c:pt idx="6582">
                  <c:v>45140.291666666664</c:v>
                </c:pt>
                <c:pt idx="6583">
                  <c:v>45140.333333333336</c:v>
                </c:pt>
                <c:pt idx="6584">
                  <c:v>45140.375</c:v>
                </c:pt>
                <c:pt idx="6585">
                  <c:v>45140.416666666664</c:v>
                </c:pt>
                <c:pt idx="6586">
                  <c:v>45140.458333333336</c:v>
                </c:pt>
                <c:pt idx="6587">
                  <c:v>45140.5</c:v>
                </c:pt>
                <c:pt idx="6588">
                  <c:v>45140.541666666664</c:v>
                </c:pt>
                <c:pt idx="6589">
                  <c:v>45140.583333333336</c:v>
                </c:pt>
                <c:pt idx="6590">
                  <c:v>45140.625</c:v>
                </c:pt>
                <c:pt idx="6591">
                  <c:v>45140.666666666664</c:v>
                </c:pt>
                <c:pt idx="6592">
                  <c:v>45140.708333333336</c:v>
                </c:pt>
                <c:pt idx="6593">
                  <c:v>45140.75</c:v>
                </c:pt>
                <c:pt idx="6594">
                  <c:v>45140.791666666664</c:v>
                </c:pt>
                <c:pt idx="6595">
                  <c:v>45140.833333333336</c:v>
                </c:pt>
                <c:pt idx="6596">
                  <c:v>45140.875</c:v>
                </c:pt>
                <c:pt idx="6597">
                  <c:v>45140.916666666664</c:v>
                </c:pt>
                <c:pt idx="6598">
                  <c:v>45140.958333333336</c:v>
                </c:pt>
                <c:pt idx="6599">
                  <c:v>45141</c:v>
                </c:pt>
                <c:pt idx="6600">
                  <c:v>45141.041666666664</c:v>
                </c:pt>
                <c:pt idx="6601">
                  <c:v>45141.083333333336</c:v>
                </c:pt>
                <c:pt idx="6602">
                  <c:v>45141.125</c:v>
                </c:pt>
                <c:pt idx="6603">
                  <c:v>45141.166666666664</c:v>
                </c:pt>
                <c:pt idx="6604">
                  <c:v>45141.208333333336</c:v>
                </c:pt>
                <c:pt idx="6605">
                  <c:v>45141.25</c:v>
                </c:pt>
                <c:pt idx="6606">
                  <c:v>45141.291666666664</c:v>
                </c:pt>
                <c:pt idx="6607">
                  <c:v>45141.333333333336</c:v>
                </c:pt>
                <c:pt idx="6608">
                  <c:v>45141.375</c:v>
                </c:pt>
                <c:pt idx="6609">
                  <c:v>45141.416666666664</c:v>
                </c:pt>
                <c:pt idx="6610">
                  <c:v>45141.458333333336</c:v>
                </c:pt>
                <c:pt idx="6611">
                  <c:v>45141.5</c:v>
                </c:pt>
                <c:pt idx="6612">
                  <c:v>45141.541666666664</c:v>
                </c:pt>
                <c:pt idx="6613">
                  <c:v>45141.583333333336</c:v>
                </c:pt>
                <c:pt idx="6614">
                  <c:v>45141.625</c:v>
                </c:pt>
                <c:pt idx="6615">
                  <c:v>45141.666666666664</c:v>
                </c:pt>
                <c:pt idx="6616">
                  <c:v>45141.708333333336</c:v>
                </c:pt>
                <c:pt idx="6617">
                  <c:v>45141.75</c:v>
                </c:pt>
                <c:pt idx="6618">
                  <c:v>45141.791666666664</c:v>
                </c:pt>
                <c:pt idx="6619">
                  <c:v>45141.833333333336</c:v>
                </c:pt>
                <c:pt idx="6620">
                  <c:v>45141.875</c:v>
                </c:pt>
                <c:pt idx="6621">
                  <c:v>45141.916666666664</c:v>
                </c:pt>
                <c:pt idx="6622">
                  <c:v>45141.958333333336</c:v>
                </c:pt>
                <c:pt idx="6623">
                  <c:v>45142</c:v>
                </c:pt>
                <c:pt idx="6624">
                  <c:v>45142.041666666664</c:v>
                </c:pt>
                <c:pt idx="6625">
                  <c:v>45142.083333333336</c:v>
                </c:pt>
                <c:pt idx="6626">
                  <c:v>45142.125</c:v>
                </c:pt>
                <c:pt idx="6627">
                  <c:v>45142.166666666664</c:v>
                </c:pt>
                <c:pt idx="6628">
                  <c:v>45142.208333333336</c:v>
                </c:pt>
                <c:pt idx="6629">
                  <c:v>45142.25</c:v>
                </c:pt>
                <c:pt idx="6630">
                  <c:v>45142.291666666664</c:v>
                </c:pt>
                <c:pt idx="6631">
                  <c:v>45142.333333333336</c:v>
                </c:pt>
                <c:pt idx="6632">
                  <c:v>45142.375</c:v>
                </c:pt>
                <c:pt idx="6633">
                  <c:v>45142.416666666664</c:v>
                </c:pt>
                <c:pt idx="6634">
                  <c:v>45142.458333333336</c:v>
                </c:pt>
                <c:pt idx="6635">
                  <c:v>45142.5</c:v>
                </c:pt>
                <c:pt idx="6636">
                  <c:v>45142.541666666664</c:v>
                </c:pt>
                <c:pt idx="6637">
                  <c:v>45142.583333333336</c:v>
                </c:pt>
                <c:pt idx="6638">
                  <c:v>45142.625</c:v>
                </c:pt>
                <c:pt idx="6639">
                  <c:v>45142.666666666664</c:v>
                </c:pt>
                <c:pt idx="6640">
                  <c:v>45142.708333333336</c:v>
                </c:pt>
                <c:pt idx="6641">
                  <c:v>45142.75</c:v>
                </c:pt>
                <c:pt idx="6642">
                  <c:v>45142.791666666664</c:v>
                </c:pt>
                <c:pt idx="6643">
                  <c:v>45142.833333333336</c:v>
                </c:pt>
                <c:pt idx="6644">
                  <c:v>45142.875</c:v>
                </c:pt>
                <c:pt idx="6645">
                  <c:v>45142.916666666664</c:v>
                </c:pt>
                <c:pt idx="6646">
                  <c:v>45142.958333333336</c:v>
                </c:pt>
                <c:pt idx="6647">
                  <c:v>45143</c:v>
                </c:pt>
                <c:pt idx="6648">
                  <c:v>45143.041666666664</c:v>
                </c:pt>
                <c:pt idx="6649">
                  <c:v>45143.083333333336</c:v>
                </c:pt>
                <c:pt idx="6650">
                  <c:v>45143.125</c:v>
                </c:pt>
                <c:pt idx="6651">
                  <c:v>45143.166666666664</c:v>
                </c:pt>
                <c:pt idx="6652">
                  <c:v>45143.208333333336</c:v>
                </c:pt>
                <c:pt idx="6653">
                  <c:v>45143.25</c:v>
                </c:pt>
                <c:pt idx="6654">
                  <c:v>45143.291666666664</c:v>
                </c:pt>
                <c:pt idx="6655">
                  <c:v>45143.333333333336</c:v>
                </c:pt>
                <c:pt idx="6656">
                  <c:v>45143.375</c:v>
                </c:pt>
                <c:pt idx="6657">
                  <c:v>45143.416666666664</c:v>
                </c:pt>
                <c:pt idx="6658">
                  <c:v>45143.458333333336</c:v>
                </c:pt>
                <c:pt idx="6659">
                  <c:v>45143.5</c:v>
                </c:pt>
                <c:pt idx="6660">
                  <c:v>45143.541666666664</c:v>
                </c:pt>
                <c:pt idx="6661">
                  <c:v>45143.583333333336</c:v>
                </c:pt>
                <c:pt idx="6662">
                  <c:v>45143.625</c:v>
                </c:pt>
                <c:pt idx="6663">
                  <c:v>45143.666666666664</c:v>
                </c:pt>
                <c:pt idx="6664">
                  <c:v>45143.708333333336</c:v>
                </c:pt>
                <c:pt idx="6665">
                  <c:v>45143.75</c:v>
                </c:pt>
                <c:pt idx="6666">
                  <c:v>45143.791666666664</c:v>
                </c:pt>
                <c:pt idx="6667">
                  <c:v>45143.833333333336</c:v>
                </c:pt>
                <c:pt idx="6668">
                  <c:v>45143.875</c:v>
                </c:pt>
                <c:pt idx="6669">
                  <c:v>45143.916666666664</c:v>
                </c:pt>
                <c:pt idx="6670">
                  <c:v>45143.958333333336</c:v>
                </c:pt>
                <c:pt idx="6671">
                  <c:v>45144</c:v>
                </c:pt>
                <c:pt idx="6672">
                  <c:v>45144.041666666664</c:v>
                </c:pt>
                <c:pt idx="6673">
                  <c:v>45144.083333333336</c:v>
                </c:pt>
                <c:pt idx="6674">
                  <c:v>45144.125</c:v>
                </c:pt>
                <c:pt idx="6675">
                  <c:v>45144.166666666664</c:v>
                </c:pt>
                <c:pt idx="6676">
                  <c:v>45144.208333333336</c:v>
                </c:pt>
                <c:pt idx="6677">
                  <c:v>45144.25</c:v>
                </c:pt>
                <c:pt idx="6678">
                  <c:v>45144.291666666664</c:v>
                </c:pt>
                <c:pt idx="6679">
                  <c:v>45144.333333333336</c:v>
                </c:pt>
                <c:pt idx="6680">
                  <c:v>45144.375</c:v>
                </c:pt>
                <c:pt idx="6681">
                  <c:v>45144.416666666664</c:v>
                </c:pt>
                <c:pt idx="6682">
                  <c:v>45144.458333333336</c:v>
                </c:pt>
                <c:pt idx="6683">
                  <c:v>45144.5</c:v>
                </c:pt>
                <c:pt idx="6684">
                  <c:v>45144.541666666664</c:v>
                </c:pt>
                <c:pt idx="6685">
                  <c:v>45144.583333333336</c:v>
                </c:pt>
                <c:pt idx="6686">
                  <c:v>45144.625</c:v>
                </c:pt>
                <c:pt idx="6687">
                  <c:v>45144.666666666664</c:v>
                </c:pt>
                <c:pt idx="6688">
                  <c:v>45144.708333333336</c:v>
                </c:pt>
                <c:pt idx="6689">
                  <c:v>45144.75</c:v>
                </c:pt>
                <c:pt idx="6690">
                  <c:v>45144.791666666664</c:v>
                </c:pt>
                <c:pt idx="6691">
                  <c:v>45144.833333333336</c:v>
                </c:pt>
                <c:pt idx="6692">
                  <c:v>45144.875</c:v>
                </c:pt>
                <c:pt idx="6693">
                  <c:v>45144.916666666664</c:v>
                </c:pt>
                <c:pt idx="6694">
                  <c:v>45144.958333333336</c:v>
                </c:pt>
                <c:pt idx="6695">
                  <c:v>45145</c:v>
                </c:pt>
                <c:pt idx="6696">
                  <c:v>45145.041666666664</c:v>
                </c:pt>
                <c:pt idx="6697">
                  <c:v>45145.083333333336</c:v>
                </c:pt>
                <c:pt idx="6698">
                  <c:v>45145.125</c:v>
                </c:pt>
                <c:pt idx="6699">
                  <c:v>45145.166666666664</c:v>
                </c:pt>
                <c:pt idx="6700">
                  <c:v>45145.208333333336</c:v>
                </c:pt>
                <c:pt idx="6701">
                  <c:v>45145.25</c:v>
                </c:pt>
                <c:pt idx="6702">
                  <c:v>45145.291666666664</c:v>
                </c:pt>
                <c:pt idx="6703">
                  <c:v>45145.333333333336</c:v>
                </c:pt>
                <c:pt idx="6704">
                  <c:v>45145.375</c:v>
                </c:pt>
                <c:pt idx="6705">
                  <c:v>45145.416666666664</c:v>
                </c:pt>
                <c:pt idx="6706">
                  <c:v>45145.458333333336</c:v>
                </c:pt>
                <c:pt idx="6707">
                  <c:v>45145.5</c:v>
                </c:pt>
                <c:pt idx="6708">
                  <c:v>45145.541666666664</c:v>
                </c:pt>
                <c:pt idx="6709">
                  <c:v>45145.583333333336</c:v>
                </c:pt>
                <c:pt idx="6710">
                  <c:v>45145.625</c:v>
                </c:pt>
                <c:pt idx="6711">
                  <c:v>45145.666666666664</c:v>
                </c:pt>
                <c:pt idx="6712">
                  <c:v>45145.708333333336</c:v>
                </c:pt>
                <c:pt idx="6713">
                  <c:v>45145.75</c:v>
                </c:pt>
                <c:pt idx="6714">
                  <c:v>45145.791666666664</c:v>
                </c:pt>
                <c:pt idx="6715">
                  <c:v>45145.833333333336</c:v>
                </c:pt>
                <c:pt idx="6716">
                  <c:v>45145.875</c:v>
                </c:pt>
                <c:pt idx="6717">
                  <c:v>45145.916666666664</c:v>
                </c:pt>
                <c:pt idx="6718">
                  <c:v>45145.958333333336</c:v>
                </c:pt>
                <c:pt idx="6719">
                  <c:v>45146</c:v>
                </c:pt>
                <c:pt idx="6720">
                  <c:v>45146.041666666664</c:v>
                </c:pt>
                <c:pt idx="6721">
                  <c:v>45146.083333333336</c:v>
                </c:pt>
                <c:pt idx="6722">
                  <c:v>45146.125</c:v>
                </c:pt>
                <c:pt idx="6723">
                  <c:v>45146.166666666664</c:v>
                </c:pt>
                <c:pt idx="6724">
                  <c:v>45146.208333333336</c:v>
                </c:pt>
                <c:pt idx="6725">
                  <c:v>45146.25</c:v>
                </c:pt>
                <c:pt idx="6726">
                  <c:v>45146.291666666664</c:v>
                </c:pt>
                <c:pt idx="6727">
                  <c:v>45146.333333333336</c:v>
                </c:pt>
                <c:pt idx="6728">
                  <c:v>45146.375</c:v>
                </c:pt>
                <c:pt idx="6729">
                  <c:v>45146.416666666664</c:v>
                </c:pt>
                <c:pt idx="6730">
                  <c:v>45146.458333333336</c:v>
                </c:pt>
                <c:pt idx="6731">
                  <c:v>45146.5</c:v>
                </c:pt>
                <c:pt idx="6732">
                  <c:v>45146.541666666664</c:v>
                </c:pt>
                <c:pt idx="6733">
                  <c:v>45146.583333333336</c:v>
                </c:pt>
                <c:pt idx="6734">
                  <c:v>45146.625</c:v>
                </c:pt>
                <c:pt idx="6735">
                  <c:v>45146.666666666664</c:v>
                </c:pt>
                <c:pt idx="6736">
                  <c:v>45146.708333333336</c:v>
                </c:pt>
                <c:pt idx="6737">
                  <c:v>45146.75</c:v>
                </c:pt>
                <c:pt idx="6738">
                  <c:v>45146.791666666664</c:v>
                </c:pt>
                <c:pt idx="6739">
                  <c:v>45146.833333333336</c:v>
                </c:pt>
                <c:pt idx="6740">
                  <c:v>45146.875</c:v>
                </c:pt>
                <c:pt idx="6741">
                  <c:v>45146.916666666664</c:v>
                </c:pt>
                <c:pt idx="6742">
                  <c:v>45146.958333333336</c:v>
                </c:pt>
                <c:pt idx="6743">
                  <c:v>45147</c:v>
                </c:pt>
                <c:pt idx="6744">
                  <c:v>45147.041666666664</c:v>
                </c:pt>
                <c:pt idx="6745">
                  <c:v>45147.083333333336</c:v>
                </c:pt>
                <c:pt idx="6746">
                  <c:v>45147.125</c:v>
                </c:pt>
                <c:pt idx="6747">
                  <c:v>45147.166666666664</c:v>
                </c:pt>
                <c:pt idx="6748">
                  <c:v>45147.208333333336</c:v>
                </c:pt>
                <c:pt idx="6749">
                  <c:v>45147.25</c:v>
                </c:pt>
                <c:pt idx="6750">
                  <c:v>45147.291666666664</c:v>
                </c:pt>
                <c:pt idx="6751">
                  <c:v>45147.333333333336</c:v>
                </c:pt>
                <c:pt idx="6752">
                  <c:v>45147.375</c:v>
                </c:pt>
                <c:pt idx="6753">
                  <c:v>45147.416666666664</c:v>
                </c:pt>
                <c:pt idx="6754">
                  <c:v>45147.458333333336</c:v>
                </c:pt>
                <c:pt idx="6755">
                  <c:v>45147.5</c:v>
                </c:pt>
                <c:pt idx="6756">
                  <c:v>45147.541666666664</c:v>
                </c:pt>
                <c:pt idx="6757">
                  <c:v>45147.583333333336</c:v>
                </c:pt>
                <c:pt idx="6758">
                  <c:v>45147.625</c:v>
                </c:pt>
                <c:pt idx="6759">
                  <c:v>45147.666666666664</c:v>
                </c:pt>
                <c:pt idx="6760">
                  <c:v>45147.708333333336</c:v>
                </c:pt>
                <c:pt idx="6761">
                  <c:v>45147.75</c:v>
                </c:pt>
                <c:pt idx="6762">
                  <c:v>45147.791666666664</c:v>
                </c:pt>
                <c:pt idx="6763">
                  <c:v>45147.833333333336</c:v>
                </c:pt>
                <c:pt idx="6764">
                  <c:v>45147.875</c:v>
                </c:pt>
                <c:pt idx="6765">
                  <c:v>45147.916666666664</c:v>
                </c:pt>
                <c:pt idx="6766">
                  <c:v>45147.958333333336</c:v>
                </c:pt>
                <c:pt idx="6767">
                  <c:v>45148</c:v>
                </c:pt>
                <c:pt idx="6768">
                  <c:v>45148.041666666664</c:v>
                </c:pt>
                <c:pt idx="6769">
                  <c:v>45148.083333333336</c:v>
                </c:pt>
                <c:pt idx="6770">
                  <c:v>45148.125</c:v>
                </c:pt>
                <c:pt idx="6771">
                  <c:v>45148.166666666664</c:v>
                </c:pt>
                <c:pt idx="6772">
                  <c:v>45148.208333333336</c:v>
                </c:pt>
                <c:pt idx="6773">
                  <c:v>45148.25</c:v>
                </c:pt>
                <c:pt idx="6774">
                  <c:v>45148.291666666664</c:v>
                </c:pt>
                <c:pt idx="6775">
                  <c:v>45148.333333333336</c:v>
                </c:pt>
                <c:pt idx="6776">
                  <c:v>45148.375</c:v>
                </c:pt>
                <c:pt idx="6777">
                  <c:v>45148.416666666664</c:v>
                </c:pt>
                <c:pt idx="6778">
                  <c:v>45148.458333333336</c:v>
                </c:pt>
                <c:pt idx="6779">
                  <c:v>45148.5</c:v>
                </c:pt>
                <c:pt idx="6780">
                  <c:v>45148.541666666664</c:v>
                </c:pt>
                <c:pt idx="6781">
                  <c:v>45148.583333333336</c:v>
                </c:pt>
                <c:pt idx="6782">
                  <c:v>45148.625</c:v>
                </c:pt>
                <c:pt idx="6783">
                  <c:v>45148.666666666664</c:v>
                </c:pt>
                <c:pt idx="6784">
                  <c:v>45148.708333333336</c:v>
                </c:pt>
                <c:pt idx="6785">
                  <c:v>45148.75</c:v>
                </c:pt>
                <c:pt idx="6786">
                  <c:v>45148.791666666664</c:v>
                </c:pt>
                <c:pt idx="6787">
                  <c:v>45148.833333333336</c:v>
                </c:pt>
                <c:pt idx="6788">
                  <c:v>45148.875</c:v>
                </c:pt>
                <c:pt idx="6789">
                  <c:v>45148.916666666664</c:v>
                </c:pt>
                <c:pt idx="6790">
                  <c:v>45148.958333333336</c:v>
                </c:pt>
                <c:pt idx="6791">
                  <c:v>45149</c:v>
                </c:pt>
                <c:pt idx="6792">
                  <c:v>45149.041666666664</c:v>
                </c:pt>
                <c:pt idx="6793">
                  <c:v>45149.083333333336</c:v>
                </c:pt>
                <c:pt idx="6794">
                  <c:v>45149.125</c:v>
                </c:pt>
                <c:pt idx="6795">
                  <c:v>45149.166666666664</c:v>
                </c:pt>
                <c:pt idx="6796">
                  <c:v>45149.208333333336</c:v>
                </c:pt>
                <c:pt idx="6797">
                  <c:v>45149.25</c:v>
                </c:pt>
                <c:pt idx="6798">
                  <c:v>45149.291666666664</c:v>
                </c:pt>
                <c:pt idx="6799">
                  <c:v>45149.333333333336</c:v>
                </c:pt>
                <c:pt idx="6800">
                  <c:v>45149.375</c:v>
                </c:pt>
                <c:pt idx="6801">
                  <c:v>45149.416666666664</c:v>
                </c:pt>
                <c:pt idx="6802">
                  <c:v>45149.458333333336</c:v>
                </c:pt>
                <c:pt idx="6803">
                  <c:v>45149.5</c:v>
                </c:pt>
                <c:pt idx="6804">
                  <c:v>45149.541666666664</c:v>
                </c:pt>
                <c:pt idx="6805">
                  <c:v>45149.583333333336</c:v>
                </c:pt>
                <c:pt idx="6806">
                  <c:v>45149.625</c:v>
                </c:pt>
                <c:pt idx="6807">
                  <c:v>45149.666666666664</c:v>
                </c:pt>
                <c:pt idx="6808">
                  <c:v>45149.708333333336</c:v>
                </c:pt>
                <c:pt idx="6809">
                  <c:v>45149.75</c:v>
                </c:pt>
                <c:pt idx="6810">
                  <c:v>45149.791666666664</c:v>
                </c:pt>
                <c:pt idx="6811">
                  <c:v>45149.833333333336</c:v>
                </c:pt>
                <c:pt idx="6812">
                  <c:v>45149.875</c:v>
                </c:pt>
                <c:pt idx="6813">
                  <c:v>45149.916666666664</c:v>
                </c:pt>
                <c:pt idx="6814">
                  <c:v>45149.958333333336</c:v>
                </c:pt>
                <c:pt idx="6815">
                  <c:v>45150</c:v>
                </c:pt>
                <c:pt idx="6816">
                  <c:v>45150.041666666664</c:v>
                </c:pt>
                <c:pt idx="6817">
                  <c:v>45150.083333333336</c:v>
                </c:pt>
                <c:pt idx="6818">
                  <c:v>45150.125</c:v>
                </c:pt>
                <c:pt idx="6819">
                  <c:v>45150.166666666664</c:v>
                </c:pt>
                <c:pt idx="6820">
                  <c:v>45150.208333333336</c:v>
                </c:pt>
                <c:pt idx="6821">
                  <c:v>45150.25</c:v>
                </c:pt>
                <c:pt idx="6822">
                  <c:v>45150.291666666664</c:v>
                </c:pt>
                <c:pt idx="6823">
                  <c:v>45150.333333333336</c:v>
                </c:pt>
                <c:pt idx="6824">
                  <c:v>45150.375</c:v>
                </c:pt>
                <c:pt idx="6825">
                  <c:v>45150.416666666664</c:v>
                </c:pt>
                <c:pt idx="6826">
                  <c:v>45150.458333333336</c:v>
                </c:pt>
                <c:pt idx="6827">
                  <c:v>45150.5</c:v>
                </c:pt>
                <c:pt idx="6828">
                  <c:v>45150.541666666664</c:v>
                </c:pt>
                <c:pt idx="6829">
                  <c:v>45150.583333333336</c:v>
                </c:pt>
                <c:pt idx="6830">
                  <c:v>45150.625</c:v>
                </c:pt>
                <c:pt idx="6831">
                  <c:v>45150.666666666664</c:v>
                </c:pt>
                <c:pt idx="6832">
                  <c:v>45150.708333333336</c:v>
                </c:pt>
                <c:pt idx="6833">
                  <c:v>45150.75</c:v>
                </c:pt>
                <c:pt idx="6834">
                  <c:v>45150.791666666664</c:v>
                </c:pt>
                <c:pt idx="6835">
                  <c:v>45150.833333333336</c:v>
                </c:pt>
                <c:pt idx="6836">
                  <c:v>45150.875</c:v>
                </c:pt>
                <c:pt idx="6837">
                  <c:v>45150.916666666664</c:v>
                </c:pt>
                <c:pt idx="6838">
                  <c:v>45150.958333333336</c:v>
                </c:pt>
                <c:pt idx="6839">
                  <c:v>45151</c:v>
                </c:pt>
                <c:pt idx="6840">
                  <c:v>45151.041666666664</c:v>
                </c:pt>
                <c:pt idx="6841">
                  <c:v>45151.083333333336</c:v>
                </c:pt>
                <c:pt idx="6842">
                  <c:v>45151.125</c:v>
                </c:pt>
                <c:pt idx="6843">
                  <c:v>45151.166666666664</c:v>
                </c:pt>
                <c:pt idx="6844">
                  <c:v>45151.208333333336</c:v>
                </c:pt>
                <c:pt idx="6845">
                  <c:v>45151.25</c:v>
                </c:pt>
                <c:pt idx="6846">
                  <c:v>45151.291666666664</c:v>
                </c:pt>
                <c:pt idx="6847">
                  <c:v>45151.333333333336</c:v>
                </c:pt>
                <c:pt idx="6848">
                  <c:v>45151.375</c:v>
                </c:pt>
                <c:pt idx="6849">
                  <c:v>45151.416666666664</c:v>
                </c:pt>
                <c:pt idx="6850">
                  <c:v>45151.458333333336</c:v>
                </c:pt>
                <c:pt idx="6851">
                  <c:v>45151.5</c:v>
                </c:pt>
                <c:pt idx="6852">
                  <c:v>45151.541666666664</c:v>
                </c:pt>
                <c:pt idx="6853">
                  <c:v>45151.583333333336</c:v>
                </c:pt>
                <c:pt idx="6854">
                  <c:v>45151.625</c:v>
                </c:pt>
                <c:pt idx="6855">
                  <c:v>45151.666666666664</c:v>
                </c:pt>
                <c:pt idx="6856">
                  <c:v>45151.708333333336</c:v>
                </c:pt>
                <c:pt idx="6857">
                  <c:v>45151.75</c:v>
                </c:pt>
                <c:pt idx="6858">
                  <c:v>45151.791666666664</c:v>
                </c:pt>
                <c:pt idx="6859">
                  <c:v>45151.833333333336</c:v>
                </c:pt>
                <c:pt idx="6860">
                  <c:v>45151.875</c:v>
                </c:pt>
                <c:pt idx="6861">
                  <c:v>45151.916666666664</c:v>
                </c:pt>
                <c:pt idx="6862">
                  <c:v>45151.958333333336</c:v>
                </c:pt>
                <c:pt idx="6863">
                  <c:v>45152</c:v>
                </c:pt>
                <c:pt idx="6864">
                  <c:v>45152.041666666664</c:v>
                </c:pt>
                <c:pt idx="6865">
                  <c:v>45152.083333333336</c:v>
                </c:pt>
                <c:pt idx="6866">
                  <c:v>45152.125</c:v>
                </c:pt>
                <c:pt idx="6867">
                  <c:v>45152.166666666664</c:v>
                </c:pt>
                <c:pt idx="6868">
                  <c:v>45152.208333333336</c:v>
                </c:pt>
                <c:pt idx="6869">
                  <c:v>45152.25</c:v>
                </c:pt>
                <c:pt idx="6870">
                  <c:v>45152.291666666664</c:v>
                </c:pt>
                <c:pt idx="6871">
                  <c:v>45152.333333333336</c:v>
                </c:pt>
                <c:pt idx="6872">
                  <c:v>45152.375</c:v>
                </c:pt>
                <c:pt idx="6873">
                  <c:v>45152.416666666664</c:v>
                </c:pt>
                <c:pt idx="6874">
                  <c:v>45152.458333333336</c:v>
                </c:pt>
                <c:pt idx="6875">
                  <c:v>45152.5</c:v>
                </c:pt>
                <c:pt idx="6876">
                  <c:v>45152.541666666664</c:v>
                </c:pt>
                <c:pt idx="6877">
                  <c:v>45152.583333333336</c:v>
                </c:pt>
                <c:pt idx="6878">
                  <c:v>45152.625</c:v>
                </c:pt>
                <c:pt idx="6879">
                  <c:v>45152.666666666664</c:v>
                </c:pt>
                <c:pt idx="6880">
                  <c:v>45152.708333333336</c:v>
                </c:pt>
                <c:pt idx="6881">
                  <c:v>45152.75</c:v>
                </c:pt>
                <c:pt idx="6882">
                  <c:v>45152.791666666664</c:v>
                </c:pt>
                <c:pt idx="6883">
                  <c:v>45152.833333333336</c:v>
                </c:pt>
                <c:pt idx="6884">
                  <c:v>45152.875</c:v>
                </c:pt>
                <c:pt idx="6885">
                  <c:v>45152.916666666664</c:v>
                </c:pt>
                <c:pt idx="6886">
                  <c:v>45152.958333333336</c:v>
                </c:pt>
                <c:pt idx="6887">
                  <c:v>45153</c:v>
                </c:pt>
                <c:pt idx="6888">
                  <c:v>45153.041666666664</c:v>
                </c:pt>
                <c:pt idx="6889">
                  <c:v>45153.083333333336</c:v>
                </c:pt>
                <c:pt idx="6890">
                  <c:v>45153.125</c:v>
                </c:pt>
                <c:pt idx="6891">
                  <c:v>45153.166666666664</c:v>
                </c:pt>
                <c:pt idx="6892">
                  <c:v>45153.208333333336</c:v>
                </c:pt>
                <c:pt idx="6893">
                  <c:v>45153.25</c:v>
                </c:pt>
                <c:pt idx="6894">
                  <c:v>45153.291666666664</c:v>
                </c:pt>
                <c:pt idx="6895">
                  <c:v>45153.333333333336</c:v>
                </c:pt>
                <c:pt idx="6896">
                  <c:v>45153.375</c:v>
                </c:pt>
                <c:pt idx="6897">
                  <c:v>45153.416666666664</c:v>
                </c:pt>
                <c:pt idx="6898">
                  <c:v>45153.458333333336</c:v>
                </c:pt>
                <c:pt idx="6899">
                  <c:v>45153.5</c:v>
                </c:pt>
                <c:pt idx="6900">
                  <c:v>45153.541666666664</c:v>
                </c:pt>
                <c:pt idx="6901">
                  <c:v>45153.583333333336</c:v>
                </c:pt>
                <c:pt idx="6902">
                  <c:v>45153.625</c:v>
                </c:pt>
                <c:pt idx="6903">
                  <c:v>45153.666666666664</c:v>
                </c:pt>
                <c:pt idx="6904">
                  <c:v>45153.708333333336</c:v>
                </c:pt>
                <c:pt idx="6905">
                  <c:v>45153.75</c:v>
                </c:pt>
                <c:pt idx="6906">
                  <c:v>45153.791666666664</c:v>
                </c:pt>
                <c:pt idx="6907">
                  <c:v>45153.833333333336</c:v>
                </c:pt>
                <c:pt idx="6908">
                  <c:v>45153.875</c:v>
                </c:pt>
                <c:pt idx="6909">
                  <c:v>45153.916666666664</c:v>
                </c:pt>
                <c:pt idx="6910">
                  <c:v>45153.958333333336</c:v>
                </c:pt>
                <c:pt idx="6911">
                  <c:v>45154</c:v>
                </c:pt>
                <c:pt idx="6912">
                  <c:v>45154.041666666664</c:v>
                </c:pt>
                <c:pt idx="6913">
                  <c:v>45154.083333333336</c:v>
                </c:pt>
                <c:pt idx="6914">
                  <c:v>45154.125</c:v>
                </c:pt>
                <c:pt idx="6915">
                  <c:v>45154.166666666664</c:v>
                </c:pt>
                <c:pt idx="6916">
                  <c:v>45154.208333333336</c:v>
                </c:pt>
                <c:pt idx="6917">
                  <c:v>45154.25</c:v>
                </c:pt>
                <c:pt idx="6918">
                  <c:v>45154.291666666664</c:v>
                </c:pt>
                <c:pt idx="6919">
                  <c:v>45154.333333333336</c:v>
                </c:pt>
                <c:pt idx="6920">
                  <c:v>45154.375</c:v>
                </c:pt>
                <c:pt idx="6921">
                  <c:v>45154.416666666664</c:v>
                </c:pt>
                <c:pt idx="6922">
                  <c:v>45154.458333333336</c:v>
                </c:pt>
                <c:pt idx="6923">
                  <c:v>45154.5</c:v>
                </c:pt>
                <c:pt idx="6924">
                  <c:v>45154.541666666664</c:v>
                </c:pt>
                <c:pt idx="6925">
                  <c:v>45154.583333333336</c:v>
                </c:pt>
                <c:pt idx="6926">
                  <c:v>45154.625</c:v>
                </c:pt>
                <c:pt idx="6927">
                  <c:v>45154.666666666664</c:v>
                </c:pt>
                <c:pt idx="6928">
                  <c:v>45154.708333333336</c:v>
                </c:pt>
                <c:pt idx="6929">
                  <c:v>45154.75</c:v>
                </c:pt>
                <c:pt idx="6930">
                  <c:v>45154.791666666664</c:v>
                </c:pt>
                <c:pt idx="6931">
                  <c:v>45154.833333333336</c:v>
                </c:pt>
                <c:pt idx="6932">
                  <c:v>45154.875</c:v>
                </c:pt>
                <c:pt idx="6933">
                  <c:v>45154.916666666664</c:v>
                </c:pt>
                <c:pt idx="6934">
                  <c:v>45154.958333333336</c:v>
                </c:pt>
                <c:pt idx="6935">
                  <c:v>45155</c:v>
                </c:pt>
                <c:pt idx="6936">
                  <c:v>45155.041666666664</c:v>
                </c:pt>
                <c:pt idx="6937">
                  <c:v>45155.083333333336</c:v>
                </c:pt>
                <c:pt idx="6938">
                  <c:v>45155.125</c:v>
                </c:pt>
                <c:pt idx="6939">
                  <c:v>45155.166666666664</c:v>
                </c:pt>
                <c:pt idx="6940">
                  <c:v>45155.208333333336</c:v>
                </c:pt>
                <c:pt idx="6941">
                  <c:v>45155.25</c:v>
                </c:pt>
                <c:pt idx="6942">
                  <c:v>45155.291666666664</c:v>
                </c:pt>
                <c:pt idx="6943">
                  <c:v>45155.333333333336</c:v>
                </c:pt>
                <c:pt idx="6944">
                  <c:v>45155.375</c:v>
                </c:pt>
                <c:pt idx="6945">
                  <c:v>45155.416666666664</c:v>
                </c:pt>
                <c:pt idx="6946">
                  <c:v>45155.458333333336</c:v>
                </c:pt>
                <c:pt idx="6947">
                  <c:v>45155.5</c:v>
                </c:pt>
                <c:pt idx="6948">
                  <c:v>45155.541666666664</c:v>
                </c:pt>
                <c:pt idx="6949">
                  <c:v>45155.583333333336</c:v>
                </c:pt>
                <c:pt idx="6950">
                  <c:v>45155.625</c:v>
                </c:pt>
                <c:pt idx="6951">
                  <c:v>45155.666666666664</c:v>
                </c:pt>
                <c:pt idx="6952">
                  <c:v>45155.708333333336</c:v>
                </c:pt>
                <c:pt idx="6953">
                  <c:v>45155.75</c:v>
                </c:pt>
                <c:pt idx="6954">
                  <c:v>45155.791666666664</c:v>
                </c:pt>
                <c:pt idx="6955">
                  <c:v>45155.833333333336</c:v>
                </c:pt>
                <c:pt idx="6956">
                  <c:v>45155.875</c:v>
                </c:pt>
                <c:pt idx="6957">
                  <c:v>45155.916666666664</c:v>
                </c:pt>
                <c:pt idx="6958">
                  <c:v>45155.958333333336</c:v>
                </c:pt>
                <c:pt idx="6959">
                  <c:v>45156</c:v>
                </c:pt>
                <c:pt idx="6960">
                  <c:v>45156.041666666664</c:v>
                </c:pt>
                <c:pt idx="6961">
                  <c:v>45156.083333333336</c:v>
                </c:pt>
                <c:pt idx="6962">
                  <c:v>45156.125</c:v>
                </c:pt>
                <c:pt idx="6963">
                  <c:v>45156.166666666664</c:v>
                </c:pt>
                <c:pt idx="6964">
                  <c:v>45156.208333333336</c:v>
                </c:pt>
                <c:pt idx="6965">
                  <c:v>45156.25</c:v>
                </c:pt>
                <c:pt idx="6966">
                  <c:v>45156.291666666664</c:v>
                </c:pt>
                <c:pt idx="6967">
                  <c:v>45156.333333333336</c:v>
                </c:pt>
                <c:pt idx="6968">
                  <c:v>45156.375</c:v>
                </c:pt>
                <c:pt idx="6969">
                  <c:v>45156.416666666664</c:v>
                </c:pt>
                <c:pt idx="6970">
                  <c:v>45156.458333333336</c:v>
                </c:pt>
                <c:pt idx="6971">
                  <c:v>45156.5</c:v>
                </c:pt>
                <c:pt idx="6972">
                  <c:v>45156.541666666664</c:v>
                </c:pt>
                <c:pt idx="6973">
                  <c:v>45156.583333333336</c:v>
                </c:pt>
                <c:pt idx="6974">
                  <c:v>45156.625</c:v>
                </c:pt>
                <c:pt idx="6975">
                  <c:v>45156.666666666664</c:v>
                </c:pt>
                <c:pt idx="6976">
                  <c:v>45156.708333333336</c:v>
                </c:pt>
                <c:pt idx="6977">
                  <c:v>45156.75</c:v>
                </c:pt>
                <c:pt idx="6978">
                  <c:v>45156.791666666664</c:v>
                </c:pt>
                <c:pt idx="6979">
                  <c:v>45156.833333333336</c:v>
                </c:pt>
                <c:pt idx="6980">
                  <c:v>45156.875</c:v>
                </c:pt>
                <c:pt idx="6981">
                  <c:v>45156.916666666664</c:v>
                </c:pt>
                <c:pt idx="6982">
                  <c:v>45156.958333333336</c:v>
                </c:pt>
                <c:pt idx="6983">
                  <c:v>45157</c:v>
                </c:pt>
                <c:pt idx="6984">
                  <c:v>45157.041666666664</c:v>
                </c:pt>
                <c:pt idx="6985">
                  <c:v>45157.083333333336</c:v>
                </c:pt>
                <c:pt idx="6986">
                  <c:v>45157.125</c:v>
                </c:pt>
                <c:pt idx="6987">
                  <c:v>45157.166666666664</c:v>
                </c:pt>
                <c:pt idx="6988">
                  <c:v>45157.208333333336</c:v>
                </c:pt>
                <c:pt idx="6989">
                  <c:v>45157.25</c:v>
                </c:pt>
                <c:pt idx="6990">
                  <c:v>45157.291666666664</c:v>
                </c:pt>
                <c:pt idx="6991">
                  <c:v>45157.333333333336</c:v>
                </c:pt>
                <c:pt idx="6992">
                  <c:v>45157.375</c:v>
                </c:pt>
                <c:pt idx="6993">
                  <c:v>45157.416666666664</c:v>
                </c:pt>
                <c:pt idx="6994">
                  <c:v>45157.458333333336</c:v>
                </c:pt>
                <c:pt idx="6995">
                  <c:v>45157.5</c:v>
                </c:pt>
                <c:pt idx="6996">
                  <c:v>45157.541666666664</c:v>
                </c:pt>
                <c:pt idx="6997">
                  <c:v>45157.583333333336</c:v>
                </c:pt>
                <c:pt idx="6998">
                  <c:v>45157.625</c:v>
                </c:pt>
                <c:pt idx="6999">
                  <c:v>45157.666666666664</c:v>
                </c:pt>
                <c:pt idx="7000">
                  <c:v>45157.708333333336</c:v>
                </c:pt>
                <c:pt idx="7001">
                  <c:v>45157.75</c:v>
                </c:pt>
                <c:pt idx="7002">
                  <c:v>45157.791666666664</c:v>
                </c:pt>
                <c:pt idx="7003">
                  <c:v>45157.833333333336</c:v>
                </c:pt>
                <c:pt idx="7004">
                  <c:v>45157.875</c:v>
                </c:pt>
                <c:pt idx="7005">
                  <c:v>45157.916666666664</c:v>
                </c:pt>
                <c:pt idx="7006">
                  <c:v>45157.958333333336</c:v>
                </c:pt>
                <c:pt idx="7007">
                  <c:v>45158</c:v>
                </c:pt>
                <c:pt idx="7008">
                  <c:v>45158.041666666664</c:v>
                </c:pt>
                <c:pt idx="7009">
                  <c:v>45158.083333333336</c:v>
                </c:pt>
                <c:pt idx="7010">
                  <c:v>45158.125</c:v>
                </c:pt>
                <c:pt idx="7011">
                  <c:v>45158.166666666664</c:v>
                </c:pt>
                <c:pt idx="7012">
                  <c:v>45158.208333333336</c:v>
                </c:pt>
                <c:pt idx="7013">
                  <c:v>45158.25</c:v>
                </c:pt>
                <c:pt idx="7014">
                  <c:v>45158.291666666664</c:v>
                </c:pt>
                <c:pt idx="7015">
                  <c:v>45158.333333333336</c:v>
                </c:pt>
                <c:pt idx="7016">
                  <c:v>45158.375</c:v>
                </c:pt>
                <c:pt idx="7017">
                  <c:v>45158.416666666664</c:v>
                </c:pt>
                <c:pt idx="7018">
                  <c:v>45158.458333333336</c:v>
                </c:pt>
                <c:pt idx="7019">
                  <c:v>45158.5</c:v>
                </c:pt>
                <c:pt idx="7020">
                  <c:v>45158.541666666664</c:v>
                </c:pt>
                <c:pt idx="7021">
                  <c:v>45158.583333333336</c:v>
                </c:pt>
                <c:pt idx="7022">
                  <c:v>45158.625</c:v>
                </c:pt>
                <c:pt idx="7023">
                  <c:v>45158.666666666664</c:v>
                </c:pt>
                <c:pt idx="7024">
                  <c:v>45158.708333333336</c:v>
                </c:pt>
                <c:pt idx="7025">
                  <c:v>45158.75</c:v>
                </c:pt>
                <c:pt idx="7026">
                  <c:v>45158.791666666664</c:v>
                </c:pt>
                <c:pt idx="7027">
                  <c:v>45158.833333333336</c:v>
                </c:pt>
                <c:pt idx="7028">
                  <c:v>45158.875</c:v>
                </c:pt>
                <c:pt idx="7029">
                  <c:v>45158.916666666664</c:v>
                </c:pt>
                <c:pt idx="7030">
                  <c:v>45158.958333333336</c:v>
                </c:pt>
                <c:pt idx="7031">
                  <c:v>45159</c:v>
                </c:pt>
                <c:pt idx="7032">
                  <c:v>45159.041666666664</c:v>
                </c:pt>
                <c:pt idx="7033">
                  <c:v>45159.083333333336</c:v>
                </c:pt>
                <c:pt idx="7034">
                  <c:v>45159.125</c:v>
                </c:pt>
                <c:pt idx="7035">
                  <c:v>45159.166666666664</c:v>
                </c:pt>
                <c:pt idx="7036">
                  <c:v>45159.208333333336</c:v>
                </c:pt>
                <c:pt idx="7037">
                  <c:v>45159.25</c:v>
                </c:pt>
                <c:pt idx="7038">
                  <c:v>45159.291666666664</c:v>
                </c:pt>
                <c:pt idx="7039">
                  <c:v>45159.333333333336</c:v>
                </c:pt>
                <c:pt idx="7040">
                  <c:v>45159.375</c:v>
                </c:pt>
                <c:pt idx="7041">
                  <c:v>45159.416666666664</c:v>
                </c:pt>
                <c:pt idx="7042">
                  <c:v>45159.458333333336</c:v>
                </c:pt>
                <c:pt idx="7043">
                  <c:v>45159.5</c:v>
                </c:pt>
                <c:pt idx="7044">
                  <c:v>45159.541666666664</c:v>
                </c:pt>
                <c:pt idx="7045">
                  <c:v>45159.583333333336</c:v>
                </c:pt>
                <c:pt idx="7046">
                  <c:v>45159.625</c:v>
                </c:pt>
                <c:pt idx="7047">
                  <c:v>45159.666666666664</c:v>
                </c:pt>
                <c:pt idx="7048">
                  <c:v>45159.708333333336</c:v>
                </c:pt>
                <c:pt idx="7049">
                  <c:v>45159.75</c:v>
                </c:pt>
                <c:pt idx="7050">
                  <c:v>45159.791666666664</c:v>
                </c:pt>
                <c:pt idx="7051">
                  <c:v>45159.833333333336</c:v>
                </c:pt>
                <c:pt idx="7052">
                  <c:v>45159.875</c:v>
                </c:pt>
                <c:pt idx="7053">
                  <c:v>45159.916666666664</c:v>
                </c:pt>
                <c:pt idx="7054">
                  <c:v>45159.958333333336</c:v>
                </c:pt>
                <c:pt idx="7055">
                  <c:v>45160</c:v>
                </c:pt>
                <c:pt idx="7056">
                  <c:v>45160.041666666664</c:v>
                </c:pt>
                <c:pt idx="7057">
                  <c:v>45160.083333333336</c:v>
                </c:pt>
                <c:pt idx="7058">
                  <c:v>45160.125</c:v>
                </c:pt>
                <c:pt idx="7059">
                  <c:v>45160.166666666664</c:v>
                </c:pt>
                <c:pt idx="7060">
                  <c:v>45160.208333333336</c:v>
                </c:pt>
                <c:pt idx="7061">
                  <c:v>45160.25</c:v>
                </c:pt>
                <c:pt idx="7062">
                  <c:v>45160.291666666664</c:v>
                </c:pt>
                <c:pt idx="7063">
                  <c:v>45160.333333333336</c:v>
                </c:pt>
                <c:pt idx="7064">
                  <c:v>45160.375</c:v>
                </c:pt>
                <c:pt idx="7065">
                  <c:v>45160.416666666664</c:v>
                </c:pt>
                <c:pt idx="7066">
                  <c:v>45160.458333333336</c:v>
                </c:pt>
                <c:pt idx="7067">
                  <c:v>45160.5</c:v>
                </c:pt>
                <c:pt idx="7068">
                  <c:v>45160.541666666664</c:v>
                </c:pt>
                <c:pt idx="7069">
                  <c:v>45160.583333333336</c:v>
                </c:pt>
                <c:pt idx="7070">
                  <c:v>45160.625</c:v>
                </c:pt>
                <c:pt idx="7071">
                  <c:v>45160.666666666664</c:v>
                </c:pt>
                <c:pt idx="7072">
                  <c:v>45160.708333333336</c:v>
                </c:pt>
                <c:pt idx="7073">
                  <c:v>45160.75</c:v>
                </c:pt>
                <c:pt idx="7074">
                  <c:v>45160.791666666664</c:v>
                </c:pt>
                <c:pt idx="7075">
                  <c:v>45160.833333333336</c:v>
                </c:pt>
                <c:pt idx="7076">
                  <c:v>45160.875</c:v>
                </c:pt>
                <c:pt idx="7077">
                  <c:v>45160.916666666664</c:v>
                </c:pt>
                <c:pt idx="7078">
                  <c:v>45160.958333333336</c:v>
                </c:pt>
                <c:pt idx="7079">
                  <c:v>45161</c:v>
                </c:pt>
                <c:pt idx="7080">
                  <c:v>45161.041666666664</c:v>
                </c:pt>
                <c:pt idx="7081">
                  <c:v>45161.083333333336</c:v>
                </c:pt>
                <c:pt idx="7082">
                  <c:v>45161.125</c:v>
                </c:pt>
                <c:pt idx="7083">
                  <c:v>45161.166666666664</c:v>
                </c:pt>
                <c:pt idx="7084">
                  <c:v>45161.208333333336</c:v>
                </c:pt>
                <c:pt idx="7085">
                  <c:v>45161.25</c:v>
                </c:pt>
                <c:pt idx="7086">
                  <c:v>45161.291666666664</c:v>
                </c:pt>
                <c:pt idx="7087">
                  <c:v>45161.333333333336</c:v>
                </c:pt>
                <c:pt idx="7088">
                  <c:v>45161.375</c:v>
                </c:pt>
                <c:pt idx="7089">
                  <c:v>45161.416666666664</c:v>
                </c:pt>
                <c:pt idx="7090">
                  <c:v>45161.458333333336</c:v>
                </c:pt>
                <c:pt idx="7091">
                  <c:v>45161.5</c:v>
                </c:pt>
                <c:pt idx="7092">
                  <c:v>45161.541666666664</c:v>
                </c:pt>
                <c:pt idx="7093">
                  <c:v>45161.583333333336</c:v>
                </c:pt>
                <c:pt idx="7094">
                  <c:v>45161.625</c:v>
                </c:pt>
                <c:pt idx="7095">
                  <c:v>45161.666666666664</c:v>
                </c:pt>
                <c:pt idx="7096">
                  <c:v>45161.708333333336</c:v>
                </c:pt>
                <c:pt idx="7097">
                  <c:v>45161.75</c:v>
                </c:pt>
                <c:pt idx="7098">
                  <c:v>45161.791666666664</c:v>
                </c:pt>
                <c:pt idx="7099">
                  <c:v>45161.833333333336</c:v>
                </c:pt>
                <c:pt idx="7100">
                  <c:v>45161.875</c:v>
                </c:pt>
                <c:pt idx="7101">
                  <c:v>45161.916666666664</c:v>
                </c:pt>
                <c:pt idx="7102">
                  <c:v>45161.958333333336</c:v>
                </c:pt>
                <c:pt idx="7103">
                  <c:v>45162</c:v>
                </c:pt>
                <c:pt idx="7104">
                  <c:v>45162.041666666664</c:v>
                </c:pt>
                <c:pt idx="7105">
                  <c:v>45162.083333333336</c:v>
                </c:pt>
                <c:pt idx="7106">
                  <c:v>45162.125</c:v>
                </c:pt>
                <c:pt idx="7107">
                  <c:v>45162.166666666664</c:v>
                </c:pt>
                <c:pt idx="7108">
                  <c:v>45162.208333333336</c:v>
                </c:pt>
                <c:pt idx="7109">
                  <c:v>45162.25</c:v>
                </c:pt>
                <c:pt idx="7110">
                  <c:v>45162.291666666664</c:v>
                </c:pt>
                <c:pt idx="7111">
                  <c:v>45162.333333333336</c:v>
                </c:pt>
                <c:pt idx="7112">
                  <c:v>45162.375</c:v>
                </c:pt>
                <c:pt idx="7113">
                  <c:v>45162.416666666664</c:v>
                </c:pt>
                <c:pt idx="7114">
                  <c:v>45162.458333333336</c:v>
                </c:pt>
                <c:pt idx="7115">
                  <c:v>45162.5</c:v>
                </c:pt>
                <c:pt idx="7116">
                  <c:v>45162.541666666664</c:v>
                </c:pt>
                <c:pt idx="7117">
                  <c:v>45162.583333333336</c:v>
                </c:pt>
                <c:pt idx="7118">
                  <c:v>45162.625</c:v>
                </c:pt>
                <c:pt idx="7119">
                  <c:v>45162.666666666664</c:v>
                </c:pt>
                <c:pt idx="7120">
                  <c:v>45162.708333333336</c:v>
                </c:pt>
                <c:pt idx="7121">
                  <c:v>45162.75</c:v>
                </c:pt>
                <c:pt idx="7122">
                  <c:v>45162.791666666664</c:v>
                </c:pt>
                <c:pt idx="7123">
                  <c:v>45162.833333333336</c:v>
                </c:pt>
                <c:pt idx="7124">
                  <c:v>45162.875</c:v>
                </c:pt>
                <c:pt idx="7125">
                  <c:v>45162.916666666664</c:v>
                </c:pt>
                <c:pt idx="7126">
                  <c:v>45162.958333333336</c:v>
                </c:pt>
                <c:pt idx="7127">
                  <c:v>45163</c:v>
                </c:pt>
                <c:pt idx="7128">
                  <c:v>45163.041666666664</c:v>
                </c:pt>
                <c:pt idx="7129">
                  <c:v>45163.083333333336</c:v>
                </c:pt>
                <c:pt idx="7130">
                  <c:v>45163.125</c:v>
                </c:pt>
                <c:pt idx="7131">
                  <c:v>45163.166666666664</c:v>
                </c:pt>
                <c:pt idx="7132">
                  <c:v>45163.208333333336</c:v>
                </c:pt>
                <c:pt idx="7133">
                  <c:v>45163.25</c:v>
                </c:pt>
                <c:pt idx="7134">
                  <c:v>45163.291666666664</c:v>
                </c:pt>
                <c:pt idx="7135">
                  <c:v>45163.333333333336</c:v>
                </c:pt>
                <c:pt idx="7136">
                  <c:v>45163.375</c:v>
                </c:pt>
                <c:pt idx="7137">
                  <c:v>45163.416666666664</c:v>
                </c:pt>
                <c:pt idx="7138">
                  <c:v>45163.458333333336</c:v>
                </c:pt>
                <c:pt idx="7139">
                  <c:v>45163.5</c:v>
                </c:pt>
                <c:pt idx="7140">
                  <c:v>45163.541666666664</c:v>
                </c:pt>
                <c:pt idx="7141">
                  <c:v>45163.583333333336</c:v>
                </c:pt>
                <c:pt idx="7142">
                  <c:v>45163.625</c:v>
                </c:pt>
                <c:pt idx="7143">
                  <c:v>45163.666666666664</c:v>
                </c:pt>
                <c:pt idx="7144">
                  <c:v>45163.708333333336</c:v>
                </c:pt>
                <c:pt idx="7145">
                  <c:v>45163.75</c:v>
                </c:pt>
                <c:pt idx="7146">
                  <c:v>45163.791666666664</c:v>
                </c:pt>
                <c:pt idx="7147">
                  <c:v>45163.833333333336</c:v>
                </c:pt>
                <c:pt idx="7148">
                  <c:v>45163.875</c:v>
                </c:pt>
                <c:pt idx="7149">
                  <c:v>45163.916666666664</c:v>
                </c:pt>
                <c:pt idx="7150">
                  <c:v>45163.958333333336</c:v>
                </c:pt>
                <c:pt idx="7151">
                  <c:v>45164</c:v>
                </c:pt>
                <c:pt idx="7152">
                  <c:v>45164.041666666664</c:v>
                </c:pt>
                <c:pt idx="7153">
                  <c:v>45164.083333333336</c:v>
                </c:pt>
                <c:pt idx="7154">
                  <c:v>45164.125</c:v>
                </c:pt>
                <c:pt idx="7155">
                  <c:v>45164.166666666664</c:v>
                </c:pt>
                <c:pt idx="7156">
                  <c:v>45164.208333333336</c:v>
                </c:pt>
                <c:pt idx="7157">
                  <c:v>45164.25</c:v>
                </c:pt>
                <c:pt idx="7158">
                  <c:v>45164.291666666664</c:v>
                </c:pt>
                <c:pt idx="7159">
                  <c:v>45164.333333333336</c:v>
                </c:pt>
                <c:pt idx="7160">
                  <c:v>45164.375</c:v>
                </c:pt>
                <c:pt idx="7161">
                  <c:v>45164.416666666664</c:v>
                </c:pt>
                <c:pt idx="7162">
                  <c:v>45164.458333333336</c:v>
                </c:pt>
                <c:pt idx="7163">
                  <c:v>45164.5</c:v>
                </c:pt>
                <c:pt idx="7164">
                  <c:v>45164.541666666664</c:v>
                </c:pt>
                <c:pt idx="7165">
                  <c:v>45164.583333333336</c:v>
                </c:pt>
                <c:pt idx="7166">
                  <c:v>45164.625</c:v>
                </c:pt>
                <c:pt idx="7167">
                  <c:v>45164.666666666664</c:v>
                </c:pt>
                <c:pt idx="7168">
                  <c:v>45164.708333333336</c:v>
                </c:pt>
                <c:pt idx="7169">
                  <c:v>45164.75</c:v>
                </c:pt>
                <c:pt idx="7170">
                  <c:v>45164.791666666664</c:v>
                </c:pt>
                <c:pt idx="7171">
                  <c:v>45164.833333333336</c:v>
                </c:pt>
                <c:pt idx="7172">
                  <c:v>45164.875</c:v>
                </c:pt>
                <c:pt idx="7173">
                  <c:v>45164.916666666664</c:v>
                </c:pt>
                <c:pt idx="7174">
                  <c:v>45164.958333333336</c:v>
                </c:pt>
                <c:pt idx="7175">
                  <c:v>45165</c:v>
                </c:pt>
                <c:pt idx="7176">
                  <c:v>45165.041666666664</c:v>
                </c:pt>
                <c:pt idx="7177">
                  <c:v>45165.083333333336</c:v>
                </c:pt>
                <c:pt idx="7178">
                  <c:v>45165.125</c:v>
                </c:pt>
                <c:pt idx="7179">
                  <c:v>45165.166666666664</c:v>
                </c:pt>
                <c:pt idx="7180">
                  <c:v>45165.208333333336</c:v>
                </c:pt>
                <c:pt idx="7181">
                  <c:v>45165.25</c:v>
                </c:pt>
                <c:pt idx="7182">
                  <c:v>45165.291666666664</c:v>
                </c:pt>
                <c:pt idx="7183">
                  <c:v>45165.333333333336</c:v>
                </c:pt>
                <c:pt idx="7184">
                  <c:v>45165.375</c:v>
                </c:pt>
                <c:pt idx="7185">
                  <c:v>45165.416666666664</c:v>
                </c:pt>
                <c:pt idx="7186">
                  <c:v>45165.458333333336</c:v>
                </c:pt>
                <c:pt idx="7187">
                  <c:v>45165.5</c:v>
                </c:pt>
                <c:pt idx="7188">
                  <c:v>45165.541666666664</c:v>
                </c:pt>
                <c:pt idx="7189">
                  <c:v>45165.583333333336</c:v>
                </c:pt>
                <c:pt idx="7190">
                  <c:v>45165.625</c:v>
                </c:pt>
                <c:pt idx="7191">
                  <c:v>45165.666666666664</c:v>
                </c:pt>
                <c:pt idx="7192">
                  <c:v>45165.708333333336</c:v>
                </c:pt>
                <c:pt idx="7193">
                  <c:v>45165.75</c:v>
                </c:pt>
                <c:pt idx="7194">
                  <c:v>45165.791666666664</c:v>
                </c:pt>
                <c:pt idx="7195">
                  <c:v>45165.833333333336</c:v>
                </c:pt>
                <c:pt idx="7196">
                  <c:v>45165.875</c:v>
                </c:pt>
                <c:pt idx="7197">
                  <c:v>45165.916666666664</c:v>
                </c:pt>
                <c:pt idx="7198">
                  <c:v>45165.958333333336</c:v>
                </c:pt>
                <c:pt idx="7199">
                  <c:v>45166</c:v>
                </c:pt>
                <c:pt idx="7200">
                  <c:v>45166.041666666664</c:v>
                </c:pt>
                <c:pt idx="7201">
                  <c:v>45166.083333333336</c:v>
                </c:pt>
                <c:pt idx="7202">
                  <c:v>45166.125</c:v>
                </c:pt>
                <c:pt idx="7203">
                  <c:v>45166.166666666664</c:v>
                </c:pt>
                <c:pt idx="7204">
                  <c:v>45166.208333333336</c:v>
                </c:pt>
                <c:pt idx="7205">
                  <c:v>45166.25</c:v>
                </c:pt>
                <c:pt idx="7206">
                  <c:v>45166.291666666664</c:v>
                </c:pt>
                <c:pt idx="7207">
                  <c:v>45166.333333333336</c:v>
                </c:pt>
                <c:pt idx="7208">
                  <c:v>45166.375</c:v>
                </c:pt>
                <c:pt idx="7209">
                  <c:v>45166.416666666664</c:v>
                </c:pt>
                <c:pt idx="7210">
                  <c:v>45166.458333333336</c:v>
                </c:pt>
                <c:pt idx="7211">
                  <c:v>45166.5</c:v>
                </c:pt>
                <c:pt idx="7212">
                  <c:v>45166.541666666664</c:v>
                </c:pt>
                <c:pt idx="7213">
                  <c:v>45166.583333333336</c:v>
                </c:pt>
                <c:pt idx="7214">
                  <c:v>45166.625</c:v>
                </c:pt>
                <c:pt idx="7215">
                  <c:v>45166.666666666664</c:v>
                </c:pt>
                <c:pt idx="7216">
                  <c:v>45166.708333333336</c:v>
                </c:pt>
                <c:pt idx="7217">
                  <c:v>45166.75</c:v>
                </c:pt>
                <c:pt idx="7218">
                  <c:v>45166.791666666664</c:v>
                </c:pt>
                <c:pt idx="7219">
                  <c:v>45166.833333333336</c:v>
                </c:pt>
                <c:pt idx="7220">
                  <c:v>45166.875</c:v>
                </c:pt>
                <c:pt idx="7221">
                  <c:v>45166.916666666664</c:v>
                </c:pt>
                <c:pt idx="7222">
                  <c:v>45166.958333333336</c:v>
                </c:pt>
                <c:pt idx="7223">
                  <c:v>45167</c:v>
                </c:pt>
                <c:pt idx="7224">
                  <c:v>45167.041666666664</c:v>
                </c:pt>
                <c:pt idx="7225">
                  <c:v>45167.083333333336</c:v>
                </c:pt>
                <c:pt idx="7226">
                  <c:v>45167.125</c:v>
                </c:pt>
                <c:pt idx="7227">
                  <c:v>45167.166666666664</c:v>
                </c:pt>
                <c:pt idx="7228">
                  <c:v>45167.208333333336</c:v>
                </c:pt>
                <c:pt idx="7229">
                  <c:v>45167.25</c:v>
                </c:pt>
                <c:pt idx="7230">
                  <c:v>45167.291666666664</c:v>
                </c:pt>
                <c:pt idx="7231">
                  <c:v>45167.333333333336</c:v>
                </c:pt>
                <c:pt idx="7232">
                  <c:v>45167.375</c:v>
                </c:pt>
                <c:pt idx="7233">
                  <c:v>45167.416666666664</c:v>
                </c:pt>
                <c:pt idx="7234">
                  <c:v>45167.458333333336</c:v>
                </c:pt>
                <c:pt idx="7235">
                  <c:v>45167.5</c:v>
                </c:pt>
                <c:pt idx="7236">
                  <c:v>45167.541666666664</c:v>
                </c:pt>
                <c:pt idx="7237">
                  <c:v>45167.583333333336</c:v>
                </c:pt>
                <c:pt idx="7238">
                  <c:v>45167.625</c:v>
                </c:pt>
                <c:pt idx="7239">
                  <c:v>45167.666666666664</c:v>
                </c:pt>
                <c:pt idx="7240">
                  <c:v>45167.708333333336</c:v>
                </c:pt>
                <c:pt idx="7241">
                  <c:v>45167.75</c:v>
                </c:pt>
                <c:pt idx="7242">
                  <c:v>45167.791666666664</c:v>
                </c:pt>
                <c:pt idx="7243">
                  <c:v>45167.833333333336</c:v>
                </c:pt>
                <c:pt idx="7244">
                  <c:v>45167.875</c:v>
                </c:pt>
                <c:pt idx="7245">
                  <c:v>45167.916666666664</c:v>
                </c:pt>
                <c:pt idx="7246">
                  <c:v>45167.958333333336</c:v>
                </c:pt>
                <c:pt idx="7247">
                  <c:v>45168</c:v>
                </c:pt>
                <c:pt idx="7248">
                  <c:v>45168.041666666664</c:v>
                </c:pt>
                <c:pt idx="7249">
                  <c:v>45168.083333333336</c:v>
                </c:pt>
                <c:pt idx="7250">
                  <c:v>45168.125</c:v>
                </c:pt>
                <c:pt idx="7251">
                  <c:v>45168.166666666664</c:v>
                </c:pt>
                <c:pt idx="7252">
                  <c:v>45168.208333333336</c:v>
                </c:pt>
                <c:pt idx="7253">
                  <c:v>45168.25</c:v>
                </c:pt>
                <c:pt idx="7254">
                  <c:v>45168.291666666664</c:v>
                </c:pt>
                <c:pt idx="7255">
                  <c:v>45168.333333333336</c:v>
                </c:pt>
                <c:pt idx="7256">
                  <c:v>45168.375</c:v>
                </c:pt>
                <c:pt idx="7257">
                  <c:v>45168.416666666664</c:v>
                </c:pt>
                <c:pt idx="7258">
                  <c:v>45168.458333333336</c:v>
                </c:pt>
                <c:pt idx="7259">
                  <c:v>45168.5</c:v>
                </c:pt>
                <c:pt idx="7260">
                  <c:v>45168.541666666664</c:v>
                </c:pt>
                <c:pt idx="7261">
                  <c:v>45168.583333333336</c:v>
                </c:pt>
                <c:pt idx="7262">
                  <c:v>45168.625</c:v>
                </c:pt>
                <c:pt idx="7263">
                  <c:v>45168.666666666664</c:v>
                </c:pt>
                <c:pt idx="7264">
                  <c:v>45168.708333333336</c:v>
                </c:pt>
                <c:pt idx="7265">
                  <c:v>45168.75</c:v>
                </c:pt>
                <c:pt idx="7266">
                  <c:v>45168.791666666664</c:v>
                </c:pt>
                <c:pt idx="7267">
                  <c:v>45168.833333333336</c:v>
                </c:pt>
                <c:pt idx="7268">
                  <c:v>45168.875</c:v>
                </c:pt>
                <c:pt idx="7269">
                  <c:v>45168.916666666664</c:v>
                </c:pt>
                <c:pt idx="7270">
                  <c:v>45168.958333333336</c:v>
                </c:pt>
                <c:pt idx="7271">
                  <c:v>45169</c:v>
                </c:pt>
                <c:pt idx="7272">
                  <c:v>45169.041666666664</c:v>
                </c:pt>
                <c:pt idx="7273">
                  <c:v>45169.083333333336</c:v>
                </c:pt>
                <c:pt idx="7274">
                  <c:v>45169.125</c:v>
                </c:pt>
                <c:pt idx="7275">
                  <c:v>45169.166666666664</c:v>
                </c:pt>
                <c:pt idx="7276">
                  <c:v>45169.208333333336</c:v>
                </c:pt>
                <c:pt idx="7277">
                  <c:v>45169.25</c:v>
                </c:pt>
                <c:pt idx="7278">
                  <c:v>45169.291666666664</c:v>
                </c:pt>
                <c:pt idx="7279">
                  <c:v>45169.333333333336</c:v>
                </c:pt>
                <c:pt idx="7280">
                  <c:v>45169.375</c:v>
                </c:pt>
                <c:pt idx="7281">
                  <c:v>45169.416666666664</c:v>
                </c:pt>
                <c:pt idx="7282">
                  <c:v>45169.458333333336</c:v>
                </c:pt>
                <c:pt idx="7283">
                  <c:v>45169.5</c:v>
                </c:pt>
                <c:pt idx="7284">
                  <c:v>45169.541666666664</c:v>
                </c:pt>
                <c:pt idx="7285">
                  <c:v>45169.583333333336</c:v>
                </c:pt>
                <c:pt idx="7286">
                  <c:v>45169.625</c:v>
                </c:pt>
                <c:pt idx="7287">
                  <c:v>45169.666666666664</c:v>
                </c:pt>
                <c:pt idx="7288">
                  <c:v>45169.708333333336</c:v>
                </c:pt>
                <c:pt idx="7289">
                  <c:v>45169.75</c:v>
                </c:pt>
                <c:pt idx="7290">
                  <c:v>45169.791666666664</c:v>
                </c:pt>
                <c:pt idx="7291">
                  <c:v>45169.833333333336</c:v>
                </c:pt>
                <c:pt idx="7292">
                  <c:v>45169.875</c:v>
                </c:pt>
                <c:pt idx="7293">
                  <c:v>45169.916666666664</c:v>
                </c:pt>
                <c:pt idx="7294">
                  <c:v>45169.958333333336</c:v>
                </c:pt>
                <c:pt idx="7295">
                  <c:v>45170</c:v>
                </c:pt>
                <c:pt idx="7296">
                  <c:v>45170.041666666664</c:v>
                </c:pt>
                <c:pt idx="7297">
                  <c:v>45170.083333333336</c:v>
                </c:pt>
                <c:pt idx="7298">
                  <c:v>45170.125</c:v>
                </c:pt>
                <c:pt idx="7299">
                  <c:v>45170.166666666664</c:v>
                </c:pt>
                <c:pt idx="7300">
                  <c:v>45170.208333333336</c:v>
                </c:pt>
                <c:pt idx="7301">
                  <c:v>45170.25</c:v>
                </c:pt>
                <c:pt idx="7302">
                  <c:v>45170.291666666664</c:v>
                </c:pt>
                <c:pt idx="7303">
                  <c:v>45170.333333333336</c:v>
                </c:pt>
                <c:pt idx="7304">
                  <c:v>45170.375</c:v>
                </c:pt>
                <c:pt idx="7305">
                  <c:v>45170.416666666664</c:v>
                </c:pt>
                <c:pt idx="7306">
                  <c:v>45170.458333333336</c:v>
                </c:pt>
                <c:pt idx="7307">
                  <c:v>45170.5</c:v>
                </c:pt>
                <c:pt idx="7308">
                  <c:v>45170.541666666664</c:v>
                </c:pt>
                <c:pt idx="7309">
                  <c:v>45170.583333333336</c:v>
                </c:pt>
                <c:pt idx="7310">
                  <c:v>45170.625</c:v>
                </c:pt>
                <c:pt idx="7311">
                  <c:v>45170.666666666664</c:v>
                </c:pt>
                <c:pt idx="7312">
                  <c:v>45170.708333333336</c:v>
                </c:pt>
                <c:pt idx="7313">
                  <c:v>45170.75</c:v>
                </c:pt>
                <c:pt idx="7314">
                  <c:v>45170.791666666664</c:v>
                </c:pt>
                <c:pt idx="7315">
                  <c:v>45170.833333333336</c:v>
                </c:pt>
                <c:pt idx="7316">
                  <c:v>45170.875</c:v>
                </c:pt>
                <c:pt idx="7317">
                  <c:v>45170.916666666664</c:v>
                </c:pt>
                <c:pt idx="7318">
                  <c:v>45170.958333333336</c:v>
                </c:pt>
                <c:pt idx="7319">
                  <c:v>45171</c:v>
                </c:pt>
                <c:pt idx="7320">
                  <c:v>45171.041666666664</c:v>
                </c:pt>
                <c:pt idx="7321">
                  <c:v>45171.083333333336</c:v>
                </c:pt>
                <c:pt idx="7322">
                  <c:v>45171.125</c:v>
                </c:pt>
                <c:pt idx="7323">
                  <c:v>45171.166666666664</c:v>
                </c:pt>
                <c:pt idx="7324">
                  <c:v>45171.208333333336</c:v>
                </c:pt>
                <c:pt idx="7325">
                  <c:v>45171.25</c:v>
                </c:pt>
                <c:pt idx="7326">
                  <c:v>45171.291666666664</c:v>
                </c:pt>
                <c:pt idx="7327">
                  <c:v>45171.333333333336</c:v>
                </c:pt>
                <c:pt idx="7328">
                  <c:v>45171.375</c:v>
                </c:pt>
                <c:pt idx="7329">
                  <c:v>45171.416666666664</c:v>
                </c:pt>
                <c:pt idx="7330">
                  <c:v>45171.458333333336</c:v>
                </c:pt>
                <c:pt idx="7331">
                  <c:v>45171.5</c:v>
                </c:pt>
                <c:pt idx="7332">
                  <c:v>45171.541666666664</c:v>
                </c:pt>
                <c:pt idx="7333">
                  <c:v>45171.583333333336</c:v>
                </c:pt>
                <c:pt idx="7334">
                  <c:v>45171.625</c:v>
                </c:pt>
                <c:pt idx="7335">
                  <c:v>45171.666666666664</c:v>
                </c:pt>
                <c:pt idx="7336">
                  <c:v>45171.708333333336</c:v>
                </c:pt>
                <c:pt idx="7337">
                  <c:v>45171.75</c:v>
                </c:pt>
                <c:pt idx="7338">
                  <c:v>45171.791666666664</c:v>
                </c:pt>
                <c:pt idx="7339">
                  <c:v>45171.833333333336</c:v>
                </c:pt>
                <c:pt idx="7340">
                  <c:v>45171.875</c:v>
                </c:pt>
                <c:pt idx="7341">
                  <c:v>45171.916666666664</c:v>
                </c:pt>
                <c:pt idx="7342">
                  <c:v>45171.958333333336</c:v>
                </c:pt>
                <c:pt idx="7343">
                  <c:v>45172</c:v>
                </c:pt>
                <c:pt idx="7344">
                  <c:v>45172.041666666664</c:v>
                </c:pt>
                <c:pt idx="7345">
                  <c:v>45172.083333333336</c:v>
                </c:pt>
                <c:pt idx="7346">
                  <c:v>45172.125</c:v>
                </c:pt>
                <c:pt idx="7347">
                  <c:v>45172.166666666664</c:v>
                </c:pt>
                <c:pt idx="7348">
                  <c:v>45172.208333333336</c:v>
                </c:pt>
                <c:pt idx="7349">
                  <c:v>45172.25</c:v>
                </c:pt>
                <c:pt idx="7350">
                  <c:v>45172.291666666664</c:v>
                </c:pt>
                <c:pt idx="7351">
                  <c:v>45172.333333333336</c:v>
                </c:pt>
                <c:pt idx="7352">
                  <c:v>45172.375</c:v>
                </c:pt>
                <c:pt idx="7353">
                  <c:v>45172.416666666664</c:v>
                </c:pt>
                <c:pt idx="7354">
                  <c:v>45172.458333333336</c:v>
                </c:pt>
                <c:pt idx="7355">
                  <c:v>45172.5</c:v>
                </c:pt>
                <c:pt idx="7356">
                  <c:v>45172.541666666664</c:v>
                </c:pt>
                <c:pt idx="7357">
                  <c:v>45172.583333333336</c:v>
                </c:pt>
                <c:pt idx="7358">
                  <c:v>45172.625</c:v>
                </c:pt>
                <c:pt idx="7359">
                  <c:v>45172.666666666664</c:v>
                </c:pt>
                <c:pt idx="7360">
                  <c:v>45172.708333333336</c:v>
                </c:pt>
                <c:pt idx="7361">
                  <c:v>45172.75</c:v>
                </c:pt>
                <c:pt idx="7362">
                  <c:v>45172.791666666664</c:v>
                </c:pt>
                <c:pt idx="7363">
                  <c:v>45172.833333333336</c:v>
                </c:pt>
                <c:pt idx="7364">
                  <c:v>45172.875</c:v>
                </c:pt>
                <c:pt idx="7365">
                  <c:v>45172.916666666664</c:v>
                </c:pt>
                <c:pt idx="7366">
                  <c:v>45172.958333333336</c:v>
                </c:pt>
                <c:pt idx="7367">
                  <c:v>45173</c:v>
                </c:pt>
                <c:pt idx="7368">
                  <c:v>45173.041666666664</c:v>
                </c:pt>
                <c:pt idx="7369">
                  <c:v>45173.083333333336</c:v>
                </c:pt>
                <c:pt idx="7370">
                  <c:v>45173.125</c:v>
                </c:pt>
                <c:pt idx="7371">
                  <c:v>45173.166666666664</c:v>
                </c:pt>
                <c:pt idx="7372">
                  <c:v>45173.208333333336</c:v>
                </c:pt>
                <c:pt idx="7373">
                  <c:v>45173.25</c:v>
                </c:pt>
                <c:pt idx="7374">
                  <c:v>45173.291666666664</c:v>
                </c:pt>
                <c:pt idx="7375">
                  <c:v>45173.333333333336</c:v>
                </c:pt>
                <c:pt idx="7376">
                  <c:v>45173.375</c:v>
                </c:pt>
                <c:pt idx="7377">
                  <c:v>45173.416666666664</c:v>
                </c:pt>
                <c:pt idx="7378">
                  <c:v>45173.458333333336</c:v>
                </c:pt>
                <c:pt idx="7379">
                  <c:v>45173.5</c:v>
                </c:pt>
                <c:pt idx="7380">
                  <c:v>45173.541666666664</c:v>
                </c:pt>
                <c:pt idx="7381">
                  <c:v>45173.583333333336</c:v>
                </c:pt>
                <c:pt idx="7382">
                  <c:v>45173.625</c:v>
                </c:pt>
                <c:pt idx="7383">
                  <c:v>45173.666666666664</c:v>
                </c:pt>
                <c:pt idx="7384">
                  <c:v>45173.708333333336</c:v>
                </c:pt>
                <c:pt idx="7385">
                  <c:v>45173.75</c:v>
                </c:pt>
                <c:pt idx="7386">
                  <c:v>45173.791666666664</c:v>
                </c:pt>
                <c:pt idx="7387">
                  <c:v>45173.833333333336</c:v>
                </c:pt>
                <c:pt idx="7388">
                  <c:v>45173.875</c:v>
                </c:pt>
                <c:pt idx="7389">
                  <c:v>45173.916666666664</c:v>
                </c:pt>
                <c:pt idx="7390">
                  <c:v>45173.958333333336</c:v>
                </c:pt>
                <c:pt idx="7391">
                  <c:v>45174</c:v>
                </c:pt>
                <c:pt idx="7392">
                  <c:v>45174.041666666664</c:v>
                </c:pt>
                <c:pt idx="7393">
                  <c:v>45174.083333333336</c:v>
                </c:pt>
                <c:pt idx="7394">
                  <c:v>45174.125</c:v>
                </c:pt>
                <c:pt idx="7395">
                  <c:v>45174.166666666664</c:v>
                </c:pt>
                <c:pt idx="7396">
                  <c:v>45174.208333333336</c:v>
                </c:pt>
                <c:pt idx="7397">
                  <c:v>45174.25</c:v>
                </c:pt>
                <c:pt idx="7398">
                  <c:v>45174.291666666664</c:v>
                </c:pt>
                <c:pt idx="7399">
                  <c:v>45174.333333333336</c:v>
                </c:pt>
                <c:pt idx="7400">
                  <c:v>45174.375</c:v>
                </c:pt>
                <c:pt idx="7401">
                  <c:v>45174.416666666664</c:v>
                </c:pt>
                <c:pt idx="7402">
                  <c:v>45174.458333333336</c:v>
                </c:pt>
                <c:pt idx="7403">
                  <c:v>45174.5</c:v>
                </c:pt>
                <c:pt idx="7404">
                  <c:v>45174.541666666664</c:v>
                </c:pt>
                <c:pt idx="7405">
                  <c:v>45174.583333333336</c:v>
                </c:pt>
                <c:pt idx="7406">
                  <c:v>45174.625</c:v>
                </c:pt>
                <c:pt idx="7407">
                  <c:v>45174.666666666664</c:v>
                </c:pt>
                <c:pt idx="7408">
                  <c:v>45174.708333333336</c:v>
                </c:pt>
                <c:pt idx="7409">
                  <c:v>45174.75</c:v>
                </c:pt>
                <c:pt idx="7410">
                  <c:v>45174.791666666664</c:v>
                </c:pt>
                <c:pt idx="7411">
                  <c:v>45174.833333333336</c:v>
                </c:pt>
                <c:pt idx="7412">
                  <c:v>45174.875</c:v>
                </c:pt>
                <c:pt idx="7413">
                  <c:v>45174.916666666664</c:v>
                </c:pt>
                <c:pt idx="7414">
                  <c:v>45174.958333333336</c:v>
                </c:pt>
                <c:pt idx="7415">
                  <c:v>45175</c:v>
                </c:pt>
                <c:pt idx="7416">
                  <c:v>45175.041666666664</c:v>
                </c:pt>
                <c:pt idx="7417">
                  <c:v>45175.083333333336</c:v>
                </c:pt>
                <c:pt idx="7418">
                  <c:v>45175.125</c:v>
                </c:pt>
                <c:pt idx="7419">
                  <c:v>45175.166666666664</c:v>
                </c:pt>
                <c:pt idx="7420">
                  <c:v>45175.208333333336</c:v>
                </c:pt>
                <c:pt idx="7421">
                  <c:v>45175.25</c:v>
                </c:pt>
                <c:pt idx="7422">
                  <c:v>45175.291666666664</c:v>
                </c:pt>
                <c:pt idx="7423">
                  <c:v>45175.333333333336</c:v>
                </c:pt>
                <c:pt idx="7424">
                  <c:v>45175.375</c:v>
                </c:pt>
                <c:pt idx="7425">
                  <c:v>45175.416666666664</c:v>
                </c:pt>
                <c:pt idx="7426">
                  <c:v>45175.458333333336</c:v>
                </c:pt>
                <c:pt idx="7427">
                  <c:v>45175.5</c:v>
                </c:pt>
                <c:pt idx="7428">
                  <c:v>45175.541666666664</c:v>
                </c:pt>
                <c:pt idx="7429">
                  <c:v>45175.583333333336</c:v>
                </c:pt>
                <c:pt idx="7430">
                  <c:v>45175.625</c:v>
                </c:pt>
                <c:pt idx="7431">
                  <c:v>45175.666666666664</c:v>
                </c:pt>
                <c:pt idx="7432">
                  <c:v>45175.708333333336</c:v>
                </c:pt>
                <c:pt idx="7433">
                  <c:v>45175.75</c:v>
                </c:pt>
                <c:pt idx="7434">
                  <c:v>45175.791666666664</c:v>
                </c:pt>
                <c:pt idx="7435">
                  <c:v>45175.833333333336</c:v>
                </c:pt>
                <c:pt idx="7436">
                  <c:v>45175.875</c:v>
                </c:pt>
                <c:pt idx="7437">
                  <c:v>45175.916666666664</c:v>
                </c:pt>
                <c:pt idx="7438">
                  <c:v>45175.958333333336</c:v>
                </c:pt>
                <c:pt idx="7439">
                  <c:v>45176</c:v>
                </c:pt>
                <c:pt idx="7440">
                  <c:v>45176.041666666664</c:v>
                </c:pt>
                <c:pt idx="7441">
                  <c:v>45176.083333333336</c:v>
                </c:pt>
                <c:pt idx="7442">
                  <c:v>45176.125</c:v>
                </c:pt>
                <c:pt idx="7443">
                  <c:v>45176.166666666664</c:v>
                </c:pt>
                <c:pt idx="7444">
                  <c:v>45176.208333333336</c:v>
                </c:pt>
                <c:pt idx="7445">
                  <c:v>45176.25</c:v>
                </c:pt>
                <c:pt idx="7446">
                  <c:v>45176.291666666664</c:v>
                </c:pt>
                <c:pt idx="7447">
                  <c:v>45176.333333333336</c:v>
                </c:pt>
                <c:pt idx="7448">
                  <c:v>45176.375</c:v>
                </c:pt>
                <c:pt idx="7449">
                  <c:v>45176.416666666664</c:v>
                </c:pt>
                <c:pt idx="7450">
                  <c:v>45176.458333333336</c:v>
                </c:pt>
                <c:pt idx="7451">
                  <c:v>45176.5</c:v>
                </c:pt>
                <c:pt idx="7452">
                  <c:v>45176.541666666664</c:v>
                </c:pt>
                <c:pt idx="7453">
                  <c:v>45176.583333333336</c:v>
                </c:pt>
                <c:pt idx="7454">
                  <c:v>45176.625</c:v>
                </c:pt>
                <c:pt idx="7455">
                  <c:v>45176.666666666664</c:v>
                </c:pt>
                <c:pt idx="7456">
                  <c:v>45176.708333333336</c:v>
                </c:pt>
                <c:pt idx="7457">
                  <c:v>45176.75</c:v>
                </c:pt>
                <c:pt idx="7458">
                  <c:v>45176.791666666664</c:v>
                </c:pt>
                <c:pt idx="7459">
                  <c:v>45176.833333333336</c:v>
                </c:pt>
                <c:pt idx="7460">
                  <c:v>45176.875</c:v>
                </c:pt>
                <c:pt idx="7461">
                  <c:v>45176.916666666664</c:v>
                </c:pt>
                <c:pt idx="7462">
                  <c:v>45176.958333333336</c:v>
                </c:pt>
                <c:pt idx="7463">
                  <c:v>45177</c:v>
                </c:pt>
                <c:pt idx="7464">
                  <c:v>45177.041666666664</c:v>
                </c:pt>
                <c:pt idx="7465">
                  <c:v>45177.083333333336</c:v>
                </c:pt>
                <c:pt idx="7466">
                  <c:v>45177.125</c:v>
                </c:pt>
                <c:pt idx="7467">
                  <c:v>45177.166666666664</c:v>
                </c:pt>
                <c:pt idx="7468">
                  <c:v>45177.208333333336</c:v>
                </c:pt>
                <c:pt idx="7469">
                  <c:v>45177.25</c:v>
                </c:pt>
                <c:pt idx="7470">
                  <c:v>45177.291666666664</c:v>
                </c:pt>
                <c:pt idx="7471">
                  <c:v>45177.333333333336</c:v>
                </c:pt>
                <c:pt idx="7472">
                  <c:v>45177.375</c:v>
                </c:pt>
                <c:pt idx="7473">
                  <c:v>45177.416666666664</c:v>
                </c:pt>
                <c:pt idx="7474">
                  <c:v>45177.458333333336</c:v>
                </c:pt>
                <c:pt idx="7475">
                  <c:v>45177.5</c:v>
                </c:pt>
                <c:pt idx="7476">
                  <c:v>45177.541666666664</c:v>
                </c:pt>
                <c:pt idx="7477">
                  <c:v>45177.583333333336</c:v>
                </c:pt>
                <c:pt idx="7478">
                  <c:v>45177.625</c:v>
                </c:pt>
                <c:pt idx="7479">
                  <c:v>45177.666666666664</c:v>
                </c:pt>
                <c:pt idx="7480">
                  <c:v>45177.708333333336</c:v>
                </c:pt>
                <c:pt idx="7481">
                  <c:v>45177.75</c:v>
                </c:pt>
                <c:pt idx="7482">
                  <c:v>45177.791666666664</c:v>
                </c:pt>
                <c:pt idx="7483">
                  <c:v>45177.833333333336</c:v>
                </c:pt>
                <c:pt idx="7484">
                  <c:v>45177.875</c:v>
                </c:pt>
                <c:pt idx="7485">
                  <c:v>45177.916666666664</c:v>
                </c:pt>
                <c:pt idx="7486">
                  <c:v>45177.958333333336</c:v>
                </c:pt>
                <c:pt idx="7487">
                  <c:v>45178</c:v>
                </c:pt>
                <c:pt idx="7488">
                  <c:v>45178.041666666664</c:v>
                </c:pt>
                <c:pt idx="7489">
                  <c:v>45178.083333333336</c:v>
                </c:pt>
                <c:pt idx="7490">
                  <c:v>45178.125</c:v>
                </c:pt>
                <c:pt idx="7491">
                  <c:v>45178.166666666664</c:v>
                </c:pt>
                <c:pt idx="7492">
                  <c:v>45178.208333333336</c:v>
                </c:pt>
                <c:pt idx="7493">
                  <c:v>45178.25</c:v>
                </c:pt>
                <c:pt idx="7494">
                  <c:v>45178.291666666664</c:v>
                </c:pt>
                <c:pt idx="7495">
                  <c:v>45178.333333333336</c:v>
                </c:pt>
                <c:pt idx="7496">
                  <c:v>45178.375</c:v>
                </c:pt>
                <c:pt idx="7497">
                  <c:v>45178.416666666664</c:v>
                </c:pt>
                <c:pt idx="7498">
                  <c:v>45178.458333333336</c:v>
                </c:pt>
                <c:pt idx="7499">
                  <c:v>45178.5</c:v>
                </c:pt>
                <c:pt idx="7500">
                  <c:v>45178.541666666664</c:v>
                </c:pt>
                <c:pt idx="7501">
                  <c:v>45178.583333333336</c:v>
                </c:pt>
                <c:pt idx="7502">
                  <c:v>45178.625</c:v>
                </c:pt>
                <c:pt idx="7503">
                  <c:v>45178.666666666664</c:v>
                </c:pt>
                <c:pt idx="7504">
                  <c:v>45178.708333333336</c:v>
                </c:pt>
                <c:pt idx="7505">
                  <c:v>45178.75</c:v>
                </c:pt>
                <c:pt idx="7506">
                  <c:v>45178.791666666664</c:v>
                </c:pt>
                <c:pt idx="7507">
                  <c:v>45178.833333333336</c:v>
                </c:pt>
                <c:pt idx="7508">
                  <c:v>45178.875</c:v>
                </c:pt>
                <c:pt idx="7509">
                  <c:v>45178.916666666664</c:v>
                </c:pt>
                <c:pt idx="7510">
                  <c:v>45178.958333333336</c:v>
                </c:pt>
                <c:pt idx="7511">
                  <c:v>45179</c:v>
                </c:pt>
                <c:pt idx="7512">
                  <c:v>45179.041666666664</c:v>
                </c:pt>
                <c:pt idx="7513">
                  <c:v>45179.083333333336</c:v>
                </c:pt>
                <c:pt idx="7514">
                  <c:v>45179.125</c:v>
                </c:pt>
                <c:pt idx="7515">
                  <c:v>45179.166666666664</c:v>
                </c:pt>
                <c:pt idx="7516">
                  <c:v>45179.208333333336</c:v>
                </c:pt>
                <c:pt idx="7517">
                  <c:v>45179.25</c:v>
                </c:pt>
                <c:pt idx="7518">
                  <c:v>45179.291666666664</c:v>
                </c:pt>
                <c:pt idx="7519">
                  <c:v>45179.333333333336</c:v>
                </c:pt>
                <c:pt idx="7520">
                  <c:v>45179.375</c:v>
                </c:pt>
                <c:pt idx="7521">
                  <c:v>45179.416666666664</c:v>
                </c:pt>
                <c:pt idx="7522">
                  <c:v>45179.458333333336</c:v>
                </c:pt>
                <c:pt idx="7523">
                  <c:v>45179.5</c:v>
                </c:pt>
                <c:pt idx="7524">
                  <c:v>45179.541666666664</c:v>
                </c:pt>
                <c:pt idx="7525">
                  <c:v>45179.583333333336</c:v>
                </c:pt>
                <c:pt idx="7526">
                  <c:v>45179.625</c:v>
                </c:pt>
                <c:pt idx="7527">
                  <c:v>45179.666666666664</c:v>
                </c:pt>
                <c:pt idx="7528">
                  <c:v>45179.708333333336</c:v>
                </c:pt>
                <c:pt idx="7529">
                  <c:v>45179.75</c:v>
                </c:pt>
                <c:pt idx="7530">
                  <c:v>45179.791666666664</c:v>
                </c:pt>
                <c:pt idx="7531">
                  <c:v>45179.833333333336</c:v>
                </c:pt>
                <c:pt idx="7532">
                  <c:v>45179.875</c:v>
                </c:pt>
                <c:pt idx="7533">
                  <c:v>45179.916666666664</c:v>
                </c:pt>
                <c:pt idx="7534">
                  <c:v>45179.958333333336</c:v>
                </c:pt>
                <c:pt idx="7535">
                  <c:v>45180</c:v>
                </c:pt>
                <c:pt idx="7536">
                  <c:v>45180.041666666664</c:v>
                </c:pt>
                <c:pt idx="7537">
                  <c:v>45180.083333333336</c:v>
                </c:pt>
                <c:pt idx="7538">
                  <c:v>45180.125</c:v>
                </c:pt>
                <c:pt idx="7539">
                  <c:v>45180.166666666664</c:v>
                </c:pt>
                <c:pt idx="7540">
                  <c:v>45180.208333333336</c:v>
                </c:pt>
                <c:pt idx="7541">
                  <c:v>45180.25</c:v>
                </c:pt>
                <c:pt idx="7542">
                  <c:v>45180.291666666664</c:v>
                </c:pt>
                <c:pt idx="7543">
                  <c:v>45180.333333333336</c:v>
                </c:pt>
                <c:pt idx="7544">
                  <c:v>45180.375</c:v>
                </c:pt>
                <c:pt idx="7545">
                  <c:v>45180.416666666664</c:v>
                </c:pt>
                <c:pt idx="7546">
                  <c:v>45180.458333333336</c:v>
                </c:pt>
                <c:pt idx="7547">
                  <c:v>45180.5</c:v>
                </c:pt>
                <c:pt idx="7548">
                  <c:v>45180.541666666664</c:v>
                </c:pt>
                <c:pt idx="7549">
                  <c:v>45180.583333333336</c:v>
                </c:pt>
                <c:pt idx="7550">
                  <c:v>45180.625</c:v>
                </c:pt>
                <c:pt idx="7551">
                  <c:v>45180.666666666664</c:v>
                </c:pt>
                <c:pt idx="7552">
                  <c:v>45180.708333333336</c:v>
                </c:pt>
                <c:pt idx="7553">
                  <c:v>45180.75</c:v>
                </c:pt>
                <c:pt idx="7554">
                  <c:v>45180.791666666664</c:v>
                </c:pt>
                <c:pt idx="7555">
                  <c:v>45180.833333333336</c:v>
                </c:pt>
                <c:pt idx="7556">
                  <c:v>45180.875</c:v>
                </c:pt>
                <c:pt idx="7557">
                  <c:v>45180.916666666664</c:v>
                </c:pt>
                <c:pt idx="7558">
                  <c:v>45180.958333333336</c:v>
                </c:pt>
                <c:pt idx="7559">
                  <c:v>45181</c:v>
                </c:pt>
                <c:pt idx="7560">
                  <c:v>45181.041666666664</c:v>
                </c:pt>
                <c:pt idx="7561">
                  <c:v>45181.083333333336</c:v>
                </c:pt>
                <c:pt idx="7562">
                  <c:v>45181.125</c:v>
                </c:pt>
                <c:pt idx="7563">
                  <c:v>45181.166666666664</c:v>
                </c:pt>
                <c:pt idx="7564">
                  <c:v>45181.208333333336</c:v>
                </c:pt>
                <c:pt idx="7565">
                  <c:v>45181.25</c:v>
                </c:pt>
                <c:pt idx="7566">
                  <c:v>45181.291666666664</c:v>
                </c:pt>
                <c:pt idx="7567">
                  <c:v>45181.333333333336</c:v>
                </c:pt>
                <c:pt idx="7568">
                  <c:v>45181.375</c:v>
                </c:pt>
                <c:pt idx="7569">
                  <c:v>45181.416666666664</c:v>
                </c:pt>
                <c:pt idx="7570">
                  <c:v>45181.458333333336</c:v>
                </c:pt>
                <c:pt idx="7571">
                  <c:v>45181.5</c:v>
                </c:pt>
                <c:pt idx="7572">
                  <c:v>45181.541666666664</c:v>
                </c:pt>
                <c:pt idx="7573">
                  <c:v>45181.583333333336</c:v>
                </c:pt>
                <c:pt idx="7574">
                  <c:v>45181.625</c:v>
                </c:pt>
                <c:pt idx="7575">
                  <c:v>45181.666666666664</c:v>
                </c:pt>
                <c:pt idx="7576">
                  <c:v>45181.708333333336</c:v>
                </c:pt>
                <c:pt idx="7577">
                  <c:v>45181.75</c:v>
                </c:pt>
                <c:pt idx="7578">
                  <c:v>45181.791666666664</c:v>
                </c:pt>
                <c:pt idx="7579">
                  <c:v>45181.833333333336</c:v>
                </c:pt>
                <c:pt idx="7580">
                  <c:v>45181.875</c:v>
                </c:pt>
                <c:pt idx="7581">
                  <c:v>45181.916666666664</c:v>
                </c:pt>
                <c:pt idx="7582">
                  <c:v>45181.958333333336</c:v>
                </c:pt>
                <c:pt idx="7583">
                  <c:v>45182</c:v>
                </c:pt>
                <c:pt idx="7584">
                  <c:v>45182.041666666664</c:v>
                </c:pt>
                <c:pt idx="7585">
                  <c:v>45182.083333333336</c:v>
                </c:pt>
                <c:pt idx="7586">
                  <c:v>45182.125</c:v>
                </c:pt>
                <c:pt idx="7587">
                  <c:v>45182.166666666664</c:v>
                </c:pt>
                <c:pt idx="7588">
                  <c:v>45182.208333333336</c:v>
                </c:pt>
                <c:pt idx="7589">
                  <c:v>45182.25</c:v>
                </c:pt>
                <c:pt idx="7590">
                  <c:v>45182.291666666664</c:v>
                </c:pt>
                <c:pt idx="7591">
                  <c:v>45182.333333333336</c:v>
                </c:pt>
                <c:pt idx="7592">
                  <c:v>45182.375</c:v>
                </c:pt>
                <c:pt idx="7593">
                  <c:v>45182.416666666664</c:v>
                </c:pt>
                <c:pt idx="7594">
                  <c:v>45182.458333333336</c:v>
                </c:pt>
                <c:pt idx="7595">
                  <c:v>45182.5</c:v>
                </c:pt>
                <c:pt idx="7596">
                  <c:v>45182.541666666664</c:v>
                </c:pt>
                <c:pt idx="7597">
                  <c:v>45182.583333333336</c:v>
                </c:pt>
                <c:pt idx="7598">
                  <c:v>45182.625</c:v>
                </c:pt>
                <c:pt idx="7599">
                  <c:v>45182.666666666664</c:v>
                </c:pt>
                <c:pt idx="7600">
                  <c:v>45182.708333333336</c:v>
                </c:pt>
                <c:pt idx="7601">
                  <c:v>45182.75</c:v>
                </c:pt>
                <c:pt idx="7602">
                  <c:v>45182.791666666664</c:v>
                </c:pt>
                <c:pt idx="7603">
                  <c:v>45182.833333333336</c:v>
                </c:pt>
                <c:pt idx="7604">
                  <c:v>45182.875</c:v>
                </c:pt>
                <c:pt idx="7605">
                  <c:v>45182.916666666664</c:v>
                </c:pt>
                <c:pt idx="7606">
                  <c:v>45182.958333333336</c:v>
                </c:pt>
                <c:pt idx="7607">
                  <c:v>45183</c:v>
                </c:pt>
                <c:pt idx="7608">
                  <c:v>45183.041666666664</c:v>
                </c:pt>
                <c:pt idx="7609">
                  <c:v>45183.083333333336</c:v>
                </c:pt>
                <c:pt idx="7610">
                  <c:v>45183.125</c:v>
                </c:pt>
                <c:pt idx="7611">
                  <c:v>45183.166666666664</c:v>
                </c:pt>
                <c:pt idx="7612">
                  <c:v>45183.208333333336</c:v>
                </c:pt>
                <c:pt idx="7613">
                  <c:v>45183.25</c:v>
                </c:pt>
                <c:pt idx="7614">
                  <c:v>45183.291666666664</c:v>
                </c:pt>
                <c:pt idx="7615">
                  <c:v>45183.333333333336</c:v>
                </c:pt>
                <c:pt idx="7616">
                  <c:v>45183.375</c:v>
                </c:pt>
                <c:pt idx="7617">
                  <c:v>45183.416666666664</c:v>
                </c:pt>
                <c:pt idx="7618">
                  <c:v>45183.458333333336</c:v>
                </c:pt>
                <c:pt idx="7619">
                  <c:v>45183.5</c:v>
                </c:pt>
                <c:pt idx="7620">
                  <c:v>45183.541666666664</c:v>
                </c:pt>
                <c:pt idx="7621">
                  <c:v>45183.583333333336</c:v>
                </c:pt>
                <c:pt idx="7622">
                  <c:v>45183.625</c:v>
                </c:pt>
                <c:pt idx="7623">
                  <c:v>45183.666666666664</c:v>
                </c:pt>
                <c:pt idx="7624">
                  <c:v>45183.708333333336</c:v>
                </c:pt>
                <c:pt idx="7625">
                  <c:v>45183.75</c:v>
                </c:pt>
                <c:pt idx="7626">
                  <c:v>45183.791666666664</c:v>
                </c:pt>
                <c:pt idx="7627">
                  <c:v>45183.833333333336</c:v>
                </c:pt>
                <c:pt idx="7628">
                  <c:v>45183.875</c:v>
                </c:pt>
                <c:pt idx="7629">
                  <c:v>45183.916666666664</c:v>
                </c:pt>
                <c:pt idx="7630">
                  <c:v>45183.958333333336</c:v>
                </c:pt>
                <c:pt idx="7631">
                  <c:v>45184</c:v>
                </c:pt>
                <c:pt idx="7632">
                  <c:v>45184.041666666664</c:v>
                </c:pt>
                <c:pt idx="7633">
                  <c:v>45184.083333333336</c:v>
                </c:pt>
                <c:pt idx="7634">
                  <c:v>45184.125</c:v>
                </c:pt>
                <c:pt idx="7635">
                  <c:v>45184.166666666664</c:v>
                </c:pt>
                <c:pt idx="7636">
                  <c:v>45184.208333333336</c:v>
                </c:pt>
                <c:pt idx="7637">
                  <c:v>45184.25</c:v>
                </c:pt>
                <c:pt idx="7638">
                  <c:v>45184.291666666664</c:v>
                </c:pt>
                <c:pt idx="7639">
                  <c:v>45184.333333333336</c:v>
                </c:pt>
                <c:pt idx="7640">
                  <c:v>45184.375</c:v>
                </c:pt>
                <c:pt idx="7641">
                  <c:v>45184.416666666664</c:v>
                </c:pt>
                <c:pt idx="7642">
                  <c:v>45184.458333333336</c:v>
                </c:pt>
                <c:pt idx="7643">
                  <c:v>45184.5</c:v>
                </c:pt>
                <c:pt idx="7644">
                  <c:v>45184.541666666664</c:v>
                </c:pt>
                <c:pt idx="7645">
                  <c:v>45184.583333333336</c:v>
                </c:pt>
                <c:pt idx="7646">
                  <c:v>45184.625</c:v>
                </c:pt>
                <c:pt idx="7647">
                  <c:v>45184.666666666664</c:v>
                </c:pt>
                <c:pt idx="7648">
                  <c:v>45184.708333333336</c:v>
                </c:pt>
                <c:pt idx="7649">
                  <c:v>45184.75</c:v>
                </c:pt>
                <c:pt idx="7650">
                  <c:v>45184.791666666664</c:v>
                </c:pt>
                <c:pt idx="7651">
                  <c:v>45184.833333333336</c:v>
                </c:pt>
                <c:pt idx="7652">
                  <c:v>45184.875</c:v>
                </c:pt>
                <c:pt idx="7653">
                  <c:v>45184.916666666664</c:v>
                </c:pt>
                <c:pt idx="7654">
                  <c:v>45184.958333333336</c:v>
                </c:pt>
                <c:pt idx="7655">
                  <c:v>45185</c:v>
                </c:pt>
                <c:pt idx="7656">
                  <c:v>45185.041666666664</c:v>
                </c:pt>
                <c:pt idx="7657">
                  <c:v>45185.083333333336</c:v>
                </c:pt>
                <c:pt idx="7658">
                  <c:v>45185.125</c:v>
                </c:pt>
                <c:pt idx="7659">
                  <c:v>45185.166666666664</c:v>
                </c:pt>
                <c:pt idx="7660">
                  <c:v>45185.208333333336</c:v>
                </c:pt>
                <c:pt idx="7661">
                  <c:v>45185.25</c:v>
                </c:pt>
                <c:pt idx="7662">
                  <c:v>45185.291666666664</c:v>
                </c:pt>
                <c:pt idx="7663">
                  <c:v>45185.333333333336</c:v>
                </c:pt>
                <c:pt idx="7664">
                  <c:v>45185.375</c:v>
                </c:pt>
                <c:pt idx="7665">
                  <c:v>45185.416666666664</c:v>
                </c:pt>
                <c:pt idx="7666">
                  <c:v>45185.458333333336</c:v>
                </c:pt>
                <c:pt idx="7667">
                  <c:v>45185.5</c:v>
                </c:pt>
                <c:pt idx="7668">
                  <c:v>45185.541666666664</c:v>
                </c:pt>
                <c:pt idx="7669">
                  <c:v>45185.583333333336</c:v>
                </c:pt>
                <c:pt idx="7670">
                  <c:v>45185.625</c:v>
                </c:pt>
                <c:pt idx="7671">
                  <c:v>45185.666666666664</c:v>
                </c:pt>
                <c:pt idx="7672">
                  <c:v>45185.708333333336</c:v>
                </c:pt>
                <c:pt idx="7673">
                  <c:v>45185.75</c:v>
                </c:pt>
                <c:pt idx="7674">
                  <c:v>45185.791666666664</c:v>
                </c:pt>
                <c:pt idx="7675">
                  <c:v>45185.833333333336</c:v>
                </c:pt>
                <c:pt idx="7676">
                  <c:v>45185.875</c:v>
                </c:pt>
                <c:pt idx="7677">
                  <c:v>45185.916666666664</c:v>
                </c:pt>
                <c:pt idx="7678">
                  <c:v>45185.958333333336</c:v>
                </c:pt>
                <c:pt idx="7679">
                  <c:v>45186</c:v>
                </c:pt>
                <c:pt idx="7680">
                  <c:v>45186.041666666664</c:v>
                </c:pt>
                <c:pt idx="7681">
                  <c:v>45186.083333333336</c:v>
                </c:pt>
                <c:pt idx="7682">
                  <c:v>45186.125</c:v>
                </c:pt>
                <c:pt idx="7683">
                  <c:v>45186.166666666664</c:v>
                </c:pt>
                <c:pt idx="7684">
                  <c:v>45186.208333333336</c:v>
                </c:pt>
                <c:pt idx="7685">
                  <c:v>45186.25</c:v>
                </c:pt>
                <c:pt idx="7686">
                  <c:v>45186.291666666664</c:v>
                </c:pt>
                <c:pt idx="7687">
                  <c:v>45186.333333333336</c:v>
                </c:pt>
                <c:pt idx="7688">
                  <c:v>45186.375</c:v>
                </c:pt>
                <c:pt idx="7689">
                  <c:v>45186.416666666664</c:v>
                </c:pt>
                <c:pt idx="7690">
                  <c:v>45186.458333333336</c:v>
                </c:pt>
                <c:pt idx="7691">
                  <c:v>45186.5</c:v>
                </c:pt>
                <c:pt idx="7692">
                  <c:v>45186.541666666664</c:v>
                </c:pt>
                <c:pt idx="7693">
                  <c:v>45186.583333333336</c:v>
                </c:pt>
                <c:pt idx="7694">
                  <c:v>45186.625</c:v>
                </c:pt>
                <c:pt idx="7695">
                  <c:v>45186.666666666664</c:v>
                </c:pt>
                <c:pt idx="7696">
                  <c:v>45186.708333333336</c:v>
                </c:pt>
                <c:pt idx="7697">
                  <c:v>45186.75</c:v>
                </c:pt>
                <c:pt idx="7698">
                  <c:v>45186.791666666664</c:v>
                </c:pt>
                <c:pt idx="7699">
                  <c:v>45186.833333333336</c:v>
                </c:pt>
                <c:pt idx="7700">
                  <c:v>45186.875</c:v>
                </c:pt>
                <c:pt idx="7701">
                  <c:v>45186.916666666664</c:v>
                </c:pt>
                <c:pt idx="7702">
                  <c:v>45186.958333333336</c:v>
                </c:pt>
                <c:pt idx="7703">
                  <c:v>45187</c:v>
                </c:pt>
                <c:pt idx="7704">
                  <c:v>45187.041666666664</c:v>
                </c:pt>
                <c:pt idx="7705">
                  <c:v>45187.083333333336</c:v>
                </c:pt>
                <c:pt idx="7706">
                  <c:v>45187.125</c:v>
                </c:pt>
                <c:pt idx="7707">
                  <c:v>45187.166666666664</c:v>
                </c:pt>
                <c:pt idx="7708">
                  <c:v>45187.208333333336</c:v>
                </c:pt>
                <c:pt idx="7709">
                  <c:v>45187.25</c:v>
                </c:pt>
                <c:pt idx="7710">
                  <c:v>45187.291666666664</c:v>
                </c:pt>
                <c:pt idx="7711">
                  <c:v>45187.333333333336</c:v>
                </c:pt>
                <c:pt idx="7712">
                  <c:v>45187.375</c:v>
                </c:pt>
                <c:pt idx="7713">
                  <c:v>45187.416666666664</c:v>
                </c:pt>
                <c:pt idx="7714">
                  <c:v>45187.458333333336</c:v>
                </c:pt>
                <c:pt idx="7715">
                  <c:v>45187.5</c:v>
                </c:pt>
                <c:pt idx="7716">
                  <c:v>45187.541666666664</c:v>
                </c:pt>
                <c:pt idx="7717">
                  <c:v>45187.583333333336</c:v>
                </c:pt>
                <c:pt idx="7718">
                  <c:v>45187.625</c:v>
                </c:pt>
                <c:pt idx="7719">
                  <c:v>45187.666666666664</c:v>
                </c:pt>
                <c:pt idx="7720">
                  <c:v>45187.708333333336</c:v>
                </c:pt>
                <c:pt idx="7721">
                  <c:v>45187.75</c:v>
                </c:pt>
                <c:pt idx="7722">
                  <c:v>45187.791666666664</c:v>
                </c:pt>
                <c:pt idx="7723">
                  <c:v>45187.833333333336</c:v>
                </c:pt>
                <c:pt idx="7724">
                  <c:v>45187.875</c:v>
                </c:pt>
                <c:pt idx="7725">
                  <c:v>45187.916666666664</c:v>
                </c:pt>
                <c:pt idx="7726">
                  <c:v>45187.958333333336</c:v>
                </c:pt>
                <c:pt idx="7727">
                  <c:v>45188</c:v>
                </c:pt>
                <c:pt idx="7728">
                  <c:v>45188.041666666664</c:v>
                </c:pt>
                <c:pt idx="7729">
                  <c:v>45188.083333333336</c:v>
                </c:pt>
                <c:pt idx="7730">
                  <c:v>45188.125</c:v>
                </c:pt>
                <c:pt idx="7731">
                  <c:v>45188.166666666664</c:v>
                </c:pt>
                <c:pt idx="7732">
                  <c:v>45188.208333333336</c:v>
                </c:pt>
                <c:pt idx="7733">
                  <c:v>45188.25</c:v>
                </c:pt>
                <c:pt idx="7734">
                  <c:v>45188.291666666664</c:v>
                </c:pt>
                <c:pt idx="7735">
                  <c:v>45188.333333333336</c:v>
                </c:pt>
                <c:pt idx="7736">
                  <c:v>45188.375</c:v>
                </c:pt>
                <c:pt idx="7737">
                  <c:v>45188.416666666664</c:v>
                </c:pt>
                <c:pt idx="7738">
                  <c:v>45188.458333333336</c:v>
                </c:pt>
                <c:pt idx="7739">
                  <c:v>45188.5</c:v>
                </c:pt>
                <c:pt idx="7740">
                  <c:v>45188.541666666664</c:v>
                </c:pt>
                <c:pt idx="7741">
                  <c:v>45188.583333333336</c:v>
                </c:pt>
                <c:pt idx="7742">
                  <c:v>45188.625</c:v>
                </c:pt>
                <c:pt idx="7743">
                  <c:v>45188.666666666664</c:v>
                </c:pt>
                <c:pt idx="7744">
                  <c:v>45188.708333333336</c:v>
                </c:pt>
                <c:pt idx="7745">
                  <c:v>45188.75</c:v>
                </c:pt>
                <c:pt idx="7746">
                  <c:v>45188.791666666664</c:v>
                </c:pt>
                <c:pt idx="7747">
                  <c:v>45188.833333333336</c:v>
                </c:pt>
                <c:pt idx="7748">
                  <c:v>45188.875</c:v>
                </c:pt>
                <c:pt idx="7749">
                  <c:v>45188.916666666664</c:v>
                </c:pt>
                <c:pt idx="7750">
                  <c:v>45188.958333333336</c:v>
                </c:pt>
                <c:pt idx="7751">
                  <c:v>45189</c:v>
                </c:pt>
                <c:pt idx="7752">
                  <c:v>45189.041666666664</c:v>
                </c:pt>
                <c:pt idx="7753">
                  <c:v>45189.083333333336</c:v>
                </c:pt>
                <c:pt idx="7754">
                  <c:v>45189.125</c:v>
                </c:pt>
                <c:pt idx="7755">
                  <c:v>45189.166666666664</c:v>
                </c:pt>
                <c:pt idx="7756">
                  <c:v>45189.208333333336</c:v>
                </c:pt>
                <c:pt idx="7757">
                  <c:v>45189.25</c:v>
                </c:pt>
                <c:pt idx="7758">
                  <c:v>45189.291666666664</c:v>
                </c:pt>
                <c:pt idx="7759">
                  <c:v>45189.333333333336</c:v>
                </c:pt>
                <c:pt idx="7760">
                  <c:v>45189.375</c:v>
                </c:pt>
                <c:pt idx="7761">
                  <c:v>45189.416666666664</c:v>
                </c:pt>
                <c:pt idx="7762">
                  <c:v>45189.458333333336</c:v>
                </c:pt>
                <c:pt idx="7763">
                  <c:v>45189.5</c:v>
                </c:pt>
                <c:pt idx="7764">
                  <c:v>45189.541666666664</c:v>
                </c:pt>
                <c:pt idx="7765">
                  <c:v>45189.583333333336</c:v>
                </c:pt>
                <c:pt idx="7766">
                  <c:v>45189.625</c:v>
                </c:pt>
                <c:pt idx="7767">
                  <c:v>45189.666666666664</c:v>
                </c:pt>
                <c:pt idx="7768">
                  <c:v>45189.708333333336</c:v>
                </c:pt>
                <c:pt idx="7769">
                  <c:v>45189.75</c:v>
                </c:pt>
                <c:pt idx="7770">
                  <c:v>45189.791666666664</c:v>
                </c:pt>
                <c:pt idx="7771">
                  <c:v>45189.833333333336</c:v>
                </c:pt>
                <c:pt idx="7772">
                  <c:v>45189.875</c:v>
                </c:pt>
                <c:pt idx="7773">
                  <c:v>45189.916666666664</c:v>
                </c:pt>
                <c:pt idx="7774">
                  <c:v>45189.958333333336</c:v>
                </c:pt>
                <c:pt idx="7775">
                  <c:v>45190</c:v>
                </c:pt>
                <c:pt idx="7776">
                  <c:v>45190.041666666664</c:v>
                </c:pt>
                <c:pt idx="7777">
                  <c:v>45190.083333333336</c:v>
                </c:pt>
                <c:pt idx="7778">
                  <c:v>45190.125</c:v>
                </c:pt>
                <c:pt idx="7779">
                  <c:v>45190.166666666664</c:v>
                </c:pt>
                <c:pt idx="7780">
                  <c:v>45190.208333333336</c:v>
                </c:pt>
                <c:pt idx="7781">
                  <c:v>45190.25</c:v>
                </c:pt>
                <c:pt idx="7782">
                  <c:v>45190.291666666664</c:v>
                </c:pt>
                <c:pt idx="7783">
                  <c:v>45190.333333333336</c:v>
                </c:pt>
                <c:pt idx="7784">
                  <c:v>45190.375</c:v>
                </c:pt>
                <c:pt idx="7785">
                  <c:v>45190.416666666664</c:v>
                </c:pt>
                <c:pt idx="7786">
                  <c:v>45190.458333333336</c:v>
                </c:pt>
                <c:pt idx="7787">
                  <c:v>45190.5</c:v>
                </c:pt>
                <c:pt idx="7788">
                  <c:v>45190.541666666664</c:v>
                </c:pt>
                <c:pt idx="7789">
                  <c:v>45190.583333333336</c:v>
                </c:pt>
                <c:pt idx="7790">
                  <c:v>45190.625</c:v>
                </c:pt>
                <c:pt idx="7791">
                  <c:v>45190.666666666664</c:v>
                </c:pt>
                <c:pt idx="7792">
                  <c:v>45190.708333333336</c:v>
                </c:pt>
                <c:pt idx="7793">
                  <c:v>45190.75</c:v>
                </c:pt>
                <c:pt idx="7794">
                  <c:v>45190.791666666664</c:v>
                </c:pt>
                <c:pt idx="7795">
                  <c:v>45190.833333333336</c:v>
                </c:pt>
                <c:pt idx="7796">
                  <c:v>45190.875</c:v>
                </c:pt>
                <c:pt idx="7797">
                  <c:v>45190.916666666664</c:v>
                </c:pt>
                <c:pt idx="7798">
                  <c:v>45190.958333333336</c:v>
                </c:pt>
                <c:pt idx="7799">
                  <c:v>45191</c:v>
                </c:pt>
                <c:pt idx="7800">
                  <c:v>45191.041666666664</c:v>
                </c:pt>
                <c:pt idx="7801">
                  <c:v>45191.083333333336</c:v>
                </c:pt>
                <c:pt idx="7802">
                  <c:v>45191.125</c:v>
                </c:pt>
                <c:pt idx="7803">
                  <c:v>45191.166666666664</c:v>
                </c:pt>
                <c:pt idx="7804">
                  <c:v>45191.208333333336</c:v>
                </c:pt>
                <c:pt idx="7805">
                  <c:v>45191.25</c:v>
                </c:pt>
                <c:pt idx="7806">
                  <c:v>45191.291666666664</c:v>
                </c:pt>
                <c:pt idx="7807">
                  <c:v>45191.333333333336</c:v>
                </c:pt>
                <c:pt idx="7808">
                  <c:v>45191.375</c:v>
                </c:pt>
                <c:pt idx="7809">
                  <c:v>45191.416666666664</c:v>
                </c:pt>
                <c:pt idx="7810">
                  <c:v>45191.458333333336</c:v>
                </c:pt>
                <c:pt idx="7811">
                  <c:v>45191.5</c:v>
                </c:pt>
                <c:pt idx="7812">
                  <c:v>45191.541666666664</c:v>
                </c:pt>
                <c:pt idx="7813">
                  <c:v>45191.583333333336</c:v>
                </c:pt>
                <c:pt idx="7814">
                  <c:v>45191.625</c:v>
                </c:pt>
                <c:pt idx="7815">
                  <c:v>45191.666666666664</c:v>
                </c:pt>
                <c:pt idx="7816">
                  <c:v>45191.708333333336</c:v>
                </c:pt>
                <c:pt idx="7817">
                  <c:v>45191.75</c:v>
                </c:pt>
                <c:pt idx="7818">
                  <c:v>45191.791666666664</c:v>
                </c:pt>
                <c:pt idx="7819">
                  <c:v>45191.833333333336</c:v>
                </c:pt>
                <c:pt idx="7820">
                  <c:v>45191.875</c:v>
                </c:pt>
                <c:pt idx="7821">
                  <c:v>45191.916666666664</c:v>
                </c:pt>
                <c:pt idx="7822">
                  <c:v>45191.958333333336</c:v>
                </c:pt>
                <c:pt idx="7823">
                  <c:v>45192</c:v>
                </c:pt>
                <c:pt idx="7824">
                  <c:v>45192.041666666664</c:v>
                </c:pt>
                <c:pt idx="7825">
                  <c:v>45192.083333333336</c:v>
                </c:pt>
                <c:pt idx="7826">
                  <c:v>45192.125</c:v>
                </c:pt>
                <c:pt idx="7827">
                  <c:v>45192.166666666664</c:v>
                </c:pt>
                <c:pt idx="7828">
                  <c:v>45192.208333333336</c:v>
                </c:pt>
                <c:pt idx="7829">
                  <c:v>45192.25</c:v>
                </c:pt>
                <c:pt idx="7830">
                  <c:v>45192.291666666664</c:v>
                </c:pt>
                <c:pt idx="7831">
                  <c:v>45192.333333333336</c:v>
                </c:pt>
                <c:pt idx="7832">
                  <c:v>45192.375</c:v>
                </c:pt>
                <c:pt idx="7833">
                  <c:v>45192.416666666664</c:v>
                </c:pt>
                <c:pt idx="7834">
                  <c:v>45192.458333333336</c:v>
                </c:pt>
                <c:pt idx="7835">
                  <c:v>45192.5</c:v>
                </c:pt>
                <c:pt idx="7836">
                  <c:v>45192.541666666664</c:v>
                </c:pt>
                <c:pt idx="7837">
                  <c:v>45192.583333333336</c:v>
                </c:pt>
                <c:pt idx="7838">
                  <c:v>45192.625</c:v>
                </c:pt>
                <c:pt idx="7839">
                  <c:v>45192.666666666664</c:v>
                </c:pt>
                <c:pt idx="7840">
                  <c:v>45192.708333333336</c:v>
                </c:pt>
                <c:pt idx="7841">
                  <c:v>45192.75</c:v>
                </c:pt>
                <c:pt idx="7842">
                  <c:v>45192.791666666664</c:v>
                </c:pt>
                <c:pt idx="7843">
                  <c:v>45192.833333333336</c:v>
                </c:pt>
                <c:pt idx="7844">
                  <c:v>45192.875</c:v>
                </c:pt>
                <c:pt idx="7845">
                  <c:v>45192.916666666664</c:v>
                </c:pt>
                <c:pt idx="7846">
                  <c:v>45192.958333333336</c:v>
                </c:pt>
                <c:pt idx="7847">
                  <c:v>45193</c:v>
                </c:pt>
                <c:pt idx="7848">
                  <c:v>45193.041666666664</c:v>
                </c:pt>
                <c:pt idx="7849">
                  <c:v>45193.083333333336</c:v>
                </c:pt>
                <c:pt idx="7850">
                  <c:v>45193.125</c:v>
                </c:pt>
                <c:pt idx="7851">
                  <c:v>45193.166666666664</c:v>
                </c:pt>
                <c:pt idx="7852">
                  <c:v>45193.208333333336</c:v>
                </c:pt>
                <c:pt idx="7853">
                  <c:v>45193.25</c:v>
                </c:pt>
                <c:pt idx="7854">
                  <c:v>45193.291666666664</c:v>
                </c:pt>
                <c:pt idx="7855">
                  <c:v>45193.333333333336</c:v>
                </c:pt>
                <c:pt idx="7856">
                  <c:v>45193.375</c:v>
                </c:pt>
                <c:pt idx="7857">
                  <c:v>45193.416666666664</c:v>
                </c:pt>
                <c:pt idx="7858">
                  <c:v>45193.458333333336</c:v>
                </c:pt>
                <c:pt idx="7859">
                  <c:v>45193.5</c:v>
                </c:pt>
                <c:pt idx="7860">
                  <c:v>45193.541666666664</c:v>
                </c:pt>
                <c:pt idx="7861">
                  <c:v>45193.583333333336</c:v>
                </c:pt>
                <c:pt idx="7862">
                  <c:v>45193.625</c:v>
                </c:pt>
                <c:pt idx="7863">
                  <c:v>45193.666666666664</c:v>
                </c:pt>
                <c:pt idx="7864">
                  <c:v>45193.708333333336</c:v>
                </c:pt>
                <c:pt idx="7865">
                  <c:v>45193.75</c:v>
                </c:pt>
                <c:pt idx="7866">
                  <c:v>45193.791666666664</c:v>
                </c:pt>
                <c:pt idx="7867">
                  <c:v>45193.833333333336</c:v>
                </c:pt>
                <c:pt idx="7868">
                  <c:v>45193.875</c:v>
                </c:pt>
                <c:pt idx="7869">
                  <c:v>45193.916666666664</c:v>
                </c:pt>
                <c:pt idx="7870">
                  <c:v>45193.958333333336</c:v>
                </c:pt>
                <c:pt idx="7871">
                  <c:v>45194</c:v>
                </c:pt>
                <c:pt idx="7872">
                  <c:v>45194.041666666664</c:v>
                </c:pt>
                <c:pt idx="7873">
                  <c:v>45194.083333333336</c:v>
                </c:pt>
                <c:pt idx="7874">
                  <c:v>45194.125</c:v>
                </c:pt>
                <c:pt idx="7875">
                  <c:v>45194.166666666664</c:v>
                </c:pt>
                <c:pt idx="7876">
                  <c:v>45194.208333333336</c:v>
                </c:pt>
                <c:pt idx="7877">
                  <c:v>45194.25</c:v>
                </c:pt>
                <c:pt idx="7878">
                  <c:v>45194.291666666664</c:v>
                </c:pt>
                <c:pt idx="7879">
                  <c:v>45194.333333333336</c:v>
                </c:pt>
                <c:pt idx="7880">
                  <c:v>45194.375</c:v>
                </c:pt>
                <c:pt idx="7881">
                  <c:v>45194.416666666664</c:v>
                </c:pt>
                <c:pt idx="7882">
                  <c:v>45194.458333333336</c:v>
                </c:pt>
                <c:pt idx="7883">
                  <c:v>45194.5</c:v>
                </c:pt>
                <c:pt idx="7884">
                  <c:v>45194.541666666664</c:v>
                </c:pt>
                <c:pt idx="7885">
                  <c:v>45194.583333333336</c:v>
                </c:pt>
                <c:pt idx="7886">
                  <c:v>45194.625</c:v>
                </c:pt>
                <c:pt idx="7887">
                  <c:v>45194.666666666664</c:v>
                </c:pt>
                <c:pt idx="7888">
                  <c:v>45194.708333333336</c:v>
                </c:pt>
                <c:pt idx="7889">
                  <c:v>45194.75</c:v>
                </c:pt>
                <c:pt idx="7890">
                  <c:v>45194.791666666664</c:v>
                </c:pt>
                <c:pt idx="7891">
                  <c:v>45194.833333333336</c:v>
                </c:pt>
                <c:pt idx="7892">
                  <c:v>45194.875</c:v>
                </c:pt>
                <c:pt idx="7893">
                  <c:v>45194.916666666664</c:v>
                </c:pt>
                <c:pt idx="7894">
                  <c:v>45194.958333333336</c:v>
                </c:pt>
                <c:pt idx="7895">
                  <c:v>45195</c:v>
                </c:pt>
                <c:pt idx="7896">
                  <c:v>45195.041666666664</c:v>
                </c:pt>
                <c:pt idx="7897">
                  <c:v>45195.083333333336</c:v>
                </c:pt>
                <c:pt idx="7898">
                  <c:v>45195.125</c:v>
                </c:pt>
                <c:pt idx="7899">
                  <c:v>45195.166666666664</c:v>
                </c:pt>
                <c:pt idx="7900">
                  <c:v>45195.208333333336</c:v>
                </c:pt>
                <c:pt idx="7901">
                  <c:v>45195.25</c:v>
                </c:pt>
                <c:pt idx="7902">
                  <c:v>45195.291666666664</c:v>
                </c:pt>
                <c:pt idx="7903">
                  <c:v>45195.333333333336</c:v>
                </c:pt>
                <c:pt idx="7904">
                  <c:v>45195.375</c:v>
                </c:pt>
                <c:pt idx="7905">
                  <c:v>45195.416666666664</c:v>
                </c:pt>
                <c:pt idx="7906">
                  <c:v>45195.458333333336</c:v>
                </c:pt>
                <c:pt idx="7907">
                  <c:v>45195.5</c:v>
                </c:pt>
                <c:pt idx="7908">
                  <c:v>45195.541666666664</c:v>
                </c:pt>
                <c:pt idx="7909">
                  <c:v>45195.583333333336</c:v>
                </c:pt>
                <c:pt idx="7910">
                  <c:v>45195.625</c:v>
                </c:pt>
                <c:pt idx="7911">
                  <c:v>45195.666666666664</c:v>
                </c:pt>
                <c:pt idx="7912">
                  <c:v>45195.708333333336</c:v>
                </c:pt>
                <c:pt idx="7913">
                  <c:v>45195.75</c:v>
                </c:pt>
                <c:pt idx="7914">
                  <c:v>45195.791666666664</c:v>
                </c:pt>
                <c:pt idx="7915">
                  <c:v>45195.833333333336</c:v>
                </c:pt>
                <c:pt idx="7916">
                  <c:v>45195.875</c:v>
                </c:pt>
                <c:pt idx="7917">
                  <c:v>45195.916666666664</c:v>
                </c:pt>
                <c:pt idx="7918">
                  <c:v>45195.958333333336</c:v>
                </c:pt>
                <c:pt idx="7919">
                  <c:v>45196</c:v>
                </c:pt>
                <c:pt idx="7920">
                  <c:v>45196.041666666664</c:v>
                </c:pt>
                <c:pt idx="7921">
                  <c:v>45196.083333333336</c:v>
                </c:pt>
                <c:pt idx="7922">
                  <c:v>45196.125</c:v>
                </c:pt>
                <c:pt idx="7923">
                  <c:v>45196.166666666664</c:v>
                </c:pt>
                <c:pt idx="7924">
                  <c:v>45196.208333333336</c:v>
                </c:pt>
                <c:pt idx="7925">
                  <c:v>45196.25</c:v>
                </c:pt>
                <c:pt idx="7926">
                  <c:v>45196.291666666664</c:v>
                </c:pt>
                <c:pt idx="7927">
                  <c:v>45196.333333333336</c:v>
                </c:pt>
                <c:pt idx="7928">
                  <c:v>45196.375</c:v>
                </c:pt>
                <c:pt idx="7929">
                  <c:v>45196.416666666664</c:v>
                </c:pt>
                <c:pt idx="7930">
                  <c:v>45196.458333333336</c:v>
                </c:pt>
                <c:pt idx="7931">
                  <c:v>45196.5</c:v>
                </c:pt>
                <c:pt idx="7932">
                  <c:v>45196.541666666664</c:v>
                </c:pt>
                <c:pt idx="7933">
                  <c:v>45196.583333333336</c:v>
                </c:pt>
                <c:pt idx="7934">
                  <c:v>45196.625</c:v>
                </c:pt>
                <c:pt idx="7935">
                  <c:v>45196.666666666664</c:v>
                </c:pt>
                <c:pt idx="7936">
                  <c:v>45196.708333333336</c:v>
                </c:pt>
                <c:pt idx="7937">
                  <c:v>45196.75</c:v>
                </c:pt>
                <c:pt idx="7938">
                  <c:v>45196.791666666664</c:v>
                </c:pt>
                <c:pt idx="7939">
                  <c:v>45196.833333333336</c:v>
                </c:pt>
                <c:pt idx="7940">
                  <c:v>45196.875</c:v>
                </c:pt>
                <c:pt idx="7941">
                  <c:v>45196.916666666664</c:v>
                </c:pt>
                <c:pt idx="7942">
                  <c:v>45196.958333333336</c:v>
                </c:pt>
                <c:pt idx="7943">
                  <c:v>45197</c:v>
                </c:pt>
                <c:pt idx="7944">
                  <c:v>45197.041666666664</c:v>
                </c:pt>
                <c:pt idx="7945">
                  <c:v>45197.083333333336</c:v>
                </c:pt>
                <c:pt idx="7946">
                  <c:v>45197.125</c:v>
                </c:pt>
                <c:pt idx="7947">
                  <c:v>45197.166666666664</c:v>
                </c:pt>
                <c:pt idx="7948">
                  <c:v>45197.208333333336</c:v>
                </c:pt>
                <c:pt idx="7949">
                  <c:v>45197.25</c:v>
                </c:pt>
                <c:pt idx="7950">
                  <c:v>45197.291666666664</c:v>
                </c:pt>
                <c:pt idx="7951">
                  <c:v>45197.333333333336</c:v>
                </c:pt>
                <c:pt idx="7952">
                  <c:v>45197.375</c:v>
                </c:pt>
                <c:pt idx="7953">
                  <c:v>45197.416666666664</c:v>
                </c:pt>
                <c:pt idx="7954">
                  <c:v>45197.458333333336</c:v>
                </c:pt>
                <c:pt idx="7955">
                  <c:v>45197.5</c:v>
                </c:pt>
                <c:pt idx="7956">
                  <c:v>45197.541666666664</c:v>
                </c:pt>
                <c:pt idx="7957">
                  <c:v>45197.583333333336</c:v>
                </c:pt>
                <c:pt idx="7958">
                  <c:v>45197.625</c:v>
                </c:pt>
                <c:pt idx="7959">
                  <c:v>45197.666666666664</c:v>
                </c:pt>
                <c:pt idx="7960">
                  <c:v>45197.708333333336</c:v>
                </c:pt>
                <c:pt idx="7961">
                  <c:v>45197.75</c:v>
                </c:pt>
                <c:pt idx="7962">
                  <c:v>45197.791666666664</c:v>
                </c:pt>
                <c:pt idx="7963">
                  <c:v>45197.833333333336</c:v>
                </c:pt>
                <c:pt idx="7964">
                  <c:v>45197.875</c:v>
                </c:pt>
                <c:pt idx="7965">
                  <c:v>45197.916666666664</c:v>
                </c:pt>
                <c:pt idx="7966">
                  <c:v>45197.958333333336</c:v>
                </c:pt>
                <c:pt idx="7967">
                  <c:v>45198</c:v>
                </c:pt>
                <c:pt idx="7968">
                  <c:v>45198.041666666664</c:v>
                </c:pt>
                <c:pt idx="7969">
                  <c:v>45198.083333333336</c:v>
                </c:pt>
                <c:pt idx="7970">
                  <c:v>45198.125</c:v>
                </c:pt>
                <c:pt idx="7971">
                  <c:v>45198.166666666664</c:v>
                </c:pt>
                <c:pt idx="7972">
                  <c:v>45198.208333333336</c:v>
                </c:pt>
                <c:pt idx="7973">
                  <c:v>45198.25</c:v>
                </c:pt>
                <c:pt idx="7974">
                  <c:v>45198.291666666664</c:v>
                </c:pt>
                <c:pt idx="7975">
                  <c:v>45198.333333333336</c:v>
                </c:pt>
                <c:pt idx="7976">
                  <c:v>45198.375</c:v>
                </c:pt>
                <c:pt idx="7977">
                  <c:v>45198.416666666664</c:v>
                </c:pt>
                <c:pt idx="7978">
                  <c:v>45198.458333333336</c:v>
                </c:pt>
                <c:pt idx="7979">
                  <c:v>45198.5</c:v>
                </c:pt>
                <c:pt idx="7980">
                  <c:v>45198.541666666664</c:v>
                </c:pt>
                <c:pt idx="7981">
                  <c:v>45198.583333333336</c:v>
                </c:pt>
                <c:pt idx="7982">
                  <c:v>45198.625</c:v>
                </c:pt>
                <c:pt idx="7983">
                  <c:v>45198.666666666664</c:v>
                </c:pt>
                <c:pt idx="7984">
                  <c:v>45198.708333333336</c:v>
                </c:pt>
                <c:pt idx="7985">
                  <c:v>45198.75</c:v>
                </c:pt>
                <c:pt idx="7986">
                  <c:v>45198.791666666664</c:v>
                </c:pt>
                <c:pt idx="7987">
                  <c:v>45198.833333333336</c:v>
                </c:pt>
                <c:pt idx="7988">
                  <c:v>45198.875</c:v>
                </c:pt>
                <c:pt idx="7989">
                  <c:v>45198.916666666664</c:v>
                </c:pt>
                <c:pt idx="7990">
                  <c:v>45198.958333333336</c:v>
                </c:pt>
                <c:pt idx="7991">
                  <c:v>45199</c:v>
                </c:pt>
                <c:pt idx="7992">
                  <c:v>45199.041666666664</c:v>
                </c:pt>
                <c:pt idx="7993">
                  <c:v>45199.083333333336</c:v>
                </c:pt>
                <c:pt idx="7994">
                  <c:v>45199.125</c:v>
                </c:pt>
                <c:pt idx="7995">
                  <c:v>45199.166666666664</c:v>
                </c:pt>
                <c:pt idx="7996">
                  <c:v>45199.208333333336</c:v>
                </c:pt>
                <c:pt idx="7997">
                  <c:v>45199.25</c:v>
                </c:pt>
                <c:pt idx="7998">
                  <c:v>45199.291666666664</c:v>
                </c:pt>
                <c:pt idx="7999">
                  <c:v>45199.333333333336</c:v>
                </c:pt>
                <c:pt idx="8000">
                  <c:v>45199.375</c:v>
                </c:pt>
                <c:pt idx="8001">
                  <c:v>45199.416666666664</c:v>
                </c:pt>
                <c:pt idx="8002">
                  <c:v>45199.458333333336</c:v>
                </c:pt>
                <c:pt idx="8003">
                  <c:v>45199.5</c:v>
                </c:pt>
                <c:pt idx="8004">
                  <c:v>45199.541666666664</c:v>
                </c:pt>
                <c:pt idx="8005">
                  <c:v>45199.583333333336</c:v>
                </c:pt>
                <c:pt idx="8006">
                  <c:v>45199.625</c:v>
                </c:pt>
                <c:pt idx="8007">
                  <c:v>45199.666666666664</c:v>
                </c:pt>
                <c:pt idx="8008">
                  <c:v>45199.708333333336</c:v>
                </c:pt>
                <c:pt idx="8009">
                  <c:v>45199.75</c:v>
                </c:pt>
                <c:pt idx="8010">
                  <c:v>45199.791666666664</c:v>
                </c:pt>
                <c:pt idx="8011">
                  <c:v>45199.833333333336</c:v>
                </c:pt>
                <c:pt idx="8012">
                  <c:v>45199.875</c:v>
                </c:pt>
                <c:pt idx="8013">
                  <c:v>45199.916666666664</c:v>
                </c:pt>
                <c:pt idx="8014">
                  <c:v>45199.958333333336</c:v>
                </c:pt>
                <c:pt idx="8015">
                  <c:v>45200</c:v>
                </c:pt>
                <c:pt idx="8016">
                  <c:v>45200.041666666664</c:v>
                </c:pt>
                <c:pt idx="8017">
                  <c:v>45200.083333333336</c:v>
                </c:pt>
                <c:pt idx="8018">
                  <c:v>45200.125</c:v>
                </c:pt>
                <c:pt idx="8019">
                  <c:v>45200.166666666664</c:v>
                </c:pt>
                <c:pt idx="8020">
                  <c:v>45200.208333333336</c:v>
                </c:pt>
                <c:pt idx="8021">
                  <c:v>45200.25</c:v>
                </c:pt>
                <c:pt idx="8022">
                  <c:v>45200.291666666664</c:v>
                </c:pt>
                <c:pt idx="8023">
                  <c:v>45200.333333333336</c:v>
                </c:pt>
                <c:pt idx="8024">
                  <c:v>45200.375</c:v>
                </c:pt>
                <c:pt idx="8025">
                  <c:v>45200.416666666664</c:v>
                </c:pt>
                <c:pt idx="8026">
                  <c:v>45200.458333333336</c:v>
                </c:pt>
                <c:pt idx="8027">
                  <c:v>45200.5</c:v>
                </c:pt>
                <c:pt idx="8028">
                  <c:v>45200.541666666664</c:v>
                </c:pt>
                <c:pt idx="8029">
                  <c:v>45200.583333333336</c:v>
                </c:pt>
                <c:pt idx="8030">
                  <c:v>45200.625</c:v>
                </c:pt>
                <c:pt idx="8031">
                  <c:v>45200.666666666664</c:v>
                </c:pt>
                <c:pt idx="8032">
                  <c:v>45200.708333333336</c:v>
                </c:pt>
                <c:pt idx="8033">
                  <c:v>45200.75</c:v>
                </c:pt>
                <c:pt idx="8034">
                  <c:v>45200.791666666664</c:v>
                </c:pt>
                <c:pt idx="8035">
                  <c:v>45200.833333333336</c:v>
                </c:pt>
                <c:pt idx="8036">
                  <c:v>45200.875</c:v>
                </c:pt>
                <c:pt idx="8037">
                  <c:v>45200.916666666664</c:v>
                </c:pt>
                <c:pt idx="8038">
                  <c:v>45200.958333333336</c:v>
                </c:pt>
                <c:pt idx="8039">
                  <c:v>45201</c:v>
                </c:pt>
                <c:pt idx="8040">
                  <c:v>45201.041666666664</c:v>
                </c:pt>
                <c:pt idx="8041">
                  <c:v>45201.083333333336</c:v>
                </c:pt>
                <c:pt idx="8042">
                  <c:v>45201.125</c:v>
                </c:pt>
                <c:pt idx="8043">
                  <c:v>45201.166666666664</c:v>
                </c:pt>
                <c:pt idx="8044">
                  <c:v>45201.208333333336</c:v>
                </c:pt>
                <c:pt idx="8045">
                  <c:v>45201.25</c:v>
                </c:pt>
                <c:pt idx="8046">
                  <c:v>45201.291666666664</c:v>
                </c:pt>
                <c:pt idx="8047">
                  <c:v>45201.333333333336</c:v>
                </c:pt>
                <c:pt idx="8048">
                  <c:v>45201.375</c:v>
                </c:pt>
                <c:pt idx="8049">
                  <c:v>45201.416666666664</c:v>
                </c:pt>
                <c:pt idx="8050">
                  <c:v>45201.458333333336</c:v>
                </c:pt>
                <c:pt idx="8051">
                  <c:v>45201.5</c:v>
                </c:pt>
                <c:pt idx="8052">
                  <c:v>45201.541666666664</c:v>
                </c:pt>
                <c:pt idx="8053">
                  <c:v>45201.583333333336</c:v>
                </c:pt>
                <c:pt idx="8054">
                  <c:v>45201.625</c:v>
                </c:pt>
                <c:pt idx="8055">
                  <c:v>45201.666666666664</c:v>
                </c:pt>
                <c:pt idx="8056">
                  <c:v>45201.708333333336</c:v>
                </c:pt>
                <c:pt idx="8057">
                  <c:v>45201.75</c:v>
                </c:pt>
                <c:pt idx="8058">
                  <c:v>45201.791666666664</c:v>
                </c:pt>
                <c:pt idx="8059">
                  <c:v>45201.833333333336</c:v>
                </c:pt>
                <c:pt idx="8060">
                  <c:v>45201.875</c:v>
                </c:pt>
                <c:pt idx="8061">
                  <c:v>45201.916666666664</c:v>
                </c:pt>
                <c:pt idx="8062">
                  <c:v>45201.958333333336</c:v>
                </c:pt>
                <c:pt idx="8063">
                  <c:v>45202</c:v>
                </c:pt>
                <c:pt idx="8064">
                  <c:v>45202.041666666664</c:v>
                </c:pt>
                <c:pt idx="8065">
                  <c:v>45202.083333333336</c:v>
                </c:pt>
                <c:pt idx="8066">
                  <c:v>45202.125</c:v>
                </c:pt>
                <c:pt idx="8067">
                  <c:v>45202.166666666664</c:v>
                </c:pt>
                <c:pt idx="8068">
                  <c:v>45202.208333333336</c:v>
                </c:pt>
                <c:pt idx="8069">
                  <c:v>45202.25</c:v>
                </c:pt>
                <c:pt idx="8070">
                  <c:v>45202.291666666664</c:v>
                </c:pt>
                <c:pt idx="8071">
                  <c:v>45202.333333333336</c:v>
                </c:pt>
                <c:pt idx="8072">
                  <c:v>45202.375</c:v>
                </c:pt>
                <c:pt idx="8073">
                  <c:v>45202.416666666664</c:v>
                </c:pt>
                <c:pt idx="8074">
                  <c:v>45202.458333333336</c:v>
                </c:pt>
                <c:pt idx="8075">
                  <c:v>45202.5</c:v>
                </c:pt>
                <c:pt idx="8076">
                  <c:v>45202.541666666664</c:v>
                </c:pt>
                <c:pt idx="8077">
                  <c:v>45202.583333333336</c:v>
                </c:pt>
                <c:pt idx="8078">
                  <c:v>45202.625</c:v>
                </c:pt>
                <c:pt idx="8079">
                  <c:v>45202.666666666664</c:v>
                </c:pt>
                <c:pt idx="8080">
                  <c:v>45202.708333333336</c:v>
                </c:pt>
                <c:pt idx="8081">
                  <c:v>45202.75</c:v>
                </c:pt>
                <c:pt idx="8082">
                  <c:v>45202.791666666664</c:v>
                </c:pt>
                <c:pt idx="8083">
                  <c:v>45202.833333333336</c:v>
                </c:pt>
                <c:pt idx="8084">
                  <c:v>45202.875</c:v>
                </c:pt>
                <c:pt idx="8085">
                  <c:v>45202.916666666664</c:v>
                </c:pt>
                <c:pt idx="8086">
                  <c:v>45202.958333333336</c:v>
                </c:pt>
                <c:pt idx="8087">
                  <c:v>45203</c:v>
                </c:pt>
                <c:pt idx="8088">
                  <c:v>45203.041666666664</c:v>
                </c:pt>
                <c:pt idx="8089">
                  <c:v>45203.083333333336</c:v>
                </c:pt>
                <c:pt idx="8090">
                  <c:v>45203.125</c:v>
                </c:pt>
                <c:pt idx="8091">
                  <c:v>45203.166666666664</c:v>
                </c:pt>
                <c:pt idx="8092">
                  <c:v>45203.208333333336</c:v>
                </c:pt>
                <c:pt idx="8093">
                  <c:v>45203.25</c:v>
                </c:pt>
                <c:pt idx="8094">
                  <c:v>45203.291666666664</c:v>
                </c:pt>
                <c:pt idx="8095">
                  <c:v>45203.333333333336</c:v>
                </c:pt>
                <c:pt idx="8096">
                  <c:v>45203.375</c:v>
                </c:pt>
                <c:pt idx="8097">
                  <c:v>45203.416666666664</c:v>
                </c:pt>
                <c:pt idx="8098">
                  <c:v>45203.458333333336</c:v>
                </c:pt>
                <c:pt idx="8099">
                  <c:v>45203.5</c:v>
                </c:pt>
                <c:pt idx="8100">
                  <c:v>45203.541666666664</c:v>
                </c:pt>
                <c:pt idx="8101">
                  <c:v>45203.583333333336</c:v>
                </c:pt>
                <c:pt idx="8102">
                  <c:v>45203.625</c:v>
                </c:pt>
                <c:pt idx="8103">
                  <c:v>45203.666666666664</c:v>
                </c:pt>
                <c:pt idx="8104">
                  <c:v>45203.708333333336</c:v>
                </c:pt>
                <c:pt idx="8105">
                  <c:v>45203.75</c:v>
                </c:pt>
                <c:pt idx="8106">
                  <c:v>45203.791666666664</c:v>
                </c:pt>
                <c:pt idx="8107">
                  <c:v>45203.833333333336</c:v>
                </c:pt>
                <c:pt idx="8108">
                  <c:v>45203.875</c:v>
                </c:pt>
                <c:pt idx="8109">
                  <c:v>45203.916666666664</c:v>
                </c:pt>
                <c:pt idx="8110">
                  <c:v>45203.958333333336</c:v>
                </c:pt>
                <c:pt idx="8111">
                  <c:v>45204</c:v>
                </c:pt>
                <c:pt idx="8112">
                  <c:v>45204.041666666664</c:v>
                </c:pt>
                <c:pt idx="8113">
                  <c:v>45204.083333333336</c:v>
                </c:pt>
                <c:pt idx="8114">
                  <c:v>45204.125</c:v>
                </c:pt>
                <c:pt idx="8115">
                  <c:v>45204.166666666664</c:v>
                </c:pt>
                <c:pt idx="8116">
                  <c:v>45204.208333333336</c:v>
                </c:pt>
                <c:pt idx="8117">
                  <c:v>45204.25</c:v>
                </c:pt>
                <c:pt idx="8118">
                  <c:v>45204.291666666664</c:v>
                </c:pt>
                <c:pt idx="8119">
                  <c:v>45204.333333333336</c:v>
                </c:pt>
                <c:pt idx="8120">
                  <c:v>45204.375</c:v>
                </c:pt>
                <c:pt idx="8121">
                  <c:v>45204.416666666664</c:v>
                </c:pt>
                <c:pt idx="8122">
                  <c:v>45204.458333333336</c:v>
                </c:pt>
                <c:pt idx="8123">
                  <c:v>45204.5</c:v>
                </c:pt>
                <c:pt idx="8124">
                  <c:v>45204.541666666664</c:v>
                </c:pt>
                <c:pt idx="8125">
                  <c:v>45204.583333333336</c:v>
                </c:pt>
                <c:pt idx="8126">
                  <c:v>45204.625</c:v>
                </c:pt>
                <c:pt idx="8127">
                  <c:v>45204.666666666664</c:v>
                </c:pt>
                <c:pt idx="8128">
                  <c:v>45204.708333333336</c:v>
                </c:pt>
                <c:pt idx="8129">
                  <c:v>45204.75</c:v>
                </c:pt>
                <c:pt idx="8130">
                  <c:v>45204.791666666664</c:v>
                </c:pt>
                <c:pt idx="8131">
                  <c:v>45204.833333333336</c:v>
                </c:pt>
                <c:pt idx="8132">
                  <c:v>45204.875</c:v>
                </c:pt>
                <c:pt idx="8133">
                  <c:v>45204.916666666664</c:v>
                </c:pt>
                <c:pt idx="8134">
                  <c:v>45204.958333333336</c:v>
                </c:pt>
                <c:pt idx="8135">
                  <c:v>45205</c:v>
                </c:pt>
                <c:pt idx="8136">
                  <c:v>45205.041666666664</c:v>
                </c:pt>
                <c:pt idx="8137">
                  <c:v>45205.083333333336</c:v>
                </c:pt>
                <c:pt idx="8138">
                  <c:v>45205.125</c:v>
                </c:pt>
                <c:pt idx="8139">
                  <c:v>45205.166666666664</c:v>
                </c:pt>
                <c:pt idx="8140">
                  <c:v>45205.208333333336</c:v>
                </c:pt>
                <c:pt idx="8141">
                  <c:v>45205.25</c:v>
                </c:pt>
                <c:pt idx="8142">
                  <c:v>45205.291666666664</c:v>
                </c:pt>
                <c:pt idx="8143">
                  <c:v>45205.333333333336</c:v>
                </c:pt>
                <c:pt idx="8144">
                  <c:v>45205.375</c:v>
                </c:pt>
                <c:pt idx="8145">
                  <c:v>45205.416666666664</c:v>
                </c:pt>
                <c:pt idx="8146">
                  <c:v>45205.458333333336</c:v>
                </c:pt>
                <c:pt idx="8147">
                  <c:v>45205.5</c:v>
                </c:pt>
                <c:pt idx="8148">
                  <c:v>45205.541666666664</c:v>
                </c:pt>
                <c:pt idx="8149">
                  <c:v>45205.583333333336</c:v>
                </c:pt>
                <c:pt idx="8150">
                  <c:v>45205.625</c:v>
                </c:pt>
                <c:pt idx="8151">
                  <c:v>45205.666666666664</c:v>
                </c:pt>
                <c:pt idx="8152">
                  <c:v>45205.708333333336</c:v>
                </c:pt>
                <c:pt idx="8153">
                  <c:v>45205.75</c:v>
                </c:pt>
                <c:pt idx="8154">
                  <c:v>45205.791666666664</c:v>
                </c:pt>
                <c:pt idx="8155">
                  <c:v>45205.833333333336</c:v>
                </c:pt>
                <c:pt idx="8156">
                  <c:v>45205.875</c:v>
                </c:pt>
                <c:pt idx="8157">
                  <c:v>45205.916666666664</c:v>
                </c:pt>
                <c:pt idx="8158">
                  <c:v>45205.958333333336</c:v>
                </c:pt>
                <c:pt idx="8159">
                  <c:v>45206</c:v>
                </c:pt>
                <c:pt idx="8160">
                  <c:v>45206.041666666664</c:v>
                </c:pt>
                <c:pt idx="8161">
                  <c:v>45206.083333333336</c:v>
                </c:pt>
                <c:pt idx="8162">
                  <c:v>45206.125</c:v>
                </c:pt>
                <c:pt idx="8163">
                  <c:v>45206.166666666664</c:v>
                </c:pt>
                <c:pt idx="8164">
                  <c:v>45206.208333333336</c:v>
                </c:pt>
                <c:pt idx="8165">
                  <c:v>45206.25</c:v>
                </c:pt>
                <c:pt idx="8166">
                  <c:v>45206.291666666664</c:v>
                </c:pt>
                <c:pt idx="8167">
                  <c:v>45206.333333333336</c:v>
                </c:pt>
                <c:pt idx="8168">
                  <c:v>45206.375</c:v>
                </c:pt>
                <c:pt idx="8169">
                  <c:v>45206.416666666664</c:v>
                </c:pt>
                <c:pt idx="8170">
                  <c:v>45206.458333333336</c:v>
                </c:pt>
                <c:pt idx="8171">
                  <c:v>45206.5</c:v>
                </c:pt>
                <c:pt idx="8172">
                  <c:v>45206.541666666664</c:v>
                </c:pt>
                <c:pt idx="8173">
                  <c:v>45206.583333333336</c:v>
                </c:pt>
                <c:pt idx="8174">
                  <c:v>45206.625</c:v>
                </c:pt>
                <c:pt idx="8175">
                  <c:v>45206.666666666664</c:v>
                </c:pt>
                <c:pt idx="8176">
                  <c:v>45206.708333333336</c:v>
                </c:pt>
                <c:pt idx="8177">
                  <c:v>45206.75</c:v>
                </c:pt>
                <c:pt idx="8178">
                  <c:v>45206.791666666664</c:v>
                </c:pt>
                <c:pt idx="8179">
                  <c:v>45206.833333333336</c:v>
                </c:pt>
                <c:pt idx="8180">
                  <c:v>45206.875</c:v>
                </c:pt>
                <c:pt idx="8181">
                  <c:v>45206.916666666664</c:v>
                </c:pt>
                <c:pt idx="8182">
                  <c:v>45206.958333333336</c:v>
                </c:pt>
                <c:pt idx="8183">
                  <c:v>45207</c:v>
                </c:pt>
                <c:pt idx="8184">
                  <c:v>45207.041666666664</c:v>
                </c:pt>
                <c:pt idx="8185">
                  <c:v>45207.083333333336</c:v>
                </c:pt>
                <c:pt idx="8186">
                  <c:v>45207.125</c:v>
                </c:pt>
                <c:pt idx="8187">
                  <c:v>45207.166666666664</c:v>
                </c:pt>
                <c:pt idx="8188">
                  <c:v>45207.208333333336</c:v>
                </c:pt>
                <c:pt idx="8189">
                  <c:v>45207.25</c:v>
                </c:pt>
                <c:pt idx="8190">
                  <c:v>45207.291666666664</c:v>
                </c:pt>
                <c:pt idx="8191">
                  <c:v>45207.333333333336</c:v>
                </c:pt>
                <c:pt idx="8192">
                  <c:v>45207.375</c:v>
                </c:pt>
                <c:pt idx="8193">
                  <c:v>45207.416666666664</c:v>
                </c:pt>
                <c:pt idx="8194">
                  <c:v>45207.458333333336</c:v>
                </c:pt>
                <c:pt idx="8195">
                  <c:v>45207.5</c:v>
                </c:pt>
                <c:pt idx="8196">
                  <c:v>45207.541666666664</c:v>
                </c:pt>
                <c:pt idx="8197">
                  <c:v>45207.583333333336</c:v>
                </c:pt>
                <c:pt idx="8198">
                  <c:v>45207.625</c:v>
                </c:pt>
                <c:pt idx="8199">
                  <c:v>45207.666666666664</c:v>
                </c:pt>
                <c:pt idx="8200">
                  <c:v>45207.708333333336</c:v>
                </c:pt>
                <c:pt idx="8201">
                  <c:v>45207.75</c:v>
                </c:pt>
                <c:pt idx="8202">
                  <c:v>45207.791666666664</c:v>
                </c:pt>
                <c:pt idx="8203">
                  <c:v>45207.833333333336</c:v>
                </c:pt>
                <c:pt idx="8204">
                  <c:v>45207.875</c:v>
                </c:pt>
                <c:pt idx="8205">
                  <c:v>45207.916666666664</c:v>
                </c:pt>
                <c:pt idx="8206">
                  <c:v>45207.958333333336</c:v>
                </c:pt>
                <c:pt idx="8207">
                  <c:v>45208</c:v>
                </c:pt>
                <c:pt idx="8208">
                  <c:v>45208.041666666664</c:v>
                </c:pt>
                <c:pt idx="8209">
                  <c:v>45208.083333333336</c:v>
                </c:pt>
                <c:pt idx="8210">
                  <c:v>45208.125</c:v>
                </c:pt>
                <c:pt idx="8211">
                  <c:v>45208.166666666664</c:v>
                </c:pt>
                <c:pt idx="8212">
                  <c:v>45208.208333333336</c:v>
                </c:pt>
                <c:pt idx="8213">
                  <c:v>45208.25</c:v>
                </c:pt>
                <c:pt idx="8214">
                  <c:v>45208.291666666664</c:v>
                </c:pt>
                <c:pt idx="8215">
                  <c:v>45208.333333333336</c:v>
                </c:pt>
                <c:pt idx="8216">
                  <c:v>45208.375</c:v>
                </c:pt>
                <c:pt idx="8217">
                  <c:v>45208.416666666664</c:v>
                </c:pt>
                <c:pt idx="8218">
                  <c:v>45208.458333333336</c:v>
                </c:pt>
                <c:pt idx="8219">
                  <c:v>45208.5</c:v>
                </c:pt>
                <c:pt idx="8220">
                  <c:v>45208.541666666664</c:v>
                </c:pt>
                <c:pt idx="8221">
                  <c:v>45208.583333333336</c:v>
                </c:pt>
                <c:pt idx="8222">
                  <c:v>45208.625</c:v>
                </c:pt>
                <c:pt idx="8223">
                  <c:v>45208.666666666664</c:v>
                </c:pt>
                <c:pt idx="8224">
                  <c:v>45208.708333333336</c:v>
                </c:pt>
                <c:pt idx="8225">
                  <c:v>45208.75</c:v>
                </c:pt>
                <c:pt idx="8226">
                  <c:v>45208.791666666664</c:v>
                </c:pt>
                <c:pt idx="8227">
                  <c:v>45208.833333333336</c:v>
                </c:pt>
                <c:pt idx="8228">
                  <c:v>45208.875</c:v>
                </c:pt>
                <c:pt idx="8229">
                  <c:v>45208.916666666664</c:v>
                </c:pt>
                <c:pt idx="8230">
                  <c:v>45208.958333333336</c:v>
                </c:pt>
                <c:pt idx="8231">
                  <c:v>45209</c:v>
                </c:pt>
                <c:pt idx="8232">
                  <c:v>45209.041666666664</c:v>
                </c:pt>
                <c:pt idx="8233">
                  <c:v>45209.083333333336</c:v>
                </c:pt>
                <c:pt idx="8234">
                  <c:v>45209.125</c:v>
                </c:pt>
                <c:pt idx="8235">
                  <c:v>45209.166666666664</c:v>
                </c:pt>
                <c:pt idx="8236">
                  <c:v>45209.208333333336</c:v>
                </c:pt>
                <c:pt idx="8237">
                  <c:v>45209.25</c:v>
                </c:pt>
                <c:pt idx="8238">
                  <c:v>45209.291666666664</c:v>
                </c:pt>
                <c:pt idx="8239">
                  <c:v>45209.333333333336</c:v>
                </c:pt>
                <c:pt idx="8240">
                  <c:v>45209.375</c:v>
                </c:pt>
                <c:pt idx="8241">
                  <c:v>45209.416666666664</c:v>
                </c:pt>
                <c:pt idx="8242">
                  <c:v>45209.458333333336</c:v>
                </c:pt>
                <c:pt idx="8243">
                  <c:v>45209.5</c:v>
                </c:pt>
                <c:pt idx="8244">
                  <c:v>45209.541666666664</c:v>
                </c:pt>
                <c:pt idx="8245">
                  <c:v>45209.583333333336</c:v>
                </c:pt>
                <c:pt idx="8246">
                  <c:v>45209.625</c:v>
                </c:pt>
                <c:pt idx="8247">
                  <c:v>45209.666666666664</c:v>
                </c:pt>
                <c:pt idx="8248">
                  <c:v>45209.708333333336</c:v>
                </c:pt>
                <c:pt idx="8249">
                  <c:v>45209.75</c:v>
                </c:pt>
                <c:pt idx="8250">
                  <c:v>45209.791666666664</c:v>
                </c:pt>
                <c:pt idx="8251">
                  <c:v>45209.833333333336</c:v>
                </c:pt>
                <c:pt idx="8252">
                  <c:v>45209.875</c:v>
                </c:pt>
                <c:pt idx="8253">
                  <c:v>45209.916666666664</c:v>
                </c:pt>
                <c:pt idx="8254">
                  <c:v>45209.958333333336</c:v>
                </c:pt>
                <c:pt idx="8255">
                  <c:v>45210</c:v>
                </c:pt>
                <c:pt idx="8256">
                  <c:v>45210.041666666664</c:v>
                </c:pt>
                <c:pt idx="8257">
                  <c:v>45210.083333333336</c:v>
                </c:pt>
                <c:pt idx="8258">
                  <c:v>45210.125</c:v>
                </c:pt>
                <c:pt idx="8259">
                  <c:v>45210.166666666664</c:v>
                </c:pt>
                <c:pt idx="8260">
                  <c:v>45210.208333333336</c:v>
                </c:pt>
                <c:pt idx="8261">
                  <c:v>45210.25</c:v>
                </c:pt>
                <c:pt idx="8262">
                  <c:v>45210.291666666664</c:v>
                </c:pt>
                <c:pt idx="8263">
                  <c:v>45210.333333333336</c:v>
                </c:pt>
                <c:pt idx="8264">
                  <c:v>45210.375</c:v>
                </c:pt>
                <c:pt idx="8265">
                  <c:v>45210.416666666664</c:v>
                </c:pt>
                <c:pt idx="8266">
                  <c:v>45210.458333333336</c:v>
                </c:pt>
                <c:pt idx="8267">
                  <c:v>45210.5</c:v>
                </c:pt>
                <c:pt idx="8268">
                  <c:v>45210.541666666664</c:v>
                </c:pt>
                <c:pt idx="8269">
                  <c:v>45210.583333333336</c:v>
                </c:pt>
                <c:pt idx="8270">
                  <c:v>45210.625</c:v>
                </c:pt>
                <c:pt idx="8271">
                  <c:v>45210.666666666664</c:v>
                </c:pt>
                <c:pt idx="8272">
                  <c:v>45210.708333333336</c:v>
                </c:pt>
                <c:pt idx="8273">
                  <c:v>45210.75</c:v>
                </c:pt>
                <c:pt idx="8274">
                  <c:v>45210.791666666664</c:v>
                </c:pt>
                <c:pt idx="8275">
                  <c:v>45210.833333333336</c:v>
                </c:pt>
                <c:pt idx="8276">
                  <c:v>45210.875</c:v>
                </c:pt>
                <c:pt idx="8277">
                  <c:v>45210.916666666664</c:v>
                </c:pt>
                <c:pt idx="8278">
                  <c:v>45210.958333333336</c:v>
                </c:pt>
                <c:pt idx="8279">
                  <c:v>45211</c:v>
                </c:pt>
                <c:pt idx="8280">
                  <c:v>45211.041666666664</c:v>
                </c:pt>
                <c:pt idx="8281">
                  <c:v>45211.083333333336</c:v>
                </c:pt>
                <c:pt idx="8282">
                  <c:v>45211.125</c:v>
                </c:pt>
                <c:pt idx="8283">
                  <c:v>45211.166666666664</c:v>
                </c:pt>
                <c:pt idx="8284">
                  <c:v>45211.208333333336</c:v>
                </c:pt>
                <c:pt idx="8285">
                  <c:v>45211.25</c:v>
                </c:pt>
                <c:pt idx="8286">
                  <c:v>45211.291666666664</c:v>
                </c:pt>
                <c:pt idx="8287">
                  <c:v>45211.333333333336</c:v>
                </c:pt>
                <c:pt idx="8288">
                  <c:v>45211.375</c:v>
                </c:pt>
                <c:pt idx="8289">
                  <c:v>45211.416666666664</c:v>
                </c:pt>
                <c:pt idx="8290">
                  <c:v>45211.458333333336</c:v>
                </c:pt>
                <c:pt idx="8291">
                  <c:v>45211.5</c:v>
                </c:pt>
                <c:pt idx="8292">
                  <c:v>45211.541666666664</c:v>
                </c:pt>
                <c:pt idx="8293">
                  <c:v>45211.583333333336</c:v>
                </c:pt>
                <c:pt idx="8294">
                  <c:v>45211.625</c:v>
                </c:pt>
                <c:pt idx="8295">
                  <c:v>45211.666666666664</c:v>
                </c:pt>
                <c:pt idx="8296">
                  <c:v>45211.708333333336</c:v>
                </c:pt>
                <c:pt idx="8297">
                  <c:v>45211.75</c:v>
                </c:pt>
                <c:pt idx="8298">
                  <c:v>45211.791666666664</c:v>
                </c:pt>
                <c:pt idx="8299">
                  <c:v>45211.833333333336</c:v>
                </c:pt>
                <c:pt idx="8300">
                  <c:v>45211.875</c:v>
                </c:pt>
                <c:pt idx="8301">
                  <c:v>45211.916666666664</c:v>
                </c:pt>
                <c:pt idx="8302">
                  <c:v>45211.958333333336</c:v>
                </c:pt>
                <c:pt idx="8303">
                  <c:v>45212</c:v>
                </c:pt>
                <c:pt idx="8304">
                  <c:v>45212.041666666664</c:v>
                </c:pt>
                <c:pt idx="8305">
                  <c:v>45212.083333333336</c:v>
                </c:pt>
                <c:pt idx="8306">
                  <c:v>45212.125</c:v>
                </c:pt>
                <c:pt idx="8307">
                  <c:v>45212.166666666664</c:v>
                </c:pt>
                <c:pt idx="8308">
                  <c:v>45212.208333333336</c:v>
                </c:pt>
                <c:pt idx="8309">
                  <c:v>45212.25</c:v>
                </c:pt>
                <c:pt idx="8310">
                  <c:v>45212.291666666664</c:v>
                </c:pt>
                <c:pt idx="8311">
                  <c:v>45212.333333333336</c:v>
                </c:pt>
                <c:pt idx="8312">
                  <c:v>45212.375</c:v>
                </c:pt>
                <c:pt idx="8313">
                  <c:v>45212.416666666664</c:v>
                </c:pt>
                <c:pt idx="8314">
                  <c:v>45212.458333333336</c:v>
                </c:pt>
                <c:pt idx="8315">
                  <c:v>45212.5</c:v>
                </c:pt>
                <c:pt idx="8316">
                  <c:v>45212.541666666664</c:v>
                </c:pt>
                <c:pt idx="8317">
                  <c:v>45212.583333333336</c:v>
                </c:pt>
                <c:pt idx="8318">
                  <c:v>45212.625</c:v>
                </c:pt>
                <c:pt idx="8319">
                  <c:v>45212.666666666664</c:v>
                </c:pt>
                <c:pt idx="8320">
                  <c:v>45212.708333333336</c:v>
                </c:pt>
                <c:pt idx="8321">
                  <c:v>45212.75</c:v>
                </c:pt>
                <c:pt idx="8322">
                  <c:v>45212.791666666664</c:v>
                </c:pt>
                <c:pt idx="8323">
                  <c:v>45212.833333333336</c:v>
                </c:pt>
                <c:pt idx="8324">
                  <c:v>45212.875</c:v>
                </c:pt>
                <c:pt idx="8325">
                  <c:v>45212.916666666664</c:v>
                </c:pt>
                <c:pt idx="8326">
                  <c:v>45212.958333333336</c:v>
                </c:pt>
                <c:pt idx="8327">
                  <c:v>45213</c:v>
                </c:pt>
                <c:pt idx="8328">
                  <c:v>45213.041666666664</c:v>
                </c:pt>
                <c:pt idx="8329">
                  <c:v>45213.083333333336</c:v>
                </c:pt>
                <c:pt idx="8330">
                  <c:v>45213.125</c:v>
                </c:pt>
                <c:pt idx="8331">
                  <c:v>45213.166666666664</c:v>
                </c:pt>
                <c:pt idx="8332">
                  <c:v>45213.208333333336</c:v>
                </c:pt>
                <c:pt idx="8333">
                  <c:v>45213.25</c:v>
                </c:pt>
                <c:pt idx="8334">
                  <c:v>45213.291666666664</c:v>
                </c:pt>
                <c:pt idx="8335">
                  <c:v>45213.333333333336</c:v>
                </c:pt>
                <c:pt idx="8336">
                  <c:v>45213.375</c:v>
                </c:pt>
                <c:pt idx="8337">
                  <c:v>45213.416666666664</c:v>
                </c:pt>
                <c:pt idx="8338">
                  <c:v>45213.458333333336</c:v>
                </c:pt>
                <c:pt idx="8339">
                  <c:v>45213.5</c:v>
                </c:pt>
                <c:pt idx="8340">
                  <c:v>45213.541666666664</c:v>
                </c:pt>
                <c:pt idx="8341">
                  <c:v>45213.583333333336</c:v>
                </c:pt>
                <c:pt idx="8342">
                  <c:v>45213.625</c:v>
                </c:pt>
                <c:pt idx="8343">
                  <c:v>45213.666666666664</c:v>
                </c:pt>
                <c:pt idx="8344">
                  <c:v>45213.708333333336</c:v>
                </c:pt>
                <c:pt idx="8345">
                  <c:v>45213.75</c:v>
                </c:pt>
                <c:pt idx="8346">
                  <c:v>45213.791666666664</c:v>
                </c:pt>
                <c:pt idx="8347">
                  <c:v>45213.833333333336</c:v>
                </c:pt>
                <c:pt idx="8348">
                  <c:v>45213.875</c:v>
                </c:pt>
                <c:pt idx="8349">
                  <c:v>45213.916666666664</c:v>
                </c:pt>
                <c:pt idx="8350">
                  <c:v>45213.958333333336</c:v>
                </c:pt>
                <c:pt idx="8351">
                  <c:v>45214</c:v>
                </c:pt>
                <c:pt idx="8352">
                  <c:v>45214.041666666664</c:v>
                </c:pt>
                <c:pt idx="8353">
                  <c:v>45214.083333333336</c:v>
                </c:pt>
                <c:pt idx="8354">
                  <c:v>45214.125</c:v>
                </c:pt>
                <c:pt idx="8355">
                  <c:v>45214.166666666664</c:v>
                </c:pt>
                <c:pt idx="8356">
                  <c:v>45214.208333333336</c:v>
                </c:pt>
                <c:pt idx="8357">
                  <c:v>45214.25</c:v>
                </c:pt>
                <c:pt idx="8358">
                  <c:v>45214.291666666664</c:v>
                </c:pt>
                <c:pt idx="8359">
                  <c:v>45214.333333333336</c:v>
                </c:pt>
                <c:pt idx="8360">
                  <c:v>45214.375</c:v>
                </c:pt>
                <c:pt idx="8361">
                  <c:v>45214.416666666664</c:v>
                </c:pt>
                <c:pt idx="8362">
                  <c:v>45214.458333333336</c:v>
                </c:pt>
                <c:pt idx="8363">
                  <c:v>45214.5</c:v>
                </c:pt>
                <c:pt idx="8364">
                  <c:v>45214.541666666664</c:v>
                </c:pt>
                <c:pt idx="8365">
                  <c:v>45214.583333333336</c:v>
                </c:pt>
                <c:pt idx="8366">
                  <c:v>45214.625</c:v>
                </c:pt>
                <c:pt idx="8367">
                  <c:v>45214.666666666664</c:v>
                </c:pt>
                <c:pt idx="8368">
                  <c:v>45214.708333333336</c:v>
                </c:pt>
                <c:pt idx="8369">
                  <c:v>45214.75</c:v>
                </c:pt>
                <c:pt idx="8370">
                  <c:v>45214.791666666664</c:v>
                </c:pt>
                <c:pt idx="8371">
                  <c:v>45214.833333333336</c:v>
                </c:pt>
                <c:pt idx="8372">
                  <c:v>45214.875</c:v>
                </c:pt>
                <c:pt idx="8373">
                  <c:v>45214.916666666664</c:v>
                </c:pt>
                <c:pt idx="8374">
                  <c:v>45214.958333333336</c:v>
                </c:pt>
                <c:pt idx="8375">
                  <c:v>45215</c:v>
                </c:pt>
                <c:pt idx="8376">
                  <c:v>45215.041666666664</c:v>
                </c:pt>
                <c:pt idx="8377">
                  <c:v>45215.083333333336</c:v>
                </c:pt>
                <c:pt idx="8378">
                  <c:v>45215.125</c:v>
                </c:pt>
                <c:pt idx="8379">
                  <c:v>45215.166666666664</c:v>
                </c:pt>
                <c:pt idx="8380">
                  <c:v>45215.208333333336</c:v>
                </c:pt>
                <c:pt idx="8381">
                  <c:v>45215.25</c:v>
                </c:pt>
                <c:pt idx="8382">
                  <c:v>45215.291666666664</c:v>
                </c:pt>
                <c:pt idx="8383">
                  <c:v>45215.333333333336</c:v>
                </c:pt>
                <c:pt idx="8384">
                  <c:v>45215.375</c:v>
                </c:pt>
                <c:pt idx="8385">
                  <c:v>45215.416666666664</c:v>
                </c:pt>
                <c:pt idx="8386">
                  <c:v>45215.458333333336</c:v>
                </c:pt>
                <c:pt idx="8387">
                  <c:v>45215.5</c:v>
                </c:pt>
                <c:pt idx="8388">
                  <c:v>45215.541666666664</c:v>
                </c:pt>
                <c:pt idx="8389">
                  <c:v>45215.583333333336</c:v>
                </c:pt>
                <c:pt idx="8390">
                  <c:v>45215.625</c:v>
                </c:pt>
                <c:pt idx="8391">
                  <c:v>45215.666666666664</c:v>
                </c:pt>
                <c:pt idx="8392">
                  <c:v>45215.708333333336</c:v>
                </c:pt>
                <c:pt idx="8393">
                  <c:v>45215.75</c:v>
                </c:pt>
                <c:pt idx="8394">
                  <c:v>45215.791666666664</c:v>
                </c:pt>
                <c:pt idx="8395">
                  <c:v>45215.833333333336</c:v>
                </c:pt>
                <c:pt idx="8396">
                  <c:v>45215.875</c:v>
                </c:pt>
                <c:pt idx="8397">
                  <c:v>45215.916666666664</c:v>
                </c:pt>
                <c:pt idx="8398">
                  <c:v>45215.958333333336</c:v>
                </c:pt>
                <c:pt idx="8399">
                  <c:v>45216</c:v>
                </c:pt>
                <c:pt idx="8400">
                  <c:v>45216.041666666664</c:v>
                </c:pt>
                <c:pt idx="8401">
                  <c:v>45216.083333333336</c:v>
                </c:pt>
                <c:pt idx="8402">
                  <c:v>45216.125</c:v>
                </c:pt>
                <c:pt idx="8403">
                  <c:v>45216.166666666664</c:v>
                </c:pt>
                <c:pt idx="8404">
                  <c:v>45216.208333333336</c:v>
                </c:pt>
                <c:pt idx="8405">
                  <c:v>45216.25</c:v>
                </c:pt>
                <c:pt idx="8406">
                  <c:v>45216.291666666664</c:v>
                </c:pt>
                <c:pt idx="8407">
                  <c:v>45216.333333333336</c:v>
                </c:pt>
                <c:pt idx="8408">
                  <c:v>45216.375</c:v>
                </c:pt>
                <c:pt idx="8409">
                  <c:v>45216.416666666664</c:v>
                </c:pt>
                <c:pt idx="8410">
                  <c:v>45216.458333333336</c:v>
                </c:pt>
                <c:pt idx="8411">
                  <c:v>45216.5</c:v>
                </c:pt>
                <c:pt idx="8412">
                  <c:v>45216.541666666664</c:v>
                </c:pt>
                <c:pt idx="8413">
                  <c:v>45216.583333333336</c:v>
                </c:pt>
                <c:pt idx="8414">
                  <c:v>45216.625</c:v>
                </c:pt>
                <c:pt idx="8415">
                  <c:v>45216.666666666664</c:v>
                </c:pt>
                <c:pt idx="8416">
                  <c:v>45216.708333333336</c:v>
                </c:pt>
                <c:pt idx="8417">
                  <c:v>45216.75</c:v>
                </c:pt>
                <c:pt idx="8418">
                  <c:v>45216.791666666664</c:v>
                </c:pt>
                <c:pt idx="8419">
                  <c:v>45216.833333333336</c:v>
                </c:pt>
                <c:pt idx="8420">
                  <c:v>45216.875</c:v>
                </c:pt>
                <c:pt idx="8421">
                  <c:v>45216.916666666664</c:v>
                </c:pt>
                <c:pt idx="8422">
                  <c:v>45216.958333333336</c:v>
                </c:pt>
                <c:pt idx="8423">
                  <c:v>45217</c:v>
                </c:pt>
                <c:pt idx="8424">
                  <c:v>45217.041666666664</c:v>
                </c:pt>
                <c:pt idx="8425">
                  <c:v>45217.083333333336</c:v>
                </c:pt>
                <c:pt idx="8426">
                  <c:v>45217.125</c:v>
                </c:pt>
                <c:pt idx="8427">
                  <c:v>45217.166666666664</c:v>
                </c:pt>
                <c:pt idx="8428">
                  <c:v>45217.208333333336</c:v>
                </c:pt>
                <c:pt idx="8429">
                  <c:v>45217.25</c:v>
                </c:pt>
                <c:pt idx="8430">
                  <c:v>45217.291666666664</c:v>
                </c:pt>
                <c:pt idx="8431">
                  <c:v>45217.333333333336</c:v>
                </c:pt>
                <c:pt idx="8432">
                  <c:v>45217.375</c:v>
                </c:pt>
                <c:pt idx="8433">
                  <c:v>45217.416666666664</c:v>
                </c:pt>
                <c:pt idx="8434">
                  <c:v>45217.458333333336</c:v>
                </c:pt>
                <c:pt idx="8435">
                  <c:v>45217.5</c:v>
                </c:pt>
                <c:pt idx="8436">
                  <c:v>45217.541666666664</c:v>
                </c:pt>
                <c:pt idx="8437">
                  <c:v>45217.583333333336</c:v>
                </c:pt>
                <c:pt idx="8438">
                  <c:v>45217.625</c:v>
                </c:pt>
                <c:pt idx="8439">
                  <c:v>45217.666666666664</c:v>
                </c:pt>
                <c:pt idx="8440">
                  <c:v>45217.708333333336</c:v>
                </c:pt>
                <c:pt idx="8441">
                  <c:v>45217.75</c:v>
                </c:pt>
                <c:pt idx="8442">
                  <c:v>45217.791666666664</c:v>
                </c:pt>
                <c:pt idx="8443">
                  <c:v>45217.833333333336</c:v>
                </c:pt>
                <c:pt idx="8444">
                  <c:v>45217.875</c:v>
                </c:pt>
                <c:pt idx="8445">
                  <c:v>45217.916666666664</c:v>
                </c:pt>
                <c:pt idx="8446">
                  <c:v>45217.958333333336</c:v>
                </c:pt>
                <c:pt idx="8447">
                  <c:v>45218</c:v>
                </c:pt>
                <c:pt idx="8448">
                  <c:v>45218.041666666664</c:v>
                </c:pt>
                <c:pt idx="8449">
                  <c:v>45218.083333333336</c:v>
                </c:pt>
                <c:pt idx="8450">
                  <c:v>45218.125</c:v>
                </c:pt>
                <c:pt idx="8451">
                  <c:v>45218.166666666664</c:v>
                </c:pt>
                <c:pt idx="8452">
                  <c:v>45218.208333333336</c:v>
                </c:pt>
                <c:pt idx="8453">
                  <c:v>45218.25</c:v>
                </c:pt>
                <c:pt idx="8454">
                  <c:v>45218.291666666664</c:v>
                </c:pt>
                <c:pt idx="8455">
                  <c:v>45218.333333333336</c:v>
                </c:pt>
                <c:pt idx="8456">
                  <c:v>45218.375</c:v>
                </c:pt>
                <c:pt idx="8457">
                  <c:v>45218.416666666664</c:v>
                </c:pt>
                <c:pt idx="8458">
                  <c:v>45218.458333333336</c:v>
                </c:pt>
                <c:pt idx="8459">
                  <c:v>45218.5</c:v>
                </c:pt>
                <c:pt idx="8460">
                  <c:v>45218.541666666664</c:v>
                </c:pt>
                <c:pt idx="8461">
                  <c:v>45218.583333333336</c:v>
                </c:pt>
                <c:pt idx="8462">
                  <c:v>45218.625</c:v>
                </c:pt>
                <c:pt idx="8463">
                  <c:v>45218.666666666664</c:v>
                </c:pt>
                <c:pt idx="8464">
                  <c:v>45218.708333333336</c:v>
                </c:pt>
                <c:pt idx="8465">
                  <c:v>45218.75</c:v>
                </c:pt>
                <c:pt idx="8466">
                  <c:v>45218.791666666664</c:v>
                </c:pt>
                <c:pt idx="8467">
                  <c:v>45218.833333333336</c:v>
                </c:pt>
                <c:pt idx="8468">
                  <c:v>45218.875</c:v>
                </c:pt>
                <c:pt idx="8469">
                  <c:v>45218.916666666664</c:v>
                </c:pt>
                <c:pt idx="8470">
                  <c:v>45218.958333333336</c:v>
                </c:pt>
                <c:pt idx="8471">
                  <c:v>45219</c:v>
                </c:pt>
                <c:pt idx="8472">
                  <c:v>45219.041666666664</c:v>
                </c:pt>
                <c:pt idx="8473">
                  <c:v>45219.083333333336</c:v>
                </c:pt>
                <c:pt idx="8474">
                  <c:v>45219.125</c:v>
                </c:pt>
                <c:pt idx="8475">
                  <c:v>45219.166666666664</c:v>
                </c:pt>
                <c:pt idx="8476">
                  <c:v>45219.208333333336</c:v>
                </c:pt>
                <c:pt idx="8477">
                  <c:v>45219.25</c:v>
                </c:pt>
                <c:pt idx="8478">
                  <c:v>45219.291666666664</c:v>
                </c:pt>
                <c:pt idx="8479">
                  <c:v>45219.333333333336</c:v>
                </c:pt>
                <c:pt idx="8480">
                  <c:v>45219.375</c:v>
                </c:pt>
                <c:pt idx="8481">
                  <c:v>45219.416666666664</c:v>
                </c:pt>
                <c:pt idx="8482">
                  <c:v>45219.458333333336</c:v>
                </c:pt>
                <c:pt idx="8483">
                  <c:v>45219.5</c:v>
                </c:pt>
                <c:pt idx="8484">
                  <c:v>45219.541666666664</c:v>
                </c:pt>
                <c:pt idx="8485">
                  <c:v>45219.583333333336</c:v>
                </c:pt>
                <c:pt idx="8486">
                  <c:v>45219.625</c:v>
                </c:pt>
                <c:pt idx="8487">
                  <c:v>45219.666666666664</c:v>
                </c:pt>
                <c:pt idx="8488">
                  <c:v>45219.708333333336</c:v>
                </c:pt>
                <c:pt idx="8489">
                  <c:v>45219.75</c:v>
                </c:pt>
                <c:pt idx="8490">
                  <c:v>45219.791666666664</c:v>
                </c:pt>
                <c:pt idx="8491">
                  <c:v>45219.833333333336</c:v>
                </c:pt>
                <c:pt idx="8492">
                  <c:v>45219.875</c:v>
                </c:pt>
                <c:pt idx="8493">
                  <c:v>45219.916666666664</c:v>
                </c:pt>
                <c:pt idx="8494">
                  <c:v>45219.958333333336</c:v>
                </c:pt>
                <c:pt idx="8495">
                  <c:v>45220</c:v>
                </c:pt>
                <c:pt idx="8496">
                  <c:v>45220.041666666664</c:v>
                </c:pt>
                <c:pt idx="8497">
                  <c:v>45220.083333333336</c:v>
                </c:pt>
                <c:pt idx="8498">
                  <c:v>45220.125</c:v>
                </c:pt>
                <c:pt idx="8499">
                  <c:v>45220.166666666664</c:v>
                </c:pt>
                <c:pt idx="8500">
                  <c:v>45220.208333333336</c:v>
                </c:pt>
                <c:pt idx="8501">
                  <c:v>45220.25</c:v>
                </c:pt>
                <c:pt idx="8502">
                  <c:v>45220.291666666664</c:v>
                </c:pt>
                <c:pt idx="8503">
                  <c:v>45220.333333333336</c:v>
                </c:pt>
                <c:pt idx="8504">
                  <c:v>45220.375</c:v>
                </c:pt>
                <c:pt idx="8505">
                  <c:v>45220.416666666664</c:v>
                </c:pt>
                <c:pt idx="8506">
                  <c:v>45220.458333333336</c:v>
                </c:pt>
                <c:pt idx="8507">
                  <c:v>45220.5</c:v>
                </c:pt>
                <c:pt idx="8508">
                  <c:v>45220.541666666664</c:v>
                </c:pt>
                <c:pt idx="8509">
                  <c:v>45220.583333333336</c:v>
                </c:pt>
                <c:pt idx="8510">
                  <c:v>45220.625</c:v>
                </c:pt>
                <c:pt idx="8511">
                  <c:v>45220.666666666664</c:v>
                </c:pt>
                <c:pt idx="8512">
                  <c:v>45220.708333333336</c:v>
                </c:pt>
                <c:pt idx="8513">
                  <c:v>45220.75</c:v>
                </c:pt>
                <c:pt idx="8514">
                  <c:v>45220.791666666664</c:v>
                </c:pt>
                <c:pt idx="8515">
                  <c:v>45220.833333333336</c:v>
                </c:pt>
                <c:pt idx="8516">
                  <c:v>45220.875</c:v>
                </c:pt>
                <c:pt idx="8517">
                  <c:v>45220.916666666664</c:v>
                </c:pt>
                <c:pt idx="8518">
                  <c:v>45220.958333333336</c:v>
                </c:pt>
                <c:pt idx="8519">
                  <c:v>45221</c:v>
                </c:pt>
                <c:pt idx="8520">
                  <c:v>45221.041666666664</c:v>
                </c:pt>
                <c:pt idx="8521">
                  <c:v>45221.083333333336</c:v>
                </c:pt>
                <c:pt idx="8522">
                  <c:v>45221.125</c:v>
                </c:pt>
                <c:pt idx="8523">
                  <c:v>45221.166666666664</c:v>
                </c:pt>
                <c:pt idx="8524">
                  <c:v>45221.208333333336</c:v>
                </c:pt>
                <c:pt idx="8525">
                  <c:v>45221.25</c:v>
                </c:pt>
                <c:pt idx="8526">
                  <c:v>45221.291666666664</c:v>
                </c:pt>
                <c:pt idx="8527">
                  <c:v>45221.333333333336</c:v>
                </c:pt>
                <c:pt idx="8528">
                  <c:v>45221.375</c:v>
                </c:pt>
                <c:pt idx="8529">
                  <c:v>45221.416666666664</c:v>
                </c:pt>
                <c:pt idx="8530">
                  <c:v>45221.458333333336</c:v>
                </c:pt>
                <c:pt idx="8531">
                  <c:v>45221.5</c:v>
                </c:pt>
                <c:pt idx="8532">
                  <c:v>45221.541666666664</c:v>
                </c:pt>
                <c:pt idx="8533">
                  <c:v>45221.583333333336</c:v>
                </c:pt>
                <c:pt idx="8534">
                  <c:v>45221.625</c:v>
                </c:pt>
                <c:pt idx="8535">
                  <c:v>45221.666666666664</c:v>
                </c:pt>
                <c:pt idx="8536">
                  <c:v>45221.708333333336</c:v>
                </c:pt>
                <c:pt idx="8537">
                  <c:v>45221.75</c:v>
                </c:pt>
                <c:pt idx="8538">
                  <c:v>45221.791666666664</c:v>
                </c:pt>
                <c:pt idx="8539">
                  <c:v>45221.833333333336</c:v>
                </c:pt>
                <c:pt idx="8540">
                  <c:v>45221.875</c:v>
                </c:pt>
                <c:pt idx="8541">
                  <c:v>45221.916666666664</c:v>
                </c:pt>
                <c:pt idx="8542">
                  <c:v>45221.958333333336</c:v>
                </c:pt>
                <c:pt idx="8543">
                  <c:v>45222</c:v>
                </c:pt>
                <c:pt idx="8544">
                  <c:v>45222.041666666664</c:v>
                </c:pt>
                <c:pt idx="8545">
                  <c:v>45222.083333333336</c:v>
                </c:pt>
                <c:pt idx="8546">
                  <c:v>45222.125</c:v>
                </c:pt>
                <c:pt idx="8547">
                  <c:v>45222.166666666664</c:v>
                </c:pt>
                <c:pt idx="8548">
                  <c:v>45222.208333333336</c:v>
                </c:pt>
                <c:pt idx="8549">
                  <c:v>45222.25</c:v>
                </c:pt>
                <c:pt idx="8550">
                  <c:v>45222.291666666664</c:v>
                </c:pt>
                <c:pt idx="8551">
                  <c:v>45222.333333333336</c:v>
                </c:pt>
                <c:pt idx="8552">
                  <c:v>45222.375</c:v>
                </c:pt>
                <c:pt idx="8553">
                  <c:v>45222.416666666664</c:v>
                </c:pt>
                <c:pt idx="8554">
                  <c:v>45222.458333333336</c:v>
                </c:pt>
                <c:pt idx="8555">
                  <c:v>45222.5</c:v>
                </c:pt>
                <c:pt idx="8556">
                  <c:v>45222.541666666664</c:v>
                </c:pt>
                <c:pt idx="8557">
                  <c:v>45222.583333333336</c:v>
                </c:pt>
                <c:pt idx="8558">
                  <c:v>45222.625</c:v>
                </c:pt>
                <c:pt idx="8559">
                  <c:v>45222.666666666664</c:v>
                </c:pt>
                <c:pt idx="8560">
                  <c:v>45222.708333333336</c:v>
                </c:pt>
                <c:pt idx="8561">
                  <c:v>45222.75</c:v>
                </c:pt>
                <c:pt idx="8562">
                  <c:v>45222.791666666664</c:v>
                </c:pt>
                <c:pt idx="8563">
                  <c:v>45222.833333333336</c:v>
                </c:pt>
                <c:pt idx="8564">
                  <c:v>45222.875</c:v>
                </c:pt>
                <c:pt idx="8565">
                  <c:v>45222.916666666664</c:v>
                </c:pt>
                <c:pt idx="8566">
                  <c:v>45222.958333333336</c:v>
                </c:pt>
                <c:pt idx="8567">
                  <c:v>45223</c:v>
                </c:pt>
                <c:pt idx="8568">
                  <c:v>45223.041666666664</c:v>
                </c:pt>
                <c:pt idx="8569">
                  <c:v>45223.083333333336</c:v>
                </c:pt>
                <c:pt idx="8570">
                  <c:v>45223.125</c:v>
                </c:pt>
                <c:pt idx="8571">
                  <c:v>45223.166666666664</c:v>
                </c:pt>
                <c:pt idx="8572">
                  <c:v>45223.208333333336</c:v>
                </c:pt>
                <c:pt idx="8573">
                  <c:v>45223.25</c:v>
                </c:pt>
                <c:pt idx="8574">
                  <c:v>45223.291666666664</c:v>
                </c:pt>
                <c:pt idx="8575">
                  <c:v>45223.333333333336</c:v>
                </c:pt>
                <c:pt idx="8576">
                  <c:v>45223.375</c:v>
                </c:pt>
                <c:pt idx="8577">
                  <c:v>45223.416666666664</c:v>
                </c:pt>
                <c:pt idx="8578">
                  <c:v>45223.458333333336</c:v>
                </c:pt>
                <c:pt idx="8579">
                  <c:v>45223.5</c:v>
                </c:pt>
                <c:pt idx="8580">
                  <c:v>45223.541666666664</c:v>
                </c:pt>
                <c:pt idx="8581">
                  <c:v>45223.583333333336</c:v>
                </c:pt>
                <c:pt idx="8582">
                  <c:v>45223.625</c:v>
                </c:pt>
                <c:pt idx="8583">
                  <c:v>45223.666666666664</c:v>
                </c:pt>
                <c:pt idx="8584">
                  <c:v>45223.708333333336</c:v>
                </c:pt>
                <c:pt idx="8585">
                  <c:v>45223.75</c:v>
                </c:pt>
                <c:pt idx="8586">
                  <c:v>45223.791666666664</c:v>
                </c:pt>
                <c:pt idx="8587">
                  <c:v>45223.833333333336</c:v>
                </c:pt>
                <c:pt idx="8588">
                  <c:v>45223.875</c:v>
                </c:pt>
                <c:pt idx="8589">
                  <c:v>45223.916666666664</c:v>
                </c:pt>
                <c:pt idx="8590">
                  <c:v>45223.958333333336</c:v>
                </c:pt>
                <c:pt idx="8591">
                  <c:v>45224</c:v>
                </c:pt>
                <c:pt idx="8592">
                  <c:v>45224.041666666664</c:v>
                </c:pt>
                <c:pt idx="8593">
                  <c:v>45224.083333333336</c:v>
                </c:pt>
                <c:pt idx="8594">
                  <c:v>45224.125</c:v>
                </c:pt>
                <c:pt idx="8595">
                  <c:v>45224.166666666664</c:v>
                </c:pt>
                <c:pt idx="8596">
                  <c:v>45224.208333333336</c:v>
                </c:pt>
                <c:pt idx="8597">
                  <c:v>45224.25</c:v>
                </c:pt>
                <c:pt idx="8598">
                  <c:v>45224.291666666664</c:v>
                </c:pt>
                <c:pt idx="8599">
                  <c:v>45224.333333333336</c:v>
                </c:pt>
                <c:pt idx="8600">
                  <c:v>45224.375</c:v>
                </c:pt>
                <c:pt idx="8601">
                  <c:v>45224.416666666664</c:v>
                </c:pt>
                <c:pt idx="8602">
                  <c:v>45224.458333333336</c:v>
                </c:pt>
                <c:pt idx="8603">
                  <c:v>45224.5</c:v>
                </c:pt>
                <c:pt idx="8604">
                  <c:v>45224.541666666664</c:v>
                </c:pt>
                <c:pt idx="8605">
                  <c:v>45224.583333333336</c:v>
                </c:pt>
                <c:pt idx="8606">
                  <c:v>45224.625</c:v>
                </c:pt>
                <c:pt idx="8607">
                  <c:v>45224.666666666664</c:v>
                </c:pt>
                <c:pt idx="8608">
                  <c:v>45224.708333333336</c:v>
                </c:pt>
                <c:pt idx="8609">
                  <c:v>45224.75</c:v>
                </c:pt>
                <c:pt idx="8610">
                  <c:v>45224.791666666664</c:v>
                </c:pt>
                <c:pt idx="8611">
                  <c:v>45224.833333333336</c:v>
                </c:pt>
                <c:pt idx="8612">
                  <c:v>45224.875</c:v>
                </c:pt>
                <c:pt idx="8613">
                  <c:v>45224.916666666664</c:v>
                </c:pt>
                <c:pt idx="8614">
                  <c:v>45224.958333333336</c:v>
                </c:pt>
                <c:pt idx="8615">
                  <c:v>45225</c:v>
                </c:pt>
                <c:pt idx="8616">
                  <c:v>45225.041666666664</c:v>
                </c:pt>
                <c:pt idx="8617">
                  <c:v>45225.083333333336</c:v>
                </c:pt>
                <c:pt idx="8618">
                  <c:v>45225.125</c:v>
                </c:pt>
                <c:pt idx="8619">
                  <c:v>45225.166666666664</c:v>
                </c:pt>
                <c:pt idx="8620">
                  <c:v>45225.208333333336</c:v>
                </c:pt>
                <c:pt idx="8621">
                  <c:v>45225.25</c:v>
                </c:pt>
                <c:pt idx="8622">
                  <c:v>45225.291666666664</c:v>
                </c:pt>
                <c:pt idx="8623">
                  <c:v>45225.333333333336</c:v>
                </c:pt>
                <c:pt idx="8624">
                  <c:v>45225.375</c:v>
                </c:pt>
                <c:pt idx="8625">
                  <c:v>45225.416666666664</c:v>
                </c:pt>
                <c:pt idx="8626">
                  <c:v>45225.458333333336</c:v>
                </c:pt>
                <c:pt idx="8627">
                  <c:v>45225.5</c:v>
                </c:pt>
                <c:pt idx="8628">
                  <c:v>45225.541666666664</c:v>
                </c:pt>
                <c:pt idx="8629">
                  <c:v>45225.583333333336</c:v>
                </c:pt>
                <c:pt idx="8630">
                  <c:v>45225.625</c:v>
                </c:pt>
                <c:pt idx="8631">
                  <c:v>45225.666666666664</c:v>
                </c:pt>
                <c:pt idx="8632">
                  <c:v>45225.708333333336</c:v>
                </c:pt>
                <c:pt idx="8633">
                  <c:v>45225.75</c:v>
                </c:pt>
                <c:pt idx="8634">
                  <c:v>45225.791666666664</c:v>
                </c:pt>
                <c:pt idx="8635">
                  <c:v>45225.833333333336</c:v>
                </c:pt>
                <c:pt idx="8636">
                  <c:v>45225.875</c:v>
                </c:pt>
                <c:pt idx="8637">
                  <c:v>45225.916666666664</c:v>
                </c:pt>
                <c:pt idx="8638">
                  <c:v>45225.958333333336</c:v>
                </c:pt>
                <c:pt idx="8639">
                  <c:v>45226</c:v>
                </c:pt>
                <c:pt idx="8640">
                  <c:v>45226.041666666664</c:v>
                </c:pt>
                <c:pt idx="8641">
                  <c:v>45226.083333333336</c:v>
                </c:pt>
                <c:pt idx="8642">
                  <c:v>45226.125</c:v>
                </c:pt>
                <c:pt idx="8643">
                  <c:v>45226.166666666664</c:v>
                </c:pt>
                <c:pt idx="8644">
                  <c:v>45226.208333333336</c:v>
                </c:pt>
                <c:pt idx="8645">
                  <c:v>45226.25</c:v>
                </c:pt>
                <c:pt idx="8646">
                  <c:v>45226.291666666664</c:v>
                </c:pt>
                <c:pt idx="8647">
                  <c:v>45226.333333333336</c:v>
                </c:pt>
                <c:pt idx="8648">
                  <c:v>45226.375</c:v>
                </c:pt>
                <c:pt idx="8649">
                  <c:v>45226.416666666664</c:v>
                </c:pt>
                <c:pt idx="8650">
                  <c:v>45226.458333333336</c:v>
                </c:pt>
                <c:pt idx="8651">
                  <c:v>45226.5</c:v>
                </c:pt>
                <c:pt idx="8652">
                  <c:v>45226.541666666664</c:v>
                </c:pt>
                <c:pt idx="8653">
                  <c:v>45226.583333333336</c:v>
                </c:pt>
                <c:pt idx="8654">
                  <c:v>45226.625</c:v>
                </c:pt>
                <c:pt idx="8655">
                  <c:v>45226.666666666664</c:v>
                </c:pt>
                <c:pt idx="8656">
                  <c:v>45226.708333333336</c:v>
                </c:pt>
                <c:pt idx="8657">
                  <c:v>45226.75</c:v>
                </c:pt>
                <c:pt idx="8658">
                  <c:v>45226.791666666664</c:v>
                </c:pt>
                <c:pt idx="8659">
                  <c:v>45226.833333333336</c:v>
                </c:pt>
                <c:pt idx="8660">
                  <c:v>45226.875</c:v>
                </c:pt>
                <c:pt idx="8661">
                  <c:v>45226.916666666664</c:v>
                </c:pt>
                <c:pt idx="8662">
                  <c:v>45226.958333333336</c:v>
                </c:pt>
                <c:pt idx="8663">
                  <c:v>45227</c:v>
                </c:pt>
                <c:pt idx="8664">
                  <c:v>45227.041666666664</c:v>
                </c:pt>
                <c:pt idx="8665">
                  <c:v>45227.083333333336</c:v>
                </c:pt>
                <c:pt idx="8666">
                  <c:v>45227.125</c:v>
                </c:pt>
                <c:pt idx="8667">
                  <c:v>45227.166666666664</c:v>
                </c:pt>
                <c:pt idx="8668">
                  <c:v>45227.208333333336</c:v>
                </c:pt>
                <c:pt idx="8669">
                  <c:v>45227.25</c:v>
                </c:pt>
                <c:pt idx="8670">
                  <c:v>45227.291666666664</c:v>
                </c:pt>
                <c:pt idx="8671">
                  <c:v>45227.333333333336</c:v>
                </c:pt>
                <c:pt idx="8672">
                  <c:v>45227.375</c:v>
                </c:pt>
                <c:pt idx="8673">
                  <c:v>45227.416666666664</c:v>
                </c:pt>
                <c:pt idx="8674">
                  <c:v>45227.458333333336</c:v>
                </c:pt>
                <c:pt idx="8675">
                  <c:v>45227.5</c:v>
                </c:pt>
                <c:pt idx="8676">
                  <c:v>45227.541666666664</c:v>
                </c:pt>
                <c:pt idx="8677">
                  <c:v>45227.583333333336</c:v>
                </c:pt>
                <c:pt idx="8678">
                  <c:v>45227.625</c:v>
                </c:pt>
                <c:pt idx="8679">
                  <c:v>45227.666666666664</c:v>
                </c:pt>
                <c:pt idx="8680">
                  <c:v>45227.708333333336</c:v>
                </c:pt>
                <c:pt idx="8681">
                  <c:v>45227.75</c:v>
                </c:pt>
                <c:pt idx="8682">
                  <c:v>45227.791666666664</c:v>
                </c:pt>
                <c:pt idx="8683">
                  <c:v>45227.833333333336</c:v>
                </c:pt>
                <c:pt idx="8684">
                  <c:v>45227.875</c:v>
                </c:pt>
                <c:pt idx="8685">
                  <c:v>45227.916666666664</c:v>
                </c:pt>
                <c:pt idx="8686">
                  <c:v>45227.958333333336</c:v>
                </c:pt>
                <c:pt idx="8687">
                  <c:v>45228</c:v>
                </c:pt>
                <c:pt idx="8688">
                  <c:v>45228.041666666664</c:v>
                </c:pt>
                <c:pt idx="8689">
                  <c:v>45228.083333333336</c:v>
                </c:pt>
                <c:pt idx="8690">
                  <c:v>45228.125</c:v>
                </c:pt>
                <c:pt idx="8691">
                  <c:v>45228.166666666664</c:v>
                </c:pt>
                <c:pt idx="8692">
                  <c:v>45228.208333333336</c:v>
                </c:pt>
                <c:pt idx="8693">
                  <c:v>45228.25</c:v>
                </c:pt>
                <c:pt idx="8694">
                  <c:v>45228.291666666664</c:v>
                </c:pt>
                <c:pt idx="8695">
                  <c:v>45228.333333333336</c:v>
                </c:pt>
                <c:pt idx="8696">
                  <c:v>45228.375</c:v>
                </c:pt>
                <c:pt idx="8697">
                  <c:v>45228.416666666664</c:v>
                </c:pt>
                <c:pt idx="8698">
                  <c:v>45228.458333333336</c:v>
                </c:pt>
                <c:pt idx="8699">
                  <c:v>45228.5</c:v>
                </c:pt>
                <c:pt idx="8700">
                  <c:v>45228.541666666664</c:v>
                </c:pt>
                <c:pt idx="8701">
                  <c:v>45228.583333333336</c:v>
                </c:pt>
                <c:pt idx="8702">
                  <c:v>45228.625</c:v>
                </c:pt>
                <c:pt idx="8703">
                  <c:v>45228.666666666664</c:v>
                </c:pt>
                <c:pt idx="8704">
                  <c:v>45228.708333333336</c:v>
                </c:pt>
                <c:pt idx="8705">
                  <c:v>45228.75</c:v>
                </c:pt>
                <c:pt idx="8706">
                  <c:v>45228.791666666664</c:v>
                </c:pt>
                <c:pt idx="8707">
                  <c:v>45228.833333333336</c:v>
                </c:pt>
                <c:pt idx="8708">
                  <c:v>45228.875</c:v>
                </c:pt>
                <c:pt idx="8709">
                  <c:v>45228.916666666664</c:v>
                </c:pt>
                <c:pt idx="8710">
                  <c:v>45228.958333333336</c:v>
                </c:pt>
                <c:pt idx="8711">
                  <c:v>45229</c:v>
                </c:pt>
                <c:pt idx="8712">
                  <c:v>45229.041666666664</c:v>
                </c:pt>
                <c:pt idx="8713">
                  <c:v>45229.083333333336</c:v>
                </c:pt>
                <c:pt idx="8714">
                  <c:v>45229.125</c:v>
                </c:pt>
                <c:pt idx="8715">
                  <c:v>45229.166666666664</c:v>
                </c:pt>
                <c:pt idx="8716">
                  <c:v>45229.208333333336</c:v>
                </c:pt>
                <c:pt idx="8717">
                  <c:v>45229.25</c:v>
                </c:pt>
                <c:pt idx="8718">
                  <c:v>45229.291666666664</c:v>
                </c:pt>
                <c:pt idx="8719">
                  <c:v>45229.333333333336</c:v>
                </c:pt>
                <c:pt idx="8720">
                  <c:v>45229.375</c:v>
                </c:pt>
                <c:pt idx="8721">
                  <c:v>45229.416666666664</c:v>
                </c:pt>
                <c:pt idx="8722">
                  <c:v>45229.458333333336</c:v>
                </c:pt>
                <c:pt idx="8723">
                  <c:v>45229.5</c:v>
                </c:pt>
                <c:pt idx="8724">
                  <c:v>45229.541666666664</c:v>
                </c:pt>
                <c:pt idx="8725">
                  <c:v>45229.583333333336</c:v>
                </c:pt>
                <c:pt idx="8726">
                  <c:v>45229.625</c:v>
                </c:pt>
                <c:pt idx="8727">
                  <c:v>45229.666666666664</c:v>
                </c:pt>
                <c:pt idx="8728">
                  <c:v>45229.708333333336</c:v>
                </c:pt>
                <c:pt idx="8729">
                  <c:v>45229.75</c:v>
                </c:pt>
                <c:pt idx="8730">
                  <c:v>45229.791666666664</c:v>
                </c:pt>
                <c:pt idx="8731">
                  <c:v>45229.833333333336</c:v>
                </c:pt>
                <c:pt idx="8732">
                  <c:v>45229.875</c:v>
                </c:pt>
                <c:pt idx="8733">
                  <c:v>45229.916666666664</c:v>
                </c:pt>
                <c:pt idx="8734">
                  <c:v>45229.958333333336</c:v>
                </c:pt>
                <c:pt idx="8735">
                  <c:v>45230</c:v>
                </c:pt>
              </c:numCache>
            </c:numRef>
          </c:xVal>
          <c:yVal>
            <c:numRef>
              <c:f>AJ!$L$2:$L$8737</c:f>
              <c:numCache>
                <c:formatCode>0.00</c:formatCode>
                <c:ptCount val="8736"/>
                <c:pt idx="0">
                  <c:v>0.13750745870980369</c:v>
                </c:pt>
                <c:pt idx="1">
                  <c:v>0.12564849267436354</c:v>
                </c:pt>
                <c:pt idx="2">
                  <c:v>0.11023393624779111</c:v>
                </c:pt>
                <c:pt idx="3">
                  <c:v>0.10649101750670069</c:v>
                </c:pt>
                <c:pt idx="4">
                  <c:v>0.10640825104412219</c:v>
                </c:pt>
                <c:pt idx="5">
                  <c:v>0.1171916139096143</c:v>
                </c:pt>
                <c:pt idx="6">
                  <c:v>0.14035763876878729</c:v>
                </c:pt>
                <c:pt idx="7">
                  <c:v>0.13061292139373143</c:v>
                </c:pt>
                <c:pt idx="8">
                  <c:v>5.4017907395086648E-2</c:v>
                </c:pt>
                <c:pt idx="9">
                  <c:v>4.3886972433219143E-3</c:v>
                </c:pt>
                <c:pt idx="10">
                  <c:v>-2.7756685950971634E-2</c:v>
                </c:pt>
                <c:pt idx="11">
                  <c:v>-7.6211139507603096E-3</c:v>
                </c:pt>
                <c:pt idx="12">
                  <c:v>3.4747353896945526E-2</c:v>
                </c:pt>
                <c:pt idx="13">
                  <c:v>7.6565316678017289E-2</c:v>
                </c:pt>
                <c:pt idx="14">
                  <c:v>0.12970692912337975</c:v>
                </c:pt>
                <c:pt idx="15">
                  <c:v>0.14032012783024594</c:v>
                </c:pt>
                <c:pt idx="16">
                  <c:v>0.16309109228035812</c:v>
                </c:pt>
                <c:pt idx="17">
                  <c:v>0.21389953876133588</c:v>
                </c:pt>
                <c:pt idx="18">
                  <c:v>0.20877594969392083</c:v>
                </c:pt>
                <c:pt idx="19">
                  <c:v>0.19918482365977061</c:v>
                </c:pt>
                <c:pt idx="20">
                  <c:v>0.22838598140957295</c:v>
                </c:pt>
                <c:pt idx="21">
                  <c:v>0.18072963243920975</c:v>
                </c:pt>
                <c:pt idx="22">
                  <c:v>0.174896758407912</c:v>
                </c:pt>
                <c:pt idx="23">
                  <c:v>0.15000061002824394</c:v>
                </c:pt>
                <c:pt idx="24">
                  <c:v>0.13509478409336001</c:v>
                </c:pt>
                <c:pt idx="25">
                  <c:v>0.11784099831602217</c:v>
                </c:pt>
                <c:pt idx="26">
                  <c:v>0.1208938488409194</c:v>
                </c:pt>
                <c:pt idx="27">
                  <c:v>0.10100920402000045</c:v>
                </c:pt>
                <c:pt idx="28">
                  <c:v>0.13069518482819564</c:v>
                </c:pt>
                <c:pt idx="29">
                  <c:v>0.11224920081969338</c:v>
                </c:pt>
                <c:pt idx="30">
                  <c:v>0.1483916086077548</c:v>
                </c:pt>
                <c:pt idx="31">
                  <c:v>0.11964341608106331</c:v>
                </c:pt>
                <c:pt idx="32">
                  <c:v>4.3695612980871143E-2</c:v>
                </c:pt>
                <c:pt idx="33">
                  <c:v>-8.2761711528241619E-3</c:v>
                </c:pt>
                <c:pt idx="34">
                  <c:v>-2.3543455100754378E-2</c:v>
                </c:pt>
                <c:pt idx="35">
                  <c:v>-1.7957464734792948E-2</c:v>
                </c:pt>
                <c:pt idx="36">
                  <c:v>-4.7474883970102522E-3</c:v>
                </c:pt>
                <c:pt idx="37">
                  <c:v>8.0499650842279682E-2</c:v>
                </c:pt>
                <c:pt idx="38">
                  <c:v>0.14249940024031121</c:v>
                </c:pt>
                <c:pt idx="39">
                  <c:v>0.15373968374700087</c:v>
                </c:pt>
                <c:pt idx="40">
                  <c:v>0.16437788732304373</c:v>
                </c:pt>
                <c:pt idx="41">
                  <c:v>0.16681620125588975</c:v>
                </c:pt>
                <c:pt idx="42">
                  <c:v>0.19989310079627823</c:v>
                </c:pt>
                <c:pt idx="43">
                  <c:v>0.19116738778286765</c:v>
                </c:pt>
                <c:pt idx="44">
                  <c:v>0.19667655103964005</c:v>
                </c:pt>
                <c:pt idx="45">
                  <c:v>0.1673046380503094</c:v>
                </c:pt>
                <c:pt idx="46">
                  <c:v>0.14856966106472949</c:v>
                </c:pt>
                <c:pt idx="47">
                  <c:v>0.15527829609786969</c:v>
                </c:pt>
                <c:pt idx="48">
                  <c:v>0.14883185391794787</c:v>
                </c:pt>
                <c:pt idx="49">
                  <c:v>0.13478785157825127</c:v>
                </c:pt>
                <c:pt idx="50">
                  <c:v>0.12343485784930723</c:v>
                </c:pt>
                <c:pt idx="51">
                  <c:v>0.12219615174914494</c:v>
                </c:pt>
                <c:pt idx="52">
                  <c:v>0.1079370563216462</c:v>
                </c:pt>
                <c:pt idx="53">
                  <c:v>0.12436143270684089</c:v>
                </c:pt>
                <c:pt idx="54">
                  <c:v>0.15179572673172162</c:v>
                </c:pt>
                <c:pt idx="55">
                  <c:v>0.14514787968444998</c:v>
                </c:pt>
                <c:pt idx="56">
                  <c:v>0.10116632416652555</c:v>
                </c:pt>
                <c:pt idx="57">
                  <c:v>4.7461004595280645E-2</c:v>
                </c:pt>
                <c:pt idx="58">
                  <c:v>1.6591751170814371E-2</c:v>
                </c:pt>
                <c:pt idx="59">
                  <c:v>1.8571197178828391E-2</c:v>
                </c:pt>
                <c:pt idx="60">
                  <c:v>4.1560729675396313E-2</c:v>
                </c:pt>
                <c:pt idx="61">
                  <c:v>7.8245812161718845E-2</c:v>
                </c:pt>
                <c:pt idx="62">
                  <c:v>0.1613238651342348</c:v>
                </c:pt>
                <c:pt idx="63">
                  <c:v>0.16566444207161909</c:v>
                </c:pt>
                <c:pt idx="64">
                  <c:v>0.16151606769235094</c:v>
                </c:pt>
                <c:pt idx="65">
                  <c:v>0.22188953574858686</c:v>
                </c:pt>
                <c:pt idx="66">
                  <c:v>0.20604462783566174</c:v>
                </c:pt>
                <c:pt idx="67">
                  <c:v>0.21030129380354251</c:v>
                </c:pt>
                <c:pt idx="68">
                  <c:v>0.21321524938602995</c:v>
                </c:pt>
                <c:pt idx="69">
                  <c:v>0.17473133419116949</c:v>
                </c:pt>
                <c:pt idx="70">
                  <c:v>0.20160003157678758</c:v>
                </c:pt>
                <c:pt idx="71">
                  <c:v>0.15419332998907459</c:v>
                </c:pt>
                <c:pt idx="72">
                  <c:v>0.15460467336871558</c:v>
                </c:pt>
                <c:pt idx="73">
                  <c:v>0.1246186702556029</c:v>
                </c:pt>
                <c:pt idx="74">
                  <c:v>0.12170233050935043</c:v>
                </c:pt>
                <c:pt idx="75">
                  <c:v>0.10259464090739254</c:v>
                </c:pt>
                <c:pt idx="76">
                  <c:v>0.11481183358718981</c:v>
                </c:pt>
                <c:pt idx="77">
                  <c:v>0.11767435895362571</c:v>
                </c:pt>
                <c:pt idx="78">
                  <c:v>0.1374663767725762</c:v>
                </c:pt>
                <c:pt idx="79">
                  <c:v>0.12269165886835839</c:v>
                </c:pt>
                <c:pt idx="80">
                  <c:v>7.141513698852664E-2</c:v>
                </c:pt>
                <c:pt idx="81">
                  <c:v>-1.0625520080124535E-2</c:v>
                </c:pt>
                <c:pt idx="82">
                  <c:v>6.4391322396152254E-3</c:v>
                </c:pt>
                <c:pt idx="83">
                  <c:v>1.7651413354225855E-2</c:v>
                </c:pt>
                <c:pt idx="84">
                  <c:v>2.5107412158913853E-2</c:v>
                </c:pt>
                <c:pt idx="85">
                  <c:v>7.2801534346196392E-2</c:v>
                </c:pt>
                <c:pt idx="86">
                  <c:v>0.17283092144522227</c:v>
                </c:pt>
                <c:pt idx="87">
                  <c:v>0.16643961524248518</c:v>
                </c:pt>
                <c:pt idx="88">
                  <c:v>0.19142077840361146</c:v>
                </c:pt>
                <c:pt idx="89">
                  <c:v>0.19773071748719806</c:v>
                </c:pt>
                <c:pt idx="90">
                  <c:v>0.23483424444280745</c:v>
                </c:pt>
                <c:pt idx="91">
                  <c:v>0.28965479145322576</c:v>
                </c:pt>
                <c:pt idx="92">
                  <c:v>0.23330074234646533</c:v>
                </c:pt>
                <c:pt idx="93">
                  <c:v>0.21280110866005703</c:v>
                </c:pt>
                <c:pt idx="94">
                  <c:v>0.19608438597802647</c:v>
                </c:pt>
                <c:pt idx="95">
                  <c:v>0.17477311796768352</c:v>
                </c:pt>
                <c:pt idx="96">
                  <c:v>0.15862061924226223</c:v>
                </c:pt>
                <c:pt idx="97">
                  <c:v>0.13279446126091712</c:v>
                </c:pt>
                <c:pt idx="98">
                  <c:v>0.12545958195044868</c:v>
                </c:pt>
                <c:pt idx="99">
                  <c:v>0.12452094433063715</c:v>
                </c:pt>
                <c:pt idx="100">
                  <c:v>0.12411109131646395</c:v>
                </c:pt>
                <c:pt idx="101">
                  <c:v>0.13356454956696456</c:v>
                </c:pt>
                <c:pt idx="102">
                  <c:v>0.14633961959447433</c:v>
                </c:pt>
                <c:pt idx="103">
                  <c:v>0.12676225030526825</c:v>
                </c:pt>
                <c:pt idx="104">
                  <c:v>8.5345746642092574E-2</c:v>
                </c:pt>
                <c:pt idx="105">
                  <c:v>6.9155130627189351E-2</c:v>
                </c:pt>
                <c:pt idx="106">
                  <c:v>5.8075035126190867E-2</c:v>
                </c:pt>
                <c:pt idx="107">
                  <c:v>6.8644638031055485E-2</c:v>
                </c:pt>
                <c:pt idx="108">
                  <c:v>7.9691332191874228E-2</c:v>
                </c:pt>
                <c:pt idx="109">
                  <c:v>0.14336870324858594</c:v>
                </c:pt>
                <c:pt idx="110">
                  <c:v>0.2097079506674652</c:v>
                </c:pt>
                <c:pt idx="111">
                  <c:v>0.25840303331895925</c:v>
                </c:pt>
                <c:pt idx="112">
                  <c:v>0.27593739592554267</c:v>
                </c:pt>
                <c:pt idx="113">
                  <c:v>0.28199189138864295</c:v>
                </c:pt>
                <c:pt idx="114">
                  <c:v>0.26681037211369696</c:v>
                </c:pt>
                <c:pt idx="115">
                  <c:v>0.25441853332150832</c:v>
                </c:pt>
                <c:pt idx="116">
                  <c:v>0.2389533653188636</c:v>
                </c:pt>
                <c:pt idx="117">
                  <c:v>0.21734818448177676</c:v>
                </c:pt>
                <c:pt idx="118">
                  <c:v>0.18887987640363949</c:v>
                </c:pt>
                <c:pt idx="119">
                  <c:v>0.17957129487483334</c:v>
                </c:pt>
                <c:pt idx="120">
                  <c:v>0.16079116366080265</c:v>
                </c:pt>
                <c:pt idx="121">
                  <c:v>0.14532006622703167</c:v>
                </c:pt>
                <c:pt idx="122">
                  <c:v>0.12734195706694892</c:v>
                </c:pt>
                <c:pt idx="123">
                  <c:v>0.1438511208355551</c:v>
                </c:pt>
                <c:pt idx="124">
                  <c:v>0.12606125440501401</c:v>
                </c:pt>
                <c:pt idx="125">
                  <c:v>0.12901147156015491</c:v>
                </c:pt>
                <c:pt idx="126">
                  <c:v>0.13910047367889486</c:v>
                </c:pt>
                <c:pt idx="127">
                  <c:v>0.13260931948583965</c:v>
                </c:pt>
                <c:pt idx="128">
                  <c:v>0.10925341846332413</c:v>
                </c:pt>
                <c:pt idx="129">
                  <c:v>8.8841639896484623E-2</c:v>
                </c:pt>
                <c:pt idx="130">
                  <c:v>0.10047796889981291</c:v>
                </c:pt>
                <c:pt idx="131">
                  <c:v>8.4630653519563281E-2</c:v>
                </c:pt>
                <c:pt idx="132">
                  <c:v>0.14244303792926721</c:v>
                </c:pt>
                <c:pt idx="133">
                  <c:v>0.14250874039059899</c:v>
                </c:pt>
                <c:pt idx="134">
                  <c:v>0.18218597838594769</c:v>
                </c:pt>
                <c:pt idx="135">
                  <c:v>0.20444022004900336</c:v>
                </c:pt>
                <c:pt idx="136">
                  <c:v>0.24813249853989197</c:v>
                </c:pt>
                <c:pt idx="137">
                  <c:v>0.22591882808943181</c:v>
                </c:pt>
                <c:pt idx="138">
                  <c:v>0.21987787723742425</c:v>
                </c:pt>
                <c:pt idx="139">
                  <c:v>0.26566809191167012</c:v>
                </c:pt>
                <c:pt idx="140">
                  <c:v>0.2081217102950885</c:v>
                </c:pt>
                <c:pt idx="141">
                  <c:v>0.20006418183382935</c:v>
                </c:pt>
                <c:pt idx="142">
                  <c:v>0.17632808952030707</c:v>
                </c:pt>
                <c:pt idx="143">
                  <c:v>0.16352178460028272</c:v>
                </c:pt>
                <c:pt idx="144">
                  <c:v>0.14890987553507193</c:v>
                </c:pt>
                <c:pt idx="145">
                  <c:v>0.11895380193163242</c:v>
                </c:pt>
                <c:pt idx="146">
                  <c:v>0.11491600420069507</c:v>
                </c:pt>
                <c:pt idx="147">
                  <c:v>0.11872383784393876</c:v>
                </c:pt>
                <c:pt idx="148">
                  <c:v>0.11966410799722292</c:v>
                </c:pt>
                <c:pt idx="149">
                  <c:v>0.12758157770193398</c:v>
                </c:pt>
                <c:pt idx="150">
                  <c:v>0.15601936798505675</c:v>
                </c:pt>
                <c:pt idx="151">
                  <c:v>0.14336670911331539</c:v>
                </c:pt>
                <c:pt idx="152">
                  <c:v>8.9314440434780498E-2</c:v>
                </c:pt>
                <c:pt idx="153">
                  <c:v>2.7145931799157998E-2</c:v>
                </c:pt>
                <c:pt idx="154">
                  <c:v>-1.4120795825341516E-2</c:v>
                </c:pt>
                <c:pt idx="155">
                  <c:v>3.1500475801920842E-2</c:v>
                </c:pt>
                <c:pt idx="156">
                  <c:v>5.2093879712561027E-2</c:v>
                </c:pt>
                <c:pt idx="157">
                  <c:v>8.9863462287567683E-2</c:v>
                </c:pt>
                <c:pt idx="158">
                  <c:v>0.14589495385883006</c:v>
                </c:pt>
                <c:pt idx="159">
                  <c:v>0.14951182701163979</c:v>
                </c:pt>
                <c:pt idx="160">
                  <c:v>0.17838170563608008</c:v>
                </c:pt>
                <c:pt idx="161">
                  <c:v>0.21421371304551282</c:v>
                </c:pt>
                <c:pt idx="162">
                  <c:v>0.20809626646990118</c:v>
                </c:pt>
                <c:pt idx="163">
                  <c:v>0.21935987730414197</c:v>
                </c:pt>
                <c:pt idx="164">
                  <c:v>0.22377897832407945</c:v>
                </c:pt>
                <c:pt idx="165">
                  <c:v>0.21121448043600285</c:v>
                </c:pt>
                <c:pt idx="166">
                  <c:v>0.19670210244267733</c:v>
                </c:pt>
                <c:pt idx="167">
                  <c:v>0.15958161329658987</c:v>
                </c:pt>
                <c:pt idx="168">
                  <c:v>0.13435582628909393</c:v>
                </c:pt>
                <c:pt idx="169">
                  <c:v>0.13206960030736267</c:v>
                </c:pt>
                <c:pt idx="170">
                  <c:v>0.12965482437741738</c:v>
                </c:pt>
                <c:pt idx="171">
                  <c:v>0.13180304968337747</c:v>
                </c:pt>
                <c:pt idx="172">
                  <c:v>0.1111760225496166</c:v>
                </c:pt>
                <c:pt idx="173">
                  <c:v>0.10975350719475245</c:v>
                </c:pt>
                <c:pt idx="174">
                  <c:v>0.16212911591055396</c:v>
                </c:pt>
                <c:pt idx="175">
                  <c:v>0.13794221256475014</c:v>
                </c:pt>
                <c:pt idx="176">
                  <c:v>7.3872718074687163E-2</c:v>
                </c:pt>
                <c:pt idx="177">
                  <c:v>8.2358570352541721E-3</c:v>
                </c:pt>
                <c:pt idx="178">
                  <c:v>-2.5745307371591825E-2</c:v>
                </c:pt>
                <c:pt idx="179">
                  <c:v>-2.1785737534115477E-2</c:v>
                </c:pt>
                <c:pt idx="180">
                  <c:v>1.0059701611599916E-2</c:v>
                </c:pt>
                <c:pt idx="181">
                  <c:v>8.9759707162221758E-2</c:v>
                </c:pt>
                <c:pt idx="182">
                  <c:v>0.15446769469010804</c:v>
                </c:pt>
                <c:pt idx="183">
                  <c:v>0.12230613073630581</c:v>
                </c:pt>
                <c:pt idx="184">
                  <c:v>0.17024979179630581</c:v>
                </c:pt>
                <c:pt idx="185">
                  <c:v>0.19478368743414839</c:v>
                </c:pt>
                <c:pt idx="186">
                  <c:v>0.20093258356039628</c:v>
                </c:pt>
                <c:pt idx="187">
                  <c:v>0.22266599653941063</c:v>
                </c:pt>
                <c:pt idx="188">
                  <c:v>0.20145446894986987</c:v>
                </c:pt>
                <c:pt idx="189">
                  <c:v>0.20041914331168437</c:v>
                </c:pt>
                <c:pt idx="190">
                  <c:v>0.19268354163005932</c:v>
                </c:pt>
                <c:pt idx="191">
                  <c:v>0.1673952100720103</c:v>
                </c:pt>
                <c:pt idx="192">
                  <c:v>0.15009445885482831</c:v>
                </c:pt>
                <c:pt idx="193">
                  <c:v>0.11750972540297154</c:v>
                </c:pt>
                <c:pt idx="194">
                  <c:v>0.11731048696432261</c:v>
                </c:pt>
                <c:pt idx="195">
                  <c:v>0.11079248966215097</c:v>
                </c:pt>
                <c:pt idx="196">
                  <c:v>0.12637658724427345</c:v>
                </c:pt>
                <c:pt idx="197">
                  <c:v>0.12380927613113454</c:v>
                </c:pt>
                <c:pt idx="198">
                  <c:v>0.12530081363950304</c:v>
                </c:pt>
                <c:pt idx="199">
                  <c:v>0.1441427227665168</c:v>
                </c:pt>
                <c:pt idx="200">
                  <c:v>0.10025508296593207</c:v>
                </c:pt>
                <c:pt idx="201">
                  <c:v>7.5706010304258262E-2</c:v>
                </c:pt>
                <c:pt idx="202">
                  <c:v>7.0159353511277986E-2</c:v>
                </c:pt>
                <c:pt idx="203">
                  <c:v>6.9125725521249945E-2</c:v>
                </c:pt>
                <c:pt idx="204">
                  <c:v>7.7030035387897766E-2</c:v>
                </c:pt>
                <c:pt idx="205">
                  <c:v>0.12719515794123201</c:v>
                </c:pt>
                <c:pt idx="206">
                  <c:v>0.15444335217021929</c:v>
                </c:pt>
                <c:pt idx="207">
                  <c:v>0.14278209830402105</c:v>
                </c:pt>
                <c:pt idx="208">
                  <c:v>0.15220912245532617</c:v>
                </c:pt>
                <c:pt idx="209">
                  <c:v>0.16434970128320231</c:v>
                </c:pt>
                <c:pt idx="210">
                  <c:v>0.18560974907477498</c:v>
                </c:pt>
                <c:pt idx="211">
                  <c:v>0.22288492857400635</c:v>
                </c:pt>
                <c:pt idx="212">
                  <c:v>0.21466138282772629</c:v>
                </c:pt>
                <c:pt idx="213">
                  <c:v>0.18698688099692365</c:v>
                </c:pt>
                <c:pt idx="214">
                  <c:v>0.1852163695195348</c:v>
                </c:pt>
                <c:pt idx="215">
                  <c:v>0.1462191190713566</c:v>
                </c:pt>
                <c:pt idx="216">
                  <c:v>0.12040954852499518</c:v>
                </c:pt>
                <c:pt idx="217">
                  <c:v>0.11320328628786006</c:v>
                </c:pt>
                <c:pt idx="218">
                  <c:v>0.11104861458973612</c:v>
                </c:pt>
                <c:pt idx="219">
                  <c:v>9.1046240780404991E-2</c:v>
                </c:pt>
                <c:pt idx="220">
                  <c:v>9.7509546900640828E-2</c:v>
                </c:pt>
                <c:pt idx="221">
                  <c:v>9.5086755637713405E-2</c:v>
                </c:pt>
                <c:pt idx="222">
                  <c:v>0.15616863541092307</c:v>
                </c:pt>
                <c:pt idx="223">
                  <c:v>0.14866096495953338</c:v>
                </c:pt>
                <c:pt idx="224">
                  <c:v>9.5923253692572971E-2</c:v>
                </c:pt>
                <c:pt idx="225">
                  <c:v>4.8668054312734799E-2</c:v>
                </c:pt>
                <c:pt idx="226">
                  <c:v>-4.0726097242487841E-4</c:v>
                </c:pt>
                <c:pt idx="227">
                  <c:v>7.9473037837936838E-3</c:v>
                </c:pt>
                <c:pt idx="228">
                  <c:v>5.525259209625661E-2</c:v>
                </c:pt>
                <c:pt idx="229">
                  <c:v>0.10225873869480716</c:v>
                </c:pt>
                <c:pt idx="230">
                  <c:v>0.11915182679485634</c:v>
                </c:pt>
                <c:pt idx="231">
                  <c:v>0.15021107004467937</c:v>
                </c:pt>
                <c:pt idx="232">
                  <c:v>0.16221715243724269</c:v>
                </c:pt>
                <c:pt idx="233">
                  <c:v>0.17460874924615041</c:v>
                </c:pt>
                <c:pt idx="234">
                  <c:v>0.18852581693080633</c:v>
                </c:pt>
                <c:pt idx="235">
                  <c:v>0.22047064697694568</c:v>
                </c:pt>
                <c:pt idx="236">
                  <c:v>0.18431115279905622</c:v>
                </c:pt>
                <c:pt idx="237">
                  <c:v>0.18997530418406611</c:v>
                </c:pt>
                <c:pt idx="238">
                  <c:v>0.19873013897565578</c:v>
                </c:pt>
                <c:pt idx="239">
                  <c:v>0.17668928280570864</c:v>
                </c:pt>
                <c:pt idx="240">
                  <c:v>0.14539108371145268</c:v>
                </c:pt>
                <c:pt idx="241">
                  <c:v>0.1289145590557183</c:v>
                </c:pt>
                <c:pt idx="242">
                  <c:v>0.13049951272874682</c:v>
                </c:pt>
                <c:pt idx="243">
                  <c:v>0.12614667946375535</c:v>
                </c:pt>
                <c:pt idx="244">
                  <c:v>0.11658174058319681</c:v>
                </c:pt>
                <c:pt idx="245">
                  <c:v>0.12267998866811934</c:v>
                </c:pt>
                <c:pt idx="246">
                  <c:v>0.13256738436731808</c:v>
                </c:pt>
                <c:pt idx="247">
                  <c:v>0.16797634013507792</c:v>
                </c:pt>
                <c:pt idx="248">
                  <c:v>8.7602243298841531E-2</c:v>
                </c:pt>
                <c:pt idx="249">
                  <c:v>3.3427501233339312E-2</c:v>
                </c:pt>
                <c:pt idx="250">
                  <c:v>2.9221440876035676E-2</c:v>
                </c:pt>
                <c:pt idx="251">
                  <c:v>3.3524129033970902E-2</c:v>
                </c:pt>
                <c:pt idx="252">
                  <c:v>6.7905582602290265E-2</c:v>
                </c:pt>
                <c:pt idx="253">
                  <c:v>0.11895421274289064</c:v>
                </c:pt>
                <c:pt idx="254">
                  <c:v>0.14162075651068634</c:v>
                </c:pt>
                <c:pt idx="255">
                  <c:v>0.16967416564719809</c:v>
                </c:pt>
                <c:pt idx="256">
                  <c:v>0.19763451391296785</c:v>
                </c:pt>
                <c:pt idx="257">
                  <c:v>0.16482501333035168</c:v>
                </c:pt>
                <c:pt idx="258">
                  <c:v>0.20333205082294395</c:v>
                </c:pt>
                <c:pt idx="259">
                  <c:v>0.21993494128394062</c:v>
                </c:pt>
                <c:pt idx="260">
                  <c:v>0.22394626859156805</c:v>
                </c:pt>
                <c:pt idx="261">
                  <c:v>0.17084302688499839</c:v>
                </c:pt>
                <c:pt idx="262">
                  <c:v>0.16865906678932654</c:v>
                </c:pt>
                <c:pt idx="263">
                  <c:v>0.155709403731392</c:v>
                </c:pt>
                <c:pt idx="264">
                  <c:v>0.12580468604171285</c:v>
                </c:pt>
                <c:pt idx="265">
                  <c:v>0.11155083755460948</c:v>
                </c:pt>
                <c:pt idx="266">
                  <c:v>9.959074856431159E-2</c:v>
                </c:pt>
                <c:pt idx="267">
                  <c:v>9.267554055638165E-2</c:v>
                </c:pt>
                <c:pt idx="268">
                  <c:v>0.10644486382877902</c:v>
                </c:pt>
                <c:pt idx="269">
                  <c:v>0.1073544130786319</c:v>
                </c:pt>
                <c:pt idx="270">
                  <c:v>0.11865240345389923</c:v>
                </c:pt>
                <c:pt idx="271">
                  <c:v>0.10987231697698663</c:v>
                </c:pt>
                <c:pt idx="272">
                  <c:v>9.1531464490150774E-2</c:v>
                </c:pt>
                <c:pt idx="273">
                  <c:v>7.4561836120627042E-2</c:v>
                </c:pt>
                <c:pt idx="274">
                  <c:v>9.094154958438605E-2</c:v>
                </c:pt>
                <c:pt idx="275">
                  <c:v>6.8630219183918539E-2</c:v>
                </c:pt>
                <c:pt idx="276">
                  <c:v>0.11839233286989151</c:v>
                </c:pt>
                <c:pt idx="277">
                  <c:v>0.13586758948415759</c:v>
                </c:pt>
                <c:pt idx="278">
                  <c:v>0.15164551335707352</c:v>
                </c:pt>
                <c:pt idx="279">
                  <c:v>0.17021770079356732</c:v>
                </c:pt>
                <c:pt idx="280">
                  <c:v>0.20378049452371583</c:v>
                </c:pt>
                <c:pt idx="281">
                  <c:v>0.20667274127934721</c:v>
                </c:pt>
                <c:pt idx="282">
                  <c:v>0.21839142320554589</c:v>
                </c:pt>
                <c:pt idx="283">
                  <c:v>0.20329455231384408</c:v>
                </c:pt>
                <c:pt idx="284">
                  <c:v>0.20960697690321567</c:v>
                </c:pt>
                <c:pt idx="285">
                  <c:v>0.19805640767448029</c:v>
                </c:pt>
                <c:pt idx="286">
                  <c:v>0.19513731256586264</c:v>
                </c:pt>
                <c:pt idx="287">
                  <c:v>0.15226683365533492</c:v>
                </c:pt>
                <c:pt idx="288">
                  <c:v>0.15345629128632371</c:v>
                </c:pt>
                <c:pt idx="289">
                  <c:v>0.12708086478023953</c:v>
                </c:pt>
                <c:pt idx="290">
                  <c:v>0.12478660634959407</c:v>
                </c:pt>
                <c:pt idx="291">
                  <c:v>0.13881877588633981</c:v>
                </c:pt>
                <c:pt idx="292">
                  <c:v>0.13003447817050337</c:v>
                </c:pt>
                <c:pt idx="293">
                  <c:v>0.10223277936112214</c:v>
                </c:pt>
                <c:pt idx="294">
                  <c:v>0.11971354514145589</c:v>
                </c:pt>
                <c:pt idx="295">
                  <c:v>0.11008160581633107</c:v>
                </c:pt>
                <c:pt idx="296">
                  <c:v>9.3523850009157819E-2</c:v>
                </c:pt>
                <c:pt idx="297">
                  <c:v>7.4883252288908186E-2</c:v>
                </c:pt>
                <c:pt idx="298">
                  <c:v>5.8156355768736727E-2</c:v>
                </c:pt>
                <c:pt idx="299">
                  <c:v>6.6877849854272975E-2</c:v>
                </c:pt>
                <c:pt idx="300">
                  <c:v>0.12094629327434929</c:v>
                </c:pt>
                <c:pt idx="301">
                  <c:v>0.13037558608019445</c:v>
                </c:pt>
                <c:pt idx="302">
                  <c:v>0.15840107761852112</c:v>
                </c:pt>
                <c:pt idx="303">
                  <c:v>0.17943732817007951</c:v>
                </c:pt>
                <c:pt idx="304">
                  <c:v>0.22701829242279822</c:v>
                </c:pt>
                <c:pt idx="305">
                  <c:v>0.20283244882832252</c:v>
                </c:pt>
                <c:pt idx="306">
                  <c:v>0.24135485049684458</c:v>
                </c:pt>
                <c:pt idx="307">
                  <c:v>0.22888670544794007</c:v>
                </c:pt>
                <c:pt idx="308">
                  <c:v>0.25197275306084632</c:v>
                </c:pt>
                <c:pt idx="309">
                  <c:v>0.22804893801669979</c:v>
                </c:pt>
                <c:pt idx="310">
                  <c:v>0.21298127520073459</c:v>
                </c:pt>
                <c:pt idx="311">
                  <c:v>0.1823606493354126</c:v>
                </c:pt>
                <c:pt idx="312">
                  <c:v>0.15648402175217763</c:v>
                </c:pt>
                <c:pt idx="313">
                  <c:v>0.169049592157062</c:v>
                </c:pt>
                <c:pt idx="314">
                  <c:v>0.15033739608631361</c:v>
                </c:pt>
                <c:pt idx="315">
                  <c:v>0.15540405060568474</c:v>
                </c:pt>
                <c:pt idx="316">
                  <c:v>0.14464749363498</c:v>
                </c:pt>
                <c:pt idx="317">
                  <c:v>0.15952191206374108</c:v>
                </c:pt>
                <c:pt idx="318">
                  <c:v>0.17668737778349838</c:v>
                </c:pt>
                <c:pt idx="319">
                  <c:v>0.1969869983426939</c:v>
                </c:pt>
                <c:pt idx="320">
                  <c:v>0.12447499837884751</c:v>
                </c:pt>
                <c:pt idx="321">
                  <c:v>7.9855414490713914E-2</c:v>
                </c:pt>
                <c:pt idx="322">
                  <c:v>9.862961564362524E-2</c:v>
                </c:pt>
                <c:pt idx="323">
                  <c:v>9.5939558344627404E-2</c:v>
                </c:pt>
                <c:pt idx="324">
                  <c:v>9.3477373748347817E-2</c:v>
                </c:pt>
                <c:pt idx="325">
                  <c:v>0.11488573669342252</c:v>
                </c:pt>
                <c:pt idx="326">
                  <c:v>0.17493118451296141</c:v>
                </c:pt>
                <c:pt idx="327">
                  <c:v>0.19767491233344275</c:v>
                </c:pt>
                <c:pt idx="328">
                  <c:v>0.19047019649250263</c:v>
                </c:pt>
                <c:pt idx="329">
                  <c:v>0.19624293672411899</c:v>
                </c:pt>
                <c:pt idx="330">
                  <c:v>0.24417802458489957</c:v>
                </c:pt>
                <c:pt idx="331">
                  <c:v>0.21425041809460213</c:v>
                </c:pt>
                <c:pt idx="332">
                  <c:v>0.228770818771215</c:v>
                </c:pt>
                <c:pt idx="333">
                  <c:v>0.21613308201443523</c:v>
                </c:pt>
                <c:pt idx="334">
                  <c:v>0.19794364786881624</c:v>
                </c:pt>
                <c:pt idx="335">
                  <c:v>0.17730288564755622</c:v>
                </c:pt>
                <c:pt idx="336">
                  <c:v>0.1821519186356875</c:v>
                </c:pt>
                <c:pt idx="337">
                  <c:v>0.12363278346007814</c:v>
                </c:pt>
                <c:pt idx="338">
                  <c:v>0.12415455962642394</c:v>
                </c:pt>
                <c:pt idx="339">
                  <c:v>0.12441631542430746</c:v>
                </c:pt>
                <c:pt idx="340">
                  <c:v>0.12975727019907643</c:v>
                </c:pt>
                <c:pt idx="341">
                  <c:v>0.12076706734662622</c:v>
                </c:pt>
                <c:pt idx="342">
                  <c:v>0.14897080713934444</c:v>
                </c:pt>
                <c:pt idx="343">
                  <c:v>0.16737048271810048</c:v>
                </c:pt>
                <c:pt idx="344">
                  <c:v>0.13767371585347998</c:v>
                </c:pt>
                <c:pt idx="345">
                  <c:v>0.1052816035106891</c:v>
                </c:pt>
                <c:pt idx="346">
                  <c:v>8.9214138486672645E-2</c:v>
                </c:pt>
                <c:pt idx="347">
                  <c:v>0.12352791786088999</c:v>
                </c:pt>
                <c:pt idx="348">
                  <c:v>0.1019406060702579</c:v>
                </c:pt>
                <c:pt idx="349">
                  <c:v>0.16384093245756173</c:v>
                </c:pt>
                <c:pt idx="350">
                  <c:v>0.17487878221043762</c:v>
                </c:pt>
                <c:pt idx="351">
                  <c:v>0.18478699907335677</c:v>
                </c:pt>
                <c:pt idx="352">
                  <c:v>0.27002501973289755</c:v>
                </c:pt>
                <c:pt idx="353">
                  <c:v>0.2530797454010279</c:v>
                </c:pt>
                <c:pt idx="354">
                  <c:v>0.23548112521435893</c:v>
                </c:pt>
                <c:pt idx="355">
                  <c:v>0.24413654511748817</c:v>
                </c:pt>
                <c:pt idx="356">
                  <c:v>0.25723299149404955</c:v>
                </c:pt>
                <c:pt idx="357">
                  <c:v>0.22843234888886729</c:v>
                </c:pt>
                <c:pt idx="358">
                  <c:v>0.22103274001267778</c:v>
                </c:pt>
                <c:pt idx="359">
                  <c:v>0.18786159111417047</c:v>
                </c:pt>
                <c:pt idx="360">
                  <c:v>0.18127405940583691</c:v>
                </c:pt>
                <c:pt idx="361">
                  <c:v>0.16057423393499518</c:v>
                </c:pt>
                <c:pt idx="362">
                  <c:v>0.15686601973051398</c:v>
                </c:pt>
                <c:pt idx="363">
                  <c:v>0.14483262797441043</c:v>
                </c:pt>
                <c:pt idx="364">
                  <c:v>0.15452796851489359</c:v>
                </c:pt>
                <c:pt idx="365">
                  <c:v>0.16796644171169861</c:v>
                </c:pt>
                <c:pt idx="366">
                  <c:v>0.18331678341747712</c:v>
                </c:pt>
                <c:pt idx="367">
                  <c:v>0.21211376147484759</c:v>
                </c:pt>
                <c:pt idx="368">
                  <c:v>0.15409159725361007</c:v>
                </c:pt>
                <c:pt idx="369">
                  <c:v>8.9787225324072545E-2</c:v>
                </c:pt>
                <c:pt idx="370">
                  <c:v>8.838886998913667E-2</c:v>
                </c:pt>
                <c:pt idx="371">
                  <c:v>8.1556710483626629E-2</c:v>
                </c:pt>
                <c:pt idx="372">
                  <c:v>0.10036356291385326</c:v>
                </c:pt>
                <c:pt idx="373">
                  <c:v>0.15865853122519605</c:v>
                </c:pt>
                <c:pt idx="374">
                  <c:v>0.21976198551353376</c:v>
                </c:pt>
                <c:pt idx="375">
                  <c:v>0.22171286711534455</c:v>
                </c:pt>
                <c:pt idx="376">
                  <c:v>0.26414996487563464</c:v>
                </c:pt>
                <c:pt idx="377">
                  <c:v>0.26777411924956146</c:v>
                </c:pt>
                <c:pt idx="378">
                  <c:v>0.26761997144572652</c:v>
                </c:pt>
                <c:pt idx="379">
                  <c:v>0.25115136324567233</c:v>
                </c:pt>
                <c:pt idx="380">
                  <c:v>0.23712620127635176</c:v>
                </c:pt>
                <c:pt idx="381">
                  <c:v>0.23774267287410011</c:v>
                </c:pt>
                <c:pt idx="382">
                  <c:v>0.24809304569456994</c:v>
                </c:pt>
                <c:pt idx="383">
                  <c:v>0.21656823965696778</c:v>
                </c:pt>
                <c:pt idx="384">
                  <c:v>0.2014953659485979</c:v>
                </c:pt>
                <c:pt idx="385">
                  <c:v>0.17790639694855792</c:v>
                </c:pt>
                <c:pt idx="386">
                  <c:v>0.16608309394792581</c:v>
                </c:pt>
                <c:pt idx="387">
                  <c:v>0.15710301141842781</c:v>
                </c:pt>
                <c:pt idx="388">
                  <c:v>0.15976332727156575</c:v>
                </c:pt>
                <c:pt idx="389">
                  <c:v>0.16889511010812303</c:v>
                </c:pt>
                <c:pt idx="390">
                  <c:v>0.22115082424078014</c:v>
                </c:pt>
                <c:pt idx="391">
                  <c:v>0.21963660890324321</c:v>
                </c:pt>
                <c:pt idx="392">
                  <c:v>0.12884129447116352</c:v>
                </c:pt>
                <c:pt idx="393">
                  <c:v>9.5944336946084216E-2</c:v>
                </c:pt>
                <c:pt idx="394">
                  <c:v>8.7120640503998079E-2</c:v>
                </c:pt>
                <c:pt idx="395">
                  <c:v>0.1070163113943355</c:v>
                </c:pt>
                <c:pt idx="396">
                  <c:v>0.13117159211013241</c:v>
                </c:pt>
                <c:pt idx="397">
                  <c:v>0.20601457479741139</c:v>
                </c:pt>
                <c:pt idx="398">
                  <c:v>0.22059171715132167</c:v>
                </c:pt>
                <c:pt idx="399">
                  <c:v>0.22621047580675033</c:v>
                </c:pt>
                <c:pt idx="400">
                  <c:v>0.26509797843143984</c:v>
                </c:pt>
                <c:pt idx="401">
                  <c:v>0.24493174863415115</c:v>
                </c:pt>
                <c:pt idx="402">
                  <c:v>0.27108329245424306</c:v>
                </c:pt>
                <c:pt idx="403">
                  <c:v>0.27143167278413738</c:v>
                </c:pt>
                <c:pt idx="404">
                  <c:v>0.29185026057648511</c:v>
                </c:pt>
                <c:pt idx="405">
                  <c:v>0.26943615797639819</c:v>
                </c:pt>
                <c:pt idx="406">
                  <c:v>0.2289219740838358</c:v>
                </c:pt>
                <c:pt idx="407">
                  <c:v>0.2105163706543548</c:v>
                </c:pt>
                <c:pt idx="408">
                  <c:v>0.21939062411690435</c:v>
                </c:pt>
                <c:pt idx="409">
                  <c:v>0.17482903966414839</c:v>
                </c:pt>
                <c:pt idx="410">
                  <c:v>0.17261914036015352</c:v>
                </c:pt>
                <c:pt idx="411">
                  <c:v>0.17164067143025466</c:v>
                </c:pt>
                <c:pt idx="412">
                  <c:v>0.1682405860745079</c:v>
                </c:pt>
                <c:pt idx="413">
                  <c:v>0.1742665247790029</c:v>
                </c:pt>
                <c:pt idx="414">
                  <c:v>0.20558220836234817</c:v>
                </c:pt>
                <c:pt idx="415">
                  <c:v>0.22183071460538314</c:v>
                </c:pt>
                <c:pt idx="416">
                  <c:v>0.1940297529171397</c:v>
                </c:pt>
                <c:pt idx="417">
                  <c:v>0.12232847719302671</c:v>
                </c:pt>
                <c:pt idx="418">
                  <c:v>9.9636703998532611E-2</c:v>
                </c:pt>
                <c:pt idx="419">
                  <c:v>0.11432584496406747</c:v>
                </c:pt>
                <c:pt idx="420">
                  <c:v>0.1631019367123229</c:v>
                </c:pt>
                <c:pt idx="421">
                  <c:v>0.18784590289034434</c:v>
                </c:pt>
                <c:pt idx="422">
                  <c:v>0.21640799857970486</c:v>
                </c:pt>
                <c:pt idx="423">
                  <c:v>0.22532007469725279</c:v>
                </c:pt>
                <c:pt idx="424">
                  <c:v>0.25520047462722611</c:v>
                </c:pt>
                <c:pt idx="425">
                  <c:v>0.2409844641554981</c:v>
                </c:pt>
                <c:pt idx="426">
                  <c:v>0.24784453221638256</c:v>
                </c:pt>
                <c:pt idx="427">
                  <c:v>0.27105418025711719</c:v>
                </c:pt>
                <c:pt idx="428">
                  <c:v>0.25311271794524343</c:v>
                </c:pt>
                <c:pt idx="429">
                  <c:v>0.23587550471939639</c:v>
                </c:pt>
                <c:pt idx="430">
                  <c:v>0.2423704032254636</c:v>
                </c:pt>
                <c:pt idx="431">
                  <c:v>0.21783277003111987</c:v>
                </c:pt>
                <c:pt idx="432">
                  <c:v>0.20424296035589115</c:v>
                </c:pt>
                <c:pt idx="433">
                  <c:v>0.17512489650419805</c:v>
                </c:pt>
                <c:pt idx="434">
                  <c:v>0.1776345917980251</c:v>
                </c:pt>
                <c:pt idx="435">
                  <c:v>0.16459259982666991</c:v>
                </c:pt>
                <c:pt idx="436">
                  <c:v>0.17848610204464213</c:v>
                </c:pt>
                <c:pt idx="437">
                  <c:v>0.1935672078728419</c:v>
                </c:pt>
                <c:pt idx="438">
                  <c:v>0.20431317209291361</c:v>
                </c:pt>
                <c:pt idx="439">
                  <c:v>0.23031366945502504</c:v>
                </c:pt>
                <c:pt idx="440">
                  <c:v>0.21205740202322806</c:v>
                </c:pt>
                <c:pt idx="441">
                  <c:v>0.20683396419856617</c:v>
                </c:pt>
                <c:pt idx="442">
                  <c:v>0.22156923783661286</c:v>
                </c:pt>
                <c:pt idx="443">
                  <c:v>0.22108263262673838</c:v>
                </c:pt>
                <c:pt idx="444">
                  <c:v>0.26515149955077782</c:v>
                </c:pt>
                <c:pt idx="445">
                  <c:v>0.28175440306403438</c:v>
                </c:pt>
                <c:pt idx="446">
                  <c:v>0.31621854030898078</c:v>
                </c:pt>
                <c:pt idx="447">
                  <c:v>0.30849469872975821</c:v>
                </c:pt>
                <c:pt idx="448">
                  <c:v>0.32553933532676732</c:v>
                </c:pt>
                <c:pt idx="449">
                  <c:v>0.34882010618909809</c:v>
                </c:pt>
                <c:pt idx="450">
                  <c:v>0.34611908114770379</c:v>
                </c:pt>
                <c:pt idx="451">
                  <c:v>0.31260053417233163</c:v>
                </c:pt>
                <c:pt idx="452">
                  <c:v>0.31003517586748541</c:v>
                </c:pt>
                <c:pt idx="453">
                  <c:v>0.26659513828458331</c:v>
                </c:pt>
                <c:pt idx="454">
                  <c:v>0.26489037016605155</c:v>
                </c:pt>
                <c:pt idx="455">
                  <c:v>0.22536207962029972</c:v>
                </c:pt>
                <c:pt idx="456">
                  <c:v>0.21997492944427482</c:v>
                </c:pt>
                <c:pt idx="457">
                  <c:v>0.19813627438566359</c:v>
                </c:pt>
                <c:pt idx="458">
                  <c:v>0.20541960024742839</c:v>
                </c:pt>
                <c:pt idx="459">
                  <c:v>0.21643056599625018</c:v>
                </c:pt>
                <c:pt idx="460">
                  <c:v>0.22368977535693238</c:v>
                </c:pt>
                <c:pt idx="461">
                  <c:v>0.19784642327015906</c:v>
                </c:pt>
                <c:pt idx="462">
                  <c:v>0.23135864941425505</c:v>
                </c:pt>
                <c:pt idx="463">
                  <c:v>0.2317413227805406</c:v>
                </c:pt>
                <c:pt idx="464">
                  <c:v>0.19222619708463431</c:v>
                </c:pt>
                <c:pt idx="465">
                  <c:v>0.19694121661635361</c:v>
                </c:pt>
                <c:pt idx="466">
                  <c:v>0.22238449725720683</c:v>
                </c:pt>
                <c:pt idx="467">
                  <c:v>0.24039276091987816</c:v>
                </c:pt>
                <c:pt idx="468">
                  <c:v>0.25576698887385879</c:v>
                </c:pt>
                <c:pt idx="469">
                  <c:v>0.26721446877359811</c:v>
                </c:pt>
                <c:pt idx="470">
                  <c:v>0.28904899010575597</c:v>
                </c:pt>
                <c:pt idx="471">
                  <c:v>0.29814198808092812</c:v>
                </c:pt>
                <c:pt idx="472">
                  <c:v>0.31337459039431248</c:v>
                </c:pt>
                <c:pt idx="473">
                  <c:v>0.31146586501854412</c:v>
                </c:pt>
                <c:pt idx="474">
                  <c:v>0.30545201300254587</c:v>
                </c:pt>
                <c:pt idx="475">
                  <c:v>0.34475099465180709</c:v>
                </c:pt>
                <c:pt idx="476">
                  <c:v>0.33413459358222131</c:v>
                </c:pt>
                <c:pt idx="477">
                  <c:v>0.31583018057564516</c:v>
                </c:pt>
                <c:pt idx="478">
                  <c:v>0.30425208189491382</c:v>
                </c:pt>
                <c:pt idx="479">
                  <c:v>0.28094256311753413</c:v>
                </c:pt>
                <c:pt idx="480">
                  <c:v>0.25765688848567597</c:v>
                </c:pt>
                <c:pt idx="481">
                  <c:v>0.20980115295502827</c:v>
                </c:pt>
                <c:pt idx="482">
                  <c:v>0.22467809420299911</c:v>
                </c:pt>
                <c:pt idx="483">
                  <c:v>0.20546366647291639</c:v>
                </c:pt>
                <c:pt idx="484">
                  <c:v>0.21481430278008642</c:v>
                </c:pt>
                <c:pt idx="485">
                  <c:v>0.2219155571696442</c:v>
                </c:pt>
                <c:pt idx="486">
                  <c:v>0.24639859300449732</c:v>
                </c:pt>
                <c:pt idx="487">
                  <c:v>0.29293891997032501</c:v>
                </c:pt>
                <c:pt idx="488">
                  <c:v>0.22958465235126374</c:v>
                </c:pt>
                <c:pt idx="489">
                  <c:v>0.18182685968983128</c:v>
                </c:pt>
                <c:pt idx="490">
                  <c:v>0.17331385109589759</c:v>
                </c:pt>
                <c:pt idx="491">
                  <c:v>0.21444079092653381</c:v>
                </c:pt>
                <c:pt idx="492">
                  <c:v>0.24206279619451293</c:v>
                </c:pt>
                <c:pt idx="493">
                  <c:v>0.2636911464432285</c:v>
                </c:pt>
                <c:pt idx="494">
                  <c:v>0.27415944839648049</c:v>
                </c:pt>
                <c:pt idx="495">
                  <c:v>0.27210199194843748</c:v>
                </c:pt>
                <c:pt idx="496">
                  <c:v>0.32068241422752308</c:v>
                </c:pt>
                <c:pt idx="497">
                  <c:v>0.29186218562067162</c:v>
                </c:pt>
                <c:pt idx="498">
                  <c:v>0.29681640251628144</c:v>
                </c:pt>
                <c:pt idx="499">
                  <c:v>0.31287816662327078</c:v>
                </c:pt>
                <c:pt idx="500">
                  <c:v>0.34005461652993474</c:v>
                </c:pt>
                <c:pt idx="501">
                  <c:v>0.34148295303014342</c:v>
                </c:pt>
                <c:pt idx="502">
                  <c:v>0.2724962500559987</c:v>
                </c:pt>
                <c:pt idx="503">
                  <c:v>0.24385025590808898</c:v>
                </c:pt>
                <c:pt idx="504">
                  <c:v>0.23966206656585895</c:v>
                </c:pt>
                <c:pt idx="505">
                  <c:v>0.22283396673703487</c:v>
                </c:pt>
                <c:pt idx="506">
                  <c:v>0.19774210186861721</c:v>
                </c:pt>
                <c:pt idx="507">
                  <c:v>0.18671849530883555</c:v>
                </c:pt>
                <c:pt idx="508">
                  <c:v>0.20579651322971729</c:v>
                </c:pt>
                <c:pt idx="509">
                  <c:v>0.20701872310282077</c:v>
                </c:pt>
                <c:pt idx="510">
                  <c:v>0.24493979842207467</c:v>
                </c:pt>
                <c:pt idx="511">
                  <c:v>0.25403370589959773</c:v>
                </c:pt>
                <c:pt idx="512">
                  <c:v>0.23435682856225162</c:v>
                </c:pt>
                <c:pt idx="513">
                  <c:v>0.16840328944741553</c:v>
                </c:pt>
                <c:pt idx="514">
                  <c:v>0.14995269597776445</c:v>
                </c:pt>
                <c:pt idx="515">
                  <c:v>0.1542133252833269</c:v>
                </c:pt>
                <c:pt idx="516">
                  <c:v>0.18916065707023766</c:v>
                </c:pt>
                <c:pt idx="517">
                  <c:v>0.26768503212597711</c:v>
                </c:pt>
                <c:pt idx="518">
                  <c:v>0.26646651860796577</c:v>
                </c:pt>
                <c:pt idx="519">
                  <c:v>0.28233209667840803</c:v>
                </c:pt>
                <c:pt idx="520">
                  <c:v>0.2957450684075415</c:v>
                </c:pt>
                <c:pt idx="521">
                  <c:v>0.31399343219019449</c:v>
                </c:pt>
                <c:pt idx="522">
                  <c:v>0.3258882576603489</c:v>
                </c:pt>
                <c:pt idx="523">
                  <c:v>0.32539409813220838</c:v>
                </c:pt>
                <c:pt idx="524">
                  <c:v>0.32558353505329884</c:v>
                </c:pt>
                <c:pt idx="525">
                  <c:v>0.31683112072279962</c:v>
                </c:pt>
                <c:pt idx="526">
                  <c:v>0.30339120462542501</c:v>
                </c:pt>
                <c:pt idx="527">
                  <c:v>0.24296074098379625</c:v>
                </c:pt>
                <c:pt idx="528">
                  <c:v>0.24864708333067762</c:v>
                </c:pt>
                <c:pt idx="529">
                  <c:v>0.21605750714345975</c:v>
                </c:pt>
                <c:pt idx="530">
                  <c:v>0.19766899975121499</c:v>
                </c:pt>
                <c:pt idx="531">
                  <c:v>0.19043914996690894</c:v>
                </c:pt>
                <c:pt idx="532">
                  <c:v>0.1924439789804836</c:v>
                </c:pt>
                <c:pt idx="533">
                  <c:v>0.21425877919877395</c:v>
                </c:pt>
                <c:pt idx="534">
                  <c:v>0.23814963197245623</c:v>
                </c:pt>
                <c:pt idx="535">
                  <c:v>0.25514441968208706</c:v>
                </c:pt>
                <c:pt idx="536">
                  <c:v>0.20236852459015953</c:v>
                </c:pt>
                <c:pt idx="537">
                  <c:v>0.1715607231739944</c:v>
                </c:pt>
                <c:pt idx="538">
                  <c:v>0.16006457744295774</c:v>
                </c:pt>
                <c:pt idx="539">
                  <c:v>0.15302416192141913</c:v>
                </c:pt>
                <c:pt idx="540">
                  <c:v>0.18113824198934447</c:v>
                </c:pt>
                <c:pt idx="541">
                  <c:v>0.23295562824621063</c:v>
                </c:pt>
                <c:pt idx="542">
                  <c:v>0.24670242763003172</c:v>
                </c:pt>
                <c:pt idx="543">
                  <c:v>0.2337823461778504</c:v>
                </c:pt>
                <c:pt idx="544">
                  <c:v>0.24837827320235689</c:v>
                </c:pt>
                <c:pt idx="545">
                  <c:v>0.27933464373294858</c:v>
                </c:pt>
                <c:pt idx="546">
                  <c:v>0.29760862613936145</c:v>
                </c:pt>
                <c:pt idx="547">
                  <c:v>0.30301156968766696</c:v>
                </c:pt>
                <c:pt idx="548">
                  <c:v>0.29146844815234862</c:v>
                </c:pt>
                <c:pt idx="549">
                  <c:v>0.29237856357808023</c:v>
                </c:pt>
                <c:pt idx="550">
                  <c:v>0.25168218864044867</c:v>
                </c:pt>
                <c:pt idx="551">
                  <c:v>0.23781467463324829</c:v>
                </c:pt>
                <c:pt idx="552">
                  <c:v>0.21656486760538959</c:v>
                </c:pt>
                <c:pt idx="553">
                  <c:v>0.19668269487731391</c:v>
                </c:pt>
                <c:pt idx="554">
                  <c:v>0.19126905666798694</c:v>
                </c:pt>
                <c:pt idx="555">
                  <c:v>0.19542920091249252</c:v>
                </c:pt>
                <c:pt idx="556">
                  <c:v>0.19639941836175193</c:v>
                </c:pt>
                <c:pt idx="557">
                  <c:v>0.20929687806274125</c:v>
                </c:pt>
                <c:pt idx="558">
                  <c:v>0.23516737277700822</c:v>
                </c:pt>
                <c:pt idx="559">
                  <c:v>0.26742505116664828</c:v>
                </c:pt>
                <c:pt idx="560">
                  <c:v>0.23058408924999538</c:v>
                </c:pt>
                <c:pt idx="561">
                  <c:v>0.22896397783907507</c:v>
                </c:pt>
                <c:pt idx="562">
                  <c:v>0.20198252248736542</c:v>
                </c:pt>
                <c:pt idx="563">
                  <c:v>0.20539017634163931</c:v>
                </c:pt>
                <c:pt idx="564">
                  <c:v>0.22845350479013238</c:v>
                </c:pt>
                <c:pt idx="565">
                  <c:v>0.27094592592231553</c:v>
                </c:pt>
                <c:pt idx="566">
                  <c:v>0.28504129283917345</c:v>
                </c:pt>
                <c:pt idx="567">
                  <c:v>0.30256338159658991</c:v>
                </c:pt>
                <c:pt idx="568">
                  <c:v>0.31299178843024178</c:v>
                </c:pt>
                <c:pt idx="569">
                  <c:v>0.30467329525345882</c:v>
                </c:pt>
                <c:pt idx="570">
                  <c:v>0.31847215484884384</c:v>
                </c:pt>
                <c:pt idx="571">
                  <c:v>0.29571277929928513</c:v>
                </c:pt>
                <c:pt idx="572">
                  <c:v>0.29227337482612881</c:v>
                </c:pt>
                <c:pt idx="573">
                  <c:v>0.30136604263156397</c:v>
                </c:pt>
                <c:pt idx="574">
                  <c:v>0.25780648563086245</c:v>
                </c:pt>
                <c:pt idx="575">
                  <c:v>0.23714507044820532</c:v>
                </c:pt>
                <c:pt idx="576">
                  <c:v>0.22112411050247599</c:v>
                </c:pt>
                <c:pt idx="577">
                  <c:v>0.2074240241459748</c:v>
                </c:pt>
                <c:pt idx="578">
                  <c:v>0.21174616998932974</c:v>
                </c:pt>
                <c:pt idx="579">
                  <c:v>0.21021255910686204</c:v>
                </c:pt>
                <c:pt idx="580">
                  <c:v>0.21257183085837311</c:v>
                </c:pt>
                <c:pt idx="581">
                  <c:v>0.20040303685035718</c:v>
                </c:pt>
                <c:pt idx="582">
                  <c:v>0.23237405007962211</c:v>
                </c:pt>
                <c:pt idx="583">
                  <c:v>0.26650852582523604</c:v>
                </c:pt>
                <c:pt idx="584">
                  <c:v>0.20272858559339033</c:v>
                </c:pt>
                <c:pt idx="585">
                  <c:v>0.21302299513610859</c:v>
                </c:pt>
                <c:pt idx="586">
                  <c:v>0.16692478587112905</c:v>
                </c:pt>
                <c:pt idx="587">
                  <c:v>0.15641893284936101</c:v>
                </c:pt>
                <c:pt idx="588">
                  <c:v>0.19209199573837771</c:v>
                </c:pt>
                <c:pt idx="589">
                  <c:v>0.29710565181048637</c:v>
                </c:pt>
                <c:pt idx="590">
                  <c:v>0.27329220909811242</c:v>
                </c:pt>
                <c:pt idx="591">
                  <c:v>0.28386206230880018</c:v>
                </c:pt>
                <c:pt idx="592">
                  <c:v>0.30074011836272424</c:v>
                </c:pt>
                <c:pt idx="593">
                  <c:v>0.29028408174442194</c:v>
                </c:pt>
                <c:pt idx="594">
                  <c:v>0.30953964734475015</c:v>
                </c:pt>
                <c:pt idx="595">
                  <c:v>0.32176781790600972</c:v>
                </c:pt>
                <c:pt idx="596">
                  <c:v>0.30214575919145953</c:v>
                </c:pt>
                <c:pt idx="597">
                  <c:v>0.27659954788310442</c:v>
                </c:pt>
                <c:pt idx="598">
                  <c:v>0.26266457554770883</c:v>
                </c:pt>
                <c:pt idx="599">
                  <c:v>0.26947435329665242</c:v>
                </c:pt>
                <c:pt idx="600">
                  <c:v>0.26203892140861579</c:v>
                </c:pt>
                <c:pt idx="601">
                  <c:v>0.22609869554238129</c:v>
                </c:pt>
                <c:pt idx="602">
                  <c:v>0.21036870620360271</c:v>
                </c:pt>
                <c:pt idx="603">
                  <c:v>0.19948722823578172</c:v>
                </c:pt>
                <c:pt idx="604">
                  <c:v>0.21087951935150645</c:v>
                </c:pt>
                <c:pt idx="605">
                  <c:v>0.20749085825948099</c:v>
                </c:pt>
                <c:pt idx="606">
                  <c:v>0.22536517412907922</c:v>
                </c:pt>
                <c:pt idx="607">
                  <c:v>0.22218902234934262</c:v>
                </c:pt>
                <c:pt idx="608">
                  <c:v>0.21195756643183425</c:v>
                </c:pt>
                <c:pt idx="609">
                  <c:v>0.22331502140205212</c:v>
                </c:pt>
                <c:pt idx="610">
                  <c:v>0.19987092554565669</c:v>
                </c:pt>
                <c:pt idx="611">
                  <c:v>0.22941060766442789</c:v>
                </c:pt>
                <c:pt idx="612">
                  <c:v>0.30331364315117959</c:v>
                </c:pt>
                <c:pt idx="613">
                  <c:v>0.33549494516241296</c:v>
                </c:pt>
                <c:pt idx="614">
                  <c:v>0.30279685544545398</c:v>
                </c:pt>
                <c:pt idx="615">
                  <c:v>0.32951798457779613</c:v>
                </c:pt>
                <c:pt idx="616">
                  <c:v>0.34763636693514366</c:v>
                </c:pt>
                <c:pt idx="617">
                  <c:v>0.3188449142820774</c:v>
                </c:pt>
                <c:pt idx="618">
                  <c:v>0.31607579347614073</c:v>
                </c:pt>
                <c:pt idx="619">
                  <c:v>0.3102138766479865</c:v>
                </c:pt>
                <c:pt idx="620">
                  <c:v>0.2711443380839314</c:v>
                </c:pt>
                <c:pt idx="621">
                  <c:v>0.26791993899539146</c:v>
                </c:pt>
                <c:pt idx="622">
                  <c:v>0.25391862928532477</c:v>
                </c:pt>
                <c:pt idx="623">
                  <c:v>0.25842495817485722</c:v>
                </c:pt>
                <c:pt idx="624">
                  <c:v>0.25615401484708455</c:v>
                </c:pt>
                <c:pt idx="625">
                  <c:v>0.23140144032930768</c:v>
                </c:pt>
                <c:pt idx="626">
                  <c:v>0.20943138939428127</c:v>
                </c:pt>
                <c:pt idx="627">
                  <c:v>0.2150023600685832</c:v>
                </c:pt>
                <c:pt idx="628">
                  <c:v>0.20482986991957614</c:v>
                </c:pt>
                <c:pt idx="629">
                  <c:v>0.20023768026964556</c:v>
                </c:pt>
                <c:pt idx="630">
                  <c:v>0.20386953888025697</c:v>
                </c:pt>
                <c:pt idx="631">
                  <c:v>0.23008490329650896</c:v>
                </c:pt>
                <c:pt idx="632">
                  <c:v>0.19641589105229579</c:v>
                </c:pt>
                <c:pt idx="633">
                  <c:v>0.19592434890274493</c:v>
                </c:pt>
                <c:pt idx="634">
                  <c:v>0.19611200861367856</c:v>
                </c:pt>
                <c:pt idx="635">
                  <c:v>0.21697366832370477</c:v>
                </c:pt>
                <c:pt idx="636">
                  <c:v>0.30042818971232194</c:v>
                </c:pt>
                <c:pt idx="637">
                  <c:v>0.34569131355005195</c:v>
                </c:pt>
                <c:pt idx="638">
                  <c:v>0.32367582696465863</c:v>
                </c:pt>
                <c:pt idx="639">
                  <c:v>0.31274849964527557</c:v>
                </c:pt>
                <c:pt idx="640">
                  <c:v>0.33992665845962028</c:v>
                </c:pt>
                <c:pt idx="641">
                  <c:v>0.31162847746056682</c:v>
                </c:pt>
                <c:pt idx="642">
                  <c:v>0.303403364783223</c:v>
                </c:pt>
                <c:pt idx="643">
                  <c:v>0.30793561064521441</c:v>
                </c:pt>
                <c:pt idx="644">
                  <c:v>0.2839291351799228</c:v>
                </c:pt>
                <c:pt idx="645">
                  <c:v>0.30393220126753917</c:v>
                </c:pt>
                <c:pt idx="646">
                  <c:v>0.28104804363335911</c:v>
                </c:pt>
                <c:pt idx="647">
                  <c:v>0.2494983181614458</c:v>
                </c:pt>
                <c:pt idx="648">
                  <c:v>0.22024010063129912</c:v>
                </c:pt>
                <c:pt idx="649">
                  <c:v>0.19367120519007816</c:v>
                </c:pt>
                <c:pt idx="650">
                  <c:v>0.19865011985015585</c:v>
                </c:pt>
                <c:pt idx="651">
                  <c:v>0.19746767301306853</c:v>
                </c:pt>
                <c:pt idx="652">
                  <c:v>0.19182047792796902</c:v>
                </c:pt>
                <c:pt idx="653">
                  <c:v>0.21187544036853814</c:v>
                </c:pt>
                <c:pt idx="654">
                  <c:v>0.24814019977598126</c:v>
                </c:pt>
                <c:pt idx="655">
                  <c:v>0.24278925330885348</c:v>
                </c:pt>
                <c:pt idx="656">
                  <c:v>0.18279702884584517</c:v>
                </c:pt>
                <c:pt idx="657">
                  <c:v>0.16249239200814786</c:v>
                </c:pt>
                <c:pt idx="658">
                  <c:v>0.133476256081101</c:v>
                </c:pt>
                <c:pt idx="659">
                  <c:v>0.12678223517762746</c:v>
                </c:pt>
                <c:pt idx="660">
                  <c:v>0.17513523470775799</c:v>
                </c:pt>
                <c:pt idx="661">
                  <c:v>0.28761112745248241</c:v>
                </c:pt>
                <c:pt idx="662">
                  <c:v>0.24310614010264286</c:v>
                </c:pt>
                <c:pt idx="663">
                  <c:v>0.27179093621910588</c:v>
                </c:pt>
                <c:pt idx="664">
                  <c:v>0.2756145638136055</c:v>
                </c:pt>
                <c:pt idx="665">
                  <c:v>0.309769117452738</c:v>
                </c:pt>
                <c:pt idx="666">
                  <c:v>0.29591494628771942</c:v>
                </c:pt>
                <c:pt idx="667">
                  <c:v>0.28613013197212661</c:v>
                </c:pt>
                <c:pt idx="668">
                  <c:v>0.30507356038870176</c:v>
                </c:pt>
                <c:pt idx="669">
                  <c:v>0.28110663996967777</c:v>
                </c:pt>
                <c:pt idx="670">
                  <c:v>0.25021949648536479</c:v>
                </c:pt>
                <c:pt idx="671">
                  <c:v>0.25440803975679127</c:v>
                </c:pt>
                <c:pt idx="672">
                  <c:v>0.23566937305110514</c:v>
                </c:pt>
                <c:pt idx="673">
                  <c:v>0.2173570772225408</c:v>
                </c:pt>
                <c:pt idx="674">
                  <c:v>0.19697409361191009</c:v>
                </c:pt>
                <c:pt idx="675">
                  <c:v>0.21322576208273938</c:v>
                </c:pt>
                <c:pt idx="676">
                  <c:v>0.1885062667219409</c:v>
                </c:pt>
                <c:pt idx="677">
                  <c:v>0.19885346798210041</c:v>
                </c:pt>
                <c:pt idx="678">
                  <c:v>0.22848937012606629</c:v>
                </c:pt>
                <c:pt idx="679">
                  <c:v>0.24711032704685512</c:v>
                </c:pt>
                <c:pt idx="680">
                  <c:v>0.19698747958256241</c:v>
                </c:pt>
                <c:pt idx="681">
                  <c:v>0.14295029279783247</c:v>
                </c:pt>
                <c:pt idx="682">
                  <c:v>0.15429847659401691</c:v>
                </c:pt>
                <c:pt idx="683">
                  <c:v>0.1950097588089128</c:v>
                </c:pt>
                <c:pt idx="684">
                  <c:v>0.19062370145695812</c:v>
                </c:pt>
                <c:pt idx="685">
                  <c:v>0.24635274896742976</c:v>
                </c:pt>
                <c:pt idx="686">
                  <c:v>0.24039038053557485</c:v>
                </c:pt>
                <c:pt idx="687">
                  <c:v>0.27545315691676781</c:v>
                </c:pt>
                <c:pt idx="688">
                  <c:v>0.28871436645651033</c:v>
                </c:pt>
                <c:pt idx="689">
                  <c:v>0.33868912515569255</c:v>
                </c:pt>
                <c:pt idx="690">
                  <c:v>0.30051182931057047</c:v>
                </c:pt>
                <c:pt idx="691">
                  <c:v>0.26747987801535511</c:v>
                </c:pt>
                <c:pt idx="692">
                  <c:v>0.25410326452026982</c:v>
                </c:pt>
                <c:pt idx="693">
                  <c:v>0.2860970665865481</c:v>
                </c:pt>
                <c:pt idx="694">
                  <c:v>0.26413300996813632</c:v>
                </c:pt>
                <c:pt idx="695">
                  <c:v>0.23376962640865859</c:v>
                </c:pt>
                <c:pt idx="696">
                  <c:v>0.22288219278751162</c:v>
                </c:pt>
                <c:pt idx="697">
                  <c:v>0.22108383820449179</c:v>
                </c:pt>
                <c:pt idx="698">
                  <c:v>0.1922475400945865</c:v>
                </c:pt>
                <c:pt idx="699">
                  <c:v>0.20276503104177951</c:v>
                </c:pt>
                <c:pt idx="700">
                  <c:v>0.18748952559418333</c:v>
                </c:pt>
                <c:pt idx="701">
                  <c:v>0.22276382599004826</c:v>
                </c:pt>
                <c:pt idx="702">
                  <c:v>0.22780853438410287</c:v>
                </c:pt>
                <c:pt idx="703">
                  <c:v>0.26285514862015213</c:v>
                </c:pt>
                <c:pt idx="704">
                  <c:v>0.21147422820235967</c:v>
                </c:pt>
                <c:pt idx="705">
                  <c:v>0.13921271860092216</c:v>
                </c:pt>
                <c:pt idx="706">
                  <c:v>0.13227569091742611</c:v>
                </c:pt>
                <c:pt idx="707">
                  <c:v>0.15500667470669882</c:v>
                </c:pt>
                <c:pt idx="708">
                  <c:v>0.17987892670649613</c:v>
                </c:pt>
                <c:pt idx="709">
                  <c:v>0.26916466349065049</c:v>
                </c:pt>
                <c:pt idx="710">
                  <c:v>0.24317548338235415</c:v>
                </c:pt>
                <c:pt idx="711">
                  <c:v>0.26016665831323821</c:v>
                </c:pt>
                <c:pt idx="712">
                  <c:v>0.29073640028708686</c:v>
                </c:pt>
                <c:pt idx="713">
                  <c:v>0.31992396977186688</c:v>
                </c:pt>
                <c:pt idx="714">
                  <c:v>0.2886038046892162</c:v>
                </c:pt>
                <c:pt idx="715">
                  <c:v>0.28030906227877489</c:v>
                </c:pt>
                <c:pt idx="716">
                  <c:v>0.27388848776875324</c:v>
                </c:pt>
                <c:pt idx="717">
                  <c:v>0.27327558143194364</c:v>
                </c:pt>
                <c:pt idx="718">
                  <c:v>0.24362390142073875</c:v>
                </c:pt>
                <c:pt idx="719">
                  <c:v>0.2362268709431683</c:v>
                </c:pt>
                <c:pt idx="720">
                  <c:v>0.23568846797249302</c:v>
                </c:pt>
                <c:pt idx="721">
                  <c:v>0.22063927190511698</c:v>
                </c:pt>
                <c:pt idx="722">
                  <c:v>0.21477567696631134</c:v>
                </c:pt>
                <c:pt idx="723">
                  <c:v>0.22227837191992325</c:v>
                </c:pt>
                <c:pt idx="724">
                  <c:v>0.20945754861289018</c:v>
                </c:pt>
                <c:pt idx="725">
                  <c:v>0.21215887228265157</c:v>
                </c:pt>
                <c:pt idx="726">
                  <c:v>0.2499354387754319</c:v>
                </c:pt>
                <c:pt idx="727">
                  <c:v>0.26498252493763202</c:v>
                </c:pt>
                <c:pt idx="728">
                  <c:v>0.19502537297897668</c:v>
                </c:pt>
                <c:pt idx="729">
                  <c:v>0.13131683234131936</c:v>
                </c:pt>
                <c:pt idx="730">
                  <c:v>0.13076019504421504</c:v>
                </c:pt>
                <c:pt idx="731">
                  <c:v>0.16146965393074797</c:v>
                </c:pt>
                <c:pt idx="732">
                  <c:v>0.17633094114003908</c:v>
                </c:pt>
                <c:pt idx="733">
                  <c:v>0.25995756254505725</c:v>
                </c:pt>
                <c:pt idx="734">
                  <c:v>0.2476616439813088</c:v>
                </c:pt>
                <c:pt idx="735">
                  <c:v>0.24725238568779892</c:v>
                </c:pt>
                <c:pt idx="736">
                  <c:v>0.29142427113766423</c:v>
                </c:pt>
                <c:pt idx="737">
                  <c:v>0.29134358350371398</c:v>
                </c:pt>
                <c:pt idx="738">
                  <c:v>0.28874532146903276</c:v>
                </c:pt>
                <c:pt idx="739">
                  <c:v>0.28682483977115619</c:v>
                </c:pt>
                <c:pt idx="740">
                  <c:v>0.2716513677214577</c:v>
                </c:pt>
                <c:pt idx="741">
                  <c:v>0.25943622785889858</c:v>
                </c:pt>
                <c:pt idx="742">
                  <c:v>0.29386185520597713</c:v>
                </c:pt>
                <c:pt idx="743">
                  <c:v>0.25539629512137818</c:v>
                </c:pt>
                <c:pt idx="744">
                  <c:v>0.24904442935932977</c:v>
                </c:pt>
                <c:pt idx="745">
                  <c:v>0.21165563145806923</c:v>
                </c:pt>
                <c:pt idx="746">
                  <c:v>0.21046791457323544</c:v>
                </c:pt>
                <c:pt idx="747">
                  <c:v>0.22060131759030246</c:v>
                </c:pt>
                <c:pt idx="748">
                  <c:v>0.21964162011256516</c:v>
                </c:pt>
                <c:pt idx="749">
                  <c:v>0.24127602221609615</c:v>
                </c:pt>
                <c:pt idx="750">
                  <c:v>0.25081099134492435</c:v>
                </c:pt>
                <c:pt idx="751">
                  <c:v>0.29689898490709049</c:v>
                </c:pt>
                <c:pt idx="752">
                  <c:v>0.26205478873347354</c:v>
                </c:pt>
                <c:pt idx="753">
                  <c:v>0.24404761555006299</c:v>
                </c:pt>
                <c:pt idx="754">
                  <c:v>0.24687822818783847</c:v>
                </c:pt>
                <c:pt idx="755">
                  <c:v>0.21459820845057279</c:v>
                </c:pt>
                <c:pt idx="756">
                  <c:v>0.23200650690323862</c:v>
                </c:pt>
                <c:pt idx="757">
                  <c:v>0.30035620023127108</c:v>
                </c:pt>
                <c:pt idx="758">
                  <c:v>0.32336999578549025</c:v>
                </c:pt>
                <c:pt idx="759">
                  <c:v>0.32476137227102514</c:v>
                </c:pt>
                <c:pt idx="760">
                  <c:v>0.38875519822983035</c:v>
                </c:pt>
                <c:pt idx="761">
                  <c:v>0.36152483270711716</c:v>
                </c:pt>
                <c:pt idx="762">
                  <c:v>0.33515172892152761</c:v>
                </c:pt>
                <c:pt idx="763">
                  <c:v>0.31256055432169266</c:v>
                </c:pt>
                <c:pt idx="764">
                  <c:v>0.30090368098565212</c:v>
                </c:pt>
                <c:pt idx="765">
                  <c:v>0.31203439596857219</c:v>
                </c:pt>
                <c:pt idx="766">
                  <c:v>0.28705979963435435</c:v>
                </c:pt>
                <c:pt idx="767">
                  <c:v>0.27213992216982164</c:v>
                </c:pt>
                <c:pt idx="768">
                  <c:v>0.26885974771021515</c:v>
                </c:pt>
                <c:pt idx="769">
                  <c:v>0.24145918406876477</c:v>
                </c:pt>
                <c:pt idx="770">
                  <c:v>0.24312890172385784</c:v>
                </c:pt>
                <c:pt idx="771">
                  <c:v>0.24664557208791754</c:v>
                </c:pt>
                <c:pt idx="772">
                  <c:v>0.24798350480172529</c:v>
                </c:pt>
                <c:pt idx="773">
                  <c:v>0.2471509372909847</c:v>
                </c:pt>
                <c:pt idx="774">
                  <c:v>0.27781304656111111</c:v>
                </c:pt>
                <c:pt idx="775">
                  <c:v>0.26555239419748355</c:v>
                </c:pt>
                <c:pt idx="776">
                  <c:v>0.2613649057550802</c:v>
                </c:pt>
                <c:pt idx="777">
                  <c:v>0.26732242907963916</c:v>
                </c:pt>
                <c:pt idx="778">
                  <c:v>0.23610821731871925</c:v>
                </c:pt>
                <c:pt idx="779">
                  <c:v>0.2185108045824608</c:v>
                </c:pt>
                <c:pt idx="780">
                  <c:v>0.28433215347838231</c:v>
                </c:pt>
                <c:pt idx="781">
                  <c:v>0.31349319979809359</c:v>
                </c:pt>
                <c:pt idx="782">
                  <c:v>0.30811762427321937</c:v>
                </c:pt>
                <c:pt idx="783">
                  <c:v>0.30941015476322575</c:v>
                </c:pt>
                <c:pt idx="784">
                  <c:v>0.3425917931662249</c:v>
                </c:pt>
                <c:pt idx="785">
                  <c:v>0.34051275939361281</c:v>
                </c:pt>
                <c:pt idx="786">
                  <c:v>0.38982661075853309</c:v>
                </c:pt>
                <c:pt idx="787">
                  <c:v>0.36994051637108122</c:v>
                </c:pt>
                <c:pt idx="788">
                  <c:v>0.34513357044097459</c:v>
                </c:pt>
                <c:pt idx="789">
                  <c:v>0.32379353232528846</c:v>
                </c:pt>
                <c:pt idx="790">
                  <c:v>0.30431707680513675</c:v>
                </c:pt>
                <c:pt idx="791">
                  <c:v>0.29852348501957937</c:v>
                </c:pt>
                <c:pt idx="792">
                  <c:v>0.27814646738186594</c:v>
                </c:pt>
                <c:pt idx="793">
                  <c:v>0.23750967388229119</c:v>
                </c:pt>
                <c:pt idx="794">
                  <c:v>0.24728225722961156</c:v>
                </c:pt>
                <c:pt idx="795">
                  <c:v>0.25171586866531559</c:v>
                </c:pt>
                <c:pt idx="796">
                  <c:v>0.24631078754666069</c:v>
                </c:pt>
                <c:pt idx="797">
                  <c:v>0.24966088146223325</c:v>
                </c:pt>
                <c:pt idx="798">
                  <c:v>0.26181113818643498</c:v>
                </c:pt>
                <c:pt idx="799">
                  <c:v>0.25809974919062517</c:v>
                </c:pt>
                <c:pt idx="800">
                  <c:v>0.26022064002390471</c:v>
                </c:pt>
                <c:pt idx="801">
                  <c:v>0.21626330722739301</c:v>
                </c:pt>
                <c:pt idx="802">
                  <c:v>0.23517007247439525</c:v>
                </c:pt>
                <c:pt idx="803">
                  <c:v>0.25113890735302857</c:v>
                </c:pt>
                <c:pt idx="804">
                  <c:v>0.2470099623833131</c:v>
                </c:pt>
                <c:pt idx="805">
                  <c:v>0.32558334554008916</c:v>
                </c:pt>
                <c:pt idx="806">
                  <c:v>0.28583867450918587</c:v>
                </c:pt>
                <c:pt idx="807">
                  <c:v>0.29927472195039767</c:v>
                </c:pt>
                <c:pt idx="808">
                  <c:v>0.3288241139682182</c:v>
                </c:pt>
                <c:pt idx="809">
                  <c:v>0.33653225036110468</c:v>
                </c:pt>
                <c:pt idx="810">
                  <c:v>0.34298595533486004</c:v>
                </c:pt>
                <c:pt idx="811">
                  <c:v>0.3126566795809364</c:v>
                </c:pt>
                <c:pt idx="812">
                  <c:v>0.27524292510887233</c:v>
                </c:pt>
                <c:pt idx="813">
                  <c:v>0.27049458472770194</c:v>
                </c:pt>
                <c:pt idx="814">
                  <c:v>0.28645323364939274</c:v>
                </c:pt>
                <c:pt idx="815">
                  <c:v>0.26210430418787706</c:v>
                </c:pt>
                <c:pt idx="816">
                  <c:v>0.24197572338180573</c:v>
                </c:pt>
                <c:pt idx="817">
                  <c:v>0.19356850870859052</c:v>
                </c:pt>
                <c:pt idx="818">
                  <c:v>0.20648849378443018</c:v>
                </c:pt>
                <c:pt idx="819">
                  <c:v>0.19714343453370525</c:v>
                </c:pt>
                <c:pt idx="820">
                  <c:v>0.20296125528379627</c:v>
                </c:pt>
                <c:pt idx="821">
                  <c:v>0.21125922849770332</c:v>
                </c:pt>
                <c:pt idx="822">
                  <c:v>0.2336586225843309</c:v>
                </c:pt>
                <c:pt idx="823">
                  <c:v>0.26577855651374427</c:v>
                </c:pt>
                <c:pt idx="824">
                  <c:v>0.21989363644845172</c:v>
                </c:pt>
                <c:pt idx="825">
                  <c:v>0.16603780308909941</c:v>
                </c:pt>
                <c:pt idx="826">
                  <c:v>0.12737778582951823</c:v>
                </c:pt>
                <c:pt idx="827">
                  <c:v>0.14843080176942536</c:v>
                </c:pt>
                <c:pt idx="828">
                  <c:v>0.19383208971695307</c:v>
                </c:pt>
                <c:pt idx="829">
                  <c:v>0.25514034755809589</c:v>
                </c:pt>
                <c:pt idx="830">
                  <c:v>0.247664491635185</c:v>
                </c:pt>
                <c:pt idx="831">
                  <c:v>0.28100946053254494</c:v>
                </c:pt>
                <c:pt idx="832">
                  <c:v>0.33120451080179103</c:v>
                </c:pt>
                <c:pt idx="833">
                  <c:v>0.33477492061613801</c:v>
                </c:pt>
                <c:pt idx="834">
                  <c:v>0.33603105250641935</c:v>
                </c:pt>
                <c:pt idx="835">
                  <c:v>0.31495073308446975</c:v>
                </c:pt>
                <c:pt idx="836">
                  <c:v>0.33168338599358616</c:v>
                </c:pt>
                <c:pt idx="837">
                  <c:v>0.29721493262961296</c:v>
                </c:pt>
                <c:pt idx="838">
                  <c:v>0.27898300002191972</c:v>
                </c:pt>
                <c:pt idx="839">
                  <c:v>0.27686489487314164</c:v>
                </c:pt>
                <c:pt idx="840">
                  <c:v>0.27978523861272148</c:v>
                </c:pt>
                <c:pt idx="841">
                  <c:v>0.22843047306966305</c:v>
                </c:pt>
                <c:pt idx="842">
                  <c:v>0.22029462150466786</c:v>
                </c:pt>
                <c:pt idx="843">
                  <c:v>0.22377819608597252</c:v>
                </c:pt>
                <c:pt idx="844">
                  <c:v>0.21324864919109091</c:v>
                </c:pt>
                <c:pt idx="845">
                  <c:v>0.25493454924829861</c:v>
                </c:pt>
                <c:pt idx="846">
                  <c:v>0.25333227238662342</c:v>
                </c:pt>
                <c:pt idx="847">
                  <c:v>0.28628028970514457</c:v>
                </c:pt>
                <c:pt idx="848">
                  <c:v>0.25243491225151521</c:v>
                </c:pt>
                <c:pt idx="849">
                  <c:v>0.25991455025782972</c:v>
                </c:pt>
                <c:pt idx="850">
                  <c:v>0.22127492279121086</c:v>
                </c:pt>
                <c:pt idx="851">
                  <c:v>0.23875278862024454</c:v>
                </c:pt>
                <c:pt idx="852">
                  <c:v>0.24127306777806967</c:v>
                </c:pt>
                <c:pt idx="853">
                  <c:v>0.27656788425622669</c:v>
                </c:pt>
                <c:pt idx="854">
                  <c:v>0.26813644519692503</c:v>
                </c:pt>
                <c:pt idx="855">
                  <c:v>0.26631100800703167</c:v>
                </c:pt>
                <c:pt idx="856">
                  <c:v>0.28629943090306947</c:v>
                </c:pt>
                <c:pt idx="857">
                  <c:v>0.29039364131472395</c:v>
                </c:pt>
                <c:pt idx="858">
                  <c:v>0.29539466077553028</c:v>
                </c:pt>
                <c:pt idx="859">
                  <c:v>0.30983699930656783</c:v>
                </c:pt>
                <c:pt idx="860">
                  <c:v>0.32025217572347353</c:v>
                </c:pt>
                <c:pt idx="861">
                  <c:v>0.30912733766447387</c:v>
                </c:pt>
                <c:pt idx="862">
                  <c:v>0.25162989934987634</c:v>
                </c:pt>
                <c:pt idx="863">
                  <c:v>0.25649823487055667</c:v>
                </c:pt>
                <c:pt idx="864">
                  <c:v>0.2422543163611019</c:v>
                </c:pt>
                <c:pt idx="865">
                  <c:v>0.20711028136797452</c:v>
                </c:pt>
                <c:pt idx="866">
                  <c:v>0.2063581512736464</c:v>
                </c:pt>
                <c:pt idx="867">
                  <c:v>0.2190755550598083</c:v>
                </c:pt>
                <c:pt idx="868">
                  <c:v>0.20595385258517721</c:v>
                </c:pt>
                <c:pt idx="869">
                  <c:v>0.21715488106416769</c:v>
                </c:pt>
                <c:pt idx="870">
                  <c:v>0.23914769320958856</c:v>
                </c:pt>
                <c:pt idx="871">
                  <c:v>0.2767249902647097</c:v>
                </c:pt>
                <c:pt idx="872">
                  <c:v>0.26265508869908794</c:v>
                </c:pt>
                <c:pt idx="873">
                  <c:v>0.22768420815297247</c:v>
                </c:pt>
                <c:pt idx="874">
                  <c:v>0.20951640311330347</c:v>
                </c:pt>
                <c:pt idx="875">
                  <c:v>0.18599386521850089</c:v>
                </c:pt>
                <c:pt idx="876">
                  <c:v>0.21813057564462693</c:v>
                </c:pt>
                <c:pt idx="877">
                  <c:v>0.23072849978488991</c:v>
                </c:pt>
                <c:pt idx="878">
                  <c:v>0.25852260891979634</c:v>
                </c:pt>
                <c:pt idx="879">
                  <c:v>0.252540095262966</c:v>
                </c:pt>
                <c:pt idx="880">
                  <c:v>0.28697268347417826</c:v>
                </c:pt>
                <c:pt idx="881">
                  <c:v>0.28433532276147383</c:v>
                </c:pt>
                <c:pt idx="882">
                  <c:v>0.31814388074364919</c:v>
                </c:pt>
                <c:pt idx="883">
                  <c:v>0.3412377744649791</c:v>
                </c:pt>
                <c:pt idx="884">
                  <c:v>0.31706309553931827</c:v>
                </c:pt>
                <c:pt idx="885">
                  <c:v>0.32105609661839335</c:v>
                </c:pt>
                <c:pt idx="886">
                  <c:v>0.27922232412293019</c:v>
                </c:pt>
                <c:pt idx="887">
                  <c:v>0.27195939859831791</c:v>
                </c:pt>
                <c:pt idx="888">
                  <c:v>0.24434960211267134</c:v>
                </c:pt>
                <c:pt idx="889">
                  <c:v>0.22398746363131386</c:v>
                </c:pt>
                <c:pt idx="890">
                  <c:v>0.22299216147932974</c:v>
                </c:pt>
                <c:pt idx="891">
                  <c:v>0.23034501931385601</c:v>
                </c:pt>
                <c:pt idx="892">
                  <c:v>0.22397754381637888</c:v>
                </c:pt>
                <c:pt idx="893">
                  <c:v>0.22908117058960925</c:v>
                </c:pt>
                <c:pt idx="894">
                  <c:v>0.24600943029045971</c:v>
                </c:pt>
                <c:pt idx="895">
                  <c:v>0.2803682820831862</c:v>
                </c:pt>
                <c:pt idx="896">
                  <c:v>0.25902147470114834</c:v>
                </c:pt>
                <c:pt idx="897">
                  <c:v>0.18207047094362799</c:v>
                </c:pt>
                <c:pt idx="898">
                  <c:v>0.16070494819868156</c:v>
                </c:pt>
                <c:pt idx="899">
                  <c:v>0.17081928198523377</c:v>
                </c:pt>
                <c:pt idx="900">
                  <c:v>0.19594725974928331</c:v>
                </c:pt>
                <c:pt idx="901">
                  <c:v>0.25657174773871649</c:v>
                </c:pt>
                <c:pt idx="902">
                  <c:v>0.24877161541876705</c:v>
                </c:pt>
                <c:pt idx="903">
                  <c:v>0.29632423230407989</c:v>
                </c:pt>
                <c:pt idx="904">
                  <c:v>0.317075131250667</c:v>
                </c:pt>
                <c:pt idx="905">
                  <c:v>0.29047607138212983</c:v>
                </c:pt>
                <c:pt idx="906">
                  <c:v>0.30015314059901443</c:v>
                </c:pt>
                <c:pt idx="907">
                  <c:v>0.27798837638823565</c:v>
                </c:pt>
                <c:pt idx="908">
                  <c:v>0.31263917494134835</c:v>
                </c:pt>
                <c:pt idx="909">
                  <c:v>0.31675506451605712</c:v>
                </c:pt>
                <c:pt idx="910">
                  <c:v>0.28529348109009101</c:v>
                </c:pt>
                <c:pt idx="911">
                  <c:v>0.26453528634803525</c:v>
                </c:pt>
                <c:pt idx="912">
                  <c:v>0.25231843679584837</c:v>
                </c:pt>
                <c:pt idx="913">
                  <c:v>0.2466871032380297</c:v>
                </c:pt>
                <c:pt idx="914">
                  <c:v>0.24206843507158415</c:v>
                </c:pt>
                <c:pt idx="915">
                  <c:v>0.23780226843135613</c:v>
                </c:pt>
                <c:pt idx="916">
                  <c:v>0.21566536901967959</c:v>
                </c:pt>
                <c:pt idx="917">
                  <c:v>0.25169751308777499</c:v>
                </c:pt>
                <c:pt idx="918">
                  <c:v>0.26813572129292973</c:v>
                </c:pt>
                <c:pt idx="919">
                  <c:v>0.34246170545131932</c:v>
                </c:pt>
                <c:pt idx="920">
                  <c:v>0.35486441943998803</c:v>
                </c:pt>
                <c:pt idx="921">
                  <c:v>0.29776014127618261</c:v>
                </c:pt>
                <c:pt idx="922">
                  <c:v>0.25205695658171745</c:v>
                </c:pt>
                <c:pt idx="923">
                  <c:v>0.2483035437771158</c:v>
                </c:pt>
                <c:pt idx="924">
                  <c:v>0.29441775920163565</c:v>
                </c:pt>
                <c:pt idx="925">
                  <c:v>0.30623060925267087</c:v>
                </c:pt>
                <c:pt idx="926">
                  <c:v>0.28360656887317015</c:v>
                </c:pt>
                <c:pt idx="927">
                  <c:v>0.28789787586288834</c:v>
                </c:pt>
                <c:pt idx="928">
                  <c:v>0.33548614555786327</c:v>
                </c:pt>
                <c:pt idx="929">
                  <c:v>0.34030557921532201</c:v>
                </c:pt>
                <c:pt idx="930">
                  <c:v>0.35638146944102511</c:v>
                </c:pt>
                <c:pt idx="931">
                  <c:v>0.3839895204351832</c:v>
                </c:pt>
                <c:pt idx="932">
                  <c:v>0.37848612678965016</c:v>
                </c:pt>
                <c:pt idx="933">
                  <c:v>0.32866888402666389</c:v>
                </c:pt>
                <c:pt idx="934">
                  <c:v>0.30240128659322529</c:v>
                </c:pt>
                <c:pt idx="935">
                  <c:v>0.28526062896694937</c:v>
                </c:pt>
                <c:pt idx="936">
                  <c:v>0.29891432082973612</c:v>
                </c:pt>
                <c:pt idx="937">
                  <c:v>0.24919346835523515</c:v>
                </c:pt>
                <c:pt idx="938">
                  <c:v>0.25597365705655634</c:v>
                </c:pt>
                <c:pt idx="939">
                  <c:v>0.25509489113167932</c:v>
                </c:pt>
                <c:pt idx="940">
                  <c:v>0.22721514100189813</c:v>
                </c:pt>
                <c:pt idx="941">
                  <c:v>0.2353131386868271</c:v>
                </c:pt>
                <c:pt idx="942">
                  <c:v>0.23115203949214913</c:v>
                </c:pt>
                <c:pt idx="943">
                  <c:v>0.24214826356825037</c:v>
                </c:pt>
                <c:pt idx="944">
                  <c:v>0.25470458134561669</c:v>
                </c:pt>
                <c:pt idx="945">
                  <c:v>0.26694814042867004</c:v>
                </c:pt>
                <c:pt idx="946">
                  <c:v>0.27875656180192387</c:v>
                </c:pt>
                <c:pt idx="947">
                  <c:v>0.28866205422592239</c:v>
                </c:pt>
                <c:pt idx="948">
                  <c:v>0.29448149582274996</c:v>
                </c:pt>
                <c:pt idx="949">
                  <c:v>0.32102822710425138</c:v>
                </c:pt>
                <c:pt idx="950">
                  <c:v>0.31809598388202454</c:v>
                </c:pt>
                <c:pt idx="951">
                  <c:v>0.30631368192923231</c:v>
                </c:pt>
                <c:pt idx="952">
                  <c:v>0.34170933955878546</c:v>
                </c:pt>
                <c:pt idx="953">
                  <c:v>0.35630762926839288</c:v>
                </c:pt>
                <c:pt idx="954">
                  <c:v>0.3715885585747235</c:v>
                </c:pt>
                <c:pt idx="955">
                  <c:v>0.33447620070136719</c:v>
                </c:pt>
                <c:pt idx="956">
                  <c:v>0.35347776031295269</c:v>
                </c:pt>
                <c:pt idx="957">
                  <c:v>0.30776792425530408</c:v>
                </c:pt>
                <c:pt idx="958">
                  <c:v>0.33036351082235371</c:v>
                </c:pt>
                <c:pt idx="959">
                  <c:v>0.31581993634576838</c:v>
                </c:pt>
                <c:pt idx="960">
                  <c:v>0.32782167051469085</c:v>
                </c:pt>
                <c:pt idx="961">
                  <c:v>0.27928690154206087</c:v>
                </c:pt>
                <c:pt idx="962">
                  <c:v>0.27510201021917069</c:v>
                </c:pt>
                <c:pt idx="963">
                  <c:v>0.30019339170727721</c:v>
                </c:pt>
                <c:pt idx="964">
                  <c:v>0.28527042386328688</c:v>
                </c:pt>
                <c:pt idx="965">
                  <c:v>0.28809318986960325</c:v>
                </c:pt>
                <c:pt idx="966">
                  <c:v>0.29989467484985566</c:v>
                </c:pt>
                <c:pt idx="967">
                  <c:v>0.31668669340263367</c:v>
                </c:pt>
                <c:pt idx="968">
                  <c:v>0.30445166280096586</c:v>
                </c:pt>
                <c:pt idx="969">
                  <c:v>0.27962662251031306</c:v>
                </c:pt>
                <c:pt idx="970">
                  <c:v>0.28456042663154968</c:v>
                </c:pt>
                <c:pt idx="971">
                  <c:v>0.29092624520377053</c:v>
                </c:pt>
                <c:pt idx="972">
                  <c:v>0.34182402103418974</c:v>
                </c:pt>
                <c:pt idx="973">
                  <c:v>0.34981423857313704</c:v>
                </c:pt>
                <c:pt idx="974">
                  <c:v>0.3366388509490843</c:v>
                </c:pt>
                <c:pt idx="975">
                  <c:v>0.33063727957580841</c:v>
                </c:pt>
                <c:pt idx="976">
                  <c:v>0.33813797528254863</c:v>
                </c:pt>
                <c:pt idx="977">
                  <c:v>0.3423287409423712</c:v>
                </c:pt>
                <c:pt idx="978">
                  <c:v>0.37775656399722379</c:v>
                </c:pt>
                <c:pt idx="979">
                  <c:v>0.35904736841611778</c:v>
                </c:pt>
                <c:pt idx="980">
                  <c:v>0.33985802150924699</c:v>
                </c:pt>
                <c:pt idx="981">
                  <c:v>0.31031822435051576</c:v>
                </c:pt>
                <c:pt idx="982">
                  <c:v>0.3070926763252646</c:v>
                </c:pt>
                <c:pt idx="983">
                  <c:v>0.25566323020555187</c:v>
                </c:pt>
                <c:pt idx="984">
                  <c:v>0.26512663612165038</c:v>
                </c:pt>
                <c:pt idx="985">
                  <c:v>0.22495722690636327</c:v>
                </c:pt>
                <c:pt idx="986">
                  <c:v>0.21794773388191699</c:v>
                </c:pt>
                <c:pt idx="987">
                  <c:v>0.22461808192335356</c:v>
                </c:pt>
                <c:pt idx="988">
                  <c:v>0.20881978828852113</c:v>
                </c:pt>
                <c:pt idx="989">
                  <c:v>0.22756954818650207</c:v>
                </c:pt>
                <c:pt idx="990">
                  <c:v>0.24651705819033742</c:v>
                </c:pt>
                <c:pt idx="991">
                  <c:v>0.26846103037205077</c:v>
                </c:pt>
                <c:pt idx="992">
                  <c:v>0.26506880679917572</c:v>
                </c:pt>
                <c:pt idx="993">
                  <c:v>0.21745553395316095</c:v>
                </c:pt>
                <c:pt idx="994">
                  <c:v>0.19510101998077323</c:v>
                </c:pt>
                <c:pt idx="995">
                  <c:v>0.23570042469491104</c:v>
                </c:pt>
                <c:pt idx="996">
                  <c:v>0.26944548185508665</c:v>
                </c:pt>
                <c:pt idx="997">
                  <c:v>0.30631556486446049</c:v>
                </c:pt>
                <c:pt idx="998">
                  <c:v>0.30009796768745323</c:v>
                </c:pt>
                <c:pt idx="999">
                  <c:v>0.33685458386631267</c:v>
                </c:pt>
                <c:pt idx="1000">
                  <c:v>0.34686317397885996</c:v>
                </c:pt>
                <c:pt idx="1001">
                  <c:v>0.3331805088491932</c:v>
                </c:pt>
                <c:pt idx="1002">
                  <c:v>0.36366080400608791</c:v>
                </c:pt>
                <c:pt idx="1003">
                  <c:v>0.37429343091968093</c:v>
                </c:pt>
                <c:pt idx="1004">
                  <c:v>0.32405740562159518</c:v>
                </c:pt>
                <c:pt idx="1005">
                  <c:v>0.31305583372485679</c:v>
                </c:pt>
                <c:pt idx="1006">
                  <c:v>0.31746789743366016</c:v>
                </c:pt>
                <c:pt idx="1007">
                  <c:v>0.31584271343452769</c:v>
                </c:pt>
                <c:pt idx="1008">
                  <c:v>0.30606155052596379</c:v>
                </c:pt>
                <c:pt idx="1009">
                  <c:v>0.27049142738283916</c:v>
                </c:pt>
                <c:pt idx="1010">
                  <c:v>0.27021165763881255</c:v>
                </c:pt>
                <c:pt idx="1011">
                  <c:v>0.25210805974991818</c:v>
                </c:pt>
                <c:pt idx="1012">
                  <c:v>0.25325687128089275</c:v>
                </c:pt>
                <c:pt idx="1013">
                  <c:v>0.25291198484614674</c:v>
                </c:pt>
                <c:pt idx="1014">
                  <c:v>0.25490939717545719</c:v>
                </c:pt>
                <c:pt idx="1015">
                  <c:v>0.30842399330927556</c:v>
                </c:pt>
                <c:pt idx="1016">
                  <c:v>0.24445524179208983</c:v>
                </c:pt>
                <c:pt idx="1017">
                  <c:v>0.20379668625240288</c:v>
                </c:pt>
                <c:pt idx="1018">
                  <c:v>0.17455627894538547</c:v>
                </c:pt>
                <c:pt idx="1019">
                  <c:v>0.20356880498136853</c:v>
                </c:pt>
                <c:pt idx="1020">
                  <c:v>0.21612840321505219</c:v>
                </c:pt>
                <c:pt idx="1021">
                  <c:v>0.27523141537482787</c:v>
                </c:pt>
                <c:pt idx="1022">
                  <c:v>0.25905580531825034</c:v>
                </c:pt>
                <c:pt idx="1023">
                  <c:v>0.27587912781419988</c:v>
                </c:pt>
                <c:pt idx="1024">
                  <c:v>0.33080893703972325</c:v>
                </c:pt>
                <c:pt idx="1025">
                  <c:v>0.3341508644524866</c:v>
                </c:pt>
                <c:pt idx="1026">
                  <c:v>0.35149849819994072</c:v>
                </c:pt>
                <c:pt idx="1027">
                  <c:v>0.35204354792415987</c:v>
                </c:pt>
                <c:pt idx="1028">
                  <c:v>0.35649472103750979</c:v>
                </c:pt>
                <c:pt idx="1029">
                  <c:v>0.3183044217894162</c:v>
                </c:pt>
                <c:pt idx="1030">
                  <c:v>0.30196635031151198</c:v>
                </c:pt>
                <c:pt idx="1031">
                  <c:v>0.28629033208902954</c:v>
                </c:pt>
                <c:pt idx="1032">
                  <c:v>0.29481338974939503</c:v>
                </c:pt>
                <c:pt idx="1033">
                  <c:v>0.26956813088103021</c:v>
                </c:pt>
                <c:pt idx="1034">
                  <c:v>0.2498249944281451</c:v>
                </c:pt>
                <c:pt idx="1035">
                  <c:v>0.23530774290671125</c:v>
                </c:pt>
                <c:pt idx="1036">
                  <c:v>0.23137493376039628</c:v>
                </c:pt>
                <c:pt idx="1037">
                  <c:v>0.23714333369246954</c:v>
                </c:pt>
                <c:pt idx="1038">
                  <c:v>0.26505283817831427</c:v>
                </c:pt>
                <c:pt idx="1039">
                  <c:v>0.28759804639289616</c:v>
                </c:pt>
                <c:pt idx="1040">
                  <c:v>0.29866299361899001</c:v>
                </c:pt>
                <c:pt idx="1041">
                  <c:v>0.22700724398427574</c:v>
                </c:pt>
                <c:pt idx="1042">
                  <c:v>0.20429454564558958</c:v>
                </c:pt>
                <c:pt idx="1043">
                  <c:v>0.18882759065756033</c:v>
                </c:pt>
                <c:pt idx="1044">
                  <c:v>0.21747138910596517</c:v>
                </c:pt>
                <c:pt idx="1045">
                  <c:v>0.28532533804868387</c:v>
                </c:pt>
                <c:pt idx="1046">
                  <c:v>0.29064198175414468</c:v>
                </c:pt>
                <c:pt idx="1047">
                  <c:v>0.31412709359428997</c:v>
                </c:pt>
                <c:pt idx="1048">
                  <c:v>0.32012778672077868</c:v>
                </c:pt>
                <c:pt idx="1049">
                  <c:v>0.30680970412072633</c:v>
                </c:pt>
                <c:pt idx="1050">
                  <c:v>0.30035198472263042</c:v>
                </c:pt>
                <c:pt idx="1051">
                  <c:v>0.30980679958113089</c:v>
                </c:pt>
                <c:pt idx="1052">
                  <c:v>0.30388928500139339</c:v>
                </c:pt>
                <c:pt idx="1053">
                  <c:v>0.26505286347736495</c:v>
                </c:pt>
                <c:pt idx="1054">
                  <c:v>0.28129252250544845</c:v>
                </c:pt>
                <c:pt idx="1055">
                  <c:v>0.24853819200676597</c:v>
                </c:pt>
                <c:pt idx="1056">
                  <c:v>0.23445660375593666</c:v>
                </c:pt>
                <c:pt idx="1057">
                  <c:v>0.2094770012453942</c:v>
                </c:pt>
                <c:pt idx="1058">
                  <c:v>0.22134564329898451</c:v>
                </c:pt>
                <c:pt idx="1059">
                  <c:v>0.20983415352182089</c:v>
                </c:pt>
                <c:pt idx="1060">
                  <c:v>0.21178260904028914</c:v>
                </c:pt>
                <c:pt idx="1061">
                  <c:v>0.24016892676343723</c:v>
                </c:pt>
                <c:pt idx="1062">
                  <c:v>0.22574185947387487</c:v>
                </c:pt>
                <c:pt idx="1063">
                  <c:v>0.28141228392571277</c:v>
                </c:pt>
                <c:pt idx="1064">
                  <c:v>0.27081960242645475</c:v>
                </c:pt>
                <c:pt idx="1065">
                  <c:v>0.20076498410886681</c:v>
                </c:pt>
                <c:pt idx="1066">
                  <c:v>0.19412928717768307</c:v>
                </c:pt>
                <c:pt idx="1067">
                  <c:v>0.19434758384728312</c:v>
                </c:pt>
                <c:pt idx="1068">
                  <c:v>0.25252123303349466</c:v>
                </c:pt>
                <c:pt idx="1069">
                  <c:v>0.29214887699039899</c:v>
                </c:pt>
                <c:pt idx="1070">
                  <c:v>0.25556040742331265</c:v>
                </c:pt>
                <c:pt idx="1071">
                  <c:v>0.29350228155126096</c:v>
                </c:pt>
                <c:pt idx="1072">
                  <c:v>0.3650315023618641</c:v>
                </c:pt>
                <c:pt idx="1073">
                  <c:v>0.32655028520280927</c:v>
                </c:pt>
                <c:pt idx="1074">
                  <c:v>0.32497706651319724</c:v>
                </c:pt>
                <c:pt idx="1075">
                  <c:v>0.34352772820115524</c:v>
                </c:pt>
                <c:pt idx="1076">
                  <c:v>0.37594296406639038</c:v>
                </c:pt>
                <c:pt idx="1077">
                  <c:v>0.32431225778052264</c:v>
                </c:pt>
                <c:pt idx="1078">
                  <c:v>0.33071013929977611</c:v>
                </c:pt>
                <c:pt idx="1079">
                  <c:v>0.29105814525170276</c:v>
                </c:pt>
                <c:pt idx="1080">
                  <c:v>0.275817719240605</c:v>
                </c:pt>
                <c:pt idx="1081">
                  <c:v>0.25823321956311451</c:v>
                </c:pt>
                <c:pt idx="1082">
                  <c:v>0.25318699914889398</c:v>
                </c:pt>
                <c:pt idx="1083">
                  <c:v>0.25071800413363032</c:v>
                </c:pt>
                <c:pt idx="1084">
                  <c:v>0.24608423318588468</c:v>
                </c:pt>
                <c:pt idx="1085">
                  <c:v>0.25521982386229253</c:v>
                </c:pt>
                <c:pt idx="1086">
                  <c:v>0.27164747692832253</c:v>
                </c:pt>
                <c:pt idx="1087">
                  <c:v>0.30582912437062837</c:v>
                </c:pt>
                <c:pt idx="1088">
                  <c:v>0.30930456914972282</c:v>
                </c:pt>
                <c:pt idx="1089">
                  <c:v>0.28013762331557718</c:v>
                </c:pt>
                <c:pt idx="1090">
                  <c:v>0.28121853943156988</c:v>
                </c:pt>
                <c:pt idx="1091">
                  <c:v>0.27875553507547512</c:v>
                </c:pt>
                <c:pt idx="1092">
                  <c:v>0.25929872622616884</c:v>
                </c:pt>
                <c:pt idx="1093">
                  <c:v>0.2540806305246559</c:v>
                </c:pt>
                <c:pt idx="1094">
                  <c:v>0.30013297438944098</c:v>
                </c:pt>
                <c:pt idx="1095">
                  <c:v>0.3157765114418577</c:v>
                </c:pt>
                <c:pt idx="1096">
                  <c:v>0.34832011771619914</c:v>
                </c:pt>
                <c:pt idx="1097">
                  <c:v>0.31710622576234726</c:v>
                </c:pt>
                <c:pt idx="1098">
                  <c:v>0.36698892003726336</c:v>
                </c:pt>
                <c:pt idx="1099">
                  <c:v>0.35730370530353284</c:v>
                </c:pt>
                <c:pt idx="1100">
                  <c:v>0.33484722653951499</c:v>
                </c:pt>
                <c:pt idx="1101">
                  <c:v>0.30824058573731439</c:v>
                </c:pt>
                <c:pt idx="1102">
                  <c:v>0.28836566689208293</c:v>
                </c:pt>
                <c:pt idx="1103">
                  <c:v>0.28260097331518963</c:v>
                </c:pt>
                <c:pt idx="1104">
                  <c:v>0.29227994415956604</c:v>
                </c:pt>
                <c:pt idx="1105">
                  <c:v>0.22902513909813957</c:v>
                </c:pt>
                <c:pt idx="1106">
                  <c:v>0.23366258164469361</c:v>
                </c:pt>
                <c:pt idx="1107">
                  <c:v>0.2360933348304721</c:v>
                </c:pt>
                <c:pt idx="1108">
                  <c:v>0.22722645515924791</c:v>
                </c:pt>
                <c:pt idx="1109">
                  <c:v>0.23031135672446557</c:v>
                </c:pt>
                <c:pt idx="1110">
                  <c:v>0.25106050740823149</c:v>
                </c:pt>
                <c:pt idx="1111">
                  <c:v>0.27027021354246356</c:v>
                </c:pt>
                <c:pt idx="1112">
                  <c:v>0.29635052707843013</c:v>
                </c:pt>
                <c:pt idx="1113">
                  <c:v>0.2646842065408615</c:v>
                </c:pt>
                <c:pt idx="1114">
                  <c:v>0.26268550479178687</c:v>
                </c:pt>
                <c:pt idx="1115">
                  <c:v>0.29152664436999493</c:v>
                </c:pt>
                <c:pt idx="1116">
                  <c:v>0.3119086784303774</c:v>
                </c:pt>
                <c:pt idx="1117">
                  <c:v>0.38513274605880932</c:v>
                </c:pt>
                <c:pt idx="1118">
                  <c:v>0.33312808567204616</c:v>
                </c:pt>
                <c:pt idx="1119">
                  <c:v>0.35824052719043031</c:v>
                </c:pt>
                <c:pt idx="1120">
                  <c:v>0.40531068824378336</c:v>
                </c:pt>
                <c:pt idx="1121">
                  <c:v>0.37763081202684734</c:v>
                </c:pt>
                <c:pt idx="1122">
                  <c:v>0.39593843691544522</c:v>
                </c:pt>
                <c:pt idx="1123">
                  <c:v>0.39046166603075438</c:v>
                </c:pt>
                <c:pt idx="1124">
                  <c:v>0.35106178327809867</c:v>
                </c:pt>
                <c:pt idx="1125">
                  <c:v>0.35515174526648552</c:v>
                </c:pt>
                <c:pt idx="1126">
                  <c:v>0.35773854365011221</c:v>
                </c:pt>
                <c:pt idx="1127">
                  <c:v>0.33087702180998341</c:v>
                </c:pt>
                <c:pt idx="1128">
                  <c:v>0.33756489910263737</c:v>
                </c:pt>
                <c:pt idx="1129">
                  <c:v>0.29969968389260332</c:v>
                </c:pt>
                <c:pt idx="1130">
                  <c:v>0.30470876790766882</c:v>
                </c:pt>
                <c:pt idx="1131">
                  <c:v>0.30940591188137728</c:v>
                </c:pt>
                <c:pt idx="1132">
                  <c:v>0.26827596090175332</c:v>
                </c:pt>
                <c:pt idx="1133">
                  <c:v>0.25032663632074981</c:v>
                </c:pt>
                <c:pt idx="1134">
                  <c:v>0.26966793293542868</c:v>
                </c:pt>
                <c:pt idx="1135">
                  <c:v>0.27215003615584332</c:v>
                </c:pt>
                <c:pt idx="1136">
                  <c:v>0.29171370774105088</c:v>
                </c:pt>
                <c:pt idx="1137">
                  <c:v>0.26803797882952468</c:v>
                </c:pt>
                <c:pt idx="1138">
                  <c:v>0.24684653531633338</c:v>
                </c:pt>
                <c:pt idx="1139">
                  <c:v>0.2370786272430028</c:v>
                </c:pt>
                <c:pt idx="1140">
                  <c:v>0.31350708695084128</c:v>
                </c:pt>
                <c:pt idx="1141">
                  <c:v>0.34164043160993246</c:v>
                </c:pt>
                <c:pt idx="1142">
                  <c:v>0.37057220561105364</c:v>
                </c:pt>
                <c:pt idx="1143">
                  <c:v>0.33863607698729697</c:v>
                </c:pt>
                <c:pt idx="1144">
                  <c:v>0.33139228664756398</c:v>
                </c:pt>
                <c:pt idx="1145">
                  <c:v>0.34590457632040683</c:v>
                </c:pt>
                <c:pt idx="1146">
                  <c:v>0.32462101933465731</c:v>
                </c:pt>
                <c:pt idx="1147">
                  <c:v>0.29340326915586035</c:v>
                </c:pt>
                <c:pt idx="1148">
                  <c:v>0.29749362379598998</c:v>
                </c:pt>
                <c:pt idx="1149">
                  <c:v>0.29817339372868151</c:v>
                </c:pt>
                <c:pt idx="1150">
                  <c:v>0.30908895767552197</c:v>
                </c:pt>
                <c:pt idx="1151">
                  <c:v>0.25202666548985286</c:v>
                </c:pt>
                <c:pt idx="1152">
                  <c:v>0.23683519162382199</c:v>
                </c:pt>
                <c:pt idx="1153">
                  <c:v>0.21631725860679907</c:v>
                </c:pt>
                <c:pt idx="1154">
                  <c:v>0.20013899880593528</c:v>
                </c:pt>
                <c:pt idx="1155">
                  <c:v>0.1954735100717547</c:v>
                </c:pt>
                <c:pt idx="1156">
                  <c:v>0.20860205867666437</c:v>
                </c:pt>
                <c:pt idx="1157">
                  <c:v>0.20929990645860294</c:v>
                </c:pt>
                <c:pt idx="1158">
                  <c:v>0.24176821372372223</c:v>
                </c:pt>
                <c:pt idx="1159">
                  <c:v>0.30429140812472116</c:v>
                </c:pt>
                <c:pt idx="1160">
                  <c:v>0.29624169035565578</c:v>
                </c:pt>
                <c:pt idx="1161">
                  <c:v>0.21873212248641705</c:v>
                </c:pt>
                <c:pt idx="1162">
                  <c:v>0.1822066949904266</c:v>
                </c:pt>
                <c:pt idx="1163">
                  <c:v>0.17728088392178687</c:v>
                </c:pt>
                <c:pt idx="1164">
                  <c:v>0.20288644286536892</c:v>
                </c:pt>
                <c:pt idx="1165">
                  <c:v>0.24888399411051121</c:v>
                </c:pt>
                <c:pt idx="1166">
                  <c:v>0.25829410224855331</c:v>
                </c:pt>
                <c:pt idx="1167">
                  <c:v>0.28040003441280603</c:v>
                </c:pt>
                <c:pt idx="1168">
                  <c:v>0.30090635065341836</c:v>
                </c:pt>
                <c:pt idx="1169">
                  <c:v>0.28813676769486785</c:v>
                </c:pt>
                <c:pt idx="1170">
                  <c:v>0.3066518792674095</c:v>
                </c:pt>
                <c:pt idx="1171">
                  <c:v>0.2843733525908872</c:v>
                </c:pt>
                <c:pt idx="1172">
                  <c:v>0.29741336829585757</c:v>
                </c:pt>
                <c:pt idx="1173">
                  <c:v>0.2851624172384094</c:v>
                </c:pt>
                <c:pt idx="1174">
                  <c:v>0.24993809994981381</c:v>
                </c:pt>
                <c:pt idx="1175">
                  <c:v>0.24937213548866824</c:v>
                </c:pt>
                <c:pt idx="1176">
                  <c:v>0.23691220644277985</c:v>
                </c:pt>
                <c:pt idx="1177">
                  <c:v>0.24167817580784581</c:v>
                </c:pt>
                <c:pt idx="1178">
                  <c:v>0.23322974160692547</c:v>
                </c:pt>
                <c:pt idx="1179">
                  <c:v>0.23810506831854455</c:v>
                </c:pt>
                <c:pt idx="1180">
                  <c:v>0.23099718862638946</c:v>
                </c:pt>
                <c:pt idx="1181">
                  <c:v>0.23943705171215557</c:v>
                </c:pt>
                <c:pt idx="1182">
                  <c:v>0.25895876512639271</c:v>
                </c:pt>
                <c:pt idx="1183">
                  <c:v>0.31319368329937297</c:v>
                </c:pt>
                <c:pt idx="1184">
                  <c:v>0.29510937310136393</c:v>
                </c:pt>
                <c:pt idx="1185">
                  <c:v>0.2677718905775438</c:v>
                </c:pt>
                <c:pt idx="1186">
                  <c:v>0.20293582415251643</c:v>
                </c:pt>
                <c:pt idx="1187">
                  <c:v>0.21898771463736771</c:v>
                </c:pt>
                <c:pt idx="1188">
                  <c:v>0.23602058664316553</c:v>
                </c:pt>
                <c:pt idx="1189">
                  <c:v>0.28783923191400956</c:v>
                </c:pt>
                <c:pt idx="1190">
                  <c:v>0.28574200816584516</c:v>
                </c:pt>
                <c:pt idx="1191">
                  <c:v>0.31465869875685837</c:v>
                </c:pt>
                <c:pt idx="1192">
                  <c:v>0.32423383224817265</c:v>
                </c:pt>
                <c:pt idx="1193">
                  <c:v>0.32793672309950306</c:v>
                </c:pt>
                <c:pt idx="1194">
                  <c:v>0.31392016406080397</c:v>
                </c:pt>
                <c:pt idx="1195">
                  <c:v>0.30989373271962994</c:v>
                </c:pt>
                <c:pt idx="1196">
                  <c:v>0.30831350361262122</c:v>
                </c:pt>
                <c:pt idx="1197">
                  <c:v>0.26951127694290672</c:v>
                </c:pt>
                <c:pt idx="1198">
                  <c:v>0.29617728653839098</c:v>
                </c:pt>
                <c:pt idx="1199">
                  <c:v>0.26397283257381371</c:v>
                </c:pt>
                <c:pt idx="1200">
                  <c:v>0.26397851603636646</c:v>
                </c:pt>
                <c:pt idx="1201">
                  <c:v>0.21285193840609296</c:v>
                </c:pt>
                <c:pt idx="1202">
                  <c:v>0.20043192708019492</c:v>
                </c:pt>
                <c:pt idx="1203">
                  <c:v>0.18014666581765457</c:v>
                </c:pt>
                <c:pt idx="1204">
                  <c:v>0.18655039736865489</c:v>
                </c:pt>
                <c:pt idx="1205">
                  <c:v>0.18687874045896796</c:v>
                </c:pt>
                <c:pt idx="1206">
                  <c:v>0.23049572806810187</c:v>
                </c:pt>
                <c:pt idx="1207">
                  <c:v>0.24865607215766697</c:v>
                </c:pt>
                <c:pt idx="1208">
                  <c:v>0.26850175530984555</c:v>
                </c:pt>
                <c:pt idx="1209">
                  <c:v>0.15884347926127612</c:v>
                </c:pt>
                <c:pt idx="1210">
                  <c:v>0.13879497553833678</c:v>
                </c:pt>
                <c:pt idx="1211">
                  <c:v>0.13852946689552154</c:v>
                </c:pt>
                <c:pt idx="1212">
                  <c:v>0.18899677221610583</c:v>
                </c:pt>
                <c:pt idx="1213">
                  <c:v>0.26741679270770052</c:v>
                </c:pt>
                <c:pt idx="1214">
                  <c:v>0.24591200209086195</c:v>
                </c:pt>
                <c:pt idx="1215">
                  <c:v>0.27642196324645701</c:v>
                </c:pt>
                <c:pt idx="1216">
                  <c:v>0.2995188956034005</c:v>
                </c:pt>
                <c:pt idx="1217">
                  <c:v>0.27650158121409874</c:v>
                </c:pt>
                <c:pt idx="1218">
                  <c:v>0.26479351333236839</c:v>
                </c:pt>
                <c:pt idx="1219">
                  <c:v>0.29106406927306994</c:v>
                </c:pt>
                <c:pt idx="1220">
                  <c:v>0.29506304863500299</c:v>
                </c:pt>
                <c:pt idx="1221">
                  <c:v>0.27416541630193442</c:v>
                </c:pt>
                <c:pt idx="1222">
                  <c:v>0.23259930155312139</c:v>
                </c:pt>
                <c:pt idx="1223">
                  <c:v>0.21727038812736588</c:v>
                </c:pt>
                <c:pt idx="1224">
                  <c:v>0.21779590987695582</c:v>
                </c:pt>
                <c:pt idx="1225">
                  <c:v>0.18330189411878592</c:v>
                </c:pt>
                <c:pt idx="1226">
                  <c:v>0.18416852258360411</c:v>
                </c:pt>
                <c:pt idx="1227">
                  <c:v>0.17912368024658484</c:v>
                </c:pt>
                <c:pt idx="1228">
                  <c:v>0.18627268456850918</c:v>
                </c:pt>
                <c:pt idx="1229">
                  <c:v>0.18519371108437824</c:v>
                </c:pt>
                <c:pt idx="1230">
                  <c:v>0.190876959119749</c:v>
                </c:pt>
                <c:pt idx="1231">
                  <c:v>0.22728647925663312</c:v>
                </c:pt>
                <c:pt idx="1232">
                  <c:v>0.21556552775033744</c:v>
                </c:pt>
                <c:pt idx="1233">
                  <c:v>0.17483919599100167</c:v>
                </c:pt>
                <c:pt idx="1234">
                  <c:v>0.15682830235829309</c:v>
                </c:pt>
                <c:pt idx="1235">
                  <c:v>0.17911008780420906</c:v>
                </c:pt>
                <c:pt idx="1236">
                  <c:v>0.17612255120827519</c:v>
                </c:pt>
                <c:pt idx="1237">
                  <c:v>0.22705173124960051</c:v>
                </c:pt>
                <c:pt idx="1238">
                  <c:v>0.23685275514773182</c:v>
                </c:pt>
                <c:pt idx="1239">
                  <c:v>0.25523069808972465</c:v>
                </c:pt>
                <c:pt idx="1240">
                  <c:v>0.30403043415550179</c:v>
                </c:pt>
                <c:pt idx="1241">
                  <c:v>0.28896932336330067</c:v>
                </c:pt>
                <c:pt idx="1242">
                  <c:v>0.32486721667484991</c:v>
                </c:pt>
                <c:pt idx="1243">
                  <c:v>0.30746507456038108</c:v>
                </c:pt>
                <c:pt idx="1244">
                  <c:v>0.28479059864916612</c:v>
                </c:pt>
                <c:pt idx="1245">
                  <c:v>0.26962002935844298</c:v>
                </c:pt>
                <c:pt idx="1246">
                  <c:v>0.25849006254537904</c:v>
                </c:pt>
                <c:pt idx="1247">
                  <c:v>0.24610555455994573</c:v>
                </c:pt>
                <c:pt idx="1248">
                  <c:v>0.22389778407644556</c:v>
                </c:pt>
                <c:pt idx="1249">
                  <c:v>0.19441355380459616</c:v>
                </c:pt>
                <c:pt idx="1250">
                  <c:v>0.18257831558480991</c:v>
                </c:pt>
                <c:pt idx="1251">
                  <c:v>0.17880223658421412</c:v>
                </c:pt>
                <c:pt idx="1252">
                  <c:v>0.17909093593158967</c:v>
                </c:pt>
                <c:pt idx="1253">
                  <c:v>0.18342282221928147</c:v>
                </c:pt>
                <c:pt idx="1254">
                  <c:v>0.19880573579707947</c:v>
                </c:pt>
                <c:pt idx="1255">
                  <c:v>0.22317003024685239</c:v>
                </c:pt>
                <c:pt idx="1256">
                  <c:v>0.23223709523536706</c:v>
                </c:pt>
                <c:pt idx="1257">
                  <c:v>0.17376138226217902</c:v>
                </c:pt>
                <c:pt idx="1258">
                  <c:v>0.16058387551208614</c:v>
                </c:pt>
                <c:pt idx="1259">
                  <c:v>0.17224918150826599</c:v>
                </c:pt>
                <c:pt idx="1260">
                  <c:v>0.22534027518654393</c:v>
                </c:pt>
                <c:pt idx="1261">
                  <c:v>0.33041045660932744</c:v>
                </c:pt>
                <c:pt idx="1262">
                  <c:v>0.29821065019336829</c:v>
                </c:pt>
                <c:pt idx="1263">
                  <c:v>0.30523556775568561</c:v>
                </c:pt>
                <c:pt idx="1264">
                  <c:v>0.27418778100276653</c:v>
                </c:pt>
                <c:pt idx="1265">
                  <c:v>0.31360519079815474</c:v>
                </c:pt>
                <c:pt idx="1266">
                  <c:v>0.30026299873783663</c:v>
                </c:pt>
                <c:pt idx="1267">
                  <c:v>0.2899014409755114</c:v>
                </c:pt>
                <c:pt idx="1268">
                  <c:v>0.31628051990040867</c:v>
                </c:pt>
                <c:pt idx="1269">
                  <c:v>0.29962178576178</c:v>
                </c:pt>
                <c:pt idx="1270">
                  <c:v>0.27710296276367807</c:v>
                </c:pt>
                <c:pt idx="1271">
                  <c:v>0.27486790050050702</c:v>
                </c:pt>
                <c:pt idx="1272">
                  <c:v>0.27229662708136393</c:v>
                </c:pt>
                <c:pt idx="1273">
                  <c:v>0.22322248985309934</c:v>
                </c:pt>
                <c:pt idx="1274">
                  <c:v>0.22082318794886868</c:v>
                </c:pt>
                <c:pt idx="1275">
                  <c:v>0.22324136179585896</c:v>
                </c:pt>
                <c:pt idx="1276">
                  <c:v>0.19485618772127525</c:v>
                </c:pt>
                <c:pt idx="1277">
                  <c:v>0.20115340833564155</c:v>
                </c:pt>
                <c:pt idx="1278">
                  <c:v>0.22827058761272789</c:v>
                </c:pt>
                <c:pt idx="1279">
                  <c:v>0.24379311693590033</c:v>
                </c:pt>
                <c:pt idx="1280">
                  <c:v>0.27356570129121727</c:v>
                </c:pt>
                <c:pt idx="1281">
                  <c:v>0.24507653245475522</c:v>
                </c:pt>
                <c:pt idx="1282">
                  <c:v>0.27565883108166828</c:v>
                </c:pt>
                <c:pt idx="1283">
                  <c:v>0.26734256994211097</c:v>
                </c:pt>
                <c:pt idx="1284">
                  <c:v>0.30309820710912561</c:v>
                </c:pt>
                <c:pt idx="1285">
                  <c:v>0.35580626851257391</c:v>
                </c:pt>
                <c:pt idx="1286">
                  <c:v>0.35309759674086288</c:v>
                </c:pt>
                <c:pt idx="1287">
                  <c:v>0.37923088941513078</c:v>
                </c:pt>
                <c:pt idx="1288">
                  <c:v>0.41088431033887141</c:v>
                </c:pt>
                <c:pt idx="1289">
                  <c:v>0.38502343274172851</c:v>
                </c:pt>
                <c:pt idx="1290">
                  <c:v>0.34782235668862088</c:v>
                </c:pt>
                <c:pt idx="1291">
                  <c:v>0.30604080090569163</c:v>
                </c:pt>
                <c:pt idx="1292">
                  <c:v>0.29580589751742059</c:v>
                </c:pt>
                <c:pt idx="1293">
                  <c:v>0.29196620957960512</c:v>
                </c:pt>
                <c:pt idx="1294">
                  <c:v>0.27913695455682758</c:v>
                </c:pt>
                <c:pt idx="1295">
                  <c:v>0.2685845989571089</c:v>
                </c:pt>
                <c:pt idx="1296">
                  <c:v>0.30066763308366157</c:v>
                </c:pt>
                <c:pt idx="1297">
                  <c:v>0.26976448395839975</c:v>
                </c:pt>
                <c:pt idx="1298">
                  <c:v>0.27482205543473315</c:v>
                </c:pt>
                <c:pt idx="1299">
                  <c:v>0.26962015711781778</c:v>
                </c:pt>
                <c:pt idx="1300">
                  <c:v>0.25374536787315494</c:v>
                </c:pt>
                <c:pt idx="1301">
                  <c:v>0.25039475505815151</c:v>
                </c:pt>
                <c:pt idx="1302">
                  <c:v>0.25786781413214271</c:v>
                </c:pt>
                <c:pt idx="1303">
                  <c:v>0.26424636221537717</c:v>
                </c:pt>
                <c:pt idx="1304">
                  <c:v>0.27826519841032638</c:v>
                </c:pt>
                <c:pt idx="1305">
                  <c:v>0.22146476063472073</c:v>
                </c:pt>
                <c:pt idx="1306">
                  <c:v>0.23588059072921758</c:v>
                </c:pt>
                <c:pt idx="1307">
                  <c:v>0.23634099065967498</c:v>
                </c:pt>
                <c:pt idx="1308">
                  <c:v>0.23000867177162598</c:v>
                </c:pt>
                <c:pt idx="1309">
                  <c:v>0.32544403970112717</c:v>
                </c:pt>
                <c:pt idx="1310">
                  <c:v>0.34884024016297521</c:v>
                </c:pt>
                <c:pt idx="1311">
                  <c:v>0.32781246099865902</c:v>
                </c:pt>
                <c:pt idx="1312">
                  <c:v>0.32844342693400863</c:v>
                </c:pt>
                <c:pt idx="1313">
                  <c:v>0.31208039922627273</c:v>
                </c:pt>
                <c:pt idx="1314">
                  <c:v>0.32757523139053513</c:v>
                </c:pt>
                <c:pt idx="1315">
                  <c:v>0.28706683551999496</c:v>
                </c:pt>
                <c:pt idx="1316">
                  <c:v>0.29931419174723711</c:v>
                </c:pt>
                <c:pt idx="1317">
                  <c:v>0.30705919587974256</c:v>
                </c:pt>
                <c:pt idx="1318">
                  <c:v>0.30089283727366661</c:v>
                </c:pt>
                <c:pt idx="1319">
                  <c:v>0.28220981706109044</c:v>
                </c:pt>
                <c:pt idx="1320">
                  <c:v>0.25934488110724818</c:v>
                </c:pt>
                <c:pt idx="1321">
                  <c:v>0.24423705950446972</c:v>
                </c:pt>
                <c:pt idx="1322">
                  <c:v>0.22454480057046383</c:v>
                </c:pt>
                <c:pt idx="1323">
                  <c:v>0.21635367726535468</c:v>
                </c:pt>
                <c:pt idx="1324">
                  <c:v>0.24982243433065093</c:v>
                </c:pt>
                <c:pt idx="1325">
                  <c:v>0.24577199921729276</c:v>
                </c:pt>
                <c:pt idx="1326">
                  <c:v>0.26669770043143337</c:v>
                </c:pt>
                <c:pt idx="1327">
                  <c:v>0.26871972570097963</c:v>
                </c:pt>
                <c:pt idx="1328">
                  <c:v>0.29117316547384497</c:v>
                </c:pt>
                <c:pt idx="1329">
                  <c:v>0.26388411104973153</c:v>
                </c:pt>
                <c:pt idx="1330">
                  <c:v>0.26320646223840022</c:v>
                </c:pt>
                <c:pt idx="1331">
                  <c:v>0.2961364271917078</c:v>
                </c:pt>
                <c:pt idx="1332">
                  <c:v>0.32041844677275916</c:v>
                </c:pt>
                <c:pt idx="1333">
                  <c:v>0.34854538609993474</c:v>
                </c:pt>
                <c:pt idx="1334">
                  <c:v>0.35669932121492715</c:v>
                </c:pt>
                <c:pt idx="1335">
                  <c:v>0.37146477201867462</c:v>
                </c:pt>
                <c:pt idx="1336">
                  <c:v>0.38323245327631039</c:v>
                </c:pt>
                <c:pt idx="1337">
                  <c:v>0.37558622507495243</c:v>
                </c:pt>
                <c:pt idx="1338">
                  <c:v>0.34118407355831748</c:v>
                </c:pt>
                <c:pt idx="1339">
                  <c:v>0.32132175552892012</c:v>
                </c:pt>
                <c:pt idx="1340">
                  <c:v>0.3411229068357523</c:v>
                </c:pt>
                <c:pt idx="1341">
                  <c:v>0.3307156487689224</c:v>
                </c:pt>
                <c:pt idx="1342">
                  <c:v>0.30749082607907879</c:v>
                </c:pt>
                <c:pt idx="1343">
                  <c:v>0.29931775440358754</c:v>
                </c:pt>
                <c:pt idx="1344">
                  <c:v>0.2937159844160635</c:v>
                </c:pt>
                <c:pt idx="1345">
                  <c:v>0.24816566233218773</c:v>
                </c:pt>
                <c:pt idx="1346">
                  <c:v>0.24513751207573301</c:v>
                </c:pt>
                <c:pt idx="1347">
                  <c:v>0.25090990075082192</c:v>
                </c:pt>
                <c:pt idx="1348">
                  <c:v>0.22694260434253896</c:v>
                </c:pt>
                <c:pt idx="1349">
                  <c:v>0.23194595824986899</c:v>
                </c:pt>
                <c:pt idx="1350">
                  <c:v>0.28643337070727165</c:v>
                </c:pt>
                <c:pt idx="1351">
                  <c:v>0.28078921529702389</c:v>
                </c:pt>
                <c:pt idx="1352">
                  <c:v>0.28778750696046984</c:v>
                </c:pt>
                <c:pt idx="1353">
                  <c:v>0.22163463262802188</c:v>
                </c:pt>
                <c:pt idx="1354">
                  <c:v>0.20488430617319497</c:v>
                </c:pt>
                <c:pt idx="1355">
                  <c:v>0.24318415617495473</c:v>
                </c:pt>
                <c:pt idx="1356">
                  <c:v>0.24473796661081137</c:v>
                </c:pt>
                <c:pt idx="1357">
                  <c:v>0.31001868840877028</c:v>
                </c:pt>
                <c:pt idx="1358">
                  <c:v>0.25857812250847056</c:v>
                </c:pt>
                <c:pt idx="1359">
                  <c:v>0.26853710910500483</c:v>
                </c:pt>
                <c:pt idx="1360">
                  <c:v>0.31917566435689926</c:v>
                </c:pt>
                <c:pt idx="1361">
                  <c:v>0.30855857152686755</c:v>
                </c:pt>
                <c:pt idx="1362">
                  <c:v>0.3193363408327265</c:v>
                </c:pt>
                <c:pt idx="1363">
                  <c:v>0.29006572667714065</c:v>
                </c:pt>
                <c:pt idx="1364">
                  <c:v>0.32411356837952282</c:v>
                </c:pt>
                <c:pt idx="1365">
                  <c:v>0.26335346670885534</c:v>
                </c:pt>
                <c:pt idx="1366">
                  <c:v>0.25160808588688366</c:v>
                </c:pt>
                <c:pt idx="1367">
                  <c:v>0.24802394868955915</c:v>
                </c:pt>
                <c:pt idx="1368">
                  <c:v>0.22810643659565669</c:v>
                </c:pt>
                <c:pt idx="1369">
                  <c:v>0.20974236790608375</c:v>
                </c:pt>
                <c:pt idx="1370">
                  <c:v>0.20022313208674711</c:v>
                </c:pt>
                <c:pt idx="1371">
                  <c:v>0.20235208574061644</c:v>
                </c:pt>
                <c:pt idx="1372">
                  <c:v>0.20039369537678206</c:v>
                </c:pt>
                <c:pt idx="1373">
                  <c:v>0.21174917156214129</c:v>
                </c:pt>
                <c:pt idx="1374">
                  <c:v>0.21829635508625797</c:v>
                </c:pt>
                <c:pt idx="1375">
                  <c:v>0.23154953969360226</c:v>
                </c:pt>
                <c:pt idx="1376">
                  <c:v>0.24647330969761733</c:v>
                </c:pt>
                <c:pt idx="1377">
                  <c:v>0.17849831385256748</c:v>
                </c:pt>
                <c:pt idx="1378">
                  <c:v>0.18322018486615868</c:v>
                </c:pt>
                <c:pt idx="1379">
                  <c:v>0.16531972907680181</c:v>
                </c:pt>
                <c:pt idx="1380">
                  <c:v>0.21740504314464118</c:v>
                </c:pt>
                <c:pt idx="1381">
                  <c:v>0.26171118918685743</c:v>
                </c:pt>
                <c:pt idx="1382">
                  <c:v>0.26846252988301844</c:v>
                </c:pt>
                <c:pt idx="1383">
                  <c:v>0.28889062431362339</c:v>
                </c:pt>
                <c:pt idx="1384">
                  <c:v>0.31319410991217483</c:v>
                </c:pt>
                <c:pt idx="1385">
                  <c:v>0.31416208597560613</c:v>
                </c:pt>
                <c:pt idx="1386">
                  <c:v>0.32954242664450745</c:v>
                </c:pt>
                <c:pt idx="1387">
                  <c:v>0.2873214275423992</c:v>
                </c:pt>
                <c:pt idx="1388">
                  <c:v>0.31736681864151661</c:v>
                </c:pt>
                <c:pt idx="1389">
                  <c:v>0.29169914365083666</c:v>
                </c:pt>
                <c:pt idx="1390">
                  <c:v>0.29744328285798421</c:v>
                </c:pt>
                <c:pt idx="1391">
                  <c:v>0.26537466120429137</c:v>
                </c:pt>
                <c:pt idx="1392">
                  <c:v>0.23663124094673285</c:v>
                </c:pt>
                <c:pt idx="1393">
                  <c:v>0.23202348816457224</c:v>
                </c:pt>
                <c:pt idx="1394">
                  <c:v>0.22472286744911368</c:v>
                </c:pt>
                <c:pt idx="1395">
                  <c:v>0.21660793277445822</c:v>
                </c:pt>
                <c:pt idx="1396">
                  <c:v>0.22137636668472946</c:v>
                </c:pt>
                <c:pt idx="1397">
                  <c:v>0.22107193903940009</c:v>
                </c:pt>
                <c:pt idx="1398">
                  <c:v>0.24295887563170274</c:v>
                </c:pt>
                <c:pt idx="1399">
                  <c:v>0.24866058010170505</c:v>
                </c:pt>
                <c:pt idx="1400">
                  <c:v>0.26332211601617983</c:v>
                </c:pt>
                <c:pt idx="1401">
                  <c:v>0.19516062468830414</c:v>
                </c:pt>
                <c:pt idx="1402">
                  <c:v>0.1779295917825022</c:v>
                </c:pt>
                <c:pt idx="1403">
                  <c:v>0.16813533618859972</c:v>
                </c:pt>
                <c:pt idx="1404">
                  <c:v>0.22237228804392681</c:v>
                </c:pt>
                <c:pt idx="1405">
                  <c:v>0.26817231595139518</c:v>
                </c:pt>
                <c:pt idx="1406">
                  <c:v>0.27637299683317473</c:v>
                </c:pt>
                <c:pt idx="1407">
                  <c:v>0.26859167629513953</c:v>
                </c:pt>
                <c:pt idx="1408">
                  <c:v>0.28720079458463843</c:v>
                </c:pt>
                <c:pt idx="1409">
                  <c:v>0.29047830352721737</c:v>
                </c:pt>
                <c:pt idx="1410">
                  <c:v>0.28737819534693149</c:v>
                </c:pt>
                <c:pt idx="1411">
                  <c:v>0.27767216770963637</c:v>
                </c:pt>
                <c:pt idx="1412">
                  <c:v>0.25059872420141638</c:v>
                </c:pt>
                <c:pt idx="1413">
                  <c:v>0.2743923378630474</c:v>
                </c:pt>
                <c:pt idx="1414">
                  <c:v>0.2769023857202404</c:v>
                </c:pt>
                <c:pt idx="1415">
                  <c:v>0.25624341466732359</c:v>
                </c:pt>
                <c:pt idx="1416">
                  <c:v>0.22985541449154692</c:v>
                </c:pt>
                <c:pt idx="1417">
                  <c:v>0.20300013226311178</c:v>
                </c:pt>
                <c:pt idx="1418">
                  <c:v>0.18487730588807016</c:v>
                </c:pt>
                <c:pt idx="1419">
                  <c:v>0.17786985364561439</c:v>
                </c:pt>
                <c:pt idx="1420">
                  <c:v>0.16466822969333977</c:v>
                </c:pt>
                <c:pt idx="1421">
                  <c:v>0.18300801155012272</c:v>
                </c:pt>
                <c:pt idx="1422">
                  <c:v>0.19422503833664137</c:v>
                </c:pt>
                <c:pt idx="1423">
                  <c:v>0.19852976662604285</c:v>
                </c:pt>
                <c:pt idx="1424">
                  <c:v>0.21889252725321426</c:v>
                </c:pt>
                <c:pt idx="1425">
                  <c:v>0.18492383072800211</c:v>
                </c:pt>
                <c:pt idx="1426">
                  <c:v>0.1902452933614899</c:v>
                </c:pt>
                <c:pt idx="1427">
                  <c:v>0.18575687629711674</c:v>
                </c:pt>
                <c:pt idx="1428">
                  <c:v>0.20563622545374063</c:v>
                </c:pt>
                <c:pt idx="1429">
                  <c:v>0.26120377852291915</c:v>
                </c:pt>
                <c:pt idx="1430">
                  <c:v>0.22220499733775573</c:v>
                </c:pt>
                <c:pt idx="1431">
                  <c:v>0.29593435344238911</c:v>
                </c:pt>
                <c:pt idx="1432">
                  <c:v>0.34896427246960005</c:v>
                </c:pt>
                <c:pt idx="1433">
                  <c:v>0.31862505497475979</c:v>
                </c:pt>
                <c:pt idx="1434">
                  <c:v>0.29118764588087759</c:v>
                </c:pt>
                <c:pt idx="1435">
                  <c:v>0.26885946508231601</c:v>
                </c:pt>
                <c:pt idx="1436">
                  <c:v>0.26749183836739759</c:v>
                </c:pt>
                <c:pt idx="1437">
                  <c:v>0.27258153308776395</c:v>
                </c:pt>
                <c:pt idx="1438">
                  <c:v>0.24889812791977933</c:v>
                </c:pt>
                <c:pt idx="1439">
                  <c:v>0.24719675809005057</c:v>
                </c:pt>
                <c:pt idx="1440">
                  <c:v>0.22997873275094974</c:v>
                </c:pt>
                <c:pt idx="1441">
                  <c:v>0.18870420474043489</c:v>
                </c:pt>
                <c:pt idx="1442">
                  <c:v>0.18377393204560288</c:v>
                </c:pt>
                <c:pt idx="1443">
                  <c:v>0.18611821517560015</c:v>
                </c:pt>
                <c:pt idx="1444">
                  <c:v>0.17024854958788671</c:v>
                </c:pt>
                <c:pt idx="1445">
                  <c:v>0.15686784485951683</c:v>
                </c:pt>
                <c:pt idx="1446">
                  <c:v>0.1974118168857569</c:v>
                </c:pt>
                <c:pt idx="1447">
                  <c:v>0.23189293343777409</c:v>
                </c:pt>
                <c:pt idx="1448">
                  <c:v>0.24868542152954307</c:v>
                </c:pt>
                <c:pt idx="1449">
                  <c:v>0.2279750831885124</c:v>
                </c:pt>
                <c:pt idx="1450">
                  <c:v>0.19196162341139153</c:v>
                </c:pt>
                <c:pt idx="1451">
                  <c:v>0.15856290483447708</c:v>
                </c:pt>
                <c:pt idx="1452">
                  <c:v>0.22868097560255779</c:v>
                </c:pt>
                <c:pt idx="1453">
                  <c:v>0.27937500841295865</c:v>
                </c:pt>
                <c:pt idx="1454">
                  <c:v>0.27445177838184204</c:v>
                </c:pt>
                <c:pt idx="1455">
                  <c:v>0.26545139322034295</c:v>
                </c:pt>
                <c:pt idx="1456">
                  <c:v>0.30641593529295408</c:v>
                </c:pt>
                <c:pt idx="1457">
                  <c:v>0.31292838465076406</c:v>
                </c:pt>
                <c:pt idx="1458">
                  <c:v>0.35416688409990438</c:v>
                </c:pt>
                <c:pt idx="1459">
                  <c:v>0.33035801223889028</c:v>
                </c:pt>
                <c:pt idx="1460">
                  <c:v>0.30773414181933667</c:v>
                </c:pt>
                <c:pt idx="1461">
                  <c:v>0.25719930969288329</c:v>
                </c:pt>
                <c:pt idx="1462">
                  <c:v>0.22501723148116995</c:v>
                </c:pt>
                <c:pt idx="1463">
                  <c:v>0.21438758559122284</c:v>
                </c:pt>
                <c:pt idx="1464">
                  <c:v>0.23326589635905301</c:v>
                </c:pt>
                <c:pt idx="1465">
                  <c:v>0.21437519879275135</c:v>
                </c:pt>
                <c:pt idx="1466">
                  <c:v>0.20145294327759297</c:v>
                </c:pt>
                <c:pt idx="1467">
                  <c:v>0.19461649561645933</c:v>
                </c:pt>
                <c:pt idx="1468">
                  <c:v>0.18452467841482234</c:v>
                </c:pt>
                <c:pt idx="1469">
                  <c:v>0.17803139225294579</c:v>
                </c:pt>
                <c:pt idx="1470">
                  <c:v>0.17736533114376501</c:v>
                </c:pt>
                <c:pt idx="1471">
                  <c:v>0.20263226257545397</c:v>
                </c:pt>
                <c:pt idx="1472">
                  <c:v>0.19903782040480578</c:v>
                </c:pt>
                <c:pt idx="1473">
                  <c:v>0.16979090137961475</c:v>
                </c:pt>
                <c:pt idx="1474">
                  <c:v>0.20745576627862869</c:v>
                </c:pt>
                <c:pt idx="1475">
                  <c:v>0.19154113400458925</c:v>
                </c:pt>
                <c:pt idx="1476">
                  <c:v>0.25026572462957064</c:v>
                </c:pt>
                <c:pt idx="1477">
                  <c:v>0.28987526888648829</c:v>
                </c:pt>
                <c:pt idx="1478">
                  <c:v>0.26893638884140808</c:v>
                </c:pt>
                <c:pt idx="1479">
                  <c:v>0.28742507024816943</c:v>
                </c:pt>
                <c:pt idx="1480">
                  <c:v>0.29210533299147656</c:v>
                </c:pt>
                <c:pt idx="1481">
                  <c:v>0.2753299242554052</c:v>
                </c:pt>
                <c:pt idx="1482">
                  <c:v>0.31436790292735894</c:v>
                </c:pt>
                <c:pt idx="1483">
                  <c:v>0.35045786103252241</c:v>
                </c:pt>
                <c:pt idx="1484">
                  <c:v>0.35182532096471336</c:v>
                </c:pt>
                <c:pt idx="1485">
                  <c:v>0.31039523220717236</c:v>
                </c:pt>
                <c:pt idx="1486">
                  <c:v>0.25623543973540613</c:v>
                </c:pt>
                <c:pt idx="1487">
                  <c:v>0.25984600709954764</c:v>
                </c:pt>
                <c:pt idx="1488">
                  <c:v>0.25228101395953706</c:v>
                </c:pt>
                <c:pt idx="1489">
                  <c:v>0.24712800395518641</c:v>
                </c:pt>
                <c:pt idx="1490">
                  <c:v>0.23168721513669238</c:v>
                </c:pt>
                <c:pt idx="1491">
                  <c:v>0.23195970443156669</c:v>
                </c:pt>
                <c:pt idx="1492">
                  <c:v>0.23438548147435803</c:v>
                </c:pt>
                <c:pt idx="1493">
                  <c:v>0.23313698731110605</c:v>
                </c:pt>
                <c:pt idx="1494">
                  <c:v>0.2389072028690806</c:v>
                </c:pt>
                <c:pt idx="1495">
                  <c:v>0.24266228768849904</c:v>
                </c:pt>
                <c:pt idx="1496">
                  <c:v>0.25703577359066981</c:v>
                </c:pt>
                <c:pt idx="1497">
                  <c:v>0.18596987893646028</c:v>
                </c:pt>
                <c:pt idx="1498">
                  <c:v>0.18707427208870453</c:v>
                </c:pt>
                <c:pt idx="1499">
                  <c:v>0.19949981748529444</c:v>
                </c:pt>
                <c:pt idx="1500">
                  <c:v>0.20534469092688318</c:v>
                </c:pt>
                <c:pt idx="1501">
                  <c:v>0.27044917583283318</c:v>
                </c:pt>
                <c:pt idx="1502">
                  <c:v>0.28960302070615407</c:v>
                </c:pt>
                <c:pt idx="1503">
                  <c:v>0.26197314197213994</c:v>
                </c:pt>
                <c:pt idx="1504">
                  <c:v>0.29482452392656922</c:v>
                </c:pt>
                <c:pt idx="1505">
                  <c:v>0.32684287490056685</c:v>
                </c:pt>
                <c:pt idx="1506">
                  <c:v>0.31167597562954763</c:v>
                </c:pt>
                <c:pt idx="1507">
                  <c:v>0.2885257114062989</c:v>
                </c:pt>
                <c:pt idx="1508">
                  <c:v>0.31177423582621155</c:v>
                </c:pt>
                <c:pt idx="1509">
                  <c:v>0.27158756443025056</c:v>
                </c:pt>
                <c:pt idx="1510">
                  <c:v>0.26251059453645381</c:v>
                </c:pt>
                <c:pt idx="1511">
                  <c:v>0.23784257046181034</c:v>
                </c:pt>
                <c:pt idx="1512">
                  <c:v>0.23709380548447892</c:v>
                </c:pt>
                <c:pt idx="1513">
                  <c:v>0.20163848025429365</c:v>
                </c:pt>
                <c:pt idx="1514">
                  <c:v>0.19570738983133867</c:v>
                </c:pt>
                <c:pt idx="1515">
                  <c:v>0.19169846286573022</c:v>
                </c:pt>
                <c:pt idx="1516">
                  <c:v>0.18799516777865904</c:v>
                </c:pt>
                <c:pt idx="1517">
                  <c:v>0.20272149867893852</c:v>
                </c:pt>
                <c:pt idx="1518">
                  <c:v>0.21912245505079578</c:v>
                </c:pt>
                <c:pt idx="1519">
                  <c:v>0.23596271587192294</c:v>
                </c:pt>
                <c:pt idx="1520">
                  <c:v>0.24975488517837402</c:v>
                </c:pt>
                <c:pt idx="1521">
                  <c:v>0.11463155561627454</c:v>
                </c:pt>
                <c:pt idx="1522">
                  <c:v>0.13188220650440169</c:v>
                </c:pt>
                <c:pt idx="1523">
                  <c:v>0.1513298528853648</c:v>
                </c:pt>
                <c:pt idx="1524">
                  <c:v>0.17823601951567786</c:v>
                </c:pt>
                <c:pt idx="1525">
                  <c:v>0.25994597014302301</c:v>
                </c:pt>
                <c:pt idx="1526">
                  <c:v>0.25552720050479522</c:v>
                </c:pt>
                <c:pt idx="1527">
                  <c:v>0.27244871886084171</c:v>
                </c:pt>
                <c:pt idx="1528">
                  <c:v>0.30687544493825403</c:v>
                </c:pt>
                <c:pt idx="1529">
                  <c:v>0.28352613812483196</c:v>
                </c:pt>
                <c:pt idx="1530">
                  <c:v>0.30105583720775386</c:v>
                </c:pt>
                <c:pt idx="1531">
                  <c:v>0.2877090920895205</c:v>
                </c:pt>
                <c:pt idx="1532">
                  <c:v>0.29601690168539002</c:v>
                </c:pt>
                <c:pt idx="1533">
                  <c:v>0.28873223769398931</c:v>
                </c:pt>
                <c:pt idx="1534">
                  <c:v>0.29736722155703305</c:v>
                </c:pt>
                <c:pt idx="1535">
                  <c:v>0.24602273021023996</c:v>
                </c:pt>
                <c:pt idx="1536">
                  <c:v>0.25424246046236931</c:v>
                </c:pt>
                <c:pt idx="1537">
                  <c:v>0.2310996839904767</c:v>
                </c:pt>
                <c:pt idx="1538">
                  <c:v>0.20897636337521858</c:v>
                </c:pt>
                <c:pt idx="1539">
                  <c:v>0.20828985573015216</c:v>
                </c:pt>
                <c:pt idx="1540">
                  <c:v>0.20190737675239462</c:v>
                </c:pt>
                <c:pt idx="1541">
                  <c:v>0.21827123259548614</c:v>
                </c:pt>
                <c:pt idx="1542">
                  <c:v>0.21383214155704869</c:v>
                </c:pt>
                <c:pt idx="1543">
                  <c:v>0.24918463887861125</c:v>
                </c:pt>
                <c:pt idx="1544">
                  <c:v>0.28485350942505078</c:v>
                </c:pt>
                <c:pt idx="1545">
                  <c:v>0.14543436709490781</c:v>
                </c:pt>
                <c:pt idx="1546">
                  <c:v>0.12567817308320783</c:v>
                </c:pt>
                <c:pt idx="1547">
                  <c:v>0.18369768064255046</c:v>
                </c:pt>
                <c:pt idx="1548">
                  <c:v>0.17106195467568427</c:v>
                </c:pt>
                <c:pt idx="1549">
                  <c:v>0.27077870526398889</c:v>
                </c:pt>
                <c:pt idx="1550">
                  <c:v>0.28947465377358111</c:v>
                </c:pt>
                <c:pt idx="1551">
                  <c:v>0.31143375931885076</c:v>
                </c:pt>
                <c:pt idx="1552">
                  <c:v>0.3470971018403457</c:v>
                </c:pt>
                <c:pt idx="1553">
                  <c:v>0.34414324108975125</c:v>
                </c:pt>
                <c:pt idx="1554">
                  <c:v>0.32475193682130049</c:v>
                </c:pt>
                <c:pt idx="1555">
                  <c:v>0.32369917224663264</c:v>
                </c:pt>
                <c:pt idx="1556">
                  <c:v>0.31300264557451757</c:v>
                </c:pt>
                <c:pt idx="1557">
                  <c:v>0.33099026667916837</c:v>
                </c:pt>
                <c:pt idx="1558">
                  <c:v>0.29945032122232335</c:v>
                </c:pt>
                <c:pt idx="1559">
                  <c:v>0.25755317381949389</c:v>
                </c:pt>
                <c:pt idx="1560">
                  <c:v>0.25114161713374938</c:v>
                </c:pt>
                <c:pt idx="1561">
                  <c:v>0.24265427506154508</c:v>
                </c:pt>
                <c:pt idx="1562">
                  <c:v>0.22112103671559419</c:v>
                </c:pt>
                <c:pt idx="1563">
                  <c:v>0.22336053945611592</c:v>
                </c:pt>
                <c:pt idx="1564">
                  <c:v>0.24167261740038751</c:v>
                </c:pt>
                <c:pt idx="1565">
                  <c:v>0.24904488344224704</c:v>
                </c:pt>
                <c:pt idx="1566">
                  <c:v>0.26746164550995816</c:v>
                </c:pt>
                <c:pt idx="1567">
                  <c:v>0.29550556406379397</c:v>
                </c:pt>
                <c:pt idx="1568">
                  <c:v>0.29071439030153773</c:v>
                </c:pt>
                <c:pt idx="1569">
                  <c:v>0.22483959332342299</c:v>
                </c:pt>
                <c:pt idx="1570">
                  <c:v>0.2085332436785611</c:v>
                </c:pt>
                <c:pt idx="1571">
                  <c:v>0.17129986523349283</c:v>
                </c:pt>
                <c:pt idx="1572">
                  <c:v>0.21862807173168802</c:v>
                </c:pt>
                <c:pt idx="1573">
                  <c:v>0.29422344520974258</c:v>
                </c:pt>
                <c:pt idx="1574">
                  <c:v>0.31038481667495521</c:v>
                </c:pt>
                <c:pt idx="1575">
                  <c:v>0.3491195597093486</c:v>
                </c:pt>
                <c:pt idx="1576">
                  <c:v>0.3331125723281253</c:v>
                </c:pt>
                <c:pt idx="1577">
                  <c:v>0.37435902091357187</c:v>
                </c:pt>
                <c:pt idx="1578">
                  <c:v>0.36695837739501724</c:v>
                </c:pt>
                <c:pt idx="1579">
                  <c:v>0.36826811254388819</c:v>
                </c:pt>
                <c:pt idx="1580">
                  <c:v>0.36395330557578176</c:v>
                </c:pt>
                <c:pt idx="1581">
                  <c:v>0.33577181012050616</c:v>
                </c:pt>
                <c:pt idx="1582">
                  <c:v>0.35530067546590721</c:v>
                </c:pt>
                <c:pt idx="1583">
                  <c:v>0.29774294967912146</c:v>
                </c:pt>
                <c:pt idx="1584">
                  <c:v>0.30497782947481999</c:v>
                </c:pt>
                <c:pt idx="1585">
                  <c:v>0.27502294775275871</c:v>
                </c:pt>
                <c:pt idx="1586">
                  <c:v>0.25678858277441868</c:v>
                </c:pt>
                <c:pt idx="1587">
                  <c:v>0.26295695189920792</c:v>
                </c:pt>
                <c:pt idx="1588">
                  <c:v>0.25845452542555464</c:v>
                </c:pt>
                <c:pt idx="1589">
                  <c:v>0.28976366956864386</c:v>
                </c:pt>
                <c:pt idx="1590">
                  <c:v>0.2578853047841328</c:v>
                </c:pt>
                <c:pt idx="1591">
                  <c:v>0.28702997306527789</c:v>
                </c:pt>
                <c:pt idx="1592">
                  <c:v>0.28941721465870224</c:v>
                </c:pt>
                <c:pt idx="1593">
                  <c:v>0.19144902651522733</c:v>
                </c:pt>
                <c:pt idx="1594">
                  <c:v>0.18789467223687722</c:v>
                </c:pt>
                <c:pt idx="1595">
                  <c:v>0.23739348444184066</c:v>
                </c:pt>
                <c:pt idx="1596">
                  <c:v>0.28316559906941707</c:v>
                </c:pt>
                <c:pt idx="1597">
                  <c:v>0.33322274053827017</c:v>
                </c:pt>
                <c:pt idx="1598">
                  <c:v>0.33639318412374014</c:v>
                </c:pt>
                <c:pt idx="1599">
                  <c:v>0.34746443439229618</c:v>
                </c:pt>
                <c:pt idx="1600">
                  <c:v>0.3926891864132584</c:v>
                </c:pt>
                <c:pt idx="1601">
                  <c:v>0.44697763841271226</c:v>
                </c:pt>
                <c:pt idx="1602">
                  <c:v>0.38770523582853167</c:v>
                </c:pt>
                <c:pt idx="1603">
                  <c:v>0.38412302125493036</c:v>
                </c:pt>
                <c:pt idx="1604">
                  <c:v>0.37105559836848662</c:v>
                </c:pt>
                <c:pt idx="1605">
                  <c:v>0.3661458085055404</c:v>
                </c:pt>
                <c:pt idx="1606">
                  <c:v>0.3204768211339829</c:v>
                </c:pt>
                <c:pt idx="1607">
                  <c:v>0.33902882216034802</c:v>
                </c:pt>
                <c:pt idx="1608">
                  <c:v>0.32014848873563462</c:v>
                </c:pt>
                <c:pt idx="1609">
                  <c:v>0.28871305684741738</c:v>
                </c:pt>
                <c:pt idx="1610">
                  <c:v>0.29607699367463014</c:v>
                </c:pt>
                <c:pt idx="1611">
                  <c:v>0.29256056261288421</c:v>
                </c:pt>
                <c:pt idx="1612">
                  <c:v>0.2974228248442698</c:v>
                </c:pt>
                <c:pt idx="1613">
                  <c:v>0.30676862669298438</c:v>
                </c:pt>
                <c:pt idx="1614">
                  <c:v>0.31232784591096585</c:v>
                </c:pt>
                <c:pt idx="1615">
                  <c:v>0.31722743781751805</c:v>
                </c:pt>
                <c:pt idx="1616">
                  <c:v>0.31450940622172024</c:v>
                </c:pt>
                <c:pt idx="1617">
                  <c:v>0.31030040639569434</c:v>
                </c:pt>
                <c:pt idx="1618">
                  <c:v>0.28154660078219373</c:v>
                </c:pt>
                <c:pt idx="1619">
                  <c:v>0.2875127447510426</c:v>
                </c:pt>
                <c:pt idx="1620">
                  <c:v>0.34459767682729048</c:v>
                </c:pt>
                <c:pt idx="1621">
                  <c:v>0.39371511049168206</c:v>
                </c:pt>
                <c:pt idx="1622">
                  <c:v>0.42395102984012273</c:v>
                </c:pt>
                <c:pt idx="1623">
                  <c:v>0.44243232932159471</c:v>
                </c:pt>
                <c:pt idx="1624">
                  <c:v>0.41867641176788806</c:v>
                </c:pt>
                <c:pt idx="1625">
                  <c:v>0.41488765682679402</c:v>
                </c:pt>
                <c:pt idx="1626">
                  <c:v>0.43857453745170688</c:v>
                </c:pt>
                <c:pt idx="1627">
                  <c:v>0.46147613887379674</c:v>
                </c:pt>
                <c:pt idx="1628">
                  <c:v>0.43184654462869998</c:v>
                </c:pt>
                <c:pt idx="1629">
                  <c:v>0.40848936076856246</c:v>
                </c:pt>
                <c:pt idx="1630">
                  <c:v>0.38290040712403484</c:v>
                </c:pt>
                <c:pt idx="1631">
                  <c:v>0.34074196501058662</c:v>
                </c:pt>
                <c:pt idx="1632">
                  <c:v>0.32421293620803016</c:v>
                </c:pt>
                <c:pt idx="1633">
                  <c:v>0.30913262453213991</c:v>
                </c:pt>
                <c:pt idx="1634">
                  <c:v>0.3045928407600979</c:v>
                </c:pt>
                <c:pt idx="1635">
                  <c:v>0.32324924693032497</c:v>
                </c:pt>
                <c:pt idx="1636">
                  <c:v>0.29743727200819103</c:v>
                </c:pt>
                <c:pt idx="1637">
                  <c:v>0.29400324155399393</c:v>
                </c:pt>
                <c:pt idx="1638">
                  <c:v>0.32348405664478741</c:v>
                </c:pt>
                <c:pt idx="1639">
                  <c:v>0.33350717970193261</c:v>
                </c:pt>
                <c:pt idx="1640">
                  <c:v>0.32935117412822595</c:v>
                </c:pt>
                <c:pt idx="1641">
                  <c:v>0.30064430706673928</c:v>
                </c:pt>
                <c:pt idx="1642">
                  <c:v>0.31517231150791342</c:v>
                </c:pt>
                <c:pt idx="1643">
                  <c:v>0.32238051268475842</c:v>
                </c:pt>
                <c:pt idx="1644">
                  <c:v>0.31528811352555558</c:v>
                </c:pt>
                <c:pt idx="1645">
                  <c:v>0.3999021559957992</c:v>
                </c:pt>
                <c:pt idx="1646">
                  <c:v>0.40865962052355398</c:v>
                </c:pt>
                <c:pt idx="1647">
                  <c:v>0.44212980524754336</c:v>
                </c:pt>
                <c:pt idx="1648">
                  <c:v>0.44444773893577622</c:v>
                </c:pt>
                <c:pt idx="1649">
                  <c:v>0.38759326896241297</c:v>
                </c:pt>
                <c:pt idx="1650">
                  <c:v>0.40356150293749599</c:v>
                </c:pt>
                <c:pt idx="1651">
                  <c:v>0.40496846455981472</c:v>
                </c:pt>
                <c:pt idx="1652">
                  <c:v>0.39040615485089641</c:v>
                </c:pt>
                <c:pt idx="1653">
                  <c:v>0.36729835509180342</c:v>
                </c:pt>
                <c:pt idx="1654">
                  <c:v>0.32992178727744587</c:v>
                </c:pt>
                <c:pt idx="1655">
                  <c:v>0.31900590882890273</c:v>
                </c:pt>
                <c:pt idx="1656">
                  <c:v>0.28759099718624326</c:v>
                </c:pt>
                <c:pt idx="1657">
                  <c:v>0.2773262007067972</c:v>
                </c:pt>
                <c:pt idx="1658">
                  <c:v>0.26595157164612604</c:v>
                </c:pt>
                <c:pt idx="1659">
                  <c:v>0.28252180403851285</c:v>
                </c:pt>
                <c:pt idx="1660">
                  <c:v>0.26097390792533992</c:v>
                </c:pt>
                <c:pt idx="1661">
                  <c:v>0.26889979259291408</c:v>
                </c:pt>
                <c:pt idx="1662">
                  <c:v>0.27743815082462142</c:v>
                </c:pt>
                <c:pt idx="1663">
                  <c:v>0.32259233625831429</c:v>
                </c:pt>
                <c:pt idx="1664">
                  <c:v>0.2987847173993739</c:v>
                </c:pt>
                <c:pt idx="1665">
                  <c:v>0.22154131411033651</c:v>
                </c:pt>
                <c:pt idx="1666">
                  <c:v>0.21444476218143474</c:v>
                </c:pt>
                <c:pt idx="1667">
                  <c:v>0.2181245992827118</c:v>
                </c:pt>
                <c:pt idx="1668">
                  <c:v>0.23584897673339172</c:v>
                </c:pt>
                <c:pt idx="1669">
                  <c:v>0.29817547671861033</c:v>
                </c:pt>
                <c:pt idx="1670">
                  <c:v>0.29594229605675126</c:v>
                </c:pt>
                <c:pt idx="1671">
                  <c:v>0.3015023227985032</c:v>
                </c:pt>
                <c:pt idx="1672">
                  <c:v>0.3293288243808003</c:v>
                </c:pt>
                <c:pt idx="1673">
                  <c:v>0.33597400060235277</c:v>
                </c:pt>
                <c:pt idx="1674">
                  <c:v>0.38090269339383764</c:v>
                </c:pt>
                <c:pt idx="1675">
                  <c:v>0.37731560836466049</c:v>
                </c:pt>
                <c:pt idx="1676">
                  <c:v>0.34874366569747295</c:v>
                </c:pt>
                <c:pt idx="1677">
                  <c:v>0.33802656049232982</c:v>
                </c:pt>
                <c:pt idx="1678">
                  <c:v>0.28846318044799474</c:v>
                </c:pt>
                <c:pt idx="1679">
                  <c:v>0.27574451040925163</c:v>
                </c:pt>
                <c:pt idx="1680">
                  <c:v>0.27039306811324326</c:v>
                </c:pt>
                <c:pt idx="1681">
                  <c:v>0.25554820974741599</c:v>
                </c:pt>
                <c:pt idx="1682">
                  <c:v>0.24959954899450143</c:v>
                </c:pt>
                <c:pt idx="1683">
                  <c:v>0.2463000453647414</c:v>
                </c:pt>
                <c:pt idx="1684">
                  <c:v>0.24169666055606445</c:v>
                </c:pt>
                <c:pt idx="1685">
                  <c:v>0.26761017300447204</c:v>
                </c:pt>
                <c:pt idx="1686">
                  <c:v>0.28365106737353285</c:v>
                </c:pt>
                <c:pt idx="1687">
                  <c:v>0.32497230257410381</c:v>
                </c:pt>
                <c:pt idx="1688">
                  <c:v>0.27622615408227374</c:v>
                </c:pt>
                <c:pt idx="1689">
                  <c:v>0.2164607028118333</c:v>
                </c:pt>
                <c:pt idx="1690">
                  <c:v>0.19829578066769868</c:v>
                </c:pt>
                <c:pt idx="1691">
                  <c:v>0.18707560977047993</c:v>
                </c:pt>
                <c:pt idx="1692">
                  <c:v>0.18886582113489542</c:v>
                </c:pt>
                <c:pt idx="1693">
                  <c:v>0.24936504232062703</c:v>
                </c:pt>
                <c:pt idx="1694">
                  <c:v>0.26286248157996089</c:v>
                </c:pt>
                <c:pt idx="1695">
                  <c:v>0.29159591519868294</c:v>
                </c:pt>
                <c:pt idx="1696">
                  <c:v>0.28882461689430194</c:v>
                </c:pt>
                <c:pt idx="1697">
                  <c:v>0.31983983226294532</c:v>
                </c:pt>
                <c:pt idx="1698">
                  <c:v>0.32157016016244744</c:v>
                </c:pt>
                <c:pt idx="1699">
                  <c:v>0.301860039876931</c:v>
                </c:pt>
                <c:pt idx="1700">
                  <c:v>0.29644170207611825</c:v>
                </c:pt>
                <c:pt idx="1701">
                  <c:v>0.27857199330456028</c:v>
                </c:pt>
                <c:pt idx="1702">
                  <c:v>0.24273901603390247</c:v>
                </c:pt>
                <c:pt idx="1703">
                  <c:v>0.22378649046162552</c:v>
                </c:pt>
                <c:pt idx="1704">
                  <c:v>0.22353743027024042</c:v>
                </c:pt>
                <c:pt idx="1705">
                  <c:v>0.1964205511385225</c:v>
                </c:pt>
                <c:pt idx="1706">
                  <c:v>0.18125803599374202</c:v>
                </c:pt>
                <c:pt idx="1707">
                  <c:v>0.19509257917913991</c:v>
                </c:pt>
                <c:pt idx="1708">
                  <c:v>0.18069890362785088</c:v>
                </c:pt>
                <c:pt idx="1709">
                  <c:v>0.19928005985487979</c:v>
                </c:pt>
                <c:pt idx="1710">
                  <c:v>0.21349786929286349</c:v>
                </c:pt>
                <c:pt idx="1711">
                  <c:v>0.26393145843268467</c:v>
                </c:pt>
                <c:pt idx="1712">
                  <c:v>0.23098286476051211</c:v>
                </c:pt>
                <c:pt idx="1713">
                  <c:v>0.1780363712250177</c:v>
                </c:pt>
                <c:pt idx="1714">
                  <c:v>0.15744330240661608</c:v>
                </c:pt>
                <c:pt idx="1715">
                  <c:v>0.15967412158331631</c:v>
                </c:pt>
                <c:pt idx="1716">
                  <c:v>0.16991187602328645</c:v>
                </c:pt>
                <c:pt idx="1717">
                  <c:v>0.22940232345277661</c:v>
                </c:pt>
                <c:pt idx="1718">
                  <c:v>0.25362693757349469</c:v>
                </c:pt>
                <c:pt idx="1719">
                  <c:v>0.2563322092397044</c:v>
                </c:pt>
                <c:pt idx="1720">
                  <c:v>0.30420847156804348</c:v>
                </c:pt>
                <c:pt idx="1721">
                  <c:v>0.29754846921652184</c:v>
                </c:pt>
                <c:pt idx="1722">
                  <c:v>0.28896402359421508</c:v>
                </c:pt>
                <c:pt idx="1723">
                  <c:v>0.29429391147907463</c:v>
                </c:pt>
                <c:pt idx="1724">
                  <c:v>0.29149484455188523</c:v>
                </c:pt>
                <c:pt idx="1725">
                  <c:v>0.30418886281740859</c:v>
                </c:pt>
                <c:pt idx="1726">
                  <c:v>0.26089111132249343</c:v>
                </c:pt>
                <c:pt idx="1727">
                  <c:v>0.24963034596431297</c:v>
                </c:pt>
                <c:pt idx="1728">
                  <c:v>0.24091993446901991</c:v>
                </c:pt>
                <c:pt idx="1729">
                  <c:v>0.20673153071524847</c:v>
                </c:pt>
                <c:pt idx="1730">
                  <c:v>0.19882144663977888</c:v>
                </c:pt>
                <c:pt idx="1731">
                  <c:v>0.19353671845861903</c:v>
                </c:pt>
                <c:pt idx="1732">
                  <c:v>0.1949397071698529</c:v>
                </c:pt>
                <c:pt idx="1733">
                  <c:v>0.21144530139187284</c:v>
                </c:pt>
                <c:pt idx="1734">
                  <c:v>0.24062671810971636</c:v>
                </c:pt>
                <c:pt idx="1735">
                  <c:v>0.26701080916403303</c:v>
                </c:pt>
                <c:pt idx="1736">
                  <c:v>0.23156052345646533</c:v>
                </c:pt>
                <c:pt idx="1737">
                  <c:v>0.19790955753601341</c:v>
                </c:pt>
                <c:pt idx="1738">
                  <c:v>0.15664547950774055</c:v>
                </c:pt>
                <c:pt idx="1739">
                  <c:v>0.15168395391489634</c:v>
                </c:pt>
                <c:pt idx="1740">
                  <c:v>0.1813367207206468</c:v>
                </c:pt>
                <c:pt idx="1741">
                  <c:v>0.22405023572258079</c:v>
                </c:pt>
                <c:pt idx="1742">
                  <c:v>0.23966135720550913</c:v>
                </c:pt>
                <c:pt idx="1743">
                  <c:v>0.26724151852813866</c:v>
                </c:pt>
                <c:pt idx="1744">
                  <c:v>0.33036343143614399</c:v>
                </c:pt>
                <c:pt idx="1745">
                  <c:v>0.30500533248372685</c:v>
                </c:pt>
                <c:pt idx="1746">
                  <c:v>0.31763077568513537</c:v>
                </c:pt>
                <c:pt idx="1747">
                  <c:v>0.28447289896525907</c:v>
                </c:pt>
                <c:pt idx="1748">
                  <c:v>0.2849317722892093</c:v>
                </c:pt>
                <c:pt idx="1749">
                  <c:v>0.27854010789444211</c:v>
                </c:pt>
                <c:pt idx="1750">
                  <c:v>0.23791042839679033</c:v>
                </c:pt>
                <c:pt idx="1751">
                  <c:v>0.24049151458455384</c:v>
                </c:pt>
                <c:pt idx="1752">
                  <c:v>0.22122964793498642</c:v>
                </c:pt>
                <c:pt idx="1753">
                  <c:v>0.2040207091604726</c:v>
                </c:pt>
                <c:pt idx="1754">
                  <c:v>0.20611958621562176</c:v>
                </c:pt>
                <c:pt idx="1755">
                  <c:v>0.19923715997518504</c:v>
                </c:pt>
                <c:pt idx="1756">
                  <c:v>0.17876324916809039</c:v>
                </c:pt>
                <c:pt idx="1757">
                  <c:v>0.1854682013468418</c:v>
                </c:pt>
                <c:pt idx="1758">
                  <c:v>0.21401289921634487</c:v>
                </c:pt>
                <c:pt idx="1759">
                  <c:v>0.24937741608872616</c:v>
                </c:pt>
                <c:pt idx="1760">
                  <c:v>0.22997390602022616</c:v>
                </c:pt>
                <c:pt idx="1761">
                  <c:v>0.15475199230211373</c:v>
                </c:pt>
                <c:pt idx="1762">
                  <c:v>0.15881173734978116</c:v>
                </c:pt>
                <c:pt idx="1763">
                  <c:v>0.15966190468959823</c:v>
                </c:pt>
                <c:pt idx="1764">
                  <c:v>0.22001107006936149</c:v>
                </c:pt>
                <c:pt idx="1765">
                  <c:v>0.25585909094010989</c:v>
                </c:pt>
                <c:pt idx="1766">
                  <c:v>0.23192118316145038</c:v>
                </c:pt>
                <c:pt idx="1767">
                  <c:v>0.26794667622468071</c:v>
                </c:pt>
                <c:pt idx="1768">
                  <c:v>0.29567067374012318</c:v>
                </c:pt>
                <c:pt idx="1769">
                  <c:v>0.27788927629003124</c:v>
                </c:pt>
                <c:pt idx="1770">
                  <c:v>0.31488732491108862</c:v>
                </c:pt>
                <c:pt idx="1771">
                  <c:v>0.27827466532192618</c:v>
                </c:pt>
                <c:pt idx="1772">
                  <c:v>0.28866461892228518</c:v>
                </c:pt>
                <c:pt idx="1773">
                  <c:v>0.22765540244057234</c:v>
                </c:pt>
                <c:pt idx="1774">
                  <c:v>0.23308571243879969</c:v>
                </c:pt>
                <c:pt idx="1775">
                  <c:v>0.23432690766890316</c:v>
                </c:pt>
                <c:pt idx="1776">
                  <c:v>0.24351355141596884</c:v>
                </c:pt>
                <c:pt idx="1777">
                  <c:v>0.19866338145370938</c:v>
                </c:pt>
                <c:pt idx="1778">
                  <c:v>0.17789705884954538</c:v>
                </c:pt>
                <c:pt idx="1779">
                  <c:v>0.17506102709514368</c:v>
                </c:pt>
                <c:pt idx="1780">
                  <c:v>0.16313499983127569</c:v>
                </c:pt>
                <c:pt idx="1781">
                  <c:v>0.17584770013519377</c:v>
                </c:pt>
                <c:pt idx="1782">
                  <c:v>0.20431722396716454</c:v>
                </c:pt>
                <c:pt idx="1783">
                  <c:v>0.20967774422146232</c:v>
                </c:pt>
                <c:pt idx="1784">
                  <c:v>0.18825711323644417</c:v>
                </c:pt>
                <c:pt idx="1785">
                  <c:v>0.16316460910254402</c:v>
                </c:pt>
                <c:pt idx="1786">
                  <c:v>0.12507684408266401</c:v>
                </c:pt>
                <c:pt idx="1787">
                  <c:v>0.15399078604532662</c:v>
                </c:pt>
                <c:pt idx="1788">
                  <c:v>0.1868218703616269</c:v>
                </c:pt>
                <c:pt idx="1789">
                  <c:v>0.23334803031604284</c:v>
                </c:pt>
                <c:pt idx="1790">
                  <c:v>0.26320925429758146</c:v>
                </c:pt>
                <c:pt idx="1791">
                  <c:v>0.27223078939677836</c:v>
                </c:pt>
                <c:pt idx="1792">
                  <c:v>0.26144826234796675</c:v>
                </c:pt>
                <c:pt idx="1793">
                  <c:v>0.29214160908902492</c:v>
                </c:pt>
                <c:pt idx="1794">
                  <c:v>0.30862425034692365</c:v>
                </c:pt>
                <c:pt idx="1795">
                  <c:v>0.25498348914169677</c:v>
                </c:pt>
                <c:pt idx="1796">
                  <c:v>0.26131449833900566</c:v>
                </c:pt>
                <c:pt idx="1797">
                  <c:v>0.23323932133987127</c:v>
                </c:pt>
                <c:pt idx="1798">
                  <c:v>0.24124535261402197</c:v>
                </c:pt>
                <c:pt idx="1799">
                  <c:v>0.2178979911695674</c:v>
                </c:pt>
                <c:pt idx="1800">
                  <c:v>0.20009149384817729</c:v>
                </c:pt>
                <c:pt idx="1801">
                  <c:v>0.17557772790626625</c:v>
                </c:pt>
                <c:pt idx="1802">
                  <c:v>0.16113559484777457</c:v>
                </c:pt>
                <c:pt idx="1803">
                  <c:v>0.17625997529505036</c:v>
                </c:pt>
                <c:pt idx="1804">
                  <c:v>0.17334780950624326</c:v>
                </c:pt>
                <c:pt idx="1805">
                  <c:v>0.16761293192951224</c:v>
                </c:pt>
                <c:pt idx="1806">
                  <c:v>0.19347297748428907</c:v>
                </c:pt>
                <c:pt idx="1807">
                  <c:v>0.1983628301068639</c:v>
                </c:pt>
                <c:pt idx="1808">
                  <c:v>0.17876894716146002</c:v>
                </c:pt>
                <c:pt idx="1809">
                  <c:v>0.15312452535164989</c:v>
                </c:pt>
                <c:pt idx="1810">
                  <c:v>0.15653595207480347</c:v>
                </c:pt>
                <c:pt idx="1811">
                  <c:v>0.17253228181888658</c:v>
                </c:pt>
                <c:pt idx="1812">
                  <c:v>0.18337947182734335</c:v>
                </c:pt>
                <c:pt idx="1813">
                  <c:v>0.22870027797143841</c:v>
                </c:pt>
                <c:pt idx="1814">
                  <c:v>0.26716321687929023</c:v>
                </c:pt>
                <c:pt idx="1815">
                  <c:v>0.2804354035985625</c:v>
                </c:pt>
                <c:pt idx="1816">
                  <c:v>0.3054353765306459</c:v>
                </c:pt>
                <c:pt idx="1817">
                  <c:v>0.27476103452342665</c:v>
                </c:pt>
                <c:pt idx="1818">
                  <c:v>0.28366695311701468</c:v>
                </c:pt>
                <c:pt idx="1819">
                  <c:v>0.34088115015911874</c:v>
                </c:pt>
                <c:pt idx="1820">
                  <c:v>0.29567116359513773</c:v>
                </c:pt>
                <c:pt idx="1821">
                  <c:v>0.24627677121736405</c:v>
                </c:pt>
                <c:pt idx="1822">
                  <c:v>0.2204515601041861</c:v>
                </c:pt>
                <c:pt idx="1823">
                  <c:v>0.21665001883124302</c:v>
                </c:pt>
                <c:pt idx="1824">
                  <c:v>0.18879467462518229</c:v>
                </c:pt>
                <c:pt idx="1825">
                  <c:v>0.17926932214096536</c:v>
                </c:pt>
                <c:pt idx="1826">
                  <c:v>0.16312291236037144</c:v>
                </c:pt>
                <c:pt idx="1827">
                  <c:v>0.16693497638832758</c:v>
                </c:pt>
                <c:pt idx="1828">
                  <c:v>0.1737483477448076</c:v>
                </c:pt>
                <c:pt idx="1829">
                  <c:v>0.17594815012102699</c:v>
                </c:pt>
                <c:pt idx="1830">
                  <c:v>0.20417182312418106</c:v>
                </c:pt>
                <c:pt idx="1831">
                  <c:v>0.2486983981608725</c:v>
                </c:pt>
                <c:pt idx="1832">
                  <c:v>0.20280348269665838</c:v>
                </c:pt>
                <c:pt idx="1833">
                  <c:v>0.10278233483180665</c:v>
                </c:pt>
                <c:pt idx="1834">
                  <c:v>6.1650613222133499E-2</c:v>
                </c:pt>
                <c:pt idx="1835">
                  <c:v>5.7697840505885625E-2</c:v>
                </c:pt>
                <c:pt idx="1836">
                  <c:v>0.11246887171625708</c:v>
                </c:pt>
                <c:pt idx="1837">
                  <c:v>0.17691969071111616</c:v>
                </c:pt>
                <c:pt idx="1838">
                  <c:v>0.21770492325730659</c:v>
                </c:pt>
                <c:pt idx="1839">
                  <c:v>0.24682316625774101</c:v>
                </c:pt>
                <c:pt idx="1840">
                  <c:v>0.30400381849828756</c:v>
                </c:pt>
                <c:pt idx="1841">
                  <c:v>0.32269903221197671</c:v>
                </c:pt>
                <c:pt idx="1842">
                  <c:v>0.32907432260507286</c:v>
                </c:pt>
                <c:pt idx="1843">
                  <c:v>0.27200043983548661</c:v>
                </c:pt>
                <c:pt idx="1844">
                  <c:v>0.27342987596454144</c:v>
                </c:pt>
                <c:pt idx="1845">
                  <c:v>0.26556534079298305</c:v>
                </c:pt>
                <c:pt idx="1846">
                  <c:v>0.24532897269498596</c:v>
                </c:pt>
                <c:pt idx="1847">
                  <c:v>0.22594178789445274</c:v>
                </c:pt>
                <c:pt idx="1848">
                  <c:v>0.21141648621197445</c:v>
                </c:pt>
                <c:pt idx="1849">
                  <c:v>0.18138437479451985</c:v>
                </c:pt>
                <c:pt idx="1850">
                  <c:v>0.18276932218749964</c:v>
                </c:pt>
                <c:pt idx="1851">
                  <c:v>0.17769815034109088</c:v>
                </c:pt>
                <c:pt idx="1852">
                  <c:v>0.17207542233861997</c:v>
                </c:pt>
                <c:pt idx="1853">
                  <c:v>0.198227654521238</c:v>
                </c:pt>
                <c:pt idx="1854">
                  <c:v>0.21094732339310532</c:v>
                </c:pt>
                <c:pt idx="1855">
                  <c:v>0.24984911361059717</c:v>
                </c:pt>
                <c:pt idx="1856">
                  <c:v>0.1891209343658663</c:v>
                </c:pt>
                <c:pt idx="1857">
                  <c:v>0.13725030458499332</c:v>
                </c:pt>
                <c:pt idx="1858">
                  <c:v>9.8806902921060535E-2</c:v>
                </c:pt>
                <c:pt idx="1859">
                  <c:v>9.0396720114122198E-2</c:v>
                </c:pt>
                <c:pt idx="1860">
                  <c:v>0.12273301995067301</c:v>
                </c:pt>
                <c:pt idx="1861">
                  <c:v>0.18607729141539098</c:v>
                </c:pt>
                <c:pt idx="1862">
                  <c:v>0.22432343788541395</c:v>
                </c:pt>
                <c:pt idx="1863">
                  <c:v>0.29639899023466465</c:v>
                </c:pt>
                <c:pt idx="1864">
                  <c:v>0.33977317907464949</c:v>
                </c:pt>
                <c:pt idx="1865">
                  <c:v>0.33035604064330987</c:v>
                </c:pt>
                <c:pt idx="1866">
                  <c:v>0.31790711471920563</c:v>
                </c:pt>
                <c:pt idx="1867">
                  <c:v>0.29415394716779752</c:v>
                </c:pt>
                <c:pt idx="1868">
                  <c:v>0.29863350235223873</c:v>
                </c:pt>
                <c:pt idx="1869">
                  <c:v>0.26759166229708037</c:v>
                </c:pt>
                <c:pt idx="1870">
                  <c:v>0.262814705646566</c:v>
                </c:pt>
                <c:pt idx="1871">
                  <c:v>0.22960047333122743</c:v>
                </c:pt>
                <c:pt idx="1872">
                  <c:v>0.20467058008801087</c:v>
                </c:pt>
                <c:pt idx="1873">
                  <c:v>0.17942227277659081</c:v>
                </c:pt>
                <c:pt idx="1874">
                  <c:v>0.18215115515947408</c:v>
                </c:pt>
                <c:pt idx="1875">
                  <c:v>0.18491152394573068</c:v>
                </c:pt>
                <c:pt idx="1876">
                  <c:v>0.1732755560408463</c:v>
                </c:pt>
                <c:pt idx="1877">
                  <c:v>0.19227700741372866</c:v>
                </c:pt>
                <c:pt idx="1878">
                  <c:v>0.21382791465440534</c:v>
                </c:pt>
                <c:pt idx="1879">
                  <c:v>0.24391611126093918</c:v>
                </c:pt>
                <c:pt idx="1880">
                  <c:v>0.22512413860197492</c:v>
                </c:pt>
                <c:pt idx="1881">
                  <c:v>0.1168053025962465</c:v>
                </c:pt>
                <c:pt idx="1882">
                  <c:v>9.2908676561340039E-2</c:v>
                </c:pt>
                <c:pt idx="1883">
                  <c:v>0.14217831290768124</c:v>
                </c:pt>
                <c:pt idx="1884">
                  <c:v>0.12183537893151565</c:v>
                </c:pt>
                <c:pt idx="1885">
                  <c:v>0.19470988235062062</c:v>
                </c:pt>
                <c:pt idx="1886">
                  <c:v>0.21478859985246221</c:v>
                </c:pt>
                <c:pt idx="1887">
                  <c:v>0.19554634831656414</c:v>
                </c:pt>
                <c:pt idx="1888">
                  <c:v>0.23996657888683445</c:v>
                </c:pt>
                <c:pt idx="1889">
                  <c:v>0.23977927859313841</c:v>
                </c:pt>
                <c:pt idx="1890">
                  <c:v>0.27047626085742471</c:v>
                </c:pt>
                <c:pt idx="1891">
                  <c:v>0.27528978375452717</c:v>
                </c:pt>
                <c:pt idx="1892">
                  <c:v>0.26714340370874134</c:v>
                </c:pt>
                <c:pt idx="1893">
                  <c:v>0.23727182337351355</c:v>
                </c:pt>
                <c:pt idx="1894">
                  <c:v>0.26011565325184571</c:v>
                </c:pt>
                <c:pt idx="1895">
                  <c:v>0.22927473926489406</c:v>
                </c:pt>
                <c:pt idx="1896">
                  <c:v>0.20168897620575002</c:v>
                </c:pt>
                <c:pt idx="1897">
                  <c:v>0.19075885408865673</c:v>
                </c:pt>
                <c:pt idx="1898">
                  <c:v>0.19262419628296373</c:v>
                </c:pt>
                <c:pt idx="1899">
                  <c:v>0.17500946241589252</c:v>
                </c:pt>
                <c:pt idx="1900">
                  <c:v>0.18516758113441961</c:v>
                </c:pt>
                <c:pt idx="1901">
                  <c:v>0.19068579323158691</c:v>
                </c:pt>
                <c:pt idx="1902">
                  <c:v>0.19167127421933711</c:v>
                </c:pt>
                <c:pt idx="1903">
                  <c:v>3.769040442164437E-3</c:v>
                </c:pt>
                <c:pt idx="1904">
                  <c:v>-4.8579021552909024E-2</c:v>
                </c:pt>
                <c:pt idx="1905">
                  <c:v>-0.10735975587064542</c:v>
                </c:pt>
                <c:pt idx="1906">
                  <c:v>-0.1431065669249437</c:v>
                </c:pt>
                <c:pt idx="1907">
                  <c:v>-0.14700662414589757</c:v>
                </c:pt>
                <c:pt idx="1908">
                  <c:v>-0.11544603823626165</c:v>
                </c:pt>
                <c:pt idx="1909">
                  <c:v>-2.9932272503904105E-2</c:v>
                </c:pt>
                <c:pt idx="1910">
                  <c:v>0.40960828514313519</c:v>
                </c:pt>
                <c:pt idx="1911">
                  <c:v>0.34660931789279592</c:v>
                </c:pt>
                <c:pt idx="1912">
                  <c:v>0.30556146475339402</c:v>
                </c:pt>
                <c:pt idx="1913">
                  <c:v>0.32196152731596656</c:v>
                </c:pt>
                <c:pt idx="1914">
                  <c:v>0.35898936951852523</c:v>
                </c:pt>
                <c:pt idx="1915">
                  <c:v>0.31749594049838875</c:v>
                </c:pt>
                <c:pt idx="1916">
                  <c:v>0.31309701240527749</c:v>
                </c:pt>
                <c:pt idx="1917">
                  <c:v>0.28787253475765551</c:v>
                </c:pt>
                <c:pt idx="1918">
                  <c:v>0.2643559025591008</c:v>
                </c:pt>
                <c:pt idx="1919">
                  <c:v>0.25872336777892063</c:v>
                </c:pt>
                <c:pt idx="1920">
                  <c:v>0.23172083019047487</c:v>
                </c:pt>
                <c:pt idx="1921">
                  <c:v>0.20260622937184111</c:v>
                </c:pt>
                <c:pt idx="1922">
                  <c:v>0.21535949397565898</c:v>
                </c:pt>
                <c:pt idx="1923">
                  <c:v>0.20726475510981246</c:v>
                </c:pt>
                <c:pt idx="1924">
                  <c:v>0.18807615538644187</c:v>
                </c:pt>
                <c:pt idx="1925">
                  <c:v>0.19747823001979176</c:v>
                </c:pt>
                <c:pt idx="1926">
                  <c:v>0.22042505118894454</c:v>
                </c:pt>
                <c:pt idx="1927">
                  <c:v>0.27067674016302123</c:v>
                </c:pt>
                <c:pt idx="1928">
                  <c:v>0.21826555434188941</c:v>
                </c:pt>
                <c:pt idx="1929">
                  <c:v>0.1447231782578895</c:v>
                </c:pt>
                <c:pt idx="1930">
                  <c:v>0.11316604351428171</c:v>
                </c:pt>
                <c:pt idx="1931">
                  <c:v>9.4171260440688645E-2</c:v>
                </c:pt>
                <c:pt idx="1932">
                  <c:v>0.12516039342481267</c:v>
                </c:pt>
                <c:pt idx="1933">
                  <c:v>0.21307073265581622</c:v>
                </c:pt>
                <c:pt idx="1934">
                  <c:v>0.23294998369207465</c:v>
                </c:pt>
                <c:pt idx="1935">
                  <c:v>0.25369436405521123</c:v>
                </c:pt>
                <c:pt idx="1936">
                  <c:v>0.30482113181857584</c:v>
                </c:pt>
                <c:pt idx="1937">
                  <c:v>0.30774052158060539</c:v>
                </c:pt>
                <c:pt idx="1938">
                  <c:v>0.33988372380785087</c:v>
                </c:pt>
                <c:pt idx="1939">
                  <c:v>0.30928214962237671</c:v>
                </c:pt>
                <c:pt idx="1940">
                  <c:v>0.30295777766447612</c:v>
                </c:pt>
                <c:pt idx="1941">
                  <c:v>0.27535375731409001</c:v>
                </c:pt>
                <c:pt idx="1942">
                  <c:v>0.27505215949216616</c:v>
                </c:pt>
                <c:pt idx="1943">
                  <c:v>0.25474132399480992</c:v>
                </c:pt>
                <c:pt idx="1944">
                  <c:v>0.24545382485581713</c:v>
                </c:pt>
                <c:pt idx="1945">
                  <c:v>0.21420174798334987</c:v>
                </c:pt>
                <c:pt idx="1946">
                  <c:v>0.23415623734718061</c:v>
                </c:pt>
                <c:pt idx="1947">
                  <c:v>0.21822548137194914</c:v>
                </c:pt>
                <c:pt idx="1948">
                  <c:v>0.22673406337285892</c:v>
                </c:pt>
                <c:pt idx="1949">
                  <c:v>0.23603063090608606</c:v>
                </c:pt>
                <c:pt idx="1950">
                  <c:v>0.27687824666037603</c:v>
                </c:pt>
                <c:pt idx="1951">
                  <c:v>0.27402615243342621</c:v>
                </c:pt>
                <c:pt idx="1952">
                  <c:v>0.23106453896021698</c:v>
                </c:pt>
                <c:pt idx="1953">
                  <c:v>0.18266938431760399</c:v>
                </c:pt>
                <c:pt idx="1954">
                  <c:v>0.192691217583149</c:v>
                </c:pt>
                <c:pt idx="1955">
                  <c:v>0.16971006736374292</c:v>
                </c:pt>
                <c:pt idx="1956">
                  <c:v>0.17852225483621204</c:v>
                </c:pt>
                <c:pt idx="1957">
                  <c:v>0.22617893681444076</c:v>
                </c:pt>
                <c:pt idx="1958">
                  <c:v>0.28583799651452074</c:v>
                </c:pt>
                <c:pt idx="1959">
                  <c:v>0.3179048255609484</c:v>
                </c:pt>
                <c:pt idx="1960">
                  <c:v>0.28877566971518687</c:v>
                </c:pt>
                <c:pt idx="1961">
                  <c:v>0.33359036053486318</c:v>
                </c:pt>
                <c:pt idx="1962">
                  <c:v>0.36102537618406383</c:v>
                </c:pt>
                <c:pt idx="1963">
                  <c:v>0.31586569256977931</c:v>
                </c:pt>
                <c:pt idx="1964">
                  <c:v>0.34071987556282624</c:v>
                </c:pt>
                <c:pt idx="1965">
                  <c:v>0.28926704127382935</c:v>
                </c:pt>
                <c:pt idx="1966">
                  <c:v>0.30135521533970028</c:v>
                </c:pt>
                <c:pt idx="1967">
                  <c:v>0.25677079452118878</c:v>
                </c:pt>
                <c:pt idx="1968">
                  <c:v>0.23950723213732267</c:v>
                </c:pt>
                <c:pt idx="1969">
                  <c:v>0.20452106492990482</c:v>
                </c:pt>
                <c:pt idx="1970">
                  <c:v>0.21308235495121639</c:v>
                </c:pt>
                <c:pt idx="1971">
                  <c:v>0.22245873802722566</c:v>
                </c:pt>
                <c:pt idx="1972">
                  <c:v>0.19900377789703672</c:v>
                </c:pt>
                <c:pt idx="1973">
                  <c:v>0.21384117949008366</c:v>
                </c:pt>
                <c:pt idx="1974">
                  <c:v>0.22050143617815982</c:v>
                </c:pt>
                <c:pt idx="1975">
                  <c:v>0.24220820738732449</c:v>
                </c:pt>
                <c:pt idx="1976">
                  <c:v>0.15487205174684687</c:v>
                </c:pt>
                <c:pt idx="1977">
                  <c:v>0.12509882834049557</c:v>
                </c:pt>
                <c:pt idx="1978">
                  <c:v>0.11610996621458604</c:v>
                </c:pt>
                <c:pt idx="1979">
                  <c:v>0.11516374629347353</c:v>
                </c:pt>
                <c:pt idx="1980">
                  <c:v>0.19378010106646393</c:v>
                </c:pt>
                <c:pt idx="1981">
                  <c:v>0.24426245322438744</c:v>
                </c:pt>
                <c:pt idx="1982">
                  <c:v>0.28923421366004043</c:v>
                </c:pt>
                <c:pt idx="1983">
                  <c:v>0.27387773196856297</c:v>
                </c:pt>
                <c:pt idx="1984">
                  <c:v>0.30387184933453543</c:v>
                </c:pt>
                <c:pt idx="1985">
                  <c:v>0.31059841918583136</c:v>
                </c:pt>
                <c:pt idx="1986">
                  <c:v>0.33871602266702894</c:v>
                </c:pt>
                <c:pt idx="1987">
                  <c:v>0.33731673945724222</c:v>
                </c:pt>
                <c:pt idx="1988">
                  <c:v>0.33234001526629842</c:v>
                </c:pt>
                <c:pt idx="1989">
                  <c:v>0.31612021971128307</c:v>
                </c:pt>
                <c:pt idx="1990">
                  <c:v>0.30500038250542083</c:v>
                </c:pt>
                <c:pt idx="1991">
                  <c:v>0.28466951855180989</c:v>
                </c:pt>
                <c:pt idx="1992">
                  <c:v>0.27134755858053972</c:v>
                </c:pt>
                <c:pt idx="1993">
                  <c:v>0.24790129359812668</c:v>
                </c:pt>
                <c:pt idx="1994">
                  <c:v>0.21898065150496346</c:v>
                </c:pt>
                <c:pt idx="1995">
                  <c:v>0.22655693997185905</c:v>
                </c:pt>
                <c:pt idx="1996">
                  <c:v>0.23111484368123753</c:v>
                </c:pt>
                <c:pt idx="1997">
                  <c:v>0.26110490801613939</c:v>
                </c:pt>
                <c:pt idx="1998">
                  <c:v>0.26948098814581528</c:v>
                </c:pt>
                <c:pt idx="1999">
                  <c:v>0.31351877136472395</c:v>
                </c:pt>
                <c:pt idx="2000">
                  <c:v>0.25776795464278307</c:v>
                </c:pt>
                <c:pt idx="2001">
                  <c:v>0.16570821869983865</c:v>
                </c:pt>
                <c:pt idx="2002">
                  <c:v>9.5422017428695813E-2</c:v>
                </c:pt>
                <c:pt idx="2003">
                  <c:v>9.2935877293126939E-2</c:v>
                </c:pt>
                <c:pt idx="2004">
                  <c:v>0.14783831814210502</c:v>
                </c:pt>
                <c:pt idx="2005">
                  <c:v>0.20160444465842411</c:v>
                </c:pt>
                <c:pt idx="2006">
                  <c:v>0.26369043690376226</c:v>
                </c:pt>
                <c:pt idx="2007">
                  <c:v>0.26036337831092404</c:v>
                </c:pt>
                <c:pt idx="2008">
                  <c:v>0.29412506380649794</c:v>
                </c:pt>
                <c:pt idx="2009">
                  <c:v>0.31153204668187101</c:v>
                </c:pt>
                <c:pt idx="2010">
                  <c:v>0.33364756211913621</c:v>
                </c:pt>
                <c:pt idx="2011">
                  <c:v>0.3003626447504289</c:v>
                </c:pt>
                <c:pt idx="2012">
                  <c:v>0.3047665385117988</c:v>
                </c:pt>
                <c:pt idx="2013">
                  <c:v>0.30700234021454509</c:v>
                </c:pt>
                <c:pt idx="2014">
                  <c:v>0.26972754312229807</c:v>
                </c:pt>
                <c:pt idx="2015">
                  <c:v>0.23470142823808027</c:v>
                </c:pt>
                <c:pt idx="2016">
                  <c:v>0.24102453060442836</c:v>
                </c:pt>
                <c:pt idx="2017">
                  <c:v>0.22470928994344089</c:v>
                </c:pt>
                <c:pt idx="2018">
                  <c:v>0.21794243759709328</c:v>
                </c:pt>
                <c:pt idx="2019">
                  <c:v>0.20434881519771664</c:v>
                </c:pt>
                <c:pt idx="2020">
                  <c:v>0.20444535626461133</c:v>
                </c:pt>
                <c:pt idx="2021">
                  <c:v>0.21961188269731943</c:v>
                </c:pt>
                <c:pt idx="2022">
                  <c:v>0.23458674976504162</c:v>
                </c:pt>
                <c:pt idx="2023">
                  <c:v>0.27251549946241255</c:v>
                </c:pt>
                <c:pt idx="2024">
                  <c:v>0.20559666541060634</c:v>
                </c:pt>
                <c:pt idx="2025">
                  <c:v>0.17591898953627316</c:v>
                </c:pt>
                <c:pt idx="2026">
                  <c:v>0.1573174707295095</c:v>
                </c:pt>
                <c:pt idx="2027">
                  <c:v>0.17131501856690387</c:v>
                </c:pt>
                <c:pt idx="2028">
                  <c:v>0.18701921419061784</c:v>
                </c:pt>
                <c:pt idx="2029">
                  <c:v>0.21834689434803384</c:v>
                </c:pt>
                <c:pt idx="2030">
                  <c:v>0.22692663283232839</c:v>
                </c:pt>
                <c:pt idx="2031">
                  <c:v>0.23097799454190779</c:v>
                </c:pt>
                <c:pt idx="2032">
                  <c:v>0.28818943371096356</c:v>
                </c:pt>
                <c:pt idx="2033">
                  <c:v>0.29686798807266812</c:v>
                </c:pt>
                <c:pt idx="2034">
                  <c:v>0.29476508342912422</c:v>
                </c:pt>
                <c:pt idx="2035">
                  <c:v>0.26322570141519885</c:v>
                </c:pt>
                <c:pt idx="2036">
                  <c:v>0.27710288446259551</c:v>
                </c:pt>
                <c:pt idx="2037">
                  <c:v>0.26472368801135981</c:v>
                </c:pt>
                <c:pt idx="2038">
                  <c:v>0.26900710859571597</c:v>
                </c:pt>
                <c:pt idx="2039">
                  <c:v>0.23725369652483749</c:v>
                </c:pt>
                <c:pt idx="2040">
                  <c:v>0.22139396150146004</c:v>
                </c:pt>
                <c:pt idx="2041">
                  <c:v>0.20905868694129684</c:v>
                </c:pt>
                <c:pt idx="2042">
                  <c:v>0.18623000437781226</c:v>
                </c:pt>
                <c:pt idx="2043">
                  <c:v>0.17689844290292925</c:v>
                </c:pt>
                <c:pt idx="2044">
                  <c:v>0.17965873581169767</c:v>
                </c:pt>
                <c:pt idx="2045">
                  <c:v>0.19372602432085184</c:v>
                </c:pt>
                <c:pt idx="2046">
                  <c:v>0.2166865513648315</c:v>
                </c:pt>
                <c:pt idx="2047">
                  <c:v>0.24914950220569437</c:v>
                </c:pt>
                <c:pt idx="2048">
                  <c:v>0.16700805632857998</c:v>
                </c:pt>
                <c:pt idx="2049">
                  <c:v>0.11404581249624282</c:v>
                </c:pt>
                <c:pt idx="2050">
                  <c:v>8.4361632941073877E-2</c:v>
                </c:pt>
                <c:pt idx="2051">
                  <c:v>8.6445607749323777E-2</c:v>
                </c:pt>
                <c:pt idx="2052">
                  <c:v>0.12849950486337242</c:v>
                </c:pt>
                <c:pt idx="2053">
                  <c:v>0.22207869204025282</c:v>
                </c:pt>
                <c:pt idx="2054">
                  <c:v>0.26813225399152024</c:v>
                </c:pt>
                <c:pt idx="2055">
                  <c:v>0.24933628339883143</c:v>
                </c:pt>
                <c:pt idx="2056">
                  <c:v>0.27926994378834641</c:v>
                </c:pt>
                <c:pt idx="2057">
                  <c:v>0.28540489814466835</c:v>
                </c:pt>
                <c:pt idx="2058">
                  <c:v>0.28352035889035671</c:v>
                </c:pt>
                <c:pt idx="2059">
                  <c:v>0.31181190425931365</c:v>
                </c:pt>
                <c:pt idx="2060">
                  <c:v>0.29675650828156663</c:v>
                </c:pt>
                <c:pt idx="2061">
                  <c:v>0.27991750143410654</c:v>
                </c:pt>
                <c:pt idx="2062">
                  <c:v>0.23290830946322208</c:v>
                </c:pt>
                <c:pt idx="2063">
                  <c:v>0.21773022993934493</c:v>
                </c:pt>
                <c:pt idx="2064">
                  <c:v>0.22798741921662943</c:v>
                </c:pt>
                <c:pt idx="2065">
                  <c:v>0.20585811034731069</c:v>
                </c:pt>
                <c:pt idx="2066">
                  <c:v>0.18755517808950445</c:v>
                </c:pt>
                <c:pt idx="2067">
                  <c:v>0.17582092298092999</c:v>
                </c:pt>
                <c:pt idx="2068">
                  <c:v>0.16909959280456993</c:v>
                </c:pt>
                <c:pt idx="2069">
                  <c:v>0.17822138322625661</c:v>
                </c:pt>
                <c:pt idx="2070">
                  <c:v>0.21076186704211788</c:v>
                </c:pt>
                <c:pt idx="2071">
                  <c:v>0.24307048925517355</c:v>
                </c:pt>
                <c:pt idx="2072">
                  <c:v>0.18010640566875188</c:v>
                </c:pt>
                <c:pt idx="2073">
                  <c:v>0.14638521002769594</c:v>
                </c:pt>
                <c:pt idx="2074">
                  <c:v>0.10999025193537858</c:v>
                </c:pt>
                <c:pt idx="2075">
                  <c:v>6.6877770574669704E-2</c:v>
                </c:pt>
                <c:pt idx="2076">
                  <c:v>9.2296163255995031E-2</c:v>
                </c:pt>
                <c:pt idx="2077">
                  <c:v>0.13534813671977336</c:v>
                </c:pt>
                <c:pt idx="2078">
                  <c:v>0.2365811541119294</c:v>
                </c:pt>
                <c:pt idx="2079">
                  <c:v>0.23188449750015078</c:v>
                </c:pt>
                <c:pt idx="2080">
                  <c:v>0.2371765844414844</c:v>
                </c:pt>
                <c:pt idx="2081">
                  <c:v>0.25095803197486416</c:v>
                </c:pt>
                <c:pt idx="2082">
                  <c:v>0.27760712791793407</c:v>
                </c:pt>
                <c:pt idx="2083">
                  <c:v>0.28358228725000739</c:v>
                </c:pt>
                <c:pt idx="2084">
                  <c:v>0.27052717919092767</c:v>
                </c:pt>
                <c:pt idx="2085">
                  <c:v>0.26365726602342116</c:v>
                </c:pt>
                <c:pt idx="2086">
                  <c:v>0.25349377404313012</c:v>
                </c:pt>
                <c:pt idx="2087">
                  <c:v>0.22762558794114926</c:v>
                </c:pt>
                <c:pt idx="2088">
                  <c:v>0.21218942535749505</c:v>
                </c:pt>
                <c:pt idx="2089">
                  <c:v>0.20879730479566957</c:v>
                </c:pt>
                <c:pt idx="2090">
                  <c:v>0.19911659637366802</c:v>
                </c:pt>
                <c:pt idx="2091">
                  <c:v>0.17982603377549075</c:v>
                </c:pt>
                <c:pt idx="2092">
                  <c:v>0.17605197713320966</c:v>
                </c:pt>
                <c:pt idx="2093">
                  <c:v>0.19918528012171194</c:v>
                </c:pt>
                <c:pt idx="2094">
                  <c:v>0.21308737670360778</c:v>
                </c:pt>
                <c:pt idx="2095">
                  <c:v>0.2839660709274206</c:v>
                </c:pt>
                <c:pt idx="2096">
                  <c:v>0.20145804502200065</c:v>
                </c:pt>
                <c:pt idx="2097">
                  <c:v>0.16677267634362708</c:v>
                </c:pt>
                <c:pt idx="2098">
                  <c:v>9.6181305306572887E-2</c:v>
                </c:pt>
                <c:pt idx="2099">
                  <c:v>8.8366134429793602E-2</c:v>
                </c:pt>
                <c:pt idx="2100">
                  <c:v>0.11050122878097872</c:v>
                </c:pt>
                <c:pt idx="2101">
                  <c:v>0.18714000047284929</c:v>
                </c:pt>
                <c:pt idx="2102">
                  <c:v>0.26714576701689008</c:v>
                </c:pt>
                <c:pt idx="2103">
                  <c:v>0.29140444143409877</c:v>
                </c:pt>
                <c:pt idx="2104">
                  <c:v>0.31665158234239416</c:v>
                </c:pt>
                <c:pt idx="2105">
                  <c:v>0.36365568837519052</c:v>
                </c:pt>
                <c:pt idx="2106">
                  <c:v>0.37948617684348501</c:v>
                </c:pt>
                <c:pt idx="2107">
                  <c:v>0.32040696369536525</c:v>
                </c:pt>
                <c:pt idx="2108">
                  <c:v>0.30665422109577162</c:v>
                </c:pt>
                <c:pt idx="2109">
                  <c:v>0.27887719197487015</c:v>
                </c:pt>
                <c:pt idx="2110">
                  <c:v>0.26502851606075806</c:v>
                </c:pt>
                <c:pt idx="2111">
                  <c:v>0.26966813191722427</c:v>
                </c:pt>
                <c:pt idx="2112">
                  <c:v>0.27105368650964923</c:v>
                </c:pt>
                <c:pt idx="2113">
                  <c:v>0.2340266202871705</c:v>
                </c:pt>
                <c:pt idx="2114">
                  <c:v>0.22571840822679354</c:v>
                </c:pt>
                <c:pt idx="2115">
                  <c:v>0.20935332364867146</c:v>
                </c:pt>
                <c:pt idx="2116">
                  <c:v>0.21288609786754562</c:v>
                </c:pt>
                <c:pt idx="2117">
                  <c:v>0.21314251227228059</c:v>
                </c:pt>
                <c:pt idx="2118">
                  <c:v>0.22197156927869902</c:v>
                </c:pt>
                <c:pt idx="2119">
                  <c:v>0.22883361714690525</c:v>
                </c:pt>
                <c:pt idx="2120">
                  <c:v>0.14400060488575323</c:v>
                </c:pt>
                <c:pt idx="2121">
                  <c:v>0.10652034084025146</c:v>
                </c:pt>
                <c:pt idx="2122">
                  <c:v>0.11728819439540615</c:v>
                </c:pt>
                <c:pt idx="2123">
                  <c:v>0.1100525406713497</c:v>
                </c:pt>
                <c:pt idx="2124">
                  <c:v>0.16332860669167426</c:v>
                </c:pt>
                <c:pt idx="2125">
                  <c:v>0.23344732778204338</c:v>
                </c:pt>
                <c:pt idx="2126">
                  <c:v>0.35023472390120125</c:v>
                </c:pt>
                <c:pt idx="2127">
                  <c:v>0.35925764446339814</c:v>
                </c:pt>
                <c:pt idx="2128">
                  <c:v>0.3835492464473273</c:v>
                </c:pt>
                <c:pt idx="2129">
                  <c:v>0.33137621883580703</c:v>
                </c:pt>
                <c:pt idx="2130">
                  <c:v>0.34912920543233805</c:v>
                </c:pt>
                <c:pt idx="2131">
                  <c:v>0.33146541230984045</c:v>
                </c:pt>
                <c:pt idx="2132">
                  <c:v>0.27095609317974856</c:v>
                </c:pt>
                <c:pt idx="2133">
                  <c:v>0.25783382241230635</c:v>
                </c:pt>
                <c:pt idx="2134">
                  <c:v>0.2382576880881998</c:v>
                </c:pt>
                <c:pt idx="2135">
                  <c:v>0.2373179621783979</c:v>
                </c:pt>
                <c:pt idx="2136">
                  <c:v>0.22082197927361055</c:v>
                </c:pt>
                <c:pt idx="2137">
                  <c:v>0.19806375319581712</c:v>
                </c:pt>
                <c:pt idx="2138">
                  <c:v>0.19014249470436076</c:v>
                </c:pt>
                <c:pt idx="2139">
                  <c:v>0.19474083098255457</c:v>
                </c:pt>
                <c:pt idx="2140">
                  <c:v>0.18997760109154782</c:v>
                </c:pt>
                <c:pt idx="2141">
                  <c:v>0.19411969379904934</c:v>
                </c:pt>
                <c:pt idx="2142">
                  <c:v>0.24721536645315956</c:v>
                </c:pt>
                <c:pt idx="2143">
                  <c:v>0.25890727053037693</c:v>
                </c:pt>
                <c:pt idx="2144">
                  <c:v>0.16100712116352686</c:v>
                </c:pt>
                <c:pt idx="2145">
                  <c:v>0.11272437177361329</c:v>
                </c:pt>
                <c:pt idx="2146">
                  <c:v>9.8908765963326886E-2</c:v>
                </c:pt>
                <c:pt idx="2147">
                  <c:v>0.11994590991978485</c:v>
                </c:pt>
                <c:pt idx="2148">
                  <c:v>0.17255715072900335</c:v>
                </c:pt>
                <c:pt idx="2149">
                  <c:v>0.26601532667138372</c:v>
                </c:pt>
                <c:pt idx="2150">
                  <c:v>0.26840597581885534</c:v>
                </c:pt>
                <c:pt idx="2151">
                  <c:v>0.28361906618882082</c:v>
                </c:pt>
                <c:pt idx="2152">
                  <c:v>0.27116255797410332</c:v>
                </c:pt>
                <c:pt idx="2153">
                  <c:v>0.32194859213404542</c:v>
                </c:pt>
                <c:pt idx="2154">
                  <c:v>0.2984012185729063</c:v>
                </c:pt>
                <c:pt idx="2155">
                  <c:v>0.30438058204698804</c:v>
                </c:pt>
                <c:pt idx="2156">
                  <c:v>0.274466839068437</c:v>
                </c:pt>
                <c:pt idx="2157">
                  <c:v>0.25310607281845587</c:v>
                </c:pt>
                <c:pt idx="2158">
                  <c:v>0.22931281395706246</c:v>
                </c:pt>
                <c:pt idx="2159">
                  <c:v>0.21413645288467337</c:v>
                </c:pt>
                <c:pt idx="2160">
                  <c:v>0.21780294470030617</c:v>
                </c:pt>
                <c:pt idx="2161">
                  <c:v>0.20222987347342575</c:v>
                </c:pt>
                <c:pt idx="2162">
                  <c:v>0.18425686651371673</c:v>
                </c:pt>
                <c:pt idx="2163">
                  <c:v>0.18242051227993886</c:v>
                </c:pt>
                <c:pt idx="2164">
                  <c:v>0.17655721618526179</c:v>
                </c:pt>
                <c:pt idx="2165">
                  <c:v>0.18600573311389604</c:v>
                </c:pt>
                <c:pt idx="2166">
                  <c:v>0.19274517409915964</c:v>
                </c:pt>
                <c:pt idx="2167">
                  <c:v>0.2373862868744403</c:v>
                </c:pt>
                <c:pt idx="2168">
                  <c:v>0.13711978672830874</c:v>
                </c:pt>
                <c:pt idx="2169">
                  <c:v>4.0110190963495933E-2</c:v>
                </c:pt>
                <c:pt idx="2170">
                  <c:v>-1.6280647914789729E-3</c:v>
                </c:pt>
                <c:pt idx="2171">
                  <c:v>-3.7466992318410013E-3</c:v>
                </c:pt>
                <c:pt idx="2172">
                  <c:v>4.0860464602410294E-2</c:v>
                </c:pt>
                <c:pt idx="2173">
                  <c:v>0.1157681368891684</c:v>
                </c:pt>
                <c:pt idx="2174">
                  <c:v>0.22562372222410565</c:v>
                </c:pt>
                <c:pt idx="2175">
                  <c:v>0.21583100210816439</c:v>
                </c:pt>
                <c:pt idx="2176">
                  <c:v>0.25347537097364914</c:v>
                </c:pt>
                <c:pt idx="2177">
                  <c:v>0.29252884356210085</c:v>
                </c:pt>
                <c:pt idx="2178">
                  <c:v>0.27903619070082331</c:v>
                </c:pt>
                <c:pt idx="2179">
                  <c:v>0.26491781997819475</c:v>
                </c:pt>
                <c:pt idx="2180">
                  <c:v>0.2879619632057307</c:v>
                </c:pt>
                <c:pt idx="2181">
                  <c:v>0.2736029316534046</c:v>
                </c:pt>
                <c:pt idx="2182">
                  <c:v>0.24431456166266308</c:v>
                </c:pt>
                <c:pt idx="2183">
                  <c:v>0.22402370417990436</c:v>
                </c:pt>
                <c:pt idx="2184">
                  <c:v>0.23530424836419206</c:v>
                </c:pt>
                <c:pt idx="2185">
                  <c:v>0.20064182910083531</c:v>
                </c:pt>
                <c:pt idx="2186">
                  <c:v>0.19369365255959362</c:v>
                </c:pt>
                <c:pt idx="2187">
                  <c:v>0.18912286429823794</c:v>
                </c:pt>
                <c:pt idx="2188">
                  <c:v>0.19446107885204569</c:v>
                </c:pt>
                <c:pt idx="2189">
                  <c:v>0.18977048723879739</c:v>
                </c:pt>
                <c:pt idx="2190">
                  <c:v>0.2091936545530805</c:v>
                </c:pt>
                <c:pt idx="2191">
                  <c:v>0.24881119384074196</c:v>
                </c:pt>
                <c:pt idx="2192">
                  <c:v>0.14061008221692917</c:v>
                </c:pt>
                <c:pt idx="2193">
                  <c:v>6.231996052244012E-2</c:v>
                </c:pt>
                <c:pt idx="2194">
                  <c:v>1.2516502735560474E-2</c:v>
                </c:pt>
                <c:pt idx="2195">
                  <c:v>-4.0427816907501581E-3</c:v>
                </c:pt>
                <c:pt idx="2196">
                  <c:v>3.4267574823624053E-2</c:v>
                </c:pt>
                <c:pt idx="2197">
                  <c:v>0.10064022222739023</c:v>
                </c:pt>
                <c:pt idx="2198">
                  <c:v>0.17920041675148166</c:v>
                </c:pt>
                <c:pt idx="2199">
                  <c:v>0.19480295171698847</c:v>
                </c:pt>
                <c:pt idx="2200">
                  <c:v>0.23259258839535099</c:v>
                </c:pt>
                <c:pt idx="2201">
                  <c:v>0.27074869323261158</c:v>
                </c:pt>
                <c:pt idx="2202">
                  <c:v>0.28216719559447068</c:v>
                </c:pt>
                <c:pt idx="2203">
                  <c:v>0.3047233962021087</c:v>
                </c:pt>
                <c:pt idx="2204">
                  <c:v>0.2656688830912049</c:v>
                </c:pt>
                <c:pt idx="2205">
                  <c:v>0.25797896568225348</c:v>
                </c:pt>
                <c:pt idx="2206">
                  <c:v>0.23700999225577346</c:v>
                </c:pt>
                <c:pt idx="2207">
                  <c:v>0.23877846101667494</c:v>
                </c:pt>
                <c:pt idx="2208">
                  <c:v>0.23051927760666205</c:v>
                </c:pt>
                <c:pt idx="2209">
                  <c:v>0.21105536305359077</c:v>
                </c:pt>
                <c:pt idx="2210">
                  <c:v>0.19014568784461225</c:v>
                </c:pt>
                <c:pt idx="2211">
                  <c:v>0.21091197602751618</c:v>
                </c:pt>
                <c:pt idx="2212">
                  <c:v>0.20143264513346021</c:v>
                </c:pt>
                <c:pt idx="2213">
                  <c:v>0.21695492616256332</c:v>
                </c:pt>
                <c:pt idx="2214">
                  <c:v>0.23070542199605018</c:v>
                </c:pt>
                <c:pt idx="2215">
                  <c:v>0.25318388606644876</c:v>
                </c:pt>
                <c:pt idx="2216">
                  <c:v>0.15590762502396496</c:v>
                </c:pt>
                <c:pt idx="2217">
                  <c:v>0.12113047713688595</c:v>
                </c:pt>
                <c:pt idx="2218">
                  <c:v>6.0077469302715486E-2</c:v>
                </c:pt>
                <c:pt idx="2219">
                  <c:v>3.8603820599038337E-2</c:v>
                </c:pt>
                <c:pt idx="2220">
                  <c:v>8.4371632913861072E-2</c:v>
                </c:pt>
                <c:pt idx="2221">
                  <c:v>0.20493258527628005</c:v>
                </c:pt>
                <c:pt idx="2222">
                  <c:v>0.26911356765561995</c:v>
                </c:pt>
                <c:pt idx="2223">
                  <c:v>0.27958368788211141</c:v>
                </c:pt>
                <c:pt idx="2224">
                  <c:v>0.29458209735307039</c:v>
                </c:pt>
                <c:pt idx="2225">
                  <c:v>0.31022289431731437</c:v>
                </c:pt>
                <c:pt idx="2226">
                  <c:v>0.31414445251213535</c:v>
                </c:pt>
                <c:pt idx="2227">
                  <c:v>0.30678991468882638</c:v>
                </c:pt>
                <c:pt idx="2228">
                  <c:v>0.26989732851134784</c:v>
                </c:pt>
                <c:pt idx="2229">
                  <c:v>0.29018821244159704</c:v>
                </c:pt>
                <c:pt idx="2230">
                  <c:v>0.24638438829082332</c:v>
                </c:pt>
                <c:pt idx="2231">
                  <c:v>0.26189520658914034</c:v>
                </c:pt>
                <c:pt idx="2232">
                  <c:v>0.2297987071065839</c:v>
                </c:pt>
                <c:pt idx="2233">
                  <c:v>0.20893217829542041</c:v>
                </c:pt>
                <c:pt idx="2234">
                  <c:v>0.19627259791164575</c:v>
                </c:pt>
                <c:pt idx="2235">
                  <c:v>0.201784755964244</c:v>
                </c:pt>
                <c:pt idx="2236">
                  <c:v>0.20178121034488161</c:v>
                </c:pt>
                <c:pt idx="2237">
                  <c:v>0.20815255835942675</c:v>
                </c:pt>
                <c:pt idx="2238">
                  <c:v>0.21750378015003816</c:v>
                </c:pt>
                <c:pt idx="2239">
                  <c:v>0.26766649776315177</c:v>
                </c:pt>
                <c:pt idx="2240">
                  <c:v>0.16778600605440261</c:v>
                </c:pt>
                <c:pt idx="2241">
                  <c:v>0.13980866517863422</c:v>
                </c:pt>
                <c:pt idx="2242">
                  <c:v>0.123732983306195</c:v>
                </c:pt>
                <c:pt idx="2243">
                  <c:v>0.12490158602568796</c:v>
                </c:pt>
                <c:pt idx="2244">
                  <c:v>0.14301334868171151</c:v>
                </c:pt>
                <c:pt idx="2245">
                  <c:v>0.17711867351778743</c:v>
                </c:pt>
                <c:pt idx="2246">
                  <c:v>0.24999866057811154</c:v>
                </c:pt>
                <c:pt idx="2247">
                  <c:v>0.28988319692740772</c:v>
                </c:pt>
                <c:pt idx="2248">
                  <c:v>0.30817534074392544</c:v>
                </c:pt>
                <c:pt idx="2249">
                  <c:v>0.32794735868911828</c:v>
                </c:pt>
                <c:pt idx="2250">
                  <c:v>0.32588862590255685</c:v>
                </c:pt>
                <c:pt idx="2251">
                  <c:v>0.28662533800318851</c:v>
                </c:pt>
                <c:pt idx="2252">
                  <c:v>0.26946099105314852</c:v>
                </c:pt>
                <c:pt idx="2253">
                  <c:v>0.29559265531719947</c:v>
                </c:pt>
                <c:pt idx="2254">
                  <c:v>0.28244735818226269</c:v>
                </c:pt>
                <c:pt idx="2255">
                  <c:v>0.24199147059011814</c:v>
                </c:pt>
                <c:pt idx="2256">
                  <c:v>0.23662784661161632</c:v>
                </c:pt>
                <c:pt idx="2257">
                  <c:v>0.20822660797098239</c:v>
                </c:pt>
                <c:pt idx="2258">
                  <c:v>0.18552059139180388</c:v>
                </c:pt>
                <c:pt idx="2259">
                  <c:v>0.18450007425158643</c:v>
                </c:pt>
                <c:pt idx="2260">
                  <c:v>0.18840865858326483</c:v>
                </c:pt>
                <c:pt idx="2261">
                  <c:v>0.18998363423475381</c:v>
                </c:pt>
                <c:pt idx="2262">
                  <c:v>0.22413758634281433</c:v>
                </c:pt>
                <c:pt idx="2263">
                  <c:v>0.29679405010935644</c:v>
                </c:pt>
                <c:pt idx="2264">
                  <c:v>0.15916180096443294</c:v>
                </c:pt>
                <c:pt idx="2265">
                  <c:v>9.930503014275549E-2</c:v>
                </c:pt>
                <c:pt idx="2266">
                  <c:v>2.4475145038106608E-2</c:v>
                </c:pt>
                <c:pt idx="2267">
                  <c:v>-3.6786873322444257E-4</c:v>
                </c:pt>
                <c:pt idx="2268">
                  <c:v>7.0893849092132116E-2</c:v>
                </c:pt>
                <c:pt idx="2269">
                  <c:v>0.14026376035719945</c:v>
                </c:pt>
                <c:pt idx="2270">
                  <c:v>0.22813527839720682</c:v>
                </c:pt>
                <c:pt idx="2271">
                  <c:v>0.2584708479686581</c:v>
                </c:pt>
                <c:pt idx="2272">
                  <c:v>0.27360000823215647</c:v>
                </c:pt>
                <c:pt idx="2273">
                  <c:v>0.27293548481478735</c:v>
                </c:pt>
                <c:pt idx="2274">
                  <c:v>0.29322936599611688</c:v>
                </c:pt>
                <c:pt idx="2275">
                  <c:v>0.26994137993730521</c:v>
                </c:pt>
                <c:pt idx="2276">
                  <c:v>0.28386033200570587</c:v>
                </c:pt>
                <c:pt idx="2277">
                  <c:v>0.28265669990536568</c:v>
                </c:pt>
                <c:pt idx="2278">
                  <c:v>0.25473192656886867</c:v>
                </c:pt>
                <c:pt idx="2279">
                  <c:v>0.25811595407408361</c:v>
                </c:pt>
                <c:pt idx="2280">
                  <c:v>0.23076076444268517</c:v>
                </c:pt>
                <c:pt idx="2281">
                  <c:v>0.21132879004969843</c:v>
                </c:pt>
                <c:pt idx="2282">
                  <c:v>0.22651820530658759</c:v>
                </c:pt>
                <c:pt idx="2283">
                  <c:v>0.2277504171826116</c:v>
                </c:pt>
                <c:pt idx="2284">
                  <c:v>0.23989048284852524</c:v>
                </c:pt>
                <c:pt idx="2285">
                  <c:v>0.24676030907480806</c:v>
                </c:pt>
                <c:pt idx="2286">
                  <c:v>0.27293662949896152</c:v>
                </c:pt>
                <c:pt idx="2287">
                  <c:v>0.27909627776131291</c:v>
                </c:pt>
                <c:pt idx="2288">
                  <c:v>0.18184972828881579</c:v>
                </c:pt>
                <c:pt idx="2289">
                  <c:v>0.13444816858793454</c:v>
                </c:pt>
                <c:pt idx="2290">
                  <c:v>7.7358952217066151E-2</c:v>
                </c:pt>
                <c:pt idx="2291">
                  <c:v>0.10280304553699582</c:v>
                </c:pt>
                <c:pt idx="2292">
                  <c:v>0.12187630361101319</c:v>
                </c:pt>
                <c:pt idx="2293">
                  <c:v>0.19284476141291959</c:v>
                </c:pt>
                <c:pt idx="2294">
                  <c:v>0.25091249123814052</c:v>
                </c:pt>
                <c:pt idx="2295">
                  <c:v>0.3434947149001632</c:v>
                </c:pt>
                <c:pt idx="2296">
                  <c:v>0.31577391476383904</c:v>
                </c:pt>
                <c:pt idx="2297">
                  <c:v>0.29645233060291365</c:v>
                </c:pt>
                <c:pt idx="2298">
                  <c:v>0.30330703996719122</c:v>
                </c:pt>
                <c:pt idx="2299">
                  <c:v>0.31988713119480167</c:v>
                </c:pt>
                <c:pt idx="2300">
                  <c:v>0.2828406611765315</c:v>
                </c:pt>
                <c:pt idx="2301">
                  <c:v>0.28258258757656002</c:v>
                </c:pt>
                <c:pt idx="2302">
                  <c:v>0.29247679025142237</c:v>
                </c:pt>
                <c:pt idx="2303">
                  <c:v>0.2984180478792488</c:v>
                </c:pt>
                <c:pt idx="2304">
                  <c:v>0.2741536327846279</c:v>
                </c:pt>
                <c:pt idx="2305">
                  <c:v>0.24960811399849173</c:v>
                </c:pt>
                <c:pt idx="2306">
                  <c:v>0.26852385717504157</c:v>
                </c:pt>
                <c:pt idx="2307">
                  <c:v>0.281107226409475</c:v>
                </c:pt>
                <c:pt idx="2308">
                  <c:v>0.27560754155866596</c:v>
                </c:pt>
                <c:pt idx="2309">
                  <c:v>0.27698390845420906</c:v>
                </c:pt>
                <c:pt idx="2310">
                  <c:v>0.27977686777999816</c:v>
                </c:pt>
                <c:pt idx="2311">
                  <c:v>0.28976606595459981</c:v>
                </c:pt>
                <c:pt idx="2312">
                  <c:v>0.1963402214904427</c:v>
                </c:pt>
                <c:pt idx="2313">
                  <c:v>0.14434682898788859</c:v>
                </c:pt>
                <c:pt idx="2314">
                  <c:v>5.863892816108951E-2</c:v>
                </c:pt>
                <c:pt idx="2315">
                  <c:v>4.806412621047166E-2</c:v>
                </c:pt>
                <c:pt idx="2316">
                  <c:v>0.11449011484697008</c:v>
                </c:pt>
                <c:pt idx="2317">
                  <c:v>0.1933260674372661</c:v>
                </c:pt>
                <c:pt idx="2318">
                  <c:v>0.23053674548830688</c:v>
                </c:pt>
                <c:pt idx="2319">
                  <c:v>0.28021245979497034</c:v>
                </c:pt>
                <c:pt idx="2320">
                  <c:v>0.29356831842096953</c:v>
                </c:pt>
                <c:pt idx="2321">
                  <c:v>0.31328111607381925</c:v>
                </c:pt>
                <c:pt idx="2322">
                  <c:v>0.31977853330043582</c:v>
                </c:pt>
                <c:pt idx="2323">
                  <c:v>0.33934399245331587</c:v>
                </c:pt>
                <c:pt idx="2324">
                  <c:v>0.33805872751676502</c:v>
                </c:pt>
                <c:pt idx="2325">
                  <c:v>0.28868872607420726</c:v>
                </c:pt>
                <c:pt idx="2326">
                  <c:v>0.25916010929362987</c:v>
                </c:pt>
                <c:pt idx="2327">
                  <c:v>0.23996478361478554</c:v>
                </c:pt>
                <c:pt idx="2328">
                  <c:v>0.2712115083221151</c:v>
                </c:pt>
                <c:pt idx="2329">
                  <c:v>0.23700895483850778</c:v>
                </c:pt>
                <c:pt idx="2330">
                  <c:v>0.21486919536590263</c:v>
                </c:pt>
                <c:pt idx="2331">
                  <c:v>0.19309246656920886</c:v>
                </c:pt>
                <c:pt idx="2332">
                  <c:v>0.21558266333009837</c:v>
                </c:pt>
                <c:pt idx="2333">
                  <c:v>0.22259002707851236</c:v>
                </c:pt>
                <c:pt idx="2334">
                  <c:v>0.2473515739182931</c:v>
                </c:pt>
                <c:pt idx="2335">
                  <c:v>0.24227086662390981</c:v>
                </c:pt>
                <c:pt idx="2336">
                  <c:v>0.17581134105881807</c:v>
                </c:pt>
                <c:pt idx="2337">
                  <c:v>9.6233619425153766E-2</c:v>
                </c:pt>
                <c:pt idx="2338">
                  <c:v>5.7305595786510365E-2</c:v>
                </c:pt>
                <c:pt idx="2339">
                  <c:v>3.2087919659958074E-2</c:v>
                </c:pt>
                <c:pt idx="2340">
                  <c:v>3.2879270444323268E-2</c:v>
                </c:pt>
                <c:pt idx="2341">
                  <c:v>6.1661346865924241E-2</c:v>
                </c:pt>
                <c:pt idx="2342">
                  <c:v>0.19232162030159289</c:v>
                </c:pt>
                <c:pt idx="2343">
                  <c:v>0.20564543260322896</c:v>
                </c:pt>
                <c:pt idx="2344">
                  <c:v>0.24918258567372364</c:v>
                </c:pt>
                <c:pt idx="2345">
                  <c:v>0.28154962694174368</c:v>
                </c:pt>
                <c:pt idx="2346">
                  <c:v>0.29169138024962532</c:v>
                </c:pt>
                <c:pt idx="2347">
                  <c:v>0.28938347296412864</c:v>
                </c:pt>
                <c:pt idx="2348">
                  <c:v>0.28526612199848711</c:v>
                </c:pt>
                <c:pt idx="2349">
                  <c:v>0.300196417555397</c:v>
                </c:pt>
                <c:pt idx="2350">
                  <c:v>0.28784822468210175</c:v>
                </c:pt>
                <c:pt idx="2351">
                  <c:v>0.28390863106126968</c:v>
                </c:pt>
                <c:pt idx="2352">
                  <c:v>0.24035008972783983</c:v>
                </c:pt>
                <c:pt idx="2353">
                  <c:v>0.22849845047865353</c:v>
                </c:pt>
                <c:pt idx="2354">
                  <c:v>0.2216204468748991</c:v>
                </c:pt>
                <c:pt idx="2355">
                  <c:v>0.21402755121200756</c:v>
                </c:pt>
                <c:pt idx="2356">
                  <c:v>0.22720721826776166</c:v>
                </c:pt>
                <c:pt idx="2357">
                  <c:v>0.22970506437808028</c:v>
                </c:pt>
                <c:pt idx="2358">
                  <c:v>0.24026506811420126</c:v>
                </c:pt>
                <c:pt idx="2359">
                  <c:v>0.23954197632957108</c:v>
                </c:pt>
                <c:pt idx="2360">
                  <c:v>0.18866415880988735</c:v>
                </c:pt>
                <c:pt idx="2361">
                  <c:v>0.10174769103197123</c:v>
                </c:pt>
                <c:pt idx="2362">
                  <c:v>7.7387770994116672E-2</c:v>
                </c:pt>
                <c:pt idx="2363">
                  <c:v>9.1087721557874327E-2</c:v>
                </c:pt>
                <c:pt idx="2364">
                  <c:v>9.4905137941195233E-2</c:v>
                </c:pt>
                <c:pt idx="2365">
                  <c:v>0.12618942058912472</c:v>
                </c:pt>
                <c:pt idx="2366">
                  <c:v>0.17407574652160807</c:v>
                </c:pt>
                <c:pt idx="2367">
                  <c:v>0.2162363146656236</c:v>
                </c:pt>
                <c:pt idx="2368">
                  <c:v>0.25836676908891143</c:v>
                </c:pt>
                <c:pt idx="2369">
                  <c:v>0.27835629843621246</c:v>
                </c:pt>
                <c:pt idx="2370">
                  <c:v>0.32615104337804668</c:v>
                </c:pt>
                <c:pt idx="2371">
                  <c:v>0.3011298591396166</c:v>
                </c:pt>
                <c:pt idx="2372">
                  <c:v>0.30497325999139935</c:v>
                </c:pt>
                <c:pt idx="2373">
                  <c:v>0.25945145700774513</c:v>
                </c:pt>
                <c:pt idx="2374">
                  <c:v>0.24982899039852985</c:v>
                </c:pt>
                <c:pt idx="2375">
                  <c:v>0.21414222894009929</c:v>
                </c:pt>
                <c:pt idx="2376">
                  <c:v>0.21560654796157958</c:v>
                </c:pt>
                <c:pt idx="2377">
                  <c:v>0.20210805553726843</c:v>
                </c:pt>
                <c:pt idx="2378">
                  <c:v>0.19706005154109274</c:v>
                </c:pt>
                <c:pt idx="2379">
                  <c:v>0.19745741799026845</c:v>
                </c:pt>
                <c:pt idx="2380">
                  <c:v>0.1965305489388843</c:v>
                </c:pt>
                <c:pt idx="2381">
                  <c:v>0.20007224904431525</c:v>
                </c:pt>
                <c:pt idx="2382">
                  <c:v>0.20514479555582493</c:v>
                </c:pt>
                <c:pt idx="2383">
                  <c:v>0.21224087576193815</c:v>
                </c:pt>
                <c:pt idx="2384">
                  <c:v>0.12303058614148854</c:v>
                </c:pt>
                <c:pt idx="2385">
                  <c:v>7.4462806934407211E-2</c:v>
                </c:pt>
                <c:pt idx="2386">
                  <c:v>2.0187912025409829E-2</c:v>
                </c:pt>
                <c:pt idx="2387">
                  <c:v>2.3992204279044773E-2</c:v>
                </c:pt>
                <c:pt idx="2388">
                  <c:v>3.9212043428733141E-2</c:v>
                </c:pt>
                <c:pt idx="2389">
                  <c:v>9.6029505435508658E-2</c:v>
                </c:pt>
                <c:pt idx="2390">
                  <c:v>0.20587648949917572</c:v>
                </c:pt>
                <c:pt idx="2391">
                  <c:v>0.25135142430418334</c:v>
                </c:pt>
                <c:pt idx="2392">
                  <c:v>0.27695215054914957</c:v>
                </c:pt>
                <c:pt idx="2393">
                  <c:v>0.2510498503334147</c:v>
                </c:pt>
                <c:pt idx="2394">
                  <c:v>0.27894029021024641</c:v>
                </c:pt>
                <c:pt idx="2395">
                  <c:v>0.27595103094368822</c:v>
                </c:pt>
                <c:pt idx="2396">
                  <c:v>0.31657643557910864</c:v>
                </c:pt>
                <c:pt idx="2397">
                  <c:v>0.31151546946833403</c:v>
                </c:pt>
                <c:pt idx="2398">
                  <c:v>0.25687881713114147</c:v>
                </c:pt>
                <c:pt idx="2399">
                  <c:v>0.22758761470503239</c:v>
                </c:pt>
                <c:pt idx="2400">
                  <c:v>0.21519378332852021</c:v>
                </c:pt>
                <c:pt idx="2401">
                  <c:v>0.19191266340375121</c:v>
                </c:pt>
                <c:pt idx="2402">
                  <c:v>0.17905254632858961</c:v>
                </c:pt>
                <c:pt idx="2403">
                  <c:v>0.18768799056249391</c:v>
                </c:pt>
                <c:pt idx="2404">
                  <c:v>0.18686525298257897</c:v>
                </c:pt>
                <c:pt idx="2405">
                  <c:v>0.19255362105653243</c:v>
                </c:pt>
                <c:pt idx="2406">
                  <c:v>0.22648672595567876</c:v>
                </c:pt>
                <c:pt idx="2407">
                  <c:v>0.20463118807960512</c:v>
                </c:pt>
                <c:pt idx="2408">
                  <c:v>0.12693020537280009</c:v>
                </c:pt>
                <c:pt idx="2409">
                  <c:v>3.954495751817437E-2</c:v>
                </c:pt>
                <c:pt idx="2410">
                  <c:v>-8.5571271990658292E-3</c:v>
                </c:pt>
                <c:pt idx="2411">
                  <c:v>-1.14002958605271E-2</c:v>
                </c:pt>
                <c:pt idx="2412">
                  <c:v>2.6498852586670528E-2</c:v>
                </c:pt>
                <c:pt idx="2413">
                  <c:v>7.4138232661066977E-2</c:v>
                </c:pt>
                <c:pt idx="2414">
                  <c:v>0.14318216027493816</c:v>
                </c:pt>
                <c:pt idx="2415">
                  <c:v>0.22806326510126099</c:v>
                </c:pt>
                <c:pt idx="2416">
                  <c:v>0.26996353297975451</c:v>
                </c:pt>
                <c:pt idx="2417">
                  <c:v>0.28130300715391438</c:v>
                </c:pt>
                <c:pt idx="2418">
                  <c:v>0.25566949561550639</c:v>
                </c:pt>
                <c:pt idx="2419">
                  <c:v>0.27314804616491561</c:v>
                </c:pt>
                <c:pt idx="2420">
                  <c:v>0.30425622254357837</c:v>
                </c:pt>
                <c:pt idx="2421">
                  <c:v>0.28634710701895688</c:v>
                </c:pt>
                <c:pt idx="2422">
                  <c:v>0.24707409435793501</c:v>
                </c:pt>
                <c:pt idx="2423">
                  <c:v>0.23521976609461362</c:v>
                </c:pt>
                <c:pt idx="2424">
                  <c:v>0.22024891743299085</c:v>
                </c:pt>
                <c:pt idx="2425">
                  <c:v>0.19191728161792121</c:v>
                </c:pt>
                <c:pt idx="2426">
                  <c:v>0.17907058744394752</c:v>
                </c:pt>
                <c:pt idx="2427">
                  <c:v>0.17350701944137223</c:v>
                </c:pt>
                <c:pt idx="2428">
                  <c:v>0.18212245740224567</c:v>
                </c:pt>
                <c:pt idx="2429">
                  <c:v>0.20006824398950535</c:v>
                </c:pt>
                <c:pt idx="2430">
                  <c:v>0.22952935617270076</c:v>
                </c:pt>
                <c:pt idx="2431">
                  <c:v>0.20787267998537537</c:v>
                </c:pt>
                <c:pt idx="2432">
                  <c:v>0.12798232647635821</c:v>
                </c:pt>
                <c:pt idx="2433">
                  <c:v>6.7137845864093687E-2</c:v>
                </c:pt>
                <c:pt idx="2434">
                  <c:v>2.5227653389596563E-2</c:v>
                </c:pt>
                <c:pt idx="2435">
                  <c:v>-8.0117036868016817E-3</c:v>
                </c:pt>
                <c:pt idx="2436">
                  <c:v>2.7583886108757182E-2</c:v>
                </c:pt>
                <c:pt idx="2437">
                  <c:v>7.938295705958627E-2</c:v>
                </c:pt>
                <c:pt idx="2438">
                  <c:v>0.17529142164597389</c:v>
                </c:pt>
                <c:pt idx="2439">
                  <c:v>0.22517277151748771</c:v>
                </c:pt>
                <c:pt idx="2440">
                  <c:v>0.25225583908244337</c:v>
                </c:pt>
                <c:pt idx="2441">
                  <c:v>0.28155668053213029</c:v>
                </c:pt>
                <c:pt idx="2442">
                  <c:v>0.28953691931982117</c:v>
                </c:pt>
                <c:pt idx="2443">
                  <c:v>0.29004983572227738</c:v>
                </c:pt>
                <c:pt idx="2444">
                  <c:v>0.29290182084838184</c:v>
                </c:pt>
                <c:pt idx="2445">
                  <c:v>0.27097919177234081</c:v>
                </c:pt>
                <c:pt idx="2446">
                  <c:v>0.25030608078874916</c:v>
                </c:pt>
                <c:pt idx="2447">
                  <c:v>0.26029336268827286</c:v>
                </c:pt>
                <c:pt idx="2448">
                  <c:v>0.24783787033896795</c:v>
                </c:pt>
                <c:pt idx="2449">
                  <c:v>0.22096137629078011</c:v>
                </c:pt>
                <c:pt idx="2450">
                  <c:v>0.19411531830184434</c:v>
                </c:pt>
                <c:pt idx="2451">
                  <c:v>0.21515164568548845</c:v>
                </c:pt>
                <c:pt idx="2452">
                  <c:v>0.20061743073977567</c:v>
                </c:pt>
                <c:pt idx="2453">
                  <c:v>0.20486313718564703</c:v>
                </c:pt>
                <c:pt idx="2454">
                  <c:v>0.20418155090278489</c:v>
                </c:pt>
                <c:pt idx="2455">
                  <c:v>0.19023518002996231</c:v>
                </c:pt>
                <c:pt idx="2456">
                  <c:v>0.12730813547434974</c:v>
                </c:pt>
                <c:pt idx="2457">
                  <c:v>7.6073582505398335E-2</c:v>
                </c:pt>
                <c:pt idx="2458">
                  <c:v>4.3524615549152393E-2</c:v>
                </c:pt>
                <c:pt idx="2459">
                  <c:v>2.1165362331642578E-2</c:v>
                </c:pt>
                <c:pt idx="2460">
                  <c:v>7.3746253221365785E-2</c:v>
                </c:pt>
                <c:pt idx="2461">
                  <c:v>0.11685068651340964</c:v>
                </c:pt>
                <c:pt idx="2462">
                  <c:v>0.18774703843441456</c:v>
                </c:pt>
                <c:pt idx="2463">
                  <c:v>0.28866469244406473</c:v>
                </c:pt>
                <c:pt idx="2464">
                  <c:v>0.30340919257408083</c:v>
                </c:pt>
                <c:pt idx="2465">
                  <c:v>0.31786857441281019</c:v>
                </c:pt>
                <c:pt idx="2466">
                  <c:v>0.30975717461465224</c:v>
                </c:pt>
                <c:pt idx="2467">
                  <c:v>0.29001406377345423</c:v>
                </c:pt>
                <c:pt idx="2468">
                  <c:v>0.28867781441492485</c:v>
                </c:pt>
                <c:pt idx="2469">
                  <c:v>0.27778514224002665</c:v>
                </c:pt>
                <c:pt idx="2470">
                  <c:v>0.25928055116612975</c:v>
                </c:pt>
                <c:pt idx="2471">
                  <c:v>0.22698034776656323</c:v>
                </c:pt>
                <c:pt idx="2472">
                  <c:v>0.23688613584802373</c:v>
                </c:pt>
                <c:pt idx="2473">
                  <c:v>0.22781892835911599</c:v>
                </c:pt>
                <c:pt idx="2474">
                  <c:v>0.24636095665337976</c:v>
                </c:pt>
                <c:pt idx="2475">
                  <c:v>0.24218493872795338</c:v>
                </c:pt>
                <c:pt idx="2476">
                  <c:v>0.23795096661564338</c:v>
                </c:pt>
                <c:pt idx="2477">
                  <c:v>0.25251928898434517</c:v>
                </c:pt>
                <c:pt idx="2478">
                  <c:v>0.25658307835094973</c:v>
                </c:pt>
                <c:pt idx="2479">
                  <c:v>0.22248671120907137</c:v>
                </c:pt>
                <c:pt idx="2480">
                  <c:v>0.17512846759453546</c:v>
                </c:pt>
                <c:pt idx="2481">
                  <c:v>0.12024583257127384</c:v>
                </c:pt>
                <c:pt idx="2482">
                  <c:v>0.11791788813558728</c:v>
                </c:pt>
                <c:pt idx="2483">
                  <c:v>0.10085963881989933</c:v>
                </c:pt>
                <c:pt idx="2484">
                  <c:v>0.15287140407640831</c:v>
                </c:pt>
                <c:pt idx="2485">
                  <c:v>0.20923235196337009</c:v>
                </c:pt>
                <c:pt idx="2486">
                  <c:v>0.25402467889768032</c:v>
                </c:pt>
                <c:pt idx="2487">
                  <c:v>0.28417912204246865</c:v>
                </c:pt>
                <c:pt idx="2488">
                  <c:v>0.2641056950883322</c:v>
                </c:pt>
                <c:pt idx="2489">
                  <c:v>0.30280466159536751</c:v>
                </c:pt>
                <c:pt idx="2490">
                  <c:v>0.27078586131534638</c:v>
                </c:pt>
                <c:pt idx="2491">
                  <c:v>0.26616065989605803</c:v>
                </c:pt>
                <c:pt idx="2492">
                  <c:v>0.30575643582514</c:v>
                </c:pt>
                <c:pt idx="2493">
                  <c:v>0.27725040178270122</c:v>
                </c:pt>
                <c:pt idx="2494">
                  <c:v>0.24276771862735574</c:v>
                </c:pt>
                <c:pt idx="2495">
                  <c:v>0.21593962772446099</c:v>
                </c:pt>
                <c:pt idx="2496">
                  <c:v>0.21204970489416586</c:v>
                </c:pt>
                <c:pt idx="2497">
                  <c:v>0.19169260223480533</c:v>
                </c:pt>
                <c:pt idx="2498">
                  <c:v>0.19366227847513401</c:v>
                </c:pt>
                <c:pt idx="2499">
                  <c:v>0.17122602683505631</c:v>
                </c:pt>
                <c:pt idx="2500">
                  <c:v>0.18765856631263411</c:v>
                </c:pt>
                <c:pt idx="2501">
                  <c:v>0.18820727225714062</c:v>
                </c:pt>
                <c:pt idx="2502">
                  <c:v>0.22666541438806692</c:v>
                </c:pt>
                <c:pt idx="2503">
                  <c:v>0.2379585041703379</c:v>
                </c:pt>
                <c:pt idx="2504">
                  <c:v>0.13800537770837357</c:v>
                </c:pt>
                <c:pt idx="2505">
                  <c:v>6.2817733370662432E-2</c:v>
                </c:pt>
                <c:pt idx="2506">
                  <c:v>2.8548964378689697E-2</c:v>
                </c:pt>
                <c:pt idx="2507">
                  <c:v>-3.1311176123290763E-4</c:v>
                </c:pt>
                <c:pt idx="2508">
                  <c:v>4.2071696721313882E-2</c:v>
                </c:pt>
                <c:pt idx="2509">
                  <c:v>7.3625630740574641E-2</c:v>
                </c:pt>
                <c:pt idx="2510">
                  <c:v>0.12906499874129224</c:v>
                </c:pt>
                <c:pt idx="2511">
                  <c:v>0.20721673624704318</c:v>
                </c:pt>
                <c:pt idx="2512">
                  <c:v>0.26866281550343124</c:v>
                </c:pt>
                <c:pt idx="2513">
                  <c:v>0.3139878079535765</c:v>
                </c:pt>
                <c:pt idx="2514">
                  <c:v>0.28338848020156254</c:v>
                </c:pt>
                <c:pt idx="2515">
                  <c:v>0.2396578328999692</c:v>
                </c:pt>
                <c:pt idx="2516">
                  <c:v>0.25489889202042981</c:v>
                </c:pt>
                <c:pt idx="2517">
                  <c:v>0.26732591917362797</c:v>
                </c:pt>
                <c:pt idx="2518">
                  <c:v>0.22293002326790465</c:v>
                </c:pt>
                <c:pt idx="2519">
                  <c:v>0.202476020632784</c:v>
                </c:pt>
                <c:pt idx="2520">
                  <c:v>0.20403618087701558</c:v>
                </c:pt>
                <c:pt idx="2521">
                  <c:v>0.18774610480154966</c:v>
                </c:pt>
                <c:pt idx="2522">
                  <c:v>0.18300782084701328</c:v>
                </c:pt>
                <c:pt idx="2523">
                  <c:v>0.17686540105372039</c:v>
                </c:pt>
                <c:pt idx="2524">
                  <c:v>0.17441237026158141</c:v>
                </c:pt>
                <c:pt idx="2525">
                  <c:v>0.19130613676796809</c:v>
                </c:pt>
                <c:pt idx="2526">
                  <c:v>0.23722073049366663</c:v>
                </c:pt>
                <c:pt idx="2527">
                  <c:v>0.18763955753970166</c:v>
                </c:pt>
                <c:pt idx="2528">
                  <c:v>0.12525620450926814</c:v>
                </c:pt>
                <c:pt idx="2529">
                  <c:v>3.3942174474492763E-2</c:v>
                </c:pt>
                <c:pt idx="2530">
                  <c:v>-8.928883783632326E-3</c:v>
                </c:pt>
                <c:pt idx="2531">
                  <c:v>-1.1747015989501126E-2</c:v>
                </c:pt>
                <c:pt idx="2532">
                  <c:v>-1.6216548184839103E-2</c:v>
                </c:pt>
                <c:pt idx="2533">
                  <c:v>6.4563698577698248E-3</c:v>
                </c:pt>
                <c:pt idx="2534">
                  <c:v>9.5487554525076082E-2</c:v>
                </c:pt>
                <c:pt idx="2535">
                  <c:v>0.17662231458951042</c:v>
                </c:pt>
                <c:pt idx="2536">
                  <c:v>0.22712901908041877</c:v>
                </c:pt>
                <c:pt idx="2537">
                  <c:v>0.24033480018309153</c:v>
                </c:pt>
                <c:pt idx="2538">
                  <c:v>0.26304623558909712</c:v>
                </c:pt>
                <c:pt idx="2539">
                  <c:v>0.23395748588213902</c:v>
                </c:pt>
                <c:pt idx="2540">
                  <c:v>0.24957523757841402</c:v>
                </c:pt>
                <c:pt idx="2541">
                  <c:v>0.24469814154157402</c:v>
                </c:pt>
                <c:pt idx="2542">
                  <c:v>0.23966595879598354</c:v>
                </c:pt>
                <c:pt idx="2543">
                  <c:v>0.2040107083722944</c:v>
                </c:pt>
                <c:pt idx="2544">
                  <c:v>0.18981538060425737</c:v>
                </c:pt>
                <c:pt idx="2545">
                  <c:v>0.18630182515925758</c:v>
                </c:pt>
                <c:pt idx="2546">
                  <c:v>0.17139186846798604</c:v>
                </c:pt>
                <c:pt idx="2547">
                  <c:v>0.17523804973970072</c:v>
                </c:pt>
                <c:pt idx="2548">
                  <c:v>0.20762810046887326</c:v>
                </c:pt>
                <c:pt idx="2549">
                  <c:v>0.22167824211913117</c:v>
                </c:pt>
                <c:pt idx="2550">
                  <c:v>0.24534354216479931</c:v>
                </c:pt>
                <c:pt idx="2551">
                  <c:v>0.18871116014878225</c:v>
                </c:pt>
                <c:pt idx="2552">
                  <c:v>8.551850162833631E-2</c:v>
                </c:pt>
                <c:pt idx="2553">
                  <c:v>5.5545071457817306E-3</c:v>
                </c:pt>
                <c:pt idx="2554">
                  <c:v>-4.4210164116901901E-2</c:v>
                </c:pt>
                <c:pt idx="2555">
                  <c:v>-0.11548198190073324</c:v>
                </c:pt>
                <c:pt idx="2556">
                  <c:v>-7.0105944309440074E-2</c:v>
                </c:pt>
                <c:pt idx="2557">
                  <c:v>1.2431662774704547E-2</c:v>
                </c:pt>
                <c:pt idx="2558">
                  <c:v>0.11502422442918724</c:v>
                </c:pt>
                <c:pt idx="2559">
                  <c:v>0.24666777887099894</c:v>
                </c:pt>
                <c:pt idx="2560">
                  <c:v>0.23476092519489358</c:v>
                </c:pt>
                <c:pt idx="2561">
                  <c:v>0.27528040053504022</c:v>
                </c:pt>
                <c:pt idx="2562">
                  <c:v>0.31422032706773734</c:v>
                </c:pt>
                <c:pt idx="2563">
                  <c:v>0.29239314878303452</c:v>
                </c:pt>
                <c:pt idx="2564">
                  <c:v>0.28588497012108216</c:v>
                </c:pt>
                <c:pt idx="2565">
                  <c:v>0.26538268632296141</c:v>
                </c:pt>
                <c:pt idx="2566">
                  <c:v>0.23796453410283641</c:v>
                </c:pt>
                <c:pt idx="2567">
                  <c:v>0.23011693492148716</c:v>
                </c:pt>
                <c:pt idx="2568">
                  <c:v>0.22261379327633385</c:v>
                </c:pt>
                <c:pt idx="2569">
                  <c:v>0.20156346563277708</c:v>
                </c:pt>
                <c:pt idx="2570">
                  <c:v>0.17302575854051164</c:v>
                </c:pt>
                <c:pt idx="2571">
                  <c:v>0.18189095514295683</c:v>
                </c:pt>
                <c:pt idx="2572">
                  <c:v>0.18291317440187835</c:v>
                </c:pt>
                <c:pt idx="2573">
                  <c:v>0.18505217292219972</c:v>
                </c:pt>
                <c:pt idx="2574">
                  <c:v>0.23727190193378936</c:v>
                </c:pt>
                <c:pt idx="2575">
                  <c:v>0.15440016085379532</c:v>
                </c:pt>
                <c:pt idx="2576">
                  <c:v>2.092959600879396E-2</c:v>
                </c:pt>
                <c:pt idx="2577">
                  <c:v>-5.7741797798340461E-2</c:v>
                </c:pt>
                <c:pt idx="2578">
                  <c:v>-0.13590985906229622</c:v>
                </c:pt>
                <c:pt idx="2579">
                  <c:v>-0.14071426209622442</c:v>
                </c:pt>
                <c:pt idx="2580">
                  <c:v>-0.12205088739800671</c:v>
                </c:pt>
                <c:pt idx="2581">
                  <c:v>-1.1864651030154506E-2</c:v>
                </c:pt>
                <c:pt idx="2582">
                  <c:v>8.8010780345335368E-2</c:v>
                </c:pt>
                <c:pt idx="2583">
                  <c:v>0.21027292762920655</c:v>
                </c:pt>
                <c:pt idx="2584">
                  <c:v>0.25019107129202595</c:v>
                </c:pt>
                <c:pt idx="2585">
                  <c:v>0.27783535867391257</c:v>
                </c:pt>
                <c:pt idx="2586">
                  <c:v>0.25631162194229162</c:v>
                </c:pt>
                <c:pt idx="2587">
                  <c:v>0.26638667485731804</c:v>
                </c:pt>
                <c:pt idx="2588">
                  <c:v>0.27043925805157265</c:v>
                </c:pt>
                <c:pt idx="2589">
                  <c:v>0.27257221190974301</c:v>
                </c:pt>
                <c:pt idx="2590">
                  <c:v>0.24753504312346758</c:v>
                </c:pt>
                <c:pt idx="2591">
                  <c:v>0.19684343553410655</c:v>
                </c:pt>
                <c:pt idx="2592">
                  <c:v>0.2030317034776371</c:v>
                </c:pt>
                <c:pt idx="2593">
                  <c:v>0.19051578098999494</c:v>
                </c:pt>
                <c:pt idx="2594">
                  <c:v>0.18840988059735761</c:v>
                </c:pt>
                <c:pt idx="2595">
                  <c:v>0.17974425018567095</c:v>
                </c:pt>
                <c:pt idx="2596">
                  <c:v>0.1696896612270643</c:v>
                </c:pt>
                <c:pt idx="2597">
                  <c:v>0.20005580658764308</c:v>
                </c:pt>
                <c:pt idx="2598">
                  <c:v>0.22812046711016318</c:v>
                </c:pt>
                <c:pt idx="2599">
                  <c:v>0.18438007359190273</c:v>
                </c:pt>
                <c:pt idx="2600">
                  <c:v>8.4894411383444585E-2</c:v>
                </c:pt>
                <c:pt idx="2601">
                  <c:v>-2.1102500834817126E-3</c:v>
                </c:pt>
                <c:pt idx="2602">
                  <c:v>-7.2827179941430148E-2</c:v>
                </c:pt>
                <c:pt idx="2603">
                  <c:v>-5.7604728803971411E-2</c:v>
                </c:pt>
                <c:pt idx="2604">
                  <c:v>-1.2300548268649012E-2</c:v>
                </c:pt>
                <c:pt idx="2605">
                  <c:v>6.5077498240732778E-2</c:v>
                </c:pt>
                <c:pt idx="2606">
                  <c:v>0.13535798486357561</c:v>
                </c:pt>
                <c:pt idx="2607">
                  <c:v>0.22754026714836895</c:v>
                </c:pt>
                <c:pt idx="2608">
                  <c:v>0.2287956043410049</c:v>
                </c:pt>
                <c:pt idx="2609">
                  <c:v>0.23378623449346297</c:v>
                </c:pt>
                <c:pt idx="2610">
                  <c:v>0.28265990587516804</c:v>
                </c:pt>
                <c:pt idx="2611">
                  <c:v>0.26068921985790605</c:v>
                </c:pt>
                <c:pt idx="2612">
                  <c:v>0.2545323292586526</c:v>
                </c:pt>
                <c:pt idx="2613">
                  <c:v>0.239564949051295</c:v>
                </c:pt>
                <c:pt idx="2614">
                  <c:v>0.22173697968859973</c:v>
                </c:pt>
                <c:pt idx="2615">
                  <c:v>0.21235982852013238</c:v>
                </c:pt>
                <c:pt idx="2616">
                  <c:v>0.22975484078951547</c:v>
                </c:pt>
                <c:pt idx="2617">
                  <c:v>0.21761754756963775</c:v>
                </c:pt>
                <c:pt idx="2618">
                  <c:v>0.19951661461769596</c:v>
                </c:pt>
                <c:pt idx="2619">
                  <c:v>0.18991234359614947</c:v>
                </c:pt>
                <c:pt idx="2620">
                  <c:v>0.18430252598063898</c:v>
                </c:pt>
                <c:pt idx="2621">
                  <c:v>0.17314718891884567</c:v>
                </c:pt>
                <c:pt idx="2622">
                  <c:v>0.18372786098411026</c:v>
                </c:pt>
                <c:pt idx="2623">
                  <c:v>0.12377868906542684</c:v>
                </c:pt>
                <c:pt idx="2624">
                  <c:v>5.4519572754236661E-2</c:v>
                </c:pt>
                <c:pt idx="2625">
                  <c:v>-1.2457463629847378E-2</c:v>
                </c:pt>
                <c:pt idx="2626">
                  <c:v>-5.8404622632239687E-2</c:v>
                </c:pt>
                <c:pt idx="2627">
                  <c:v>-6.6792113577727671E-2</c:v>
                </c:pt>
                <c:pt idx="2628">
                  <c:v>-2.619326192816375E-2</c:v>
                </c:pt>
                <c:pt idx="2629">
                  <c:v>3.8778096894412813E-2</c:v>
                </c:pt>
                <c:pt idx="2630">
                  <c:v>0.15714886569659586</c:v>
                </c:pt>
                <c:pt idx="2631">
                  <c:v>0.25424679136308648</c:v>
                </c:pt>
                <c:pt idx="2632">
                  <c:v>0.26935163058915046</c:v>
                </c:pt>
                <c:pt idx="2633">
                  <c:v>0.2946233503165398</c:v>
                </c:pt>
                <c:pt idx="2634">
                  <c:v>0.33976505150804254</c:v>
                </c:pt>
                <c:pt idx="2635">
                  <c:v>0.34022512379797498</c:v>
                </c:pt>
                <c:pt idx="2636">
                  <c:v>0.2744979467914665</c:v>
                </c:pt>
                <c:pt idx="2637">
                  <c:v>0.27355858900563418</c:v>
                </c:pt>
                <c:pt idx="2638">
                  <c:v>0.23976605911993792</c:v>
                </c:pt>
                <c:pt idx="2639">
                  <c:v>0.22205021369719716</c:v>
                </c:pt>
                <c:pt idx="2640">
                  <c:v>0.21085017531013103</c:v>
                </c:pt>
                <c:pt idx="2641">
                  <c:v>0.19635955586491241</c:v>
                </c:pt>
                <c:pt idx="2642">
                  <c:v>0.20402838580850871</c:v>
                </c:pt>
                <c:pt idx="2643">
                  <c:v>0.22426109600945709</c:v>
                </c:pt>
                <c:pt idx="2644">
                  <c:v>0.18311227096258356</c:v>
                </c:pt>
                <c:pt idx="2645">
                  <c:v>0.20057130986542823</c:v>
                </c:pt>
                <c:pt idx="2646">
                  <c:v>0.2104348310485864</c:v>
                </c:pt>
                <c:pt idx="2647">
                  <c:v>0.14258165297065187</c:v>
                </c:pt>
                <c:pt idx="2648">
                  <c:v>6.3695296129252052E-2</c:v>
                </c:pt>
                <c:pt idx="2649">
                  <c:v>4.1321037738386704E-2</c:v>
                </c:pt>
                <c:pt idx="2650">
                  <c:v>2.8725556463981932E-2</c:v>
                </c:pt>
                <c:pt idx="2651">
                  <c:v>4.1937966265171288E-2</c:v>
                </c:pt>
                <c:pt idx="2652">
                  <c:v>6.2116617840290538E-2</c:v>
                </c:pt>
                <c:pt idx="2653">
                  <c:v>0.10370369851454006</c:v>
                </c:pt>
                <c:pt idx="2654">
                  <c:v>0.20300555556874866</c:v>
                </c:pt>
                <c:pt idx="2655">
                  <c:v>0.27507144421727486</c:v>
                </c:pt>
                <c:pt idx="2656">
                  <c:v>0.29834983773028179</c:v>
                </c:pt>
                <c:pt idx="2657">
                  <c:v>0.26793505727196754</c:v>
                </c:pt>
                <c:pt idx="2658">
                  <c:v>0.32610822775619641</c:v>
                </c:pt>
                <c:pt idx="2659">
                  <c:v>0.31631054144949111</c:v>
                </c:pt>
                <c:pt idx="2660">
                  <c:v>0.31554176860266858</c:v>
                </c:pt>
                <c:pt idx="2661">
                  <c:v>0.26856004490153723</c:v>
                </c:pt>
                <c:pt idx="2662">
                  <c:v>0.26962878102064863</c:v>
                </c:pt>
                <c:pt idx="2663">
                  <c:v>0.25668442898883326</c:v>
                </c:pt>
                <c:pt idx="2664">
                  <c:v>0.24295151815571828</c:v>
                </c:pt>
                <c:pt idx="2665">
                  <c:v>0.21263192617144072</c:v>
                </c:pt>
                <c:pt idx="2666">
                  <c:v>0.21866085542990898</c:v>
                </c:pt>
                <c:pt idx="2667">
                  <c:v>0.20499288301194132</c:v>
                </c:pt>
                <c:pt idx="2668">
                  <c:v>0.22355742842851928</c:v>
                </c:pt>
                <c:pt idx="2669">
                  <c:v>0.23322616350184294</c:v>
                </c:pt>
                <c:pt idx="2670">
                  <c:v>0.25904201943604882</c:v>
                </c:pt>
                <c:pt idx="2671">
                  <c:v>0.20964552200055073</c:v>
                </c:pt>
                <c:pt idx="2672">
                  <c:v>0.15663040667668737</c:v>
                </c:pt>
                <c:pt idx="2673">
                  <c:v>2.9724569085205765E-2</c:v>
                </c:pt>
                <c:pt idx="2674">
                  <c:v>-4.2774452382734751E-2</c:v>
                </c:pt>
                <c:pt idx="2675">
                  <c:v>-4.1835982997294394E-2</c:v>
                </c:pt>
                <c:pt idx="2676">
                  <c:v>-5.2622963877262445E-2</c:v>
                </c:pt>
                <c:pt idx="2677">
                  <c:v>8.7395463042759629E-3</c:v>
                </c:pt>
                <c:pt idx="2678">
                  <c:v>0.11045753374917529</c:v>
                </c:pt>
                <c:pt idx="2679">
                  <c:v>0.23623533422113041</c:v>
                </c:pt>
                <c:pt idx="2680">
                  <c:v>0.32009898037602863</c:v>
                </c:pt>
                <c:pt idx="2681">
                  <c:v>0.29290757470326345</c:v>
                </c:pt>
                <c:pt idx="2682">
                  <c:v>0.30900094958909347</c:v>
                </c:pt>
                <c:pt idx="2683">
                  <c:v>0.29046419470819568</c:v>
                </c:pt>
                <c:pt idx="2684">
                  <c:v>0.28792200036993931</c:v>
                </c:pt>
                <c:pt idx="2685">
                  <c:v>0.2719399218391661</c:v>
                </c:pt>
                <c:pt idx="2686">
                  <c:v>0.267749676243554</c:v>
                </c:pt>
                <c:pt idx="2687">
                  <c:v>0.23879942374434376</c:v>
                </c:pt>
                <c:pt idx="2688">
                  <c:v>0.24782410128238083</c:v>
                </c:pt>
                <c:pt idx="2689">
                  <c:v>0.21614253829138005</c:v>
                </c:pt>
                <c:pt idx="2690">
                  <c:v>0.20010075068224106</c:v>
                </c:pt>
                <c:pt idx="2691">
                  <c:v>0.19751157083618537</c:v>
                </c:pt>
                <c:pt idx="2692">
                  <c:v>0.20105206250480853</c:v>
                </c:pt>
                <c:pt idx="2693">
                  <c:v>0.22196158113071207</c:v>
                </c:pt>
                <c:pt idx="2694">
                  <c:v>0.24873359517230589</c:v>
                </c:pt>
                <c:pt idx="2695">
                  <c:v>0.16756811377512987</c:v>
                </c:pt>
                <c:pt idx="2696">
                  <c:v>8.5920068764261948E-2</c:v>
                </c:pt>
                <c:pt idx="2697">
                  <c:v>-1.417595846571181E-2</c:v>
                </c:pt>
                <c:pt idx="2698">
                  <c:v>-4.0923334188598309E-2</c:v>
                </c:pt>
                <c:pt idx="2699">
                  <c:v>-6.3281691436925941E-2</c:v>
                </c:pt>
                <c:pt idx="2700">
                  <c:v>-2.4462009881016964E-2</c:v>
                </c:pt>
                <c:pt idx="2701">
                  <c:v>3.2984735225961799E-2</c:v>
                </c:pt>
                <c:pt idx="2702">
                  <c:v>0.12586069955358203</c:v>
                </c:pt>
                <c:pt idx="2703">
                  <c:v>0.22575349283650026</c:v>
                </c:pt>
                <c:pt idx="2704">
                  <c:v>0.29930881397392817</c:v>
                </c:pt>
                <c:pt idx="2705">
                  <c:v>0.31795672713354384</c:v>
                </c:pt>
                <c:pt idx="2706">
                  <c:v>0.33980186437163884</c:v>
                </c:pt>
                <c:pt idx="2707">
                  <c:v>0.34410477828276698</c:v>
                </c:pt>
                <c:pt idx="2708">
                  <c:v>0.33637902610515191</c:v>
                </c:pt>
                <c:pt idx="2709">
                  <c:v>0.29990582496689555</c:v>
                </c:pt>
                <c:pt idx="2710">
                  <c:v>0.28295442667634257</c:v>
                </c:pt>
                <c:pt idx="2711">
                  <c:v>0.26506784475298806</c:v>
                </c:pt>
                <c:pt idx="2712">
                  <c:v>0.25777206856407436</c:v>
                </c:pt>
                <c:pt idx="2713">
                  <c:v>0.22943857054012917</c:v>
                </c:pt>
                <c:pt idx="2714">
                  <c:v>0.23509643475280559</c:v>
                </c:pt>
                <c:pt idx="2715">
                  <c:v>0.22763265696736634</c:v>
                </c:pt>
                <c:pt idx="2716">
                  <c:v>0.25231950449501955</c:v>
                </c:pt>
                <c:pt idx="2717">
                  <c:v>0.24869201757452258</c:v>
                </c:pt>
                <c:pt idx="2718">
                  <c:v>0.29583953595014251</c:v>
                </c:pt>
                <c:pt idx="2719">
                  <c:v>0.19298811040906494</c:v>
                </c:pt>
                <c:pt idx="2720">
                  <c:v>0.11258514239403991</c:v>
                </c:pt>
                <c:pt idx="2721">
                  <c:v>4.6257032189750847E-3</c:v>
                </c:pt>
                <c:pt idx="2722">
                  <c:v>-6.1663671077334163E-2</c:v>
                </c:pt>
                <c:pt idx="2723">
                  <c:v>-9.3529624787191651E-2</c:v>
                </c:pt>
                <c:pt idx="2724">
                  <c:v>-1.4149250411644507E-2</c:v>
                </c:pt>
                <c:pt idx="2725">
                  <c:v>6.0432728137599409E-2</c:v>
                </c:pt>
                <c:pt idx="2726">
                  <c:v>0.14245124783880614</c:v>
                </c:pt>
                <c:pt idx="2727">
                  <c:v>0.23226295166387809</c:v>
                </c:pt>
                <c:pt idx="2728">
                  <c:v>0.27055487715822968</c:v>
                </c:pt>
                <c:pt idx="2729">
                  <c:v>0.34786012073873307</c:v>
                </c:pt>
                <c:pt idx="2730">
                  <c:v>0.42020463019729459</c:v>
                </c:pt>
                <c:pt idx="2731">
                  <c:v>0.38940255351938119</c:v>
                </c:pt>
                <c:pt idx="2732">
                  <c:v>0.37973632505013838</c:v>
                </c:pt>
                <c:pt idx="2733">
                  <c:v>0.3743225518818995</c:v>
                </c:pt>
                <c:pt idx="2734">
                  <c:v>0.3675636761374137</c:v>
                </c:pt>
                <c:pt idx="2735">
                  <c:v>0.33917698963360593</c:v>
                </c:pt>
                <c:pt idx="2736">
                  <c:v>0.33501904076234451</c:v>
                </c:pt>
                <c:pt idx="2737">
                  <c:v>0.29341054766904562</c:v>
                </c:pt>
                <c:pt idx="2738">
                  <c:v>0.26036451497869306</c:v>
                </c:pt>
                <c:pt idx="2739">
                  <c:v>0.2497180769684402</c:v>
                </c:pt>
                <c:pt idx="2740">
                  <c:v>0.23295338030550913</c:v>
                </c:pt>
                <c:pt idx="2741">
                  <c:v>0.27967947217816164</c:v>
                </c:pt>
                <c:pt idx="2742">
                  <c:v>0.27374012901972833</c:v>
                </c:pt>
                <c:pt idx="2743">
                  <c:v>0.24464103019701419</c:v>
                </c:pt>
                <c:pt idx="2744">
                  <c:v>0.15219546523531699</c:v>
                </c:pt>
                <c:pt idx="2745">
                  <c:v>6.449741810008873E-2</c:v>
                </c:pt>
                <c:pt idx="2746">
                  <c:v>1.9316237581658114E-2</c:v>
                </c:pt>
                <c:pt idx="2747">
                  <c:v>-8.150043330789775E-3</c:v>
                </c:pt>
                <c:pt idx="2748">
                  <c:v>2.1055148124121043E-2</c:v>
                </c:pt>
                <c:pt idx="2749">
                  <c:v>0.10934320503408036</c:v>
                </c:pt>
                <c:pt idx="2750">
                  <c:v>0.18793998542144258</c:v>
                </c:pt>
                <c:pt idx="2751">
                  <c:v>0.31737901890207509</c:v>
                </c:pt>
                <c:pt idx="2752">
                  <c:v>0.33458744207823338</c:v>
                </c:pt>
                <c:pt idx="2753">
                  <c:v>0.32953089838459804</c:v>
                </c:pt>
                <c:pt idx="2754">
                  <c:v>0.34871895786433088</c:v>
                </c:pt>
                <c:pt idx="2755">
                  <c:v>0.3168605132423335</c:v>
                </c:pt>
                <c:pt idx="2756">
                  <c:v>0.3015102592018315</c:v>
                </c:pt>
                <c:pt idx="2757">
                  <c:v>0.25035215454285797</c:v>
                </c:pt>
                <c:pt idx="2758">
                  <c:v>0.28895655518944102</c:v>
                </c:pt>
                <c:pt idx="2759">
                  <c:v>0.24669583816473636</c:v>
                </c:pt>
                <c:pt idx="2760">
                  <c:v>0.24292125664009745</c:v>
                </c:pt>
                <c:pt idx="2761">
                  <c:v>0.22939994689637153</c:v>
                </c:pt>
                <c:pt idx="2762">
                  <c:v>0.19975568803568888</c:v>
                </c:pt>
                <c:pt idx="2763">
                  <c:v>0.20972643070163702</c:v>
                </c:pt>
                <c:pt idx="2764">
                  <c:v>0.20676344024058199</c:v>
                </c:pt>
                <c:pt idx="2765">
                  <c:v>0.21867291721351537</c:v>
                </c:pt>
                <c:pt idx="2766">
                  <c:v>0.22795162486702616</c:v>
                </c:pt>
                <c:pt idx="2767">
                  <c:v>0.12958553366335265</c:v>
                </c:pt>
                <c:pt idx="2768">
                  <c:v>4.667063689012136E-2</c:v>
                </c:pt>
                <c:pt idx="2769">
                  <c:v>-1.0997977176964512E-2</c:v>
                </c:pt>
                <c:pt idx="2770">
                  <c:v>-3.1222658211026755E-2</c:v>
                </c:pt>
                <c:pt idx="2771">
                  <c:v>-4.9631569969656598E-2</c:v>
                </c:pt>
                <c:pt idx="2772">
                  <c:v>-1.1335444846145451E-2</c:v>
                </c:pt>
                <c:pt idx="2773">
                  <c:v>7.6264062632813406E-2</c:v>
                </c:pt>
                <c:pt idx="2774">
                  <c:v>0.10754893071415161</c:v>
                </c:pt>
                <c:pt idx="2775">
                  <c:v>0.22257327871368132</c:v>
                </c:pt>
                <c:pt idx="2776">
                  <c:v>0.30352299745508249</c:v>
                </c:pt>
                <c:pt idx="2777">
                  <c:v>0.30337239561665014</c:v>
                </c:pt>
                <c:pt idx="2778">
                  <c:v>0.30027603293762056</c:v>
                </c:pt>
                <c:pt idx="2779">
                  <c:v>0.30514582138268193</c:v>
                </c:pt>
                <c:pt idx="2780">
                  <c:v>0.30135123801914682</c:v>
                </c:pt>
                <c:pt idx="2781">
                  <c:v>0.27452935474768675</c:v>
                </c:pt>
                <c:pt idx="2782">
                  <c:v>0.23632873713424585</c:v>
                </c:pt>
                <c:pt idx="2783">
                  <c:v>0.22687347719575138</c:v>
                </c:pt>
                <c:pt idx="2784">
                  <c:v>0.22551754290737647</c:v>
                </c:pt>
                <c:pt idx="2785">
                  <c:v>0.21888307568437962</c:v>
                </c:pt>
                <c:pt idx="2786">
                  <c:v>0.22133300242499793</c:v>
                </c:pt>
                <c:pt idx="2787">
                  <c:v>0.22544856751721326</c:v>
                </c:pt>
                <c:pt idx="2788">
                  <c:v>0.22067328194671584</c:v>
                </c:pt>
                <c:pt idx="2789">
                  <c:v>0.23205874570195745</c:v>
                </c:pt>
                <c:pt idx="2790">
                  <c:v>0.23183158245526686</c:v>
                </c:pt>
                <c:pt idx="2791">
                  <c:v>0.12453832601923873</c:v>
                </c:pt>
                <c:pt idx="2792">
                  <c:v>3.1964742621464169E-2</c:v>
                </c:pt>
                <c:pt idx="2793">
                  <c:v>-2.9980827007969293E-2</c:v>
                </c:pt>
                <c:pt idx="2794">
                  <c:v>-5.4439660012972464E-2</c:v>
                </c:pt>
                <c:pt idx="2795">
                  <c:v>-8.4040542170766785E-2</c:v>
                </c:pt>
                <c:pt idx="2796">
                  <c:v>-7.0221323565765645E-2</c:v>
                </c:pt>
                <c:pt idx="2797">
                  <c:v>2.1143019515235048E-2</c:v>
                </c:pt>
                <c:pt idx="2798">
                  <c:v>0.11673684594057233</c:v>
                </c:pt>
                <c:pt idx="2799">
                  <c:v>0.24747240897152301</c:v>
                </c:pt>
                <c:pt idx="2800">
                  <c:v>0.31161255104926816</c:v>
                </c:pt>
                <c:pt idx="2801">
                  <c:v>0.30680592898849907</c:v>
                </c:pt>
                <c:pt idx="2802">
                  <c:v>0.3237264411836514</c:v>
                </c:pt>
                <c:pt idx="2803">
                  <c:v>0.32783352173844299</c:v>
                </c:pt>
                <c:pt idx="2804">
                  <c:v>0.32430978750022249</c:v>
                </c:pt>
                <c:pt idx="2805">
                  <c:v>0.29624753061368314</c:v>
                </c:pt>
                <c:pt idx="2806">
                  <c:v>0.2846930136317809</c:v>
                </c:pt>
                <c:pt idx="2807">
                  <c:v>0.26354201601233301</c:v>
                </c:pt>
                <c:pt idx="2808">
                  <c:v>0.25498983290057925</c:v>
                </c:pt>
                <c:pt idx="2809">
                  <c:v>0.23077718949812762</c:v>
                </c:pt>
                <c:pt idx="2810">
                  <c:v>0.2274173398828318</c:v>
                </c:pt>
                <c:pt idx="2811">
                  <c:v>0.22907941380096034</c:v>
                </c:pt>
                <c:pt idx="2812">
                  <c:v>0.24745617012754792</c:v>
                </c:pt>
                <c:pt idx="2813">
                  <c:v>0.24561168632766606</c:v>
                </c:pt>
                <c:pt idx="2814">
                  <c:v>0.25771540560176942</c:v>
                </c:pt>
                <c:pt idx="2815">
                  <c:v>0.1749453151101388</c:v>
                </c:pt>
                <c:pt idx="2816">
                  <c:v>0.13481725999488531</c:v>
                </c:pt>
                <c:pt idx="2817">
                  <c:v>5.286864647943456E-2</c:v>
                </c:pt>
                <c:pt idx="2818">
                  <c:v>2.1615114581218731E-2</c:v>
                </c:pt>
                <c:pt idx="2819">
                  <c:v>3.6552609371656733E-2</c:v>
                </c:pt>
                <c:pt idx="2820">
                  <c:v>6.6075338951002163E-2</c:v>
                </c:pt>
                <c:pt idx="2821">
                  <c:v>9.7914054383541116E-2</c:v>
                </c:pt>
                <c:pt idx="2822">
                  <c:v>0.19590319998642208</c:v>
                </c:pt>
                <c:pt idx="2823">
                  <c:v>0.24096915965459201</c:v>
                </c:pt>
                <c:pt idx="2824">
                  <c:v>0.32297167253997011</c:v>
                </c:pt>
                <c:pt idx="2825">
                  <c:v>0.36919593410404034</c:v>
                </c:pt>
                <c:pt idx="2826">
                  <c:v>0.37145863859247646</c:v>
                </c:pt>
                <c:pt idx="2827">
                  <c:v>0.3489772906210587</c:v>
                </c:pt>
                <c:pt idx="2828">
                  <c:v>0.33259776315819423</c:v>
                </c:pt>
                <c:pt idx="2829">
                  <c:v>0.33243694270246954</c:v>
                </c:pt>
                <c:pt idx="2830">
                  <c:v>0.28815953048838183</c:v>
                </c:pt>
                <c:pt idx="2831">
                  <c:v>0.27287607894950994</c:v>
                </c:pt>
                <c:pt idx="2832">
                  <c:v>0.26654190787421</c:v>
                </c:pt>
                <c:pt idx="2833">
                  <c:v>0.25611741320982345</c:v>
                </c:pt>
                <c:pt idx="2834">
                  <c:v>0.26932681527678021</c:v>
                </c:pt>
                <c:pt idx="2835">
                  <c:v>0.26720597447481498</c:v>
                </c:pt>
                <c:pt idx="2836">
                  <c:v>0.26477011327229949</c:v>
                </c:pt>
                <c:pt idx="2837">
                  <c:v>0.30367583868922815</c:v>
                </c:pt>
                <c:pt idx="2838">
                  <c:v>0.35421769920386015</c:v>
                </c:pt>
                <c:pt idx="2839">
                  <c:v>0.2761670477931637</c:v>
                </c:pt>
                <c:pt idx="2840">
                  <c:v>0.16707348430946031</c:v>
                </c:pt>
                <c:pt idx="2841">
                  <c:v>6.5926083631149726E-2</c:v>
                </c:pt>
                <c:pt idx="2842">
                  <c:v>1.9886407187625431E-2</c:v>
                </c:pt>
                <c:pt idx="2843">
                  <c:v>9.3056280609267218E-3</c:v>
                </c:pt>
                <c:pt idx="2844">
                  <c:v>-2.4517817345289798E-2</c:v>
                </c:pt>
                <c:pt idx="2845">
                  <c:v>2.8545197459966441E-2</c:v>
                </c:pt>
                <c:pt idx="2846">
                  <c:v>0.1173901568194865</c:v>
                </c:pt>
                <c:pt idx="2847">
                  <c:v>0.1812398450656075</c:v>
                </c:pt>
                <c:pt idx="2848">
                  <c:v>0.24395651161757642</c:v>
                </c:pt>
                <c:pt idx="2849">
                  <c:v>0.2746123351061357</c:v>
                </c:pt>
                <c:pt idx="2850">
                  <c:v>0.28464130973520985</c:v>
                </c:pt>
                <c:pt idx="2851">
                  <c:v>0.27562361989466744</c:v>
                </c:pt>
                <c:pt idx="2852">
                  <c:v>0.26988706288365516</c:v>
                </c:pt>
                <c:pt idx="2853">
                  <c:v>0.28872262649249159</c:v>
                </c:pt>
                <c:pt idx="2854">
                  <c:v>0.27194770426631359</c:v>
                </c:pt>
                <c:pt idx="2855">
                  <c:v>0.24312334850890407</c:v>
                </c:pt>
                <c:pt idx="2856">
                  <c:v>0.25236080885990297</c:v>
                </c:pt>
                <c:pt idx="2857">
                  <c:v>0.19980166863290444</c:v>
                </c:pt>
                <c:pt idx="2858">
                  <c:v>0.19075963204586724</c:v>
                </c:pt>
                <c:pt idx="2859">
                  <c:v>0.19003110138171977</c:v>
                </c:pt>
                <c:pt idx="2860">
                  <c:v>0.19100831458086334</c:v>
                </c:pt>
                <c:pt idx="2861">
                  <c:v>0.21582031478755942</c:v>
                </c:pt>
                <c:pt idx="2862">
                  <c:v>0.20275649948037971</c:v>
                </c:pt>
                <c:pt idx="2863">
                  <c:v>0.14526046336612561</c:v>
                </c:pt>
                <c:pt idx="2864">
                  <c:v>6.517232394649243E-2</c:v>
                </c:pt>
                <c:pt idx="2865">
                  <c:v>-2.8729715541318163E-2</c:v>
                </c:pt>
                <c:pt idx="2866">
                  <c:v>-8.5251219438845671E-2</c:v>
                </c:pt>
                <c:pt idx="2867">
                  <c:v>-7.8975861894603497E-2</c:v>
                </c:pt>
                <c:pt idx="2868">
                  <c:v>-5.2952430757843977E-2</c:v>
                </c:pt>
                <c:pt idx="2869">
                  <c:v>1.9621111883638579E-2</c:v>
                </c:pt>
                <c:pt idx="2870">
                  <c:v>0.11490557823666392</c:v>
                </c:pt>
                <c:pt idx="2871">
                  <c:v>0.14907905698538776</c:v>
                </c:pt>
                <c:pt idx="2872">
                  <c:v>0.22800000435645748</c:v>
                </c:pt>
                <c:pt idx="2873">
                  <c:v>0.27921450075962623</c:v>
                </c:pt>
                <c:pt idx="2874">
                  <c:v>0.31326426322262402</c:v>
                </c:pt>
                <c:pt idx="2875">
                  <c:v>0.27225961804150001</c:v>
                </c:pt>
                <c:pt idx="2876">
                  <c:v>0.29063116227512298</c:v>
                </c:pt>
                <c:pt idx="2877">
                  <c:v>0.26654763333425091</c:v>
                </c:pt>
                <c:pt idx="2878">
                  <c:v>0.25535426404929484</c:v>
                </c:pt>
                <c:pt idx="2879">
                  <c:v>0.22042858703571094</c:v>
                </c:pt>
                <c:pt idx="2880">
                  <c:v>0.22294814268602445</c:v>
                </c:pt>
                <c:pt idx="2881">
                  <c:v>0.19738779192625522</c:v>
                </c:pt>
                <c:pt idx="2882">
                  <c:v>0.20018887687936007</c:v>
                </c:pt>
                <c:pt idx="2883">
                  <c:v>0.19885349640157635</c:v>
                </c:pt>
                <c:pt idx="2884">
                  <c:v>0.19950517942888982</c:v>
                </c:pt>
                <c:pt idx="2885">
                  <c:v>0.20284996129767019</c:v>
                </c:pt>
                <c:pt idx="2886">
                  <c:v>0.2040516400768933</c:v>
                </c:pt>
                <c:pt idx="2887">
                  <c:v>0.13007186202998253</c:v>
                </c:pt>
                <c:pt idx="2888">
                  <c:v>3.2172969887452996E-2</c:v>
                </c:pt>
                <c:pt idx="2889">
                  <c:v>-8.832881017159519E-2</c:v>
                </c:pt>
                <c:pt idx="2890">
                  <c:v>-0.14027261872738334</c:v>
                </c:pt>
                <c:pt idx="2891">
                  <c:v>-0.13336772321904564</c:v>
                </c:pt>
                <c:pt idx="2892">
                  <c:v>-7.6426174657963045E-2</c:v>
                </c:pt>
                <c:pt idx="2893">
                  <c:v>-4.4128645860594819E-2</c:v>
                </c:pt>
                <c:pt idx="2894">
                  <c:v>3.3714103936508893E-2</c:v>
                </c:pt>
                <c:pt idx="2895">
                  <c:v>0.12322563869393278</c:v>
                </c:pt>
                <c:pt idx="2896">
                  <c:v>0.20973282023849585</c:v>
                </c:pt>
                <c:pt idx="2897">
                  <c:v>0.23681345150716865</c:v>
                </c:pt>
                <c:pt idx="2898">
                  <c:v>0.26200747701090288</c:v>
                </c:pt>
                <c:pt idx="2899">
                  <c:v>0.27522124470918125</c:v>
                </c:pt>
                <c:pt idx="2900">
                  <c:v>0.27822131990836296</c:v>
                </c:pt>
                <c:pt idx="2901">
                  <c:v>0.26089261402244979</c:v>
                </c:pt>
                <c:pt idx="2902">
                  <c:v>0.24177090961051118</c:v>
                </c:pt>
                <c:pt idx="2903">
                  <c:v>0.23032692899941939</c:v>
                </c:pt>
                <c:pt idx="2904">
                  <c:v>0.24124837656904563</c:v>
                </c:pt>
                <c:pt idx="2905">
                  <c:v>0.22404126424839838</c:v>
                </c:pt>
                <c:pt idx="2906">
                  <c:v>0.21088819803556291</c:v>
                </c:pt>
                <c:pt idx="2907">
                  <c:v>0.20941242785516573</c:v>
                </c:pt>
                <c:pt idx="2908">
                  <c:v>0.19846552240416263</c:v>
                </c:pt>
                <c:pt idx="2909">
                  <c:v>0.20032407572757413</c:v>
                </c:pt>
                <c:pt idx="2910">
                  <c:v>0.18373886134596976</c:v>
                </c:pt>
                <c:pt idx="2911">
                  <c:v>0.14226712636261618</c:v>
                </c:pt>
                <c:pt idx="2912">
                  <c:v>6.9995502301745047E-2</c:v>
                </c:pt>
                <c:pt idx="2913">
                  <c:v>-2.3644095208392543E-2</c:v>
                </c:pt>
                <c:pt idx="2914">
                  <c:v>-0.11564617550403117</c:v>
                </c:pt>
                <c:pt idx="2915">
                  <c:v>-0.12946852531882361</c:v>
                </c:pt>
                <c:pt idx="2916">
                  <c:v>-8.2332433984473416E-2</c:v>
                </c:pt>
                <c:pt idx="2917">
                  <c:v>-1.8574203880644555E-2</c:v>
                </c:pt>
                <c:pt idx="2918">
                  <c:v>3.9603959253740127E-2</c:v>
                </c:pt>
                <c:pt idx="2919">
                  <c:v>0.1409610694798423</c:v>
                </c:pt>
                <c:pt idx="2920">
                  <c:v>0.23219848589660325</c:v>
                </c:pt>
                <c:pt idx="2921">
                  <c:v>0.25030282870173404</c:v>
                </c:pt>
                <c:pt idx="2922">
                  <c:v>0.27029842966870915</c:v>
                </c:pt>
                <c:pt idx="2923">
                  <c:v>0.27918495238621888</c:v>
                </c:pt>
                <c:pt idx="2924">
                  <c:v>0.23713019704674068</c:v>
                </c:pt>
                <c:pt idx="2925">
                  <c:v>0.24238047073989702</c:v>
                </c:pt>
                <c:pt idx="2926">
                  <c:v>0.22979481389423298</c:v>
                </c:pt>
                <c:pt idx="2927">
                  <c:v>0.2181384457135995</c:v>
                </c:pt>
                <c:pt idx="2928">
                  <c:v>0.20647351116406104</c:v>
                </c:pt>
                <c:pt idx="2929">
                  <c:v>0.19028122373418332</c:v>
                </c:pt>
                <c:pt idx="2930">
                  <c:v>0.18840028114918952</c:v>
                </c:pt>
                <c:pt idx="2931">
                  <c:v>0.18224663845397784</c:v>
                </c:pt>
                <c:pt idx="2932">
                  <c:v>0.17362331902005654</c:v>
                </c:pt>
                <c:pt idx="2933">
                  <c:v>0.18568973439675771</c:v>
                </c:pt>
                <c:pt idx="2934">
                  <c:v>0.18485412992675124</c:v>
                </c:pt>
                <c:pt idx="2935">
                  <c:v>0.11911658475450743</c:v>
                </c:pt>
                <c:pt idx="2936">
                  <c:v>4.6477955677047308E-2</c:v>
                </c:pt>
                <c:pt idx="2937">
                  <c:v>-6.0831047457313471E-2</c:v>
                </c:pt>
                <c:pt idx="2938">
                  <c:v>-9.5133118825476495E-2</c:v>
                </c:pt>
                <c:pt idx="2939">
                  <c:v>-5.7065129606953521E-2</c:v>
                </c:pt>
                <c:pt idx="2940">
                  <c:v>-6.1262661690218816E-2</c:v>
                </c:pt>
                <c:pt idx="2941">
                  <c:v>-2.2379852353324046E-2</c:v>
                </c:pt>
                <c:pt idx="2942">
                  <c:v>7.9484862988470559E-2</c:v>
                </c:pt>
                <c:pt idx="2943">
                  <c:v>0.15521480429509033</c:v>
                </c:pt>
                <c:pt idx="2944">
                  <c:v>0.23833598080632509</c:v>
                </c:pt>
                <c:pt idx="2945">
                  <c:v>0.25309571612272058</c:v>
                </c:pt>
                <c:pt idx="2946">
                  <c:v>0.27785018540161999</c:v>
                </c:pt>
                <c:pt idx="2947">
                  <c:v>0.26318588268851423</c:v>
                </c:pt>
                <c:pt idx="2948">
                  <c:v>0.25126732711151933</c:v>
                </c:pt>
                <c:pt idx="2949">
                  <c:v>9.3959288405687041E-2</c:v>
                </c:pt>
                <c:pt idx="2950">
                  <c:v>0.22697242646266125</c:v>
                </c:pt>
                <c:pt idx="2951">
                  <c:v>0.24811271995263504</c:v>
                </c:pt>
                <c:pt idx="2952">
                  <c:v>0.20127363290300834</c:v>
                </c:pt>
                <c:pt idx="2953">
                  <c:v>0.19881032474441457</c:v>
                </c:pt>
                <c:pt idx="2954">
                  <c:v>0.18892548905441364</c:v>
                </c:pt>
                <c:pt idx="2955">
                  <c:v>0.19633094804657333</c:v>
                </c:pt>
                <c:pt idx="2956">
                  <c:v>0.18182156133041236</c:v>
                </c:pt>
                <c:pt idx="2957">
                  <c:v>0.21456762552180986</c:v>
                </c:pt>
                <c:pt idx="2958">
                  <c:v>0.1820158114988043</c:v>
                </c:pt>
                <c:pt idx="2959">
                  <c:v>7.9532129993132902E-2</c:v>
                </c:pt>
                <c:pt idx="2960">
                  <c:v>1.3082727768422746E-2</c:v>
                </c:pt>
                <c:pt idx="2961">
                  <c:v>-4.4364965829736543E-2</c:v>
                </c:pt>
                <c:pt idx="2962">
                  <c:v>-7.1340265372637796E-2</c:v>
                </c:pt>
                <c:pt idx="2963">
                  <c:v>-4.3946236229133684E-2</c:v>
                </c:pt>
                <c:pt idx="2964">
                  <c:v>2.6109799418970854E-2</c:v>
                </c:pt>
                <c:pt idx="2965">
                  <c:v>6.352507962148761E-2</c:v>
                </c:pt>
                <c:pt idx="2966">
                  <c:v>0.11868132554576841</c:v>
                </c:pt>
                <c:pt idx="2967">
                  <c:v>0.22179611704327357</c:v>
                </c:pt>
                <c:pt idx="2968">
                  <c:v>0.30947023258293849</c:v>
                </c:pt>
                <c:pt idx="2969">
                  <c:v>0.28602311258661056</c:v>
                </c:pt>
                <c:pt idx="2970">
                  <c:v>0.28728929187575186</c:v>
                </c:pt>
                <c:pt idx="2971">
                  <c:v>0.27979735445974946</c:v>
                </c:pt>
                <c:pt idx="2972">
                  <c:v>0.29767506650966252</c:v>
                </c:pt>
                <c:pt idx="2973">
                  <c:v>0.27397567872258172</c:v>
                </c:pt>
                <c:pt idx="2974">
                  <c:v>0.25594774240393231</c:v>
                </c:pt>
                <c:pt idx="2975">
                  <c:v>0.24642634211231645</c:v>
                </c:pt>
                <c:pt idx="2976">
                  <c:v>0.23409279345803707</c:v>
                </c:pt>
                <c:pt idx="2977">
                  <c:v>0.22761178218426101</c:v>
                </c:pt>
                <c:pt idx="2978">
                  <c:v>0.21229212139250125</c:v>
                </c:pt>
                <c:pt idx="2979">
                  <c:v>0.22309812134487655</c:v>
                </c:pt>
                <c:pt idx="2980">
                  <c:v>0.20729038755672827</c:v>
                </c:pt>
                <c:pt idx="2981">
                  <c:v>0.21770430027757043</c:v>
                </c:pt>
                <c:pt idx="2982">
                  <c:v>0.16357447850911275</c:v>
                </c:pt>
                <c:pt idx="2983">
                  <c:v>6.3395602562734799E-2</c:v>
                </c:pt>
                <c:pt idx="2984">
                  <c:v>-5.3035436954163108E-2</c:v>
                </c:pt>
                <c:pt idx="2985">
                  <c:v>-0.13063652319459845</c:v>
                </c:pt>
                <c:pt idx="2986">
                  <c:v>-0.18110552091412954</c:v>
                </c:pt>
                <c:pt idx="2987">
                  <c:v>-0.18503963055594583</c:v>
                </c:pt>
                <c:pt idx="2988">
                  <c:v>-0.14510518187335311</c:v>
                </c:pt>
                <c:pt idx="2989">
                  <c:v>-6.3727812088121644E-2</c:v>
                </c:pt>
                <c:pt idx="2990">
                  <c:v>5.9879672794192526E-2</c:v>
                </c:pt>
                <c:pt idx="2991">
                  <c:v>0.23462662721790878</c:v>
                </c:pt>
                <c:pt idx="2992">
                  <c:v>0.28454700603998206</c:v>
                </c:pt>
                <c:pt idx="2993">
                  <c:v>0.27512399640180618</c:v>
                </c:pt>
                <c:pt idx="2994">
                  <c:v>0.3086613584419528</c:v>
                </c:pt>
                <c:pt idx="2995">
                  <c:v>0.33980805399846414</c:v>
                </c:pt>
                <c:pt idx="2996">
                  <c:v>0.35750480980938537</c:v>
                </c:pt>
                <c:pt idx="2997">
                  <c:v>0.35330456571141128</c:v>
                </c:pt>
                <c:pt idx="2998">
                  <c:v>0.31047601926284696</c:v>
                </c:pt>
                <c:pt idx="2999">
                  <c:v>0.30122486097184203</c:v>
                </c:pt>
                <c:pt idx="3000">
                  <c:v>0.28400203962414611</c:v>
                </c:pt>
                <c:pt idx="3001">
                  <c:v>0.25526421336743488</c:v>
                </c:pt>
                <c:pt idx="3002">
                  <c:v>0.24199233353253252</c:v>
                </c:pt>
                <c:pt idx="3003">
                  <c:v>0.22539985399034293</c:v>
                </c:pt>
                <c:pt idx="3004">
                  <c:v>0.22571438983084402</c:v>
                </c:pt>
                <c:pt idx="3005">
                  <c:v>0.2226262621497081</c:v>
                </c:pt>
                <c:pt idx="3006">
                  <c:v>0.17774160106809911</c:v>
                </c:pt>
                <c:pt idx="3007">
                  <c:v>0.10453377779927735</c:v>
                </c:pt>
                <c:pt idx="3008">
                  <c:v>-2.6386131785836577E-2</c:v>
                </c:pt>
                <c:pt idx="3009">
                  <c:v>-0.14526003144722061</c:v>
                </c:pt>
                <c:pt idx="3010">
                  <c:v>-0.2124788350235802</c:v>
                </c:pt>
                <c:pt idx="3011">
                  <c:v>-0.20783456648832527</c:v>
                </c:pt>
                <c:pt idx="3012">
                  <c:v>-0.14082539900245622</c:v>
                </c:pt>
                <c:pt idx="3013">
                  <c:v>-4.9050149600860571E-2</c:v>
                </c:pt>
                <c:pt idx="3014">
                  <c:v>8.9328956907943277E-2</c:v>
                </c:pt>
                <c:pt idx="3015">
                  <c:v>0.15456813931929345</c:v>
                </c:pt>
                <c:pt idx="3016">
                  <c:v>0.23684010291318575</c:v>
                </c:pt>
                <c:pt idx="3017">
                  <c:v>0.25480417390122923</c:v>
                </c:pt>
                <c:pt idx="3018">
                  <c:v>0.30483535948653795</c:v>
                </c:pt>
                <c:pt idx="3019">
                  <c:v>0.29891355387632695</c:v>
                </c:pt>
                <c:pt idx="3020">
                  <c:v>0.29560549916267276</c:v>
                </c:pt>
                <c:pt idx="3021">
                  <c:v>0.29262755834092857</c:v>
                </c:pt>
                <c:pt idx="3022">
                  <c:v>0.26304589849964188</c:v>
                </c:pt>
                <c:pt idx="3023">
                  <c:v>0.27680216266115848</c:v>
                </c:pt>
                <c:pt idx="3024">
                  <c:v>0.27311663599880703</c:v>
                </c:pt>
                <c:pt idx="3025">
                  <c:v>0.26051824205412721</c:v>
                </c:pt>
                <c:pt idx="3026">
                  <c:v>0.25720791154564288</c:v>
                </c:pt>
                <c:pt idx="3027">
                  <c:v>0.26468934386162646</c:v>
                </c:pt>
                <c:pt idx="3028">
                  <c:v>0.28264545744868114</c:v>
                </c:pt>
                <c:pt idx="3029">
                  <c:v>0.28509821673865443</c:v>
                </c:pt>
                <c:pt idx="3030">
                  <c:v>0.2642373474892985</c:v>
                </c:pt>
                <c:pt idx="3031">
                  <c:v>0.17668816259738659</c:v>
                </c:pt>
                <c:pt idx="3032">
                  <c:v>8.1425952939208388E-2</c:v>
                </c:pt>
                <c:pt idx="3033">
                  <c:v>2.9630606099486416E-2</c:v>
                </c:pt>
                <c:pt idx="3034">
                  <c:v>-1.3752910921537811E-2</c:v>
                </c:pt>
                <c:pt idx="3035">
                  <c:v>-8.8408811336160992E-2</c:v>
                </c:pt>
                <c:pt idx="3036">
                  <c:v>-6.3397886341064219E-2</c:v>
                </c:pt>
                <c:pt idx="3037">
                  <c:v>-3.3203236880776951E-3</c:v>
                </c:pt>
                <c:pt idx="3038">
                  <c:v>7.7214311136236835E-2</c:v>
                </c:pt>
                <c:pt idx="3039">
                  <c:v>0.17618036423231093</c:v>
                </c:pt>
                <c:pt idx="3040">
                  <c:v>0.28762094279704958</c:v>
                </c:pt>
                <c:pt idx="3041">
                  <c:v>0.3323735302586866</c:v>
                </c:pt>
                <c:pt idx="3042">
                  <c:v>0.32798332445123801</c:v>
                </c:pt>
                <c:pt idx="3043">
                  <c:v>0.30213097880845724</c:v>
                </c:pt>
                <c:pt idx="3044">
                  <c:v>0.26282187194901441</c:v>
                </c:pt>
                <c:pt idx="3045">
                  <c:v>0.26733239101432449</c:v>
                </c:pt>
                <c:pt idx="3046">
                  <c:v>0.26786296119369879</c:v>
                </c:pt>
                <c:pt idx="3047">
                  <c:v>0.25245426576691488</c:v>
                </c:pt>
                <c:pt idx="3048">
                  <c:v>0.23593219215289937</c:v>
                </c:pt>
                <c:pt idx="3049">
                  <c:v>0.22000265283726977</c:v>
                </c:pt>
                <c:pt idx="3050">
                  <c:v>0.23791263221853767</c:v>
                </c:pt>
                <c:pt idx="3051">
                  <c:v>0.22008368557172392</c:v>
                </c:pt>
                <c:pt idx="3052">
                  <c:v>0.22490739349150232</c:v>
                </c:pt>
                <c:pt idx="3053">
                  <c:v>0.23133034553350895</c:v>
                </c:pt>
                <c:pt idx="3054">
                  <c:v>0.21094040812040085</c:v>
                </c:pt>
                <c:pt idx="3055">
                  <c:v>0.11483215131172436</c:v>
                </c:pt>
                <c:pt idx="3056">
                  <c:v>-6.0352999705127108E-4</c:v>
                </c:pt>
                <c:pt idx="3057">
                  <c:v>-7.2464518240733689E-2</c:v>
                </c:pt>
                <c:pt idx="3058">
                  <c:v>-0.13796895861104722</c:v>
                </c:pt>
                <c:pt idx="3059">
                  <c:v>-0.14768587370790376</c:v>
                </c:pt>
                <c:pt idx="3060">
                  <c:v>-0.10517991332739485</c:v>
                </c:pt>
                <c:pt idx="3061">
                  <c:v>-3.3363765269357609E-2</c:v>
                </c:pt>
                <c:pt idx="3062">
                  <c:v>6.3696774326777922E-2</c:v>
                </c:pt>
                <c:pt idx="3063">
                  <c:v>0.19499192863559878</c:v>
                </c:pt>
                <c:pt idx="3064">
                  <c:v>0.29545875139402195</c:v>
                </c:pt>
                <c:pt idx="3065">
                  <c:v>0.29741993143348411</c:v>
                </c:pt>
                <c:pt idx="3066">
                  <c:v>0.34951766042469129</c:v>
                </c:pt>
                <c:pt idx="3067">
                  <c:v>0.33378763337822781</c:v>
                </c:pt>
                <c:pt idx="3068">
                  <c:v>0.2970113242362511</c:v>
                </c:pt>
                <c:pt idx="3069">
                  <c:v>0.2972587975589997</c:v>
                </c:pt>
                <c:pt idx="3070">
                  <c:v>0.31759446997027951</c:v>
                </c:pt>
                <c:pt idx="3071">
                  <c:v>0.29591051721983408</c:v>
                </c:pt>
                <c:pt idx="3072">
                  <c:v>0.28662538944876292</c:v>
                </c:pt>
                <c:pt idx="3073">
                  <c:v>0.24264031901510044</c:v>
                </c:pt>
                <c:pt idx="3074">
                  <c:v>0.24246925257181262</c:v>
                </c:pt>
                <c:pt idx="3075">
                  <c:v>0.24996419534160394</c:v>
                </c:pt>
                <c:pt idx="3076">
                  <c:v>0.24411349876125546</c:v>
                </c:pt>
                <c:pt idx="3077">
                  <c:v>0.28014012011388317</c:v>
                </c:pt>
                <c:pt idx="3078">
                  <c:v>0.23924021129233164</c:v>
                </c:pt>
                <c:pt idx="3079">
                  <c:v>0.17939305746424769</c:v>
                </c:pt>
                <c:pt idx="3080">
                  <c:v>9.990597564338205E-2</c:v>
                </c:pt>
                <c:pt idx="3081">
                  <c:v>-7.9429225281748266E-3</c:v>
                </c:pt>
                <c:pt idx="3082">
                  <c:v>-0.12197429774538869</c:v>
                </c:pt>
                <c:pt idx="3083">
                  <c:v>-0.13352729321197215</c:v>
                </c:pt>
                <c:pt idx="3084">
                  <c:v>-0.12103062692795706</c:v>
                </c:pt>
                <c:pt idx="3085">
                  <c:v>-2.4679716648135199E-2</c:v>
                </c:pt>
                <c:pt idx="3086">
                  <c:v>4.6754120899015768E-2</c:v>
                </c:pt>
                <c:pt idx="3087">
                  <c:v>0.14666378714490369</c:v>
                </c:pt>
                <c:pt idx="3088">
                  <c:v>0.2750980114618195</c:v>
                </c:pt>
                <c:pt idx="3089">
                  <c:v>0.28916227294182323</c:v>
                </c:pt>
                <c:pt idx="3090">
                  <c:v>0.30389127486687489</c:v>
                </c:pt>
                <c:pt idx="3091">
                  <c:v>0.31071015514416633</c:v>
                </c:pt>
                <c:pt idx="3092">
                  <c:v>0.34538773354672869</c:v>
                </c:pt>
                <c:pt idx="3093">
                  <c:v>0.33784187109619729</c:v>
                </c:pt>
                <c:pt idx="3094">
                  <c:v>0.34182933687818412</c:v>
                </c:pt>
                <c:pt idx="3095">
                  <c:v>0.30626852566351448</c:v>
                </c:pt>
                <c:pt idx="3096">
                  <c:v>0.31283633152659585</c:v>
                </c:pt>
                <c:pt idx="3097">
                  <c:v>0.29046708255783615</c:v>
                </c:pt>
                <c:pt idx="3098">
                  <c:v>0.29113879596058706</c:v>
                </c:pt>
                <c:pt idx="3099">
                  <c:v>0.27195980997991542</c:v>
                </c:pt>
                <c:pt idx="3100">
                  <c:v>0.27392614303306856</c:v>
                </c:pt>
                <c:pt idx="3101">
                  <c:v>0.28154228050453406</c:v>
                </c:pt>
                <c:pt idx="3102">
                  <c:v>0.24039969752800855</c:v>
                </c:pt>
                <c:pt idx="3103">
                  <c:v>0.17820037602881947</c:v>
                </c:pt>
                <c:pt idx="3104">
                  <c:v>7.3457324463372858E-2</c:v>
                </c:pt>
                <c:pt idx="3105">
                  <c:v>-4.6262533536605983E-2</c:v>
                </c:pt>
                <c:pt idx="3106">
                  <c:v>-8.003023362634902E-2</c:v>
                </c:pt>
                <c:pt idx="3107">
                  <c:v>-8.1308300614401224E-2</c:v>
                </c:pt>
                <c:pt idx="3108">
                  <c:v>-6.9605214918384589E-2</c:v>
                </c:pt>
                <c:pt idx="3109">
                  <c:v>-1.8177172546575783E-2</c:v>
                </c:pt>
                <c:pt idx="3110">
                  <c:v>5.0238988182647444E-2</c:v>
                </c:pt>
                <c:pt idx="3111">
                  <c:v>0.1197501786876748</c:v>
                </c:pt>
                <c:pt idx="3112">
                  <c:v>0.2479330895471889</c:v>
                </c:pt>
                <c:pt idx="3113">
                  <c:v>0.28907983273930354</c:v>
                </c:pt>
                <c:pt idx="3114">
                  <c:v>0.31447294044411761</c:v>
                </c:pt>
                <c:pt idx="3115">
                  <c:v>0.31193392563459754</c:v>
                </c:pt>
                <c:pt idx="3116">
                  <c:v>0.30383161135592335</c:v>
                </c:pt>
                <c:pt idx="3117">
                  <c:v>0.30355451037737924</c:v>
                </c:pt>
                <c:pt idx="3118">
                  <c:v>0.29840194749682664</c:v>
                </c:pt>
                <c:pt idx="3119">
                  <c:v>0.29057062939907691</c:v>
                </c:pt>
                <c:pt idx="3120">
                  <c:v>0.28817298117698154</c:v>
                </c:pt>
                <c:pt idx="3121">
                  <c:v>0.26988177505603411</c:v>
                </c:pt>
                <c:pt idx="3122">
                  <c:v>0.26977870727291592</c:v>
                </c:pt>
                <c:pt idx="3123">
                  <c:v>0.28577998326573484</c:v>
                </c:pt>
                <c:pt idx="3124">
                  <c:v>0.26400249192693742</c:v>
                </c:pt>
                <c:pt idx="3125">
                  <c:v>0.26269600833995171</c:v>
                </c:pt>
                <c:pt idx="3126">
                  <c:v>0.20099435701255736</c:v>
                </c:pt>
                <c:pt idx="3127">
                  <c:v>0.11570040171230082</c:v>
                </c:pt>
                <c:pt idx="3128">
                  <c:v>3.1916197616652556E-2</c:v>
                </c:pt>
                <c:pt idx="3129">
                  <c:v>-4.0124475233225258E-2</c:v>
                </c:pt>
                <c:pt idx="3130">
                  <c:v>-5.1187680533464348E-2</c:v>
                </c:pt>
                <c:pt idx="3131">
                  <c:v>-6.0452711221824114E-2</c:v>
                </c:pt>
                <c:pt idx="3132">
                  <c:v>-2.9984309059364455E-2</c:v>
                </c:pt>
                <c:pt idx="3133">
                  <c:v>1.3829841078921804E-2</c:v>
                </c:pt>
                <c:pt idx="3134">
                  <c:v>8.2100061785427753E-2</c:v>
                </c:pt>
                <c:pt idx="3135">
                  <c:v>0.2225621969493394</c:v>
                </c:pt>
                <c:pt idx="3136">
                  <c:v>0.31592706899705786</c:v>
                </c:pt>
                <c:pt idx="3137">
                  <c:v>0.31007755010844162</c:v>
                </c:pt>
                <c:pt idx="3138">
                  <c:v>0.32709301375283734</c:v>
                </c:pt>
                <c:pt idx="3139">
                  <c:v>0.3643093260878274</c:v>
                </c:pt>
                <c:pt idx="3140">
                  <c:v>0.3141233506790323</c:v>
                </c:pt>
                <c:pt idx="3141">
                  <c:v>0.3306308792671443</c:v>
                </c:pt>
                <c:pt idx="3142">
                  <c:v>0.2835578359862056</c:v>
                </c:pt>
                <c:pt idx="3143">
                  <c:v>0.26659292671843421</c:v>
                </c:pt>
                <c:pt idx="3144">
                  <c:v>0.26537686060793181</c:v>
                </c:pt>
                <c:pt idx="3145">
                  <c:v>0.24124319877296418</c:v>
                </c:pt>
                <c:pt idx="3146">
                  <c:v>0.23970709681128349</c:v>
                </c:pt>
                <c:pt idx="3147">
                  <c:v>0.24364050408834964</c:v>
                </c:pt>
                <c:pt idx="3148">
                  <c:v>0.23306365157317105</c:v>
                </c:pt>
                <c:pt idx="3149">
                  <c:v>0.23528590830828164</c:v>
                </c:pt>
                <c:pt idx="3150">
                  <c:v>0.17069519634428815</c:v>
                </c:pt>
                <c:pt idx="3151">
                  <c:v>8.0051246244257801E-2</c:v>
                </c:pt>
                <c:pt idx="3152">
                  <c:v>-1.8358003495111939E-4</c:v>
                </c:pt>
                <c:pt idx="3153">
                  <c:v>-9.1197721591386005E-2</c:v>
                </c:pt>
                <c:pt idx="3154">
                  <c:v>-6.0263899473846826E-2</c:v>
                </c:pt>
                <c:pt idx="3155">
                  <c:v>-0.11995383556815979</c:v>
                </c:pt>
                <c:pt idx="3156">
                  <c:v>-9.144713775926494E-2</c:v>
                </c:pt>
                <c:pt idx="3157">
                  <c:v>-5.6559042919745783E-2</c:v>
                </c:pt>
                <c:pt idx="3158">
                  <c:v>3.2490039109041371E-2</c:v>
                </c:pt>
                <c:pt idx="3159">
                  <c:v>0.13228600215557806</c:v>
                </c:pt>
                <c:pt idx="3160">
                  <c:v>0.25126820873604788</c:v>
                </c:pt>
                <c:pt idx="3161">
                  <c:v>0.31987507496916245</c:v>
                </c:pt>
                <c:pt idx="3162">
                  <c:v>0.29882140488669334</c:v>
                </c:pt>
                <c:pt idx="3163">
                  <c:v>0.31253339628451937</c:v>
                </c:pt>
                <c:pt idx="3164">
                  <c:v>0.298552804514221</c:v>
                </c:pt>
                <c:pt idx="3165">
                  <c:v>0.26977605087050294</c:v>
                </c:pt>
                <c:pt idx="3166">
                  <c:v>0.24879838789759204</c:v>
                </c:pt>
                <c:pt idx="3167">
                  <c:v>0.23917062625233854</c:v>
                </c:pt>
                <c:pt idx="3168">
                  <c:v>0.23862581074159747</c:v>
                </c:pt>
                <c:pt idx="3169">
                  <c:v>0.2186134929430382</c:v>
                </c:pt>
                <c:pt idx="3170">
                  <c:v>0.23938261873107752</c:v>
                </c:pt>
                <c:pt idx="3171">
                  <c:v>0.25091905332941705</c:v>
                </c:pt>
                <c:pt idx="3172">
                  <c:v>0.25402191447929112</c:v>
                </c:pt>
                <c:pt idx="3173">
                  <c:v>0.26093713037406474</c:v>
                </c:pt>
                <c:pt idx="3174">
                  <c:v>0.1954196962866607</c:v>
                </c:pt>
                <c:pt idx="3175">
                  <c:v>0.12554741322010987</c:v>
                </c:pt>
                <c:pt idx="3176">
                  <c:v>-2.6731757545169865E-3</c:v>
                </c:pt>
                <c:pt idx="3177">
                  <c:v>-0.15402049992334804</c:v>
                </c:pt>
                <c:pt idx="3178">
                  <c:v>-0.23165695895073829</c:v>
                </c:pt>
                <c:pt idx="3179">
                  <c:v>-0.21475057957835703</c:v>
                </c:pt>
                <c:pt idx="3180">
                  <c:v>-0.17348704717779204</c:v>
                </c:pt>
                <c:pt idx="3181">
                  <c:v>-9.5819588941071579E-2</c:v>
                </c:pt>
                <c:pt idx="3182">
                  <c:v>-1.316262936758847E-2</c:v>
                </c:pt>
                <c:pt idx="3183">
                  <c:v>0.11665708716045051</c:v>
                </c:pt>
                <c:pt idx="3184">
                  <c:v>0.2359516253587689</c:v>
                </c:pt>
                <c:pt idx="3185">
                  <c:v>0.27170598655453682</c:v>
                </c:pt>
                <c:pt idx="3186">
                  <c:v>0.26587630366125636</c:v>
                </c:pt>
                <c:pt idx="3187">
                  <c:v>0.30641657947516804</c:v>
                </c:pt>
                <c:pt idx="3188">
                  <c:v>0.2750277201138096</c:v>
                </c:pt>
                <c:pt idx="3189">
                  <c:v>0.28648711250789222</c:v>
                </c:pt>
                <c:pt idx="3190">
                  <c:v>0.27639600818313292</c:v>
                </c:pt>
                <c:pt idx="3191">
                  <c:v>0.24977607816900152</c:v>
                </c:pt>
                <c:pt idx="3192">
                  <c:v>0.23095275772087345</c:v>
                </c:pt>
                <c:pt idx="3193">
                  <c:v>0.21347165568561763</c:v>
                </c:pt>
                <c:pt idx="3194">
                  <c:v>0.18524339718497906</c:v>
                </c:pt>
                <c:pt idx="3195">
                  <c:v>0.18738361021071853</c:v>
                </c:pt>
                <c:pt idx="3196">
                  <c:v>0.18478497064565855</c:v>
                </c:pt>
                <c:pt idx="3197">
                  <c:v>0.19529029776524939</c:v>
                </c:pt>
                <c:pt idx="3198">
                  <c:v>0.12455637348935596</c:v>
                </c:pt>
                <c:pt idx="3199">
                  <c:v>3.1787755179191739E-2</c:v>
                </c:pt>
                <c:pt idx="3200">
                  <c:v>-0.11699139853729279</c:v>
                </c:pt>
                <c:pt idx="3201">
                  <c:v>-0.22319443732460581</c:v>
                </c:pt>
                <c:pt idx="3202">
                  <c:v>-0.27386281298127063</c:v>
                </c:pt>
                <c:pt idx="3203">
                  <c:v>-0.26579191715374567</c:v>
                </c:pt>
                <c:pt idx="3204">
                  <c:v>-0.24806347938964787</c:v>
                </c:pt>
                <c:pt idx="3205">
                  <c:v>-0.15832914663857353</c:v>
                </c:pt>
                <c:pt idx="3206">
                  <c:v>-4.8648420297622397E-2</c:v>
                </c:pt>
                <c:pt idx="3207">
                  <c:v>0.11429148812434928</c:v>
                </c:pt>
                <c:pt idx="3208">
                  <c:v>0.19792236962762652</c:v>
                </c:pt>
                <c:pt idx="3209">
                  <c:v>0.29671578186837405</c:v>
                </c:pt>
                <c:pt idx="3210">
                  <c:v>0.34113277536246356</c:v>
                </c:pt>
                <c:pt idx="3211">
                  <c:v>0.26661731466769734</c:v>
                </c:pt>
                <c:pt idx="3212">
                  <c:v>0.25631663238029467</c:v>
                </c:pt>
                <c:pt idx="3213">
                  <c:v>0.23694851918813589</c:v>
                </c:pt>
                <c:pt idx="3214">
                  <c:v>0.24031406769248839</c:v>
                </c:pt>
                <c:pt idx="3215">
                  <c:v>0.19559491363001102</c:v>
                </c:pt>
                <c:pt idx="3216">
                  <c:v>0.20914439541411714</c:v>
                </c:pt>
                <c:pt idx="3217">
                  <c:v>0.17225617401767204</c:v>
                </c:pt>
                <c:pt idx="3218">
                  <c:v>0.17711450344054566</c:v>
                </c:pt>
                <c:pt idx="3219">
                  <c:v>0.17616521091710755</c:v>
                </c:pt>
                <c:pt idx="3220">
                  <c:v>0.18394446663790651</c:v>
                </c:pt>
                <c:pt idx="3221">
                  <c:v>0.20337279528886362</c:v>
                </c:pt>
                <c:pt idx="3222">
                  <c:v>0.11743995713871926</c:v>
                </c:pt>
                <c:pt idx="3223">
                  <c:v>3.1054530670349793E-2</c:v>
                </c:pt>
                <c:pt idx="3224">
                  <c:v>-0.10348115830023445</c:v>
                </c:pt>
                <c:pt idx="3225">
                  <c:v>-0.18517493409317934</c:v>
                </c:pt>
                <c:pt idx="3226">
                  <c:v>-0.26771755366798511</c:v>
                </c:pt>
                <c:pt idx="3227">
                  <c:v>-0.24759669016580838</c:v>
                </c:pt>
                <c:pt idx="3228">
                  <c:v>-0.21883015560294258</c:v>
                </c:pt>
                <c:pt idx="3229">
                  <c:v>-0.1047090345558231</c:v>
                </c:pt>
                <c:pt idx="3230">
                  <c:v>-3.1429473786506183E-3</c:v>
                </c:pt>
                <c:pt idx="3231">
                  <c:v>9.8362115914615453E-2</c:v>
                </c:pt>
                <c:pt idx="3232">
                  <c:v>0.20733903908237622</c:v>
                </c:pt>
                <c:pt idx="3233">
                  <c:v>0.20269780020901854</c:v>
                </c:pt>
                <c:pt idx="3234">
                  <c:v>0.24557623511413507</c:v>
                </c:pt>
                <c:pt idx="3235">
                  <c:v>0.23817282221335265</c:v>
                </c:pt>
                <c:pt idx="3236">
                  <c:v>0.25208405095840297</c:v>
                </c:pt>
                <c:pt idx="3237">
                  <c:v>0.24729185431898174</c:v>
                </c:pt>
                <c:pt idx="3238">
                  <c:v>0.27160281902668321</c:v>
                </c:pt>
                <c:pt idx="3239">
                  <c:v>0.24173609665983312</c:v>
                </c:pt>
                <c:pt idx="3240">
                  <c:v>0.22945532112941341</c:v>
                </c:pt>
                <c:pt idx="3241">
                  <c:v>0.1908468777378734</c:v>
                </c:pt>
                <c:pt idx="3242">
                  <c:v>0.1986394171075139</c:v>
                </c:pt>
                <c:pt idx="3243">
                  <c:v>0.20106719943952375</c:v>
                </c:pt>
                <c:pt idx="3244">
                  <c:v>0.20850254372446284</c:v>
                </c:pt>
                <c:pt idx="3245">
                  <c:v>0.23397164379137178</c:v>
                </c:pt>
                <c:pt idx="3246">
                  <c:v>0.15170020500015077</c:v>
                </c:pt>
                <c:pt idx="3247">
                  <c:v>6.1805194216110422E-2</c:v>
                </c:pt>
                <c:pt idx="3248">
                  <c:v>-6.915329182367444E-2</c:v>
                </c:pt>
                <c:pt idx="3249">
                  <c:v>-0.18119861229631543</c:v>
                </c:pt>
                <c:pt idx="3250">
                  <c:v>-0.24958707083387166</c:v>
                </c:pt>
                <c:pt idx="3251">
                  <c:v>-0.24381145923949202</c:v>
                </c:pt>
                <c:pt idx="3252">
                  <c:v>-0.23306529857871833</c:v>
                </c:pt>
                <c:pt idx="3253">
                  <c:v>-0.1557069317835402</c:v>
                </c:pt>
                <c:pt idx="3254">
                  <c:v>-6.8347714716761362E-2</c:v>
                </c:pt>
                <c:pt idx="3255">
                  <c:v>8.9580559805151935E-2</c:v>
                </c:pt>
                <c:pt idx="3256">
                  <c:v>0.17338821761788581</c:v>
                </c:pt>
                <c:pt idx="3257">
                  <c:v>0.21688540183385416</c:v>
                </c:pt>
                <c:pt idx="3258">
                  <c:v>0.26483330980128167</c:v>
                </c:pt>
                <c:pt idx="3259">
                  <c:v>0.27590672061276605</c:v>
                </c:pt>
                <c:pt idx="3260">
                  <c:v>0.29037567334424769</c:v>
                </c:pt>
                <c:pt idx="3261">
                  <c:v>0.27485753759903275</c:v>
                </c:pt>
                <c:pt idx="3262">
                  <c:v>0.24691442663069049</c:v>
                </c:pt>
                <c:pt idx="3263">
                  <c:v>0.24721551040300971</c:v>
                </c:pt>
                <c:pt idx="3264">
                  <c:v>0.23365792727364504</c:v>
                </c:pt>
                <c:pt idx="3265">
                  <c:v>0.22470018690010526</c:v>
                </c:pt>
                <c:pt idx="3266">
                  <c:v>0.22457835057221948</c:v>
                </c:pt>
                <c:pt idx="3267">
                  <c:v>0.24151515931830322</c:v>
                </c:pt>
                <c:pt idx="3268">
                  <c:v>0.24383086353327862</c:v>
                </c:pt>
                <c:pt idx="3269">
                  <c:v>0.26797475428031997</c:v>
                </c:pt>
                <c:pt idx="3270">
                  <c:v>0.1868675056742532</c:v>
                </c:pt>
                <c:pt idx="3271">
                  <c:v>0.11385497648635452</c:v>
                </c:pt>
                <c:pt idx="3272">
                  <c:v>5.6579634892572978E-2</c:v>
                </c:pt>
                <c:pt idx="3273">
                  <c:v>-7.7492360006210625E-2</c:v>
                </c:pt>
                <c:pt idx="3274">
                  <c:v>-0.17289979856253709</c:v>
                </c:pt>
                <c:pt idx="3275">
                  <c:v>-0.18284784666676732</c:v>
                </c:pt>
                <c:pt idx="3276">
                  <c:v>-0.14910804128132396</c:v>
                </c:pt>
                <c:pt idx="3277">
                  <c:v>-8.4344721169588105E-2</c:v>
                </c:pt>
                <c:pt idx="3278">
                  <c:v>-7.5515663913778789E-3</c:v>
                </c:pt>
                <c:pt idx="3279">
                  <c:v>7.3589283079392734E-2</c:v>
                </c:pt>
                <c:pt idx="3280">
                  <c:v>0.20969933486570358</c:v>
                </c:pt>
                <c:pt idx="3281">
                  <c:v>0.22937861952021882</c:v>
                </c:pt>
                <c:pt idx="3282">
                  <c:v>0.28945523336200107</c:v>
                </c:pt>
                <c:pt idx="3283">
                  <c:v>0.25883753257807107</c:v>
                </c:pt>
                <c:pt idx="3284">
                  <c:v>0.25592315165962715</c:v>
                </c:pt>
                <c:pt idx="3285">
                  <c:v>0.24672740955612099</c:v>
                </c:pt>
                <c:pt idx="3286">
                  <c:v>0.2637968978855128</c:v>
                </c:pt>
                <c:pt idx="3287">
                  <c:v>0.21609905302837953</c:v>
                </c:pt>
                <c:pt idx="3288">
                  <c:v>0.2132637875282076</c:v>
                </c:pt>
                <c:pt idx="3289">
                  <c:v>0.20035304444358065</c:v>
                </c:pt>
                <c:pt idx="3290">
                  <c:v>0.18667081769256469</c:v>
                </c:pt>
                <c:pt idx="3291">
                  <c:v>0.17654159908889441</c:v>
                </c:pt>
                <c:pt idx="3292">
                  <c:v>0.1610178448590121</c:v>
                </c:pt>
                <c:pt idx="3293">
                  <c:v>0.15272575614527237</c:v>
                </c:pt>
                <c:pt idx="3294">
                  <c:v>6.8989581266342109E-2</c:v>
                </c:pt>
                <c:pt idx="3295">
                  <c:v>-3.1683426981825906E-2</c:v>
                </c:pt>
                <c:pt idx="3296">
                  <c:v>-0.1287610039796929</c:v>
                </c:pt>
                <c:pt idx="3297">
                  <c:v>-0.18669298707117638</c:v>
                </c:pt>
                <c:pt idx="3298">
                  <c:v>-0.23112274879637934</c:v>
                </c:pt>
                <c:pt idx="3299">
                  <c:v>-0.25433133380488576</c:v>
                </c:pt>
                <c:pt idx="3300">
                  <c:v>-0.17979044252349191</c:v>
                </c:pt>
                <c:pt idx="3301">
                  <c:v>-8.4050441896366027E-2</c:v>
                </c:pt>
                <c:pt idx="3302">
                  <c:v>5.435840845474417E-2</c:v>
                </c:pt>
                <c:pt idx="3303">
                  <c:v>0.15338639240455568</c:v>
                </c:pt>
                <c:pt idx="3304">
                  <c:v>0.26335243777066936</c:v>
                </c:pt>
                <c:pt idx="3305">
                  <c:v>0.2430804369837227</c:v>
                </c:pt>
                <c:pt idx="3306">
                  <c:v>0.26051242855216611</c:v>
                </c:pt>
                <c:pt idx="3307">
                  <c:v>0.22041575949912287</c:v>
                </c:pt>
                <c:pt idx="3308">
                  <c:v>0.29255770145861215</c:v>
                </c:pt>
                <c:pt idx="3309">
                  <c:v>0.26907240013767803</c:v>
                </c:pt>
                <c:pt idx="3310">
                  <c:v>0.23390209326183561</c:v>
                </c:pt>
                <c:pt idx="3311">
                  <c:v>0.21472162674752862</c:v>
                </c:pt>
                <c:pt idx="3312">
                  <c:v>0.18728264951981843</c:v>
                </c:pt>
                <c:pt idx="3313">
                  <c:v>0.18430900682835885</c:v>
                </c:pt>
                <c:pt idx="3314">
                  <c:v>0.16994184510103941</c:v>
                </c:pt>
                <c:pt idx="3315">
                  <c:v>0.19039895302245852</c:v>
                </c:pt>
                <c:pt idx="3316">
                  <c:v>0.15600138914788214</c:v>
                </c:pt>
                <c:pt idx="3317">
                  <c:v>0.1619241120568285</c:v>
                </c:pt>
                <c:pt idx="3318">
                  <c:v>6.7686352114015996E-2</c:v>
                </c:pt>
                <c:pt idx="3319">
                  <c:v>-4.3486836736278948E-2</c:v>
                </c:pt>
                <c:pt idx="3320">
                  <c:v>-0.11907164766167518</c:v>
                </c:pt>
                <c:pt idx="3321">
                  <c:v>-0.14681741255828301</c:v>
                </c:pt>
                <c:pt idx="3322">
                  <c:v>-0.18423028554745324</c:v>
                </c:pt>
                <c:pt idx="3323">
                  <c:v>-0.1870680427386848</c:v>
                </c:pt>
                <c:pt idx="3324">
                  <c:v>-0.16425081938907737</c:v>
                </c:pt>
                <c:pt idx="3325">
                  <c:v>-8.6971205700922177E-2</c:v>
                </c:pt>
                <c:pt idx="3326">
                  <c:v>-5.1011881535992284E-3</c:v>
                </c:pt>
                <c:pt idx="3327">
                  <c:v>0.10406097510529259</c:v>
                </c:pt>
                <c:pt idx="3328">
                  <c:v>0.21428548199356964</c:v>
                </c:pt>
                <c:pt idx="3329">
                  <c:v>0.25258277030728821</c:v>
                </c:pt>
                <c:pt idx="3330">
                  <c:v>0.24854591802868478</c:v>
                </c:pt>
                <c:pt idx="3331">
                  <c:v>0.27148603481076816</c:v>
                </c:pt>
                <c:pt idx="3332">
                  <c:v>0.25122420614371949</c:v>
                </c:pt>
                <c:pt idx="3333">
                  <c:v>0.25793575568901206</c:v>
                </c:pt>
                <c:pt idx="3334">
                  <c:v>0.24452503346466647</c:v>
                </c:pt>
                <c:pt idx="3335">
                  <c:v>0.23215241779298992</c:v>
                </c:pt>
                <c:pt idx="3336">
                  <c:v>0.19568518530064863</c:v>
                </c:pt>
                <c:pt idx="3337">
                  <c:v>0.15494351305815196</c:v>
                </c:pt>
                <c:pt idx="3338">
                  <c:v>0.14333988705395809</c:v>
                </c:pt>
                <c:pt idx="3339">
                  <c:v>0.15336917100314118</c:v>
                </c:pt>
                <c:pt idx="3340">
                  <c:v>0.14355878118333104</c:v>
                </c:pt>
                <c:pt idx="3341">
                  <c:v>0.1552645346981405</c:v>
                </c:pt>
                <c:pt idx="3342">
                  <c:v>6.3544975598139569E-2</c:v>
                </c:pt>
                <c:pt idx="3343">
                  <c:v>-3.8493889470429178E-2</c:v>
                </c:pt>
                <c:pt idx="3344">
                  <c:v>-0.1156153137697844</c:v>
                </c:pt>
                <c:pt idx="3345">
                  <c:v>-0.23157132369895417</c:v>
                </c:pt>
                <c:pt idx="3346">
                  <c:v>-0.28789586322705329</c:v>
                </c:pt>
                <c:pt idx="3347">
                  <c:v>-0.27703195603293385</c:v>
                </c:pt>
                <c:pt idx="3348">
                  <c:v>-0.24458663296308369</c:v>
                </c:pt>
                <c:pt idx="3349">
                  <c:v>-0.172579165182316</c:v>
                </c:pt>
                <c:pt idx="3350">
                  <c:v>-5.1388364197265203E-2</c:v>
                </c:pt>
                <c:pt idx="3351">
                  <c:v>5.2050494587001332E-2</c:v>
                </c:pt>
                <c:pt idx="3352">
                  <c:v>0.15664941075593389</c:v>
                </c:pt>
                <c:pt idx="3353">
                  <c:v>0.21030142232826093</c:v>
                </c:pt>
                <c:pt idx="3354">
                  <c:v>0.24954176500184161</c:v>
                </c:pt>
                <c:pt idx="3355">
                  <c:v>0.25641968313490737</c:v>
                </c:pt>
                <c:pt idx="3356">
                  <c:v>0.22984520363813268</c:v>
                </c:pt>
                <c:pt idx="3357">
                  <c:v>0.20298940988232841</c:v>
                </c:pt>
                <c:pt idx="3358">
                  <c:v>0.20752859675480304</c:v>
                </c:pt>
                <c:pt idx="3359">
                  <c:v>0.20997832862325383</c:v>
                </c:pt>
                <c:pt idx="3360">
                  <c:v>0.18566532014922632</c:v>
                </c:pt>
                <c:pt idx="3361">
                  <c:v>0.15480483037464718</c:v>
                </c:pt>
                <c:pt idx="3362">
                  <c:v>0.15414261484624972</c:v>
                </c:pt>
                <c:pt idx="3363">
                  <c:v>0.16410805684953664</c:v>
                </c:pt>
                <c:pt idx="3364">
                  <c:v>0.165241457437804</c:v>
                </c:pt>
                <c:pt idx="3365">
                  <c:v>0.18424237656283546</c:v>
                </c:pt>
                <c:pt idx="3366">
                  <c:v>7.9477924098449865E-2</c:v>
                </c:pt>
                <c:pt idx="3367">
                  <c:v>1.1338133730168943E-2</c:v>
                </c:pt>
                <c:pt idx="3368">
                  <c:v>-0.14445023490870729</c:v>
                </c:pt>
                <c:pt idx="3369">
                  <c:v>-0.22911369971760356</c:v>
                </c:pt>
                <c:pt idx="3370">
                  <c:v>-0.27665131834853629</c:v>
                </c:pt>
                <c:pt idx="3371">
                  <c:v>-0.29351625974644002</c:v>
                </c:pt>
                <c:pt idx="3372">
                  <c:v>-0.26295038791194963</c:v>
                </c:pt>
                <c:pt idx="3373">
                  <c:v>-0.16636386020522412</c:v>
                </c:pt>
                <c:pt idx="3374">
                  <c:v>-4.6175619988860848E-2</c:v>
                </c:pt>
                <c:pt idx="3375">
                  <c:v>6.733755697289201E-2</c:v>
                </c:pt>
                <c:pt idx="3376">
                  <c:v>0.18444544980345284</c:v>
                </c:pt>
                <c:pt idx="3377">
                  <c:v>0.22009774560008274</c:v>
                </c:pt>
                <c:pt idx="3378">
                  <c:v>0.30434102338990482</c:v>
                </c:pt>
                <c:pt idx="3379">
                  <c:v>0.30381504954530458</c:v>
                </c:pt>
                <c:pt idx="3380">
                  <c:v>0.28349236108448489</c:v>
                </c:pt>
                <c:pt idx="3381">
                  <c:v>0.25730086359220983</c:v>
                </c:pt>
                <c:pt idx="3382">
                  <c:v>0.24324826173389005</c:v>
                </c:pt>
                <c:pt idx="3383">
                  <c:v>0.21637999269559324</c:v>
                </c:pt>
                <c:pt idx="3384">
                  <c:v>0.21083445881398657</c:v>
                </c:pt>
                <c:pt idx="3385">
                  <c:v>0.19981559325820666</c:v>
                </c:pt>
                <c:pt idx="3386">
                  <c:v>0.18317544073080036</c:v>
                </c:pt>
                <c:pt idx="3387">
                  <c:v>0.18225126451130555</c:v>
                </c:pt>
                <c:pt idx="3388">
                  <c:v>0.19067208231542868</c:v>
                </c:pt>
                <c:pt idx="3389">
                  <c:v>0.17452988391528296</c:v>
                </c:pt>
                <c:pt idx="3390">
                  <c:v>8.3324343154716582E-2</c:v>
                </c:pt>
                <c:pt idx="3391">
                  <c:v>6.167258126014665E-3</c:v>
                </c:pt>
                <c:pt idx="3392">
                  <c:v>-0.14357320656447248</c:v>
                </c:pt>
                <c:pt idx="3393">
                  <c:v>-0.23753072205427619</c:v>
                </c:pt>
                <c:pt idx="3394">
                  <c:v>-0.27300417268520616</c:v>
                </c:pt>
                <c:pt idx="3395">
                  <c:v>-0.28363384174204753</c:v>
                </c:pt>
                <c:pt idx="3396">
                  <c:v>-0.22140731664002897</c:v>
                </c:pt>
                <c:pt idx="3397">
                  <c:v>-0.17009783046670851</c:v>
                </c:pt>
                <c:pt idx="3398">
                  <c:v>-8.0049846981705516E-2</c:v>
                </c:pt>
                <c:pt idx="3399">
                  <c:v>3.7336275353931601E-2</c:v>
                </c:pt>
                <c:pt idx="3400">
                  <c:v>0.17881891895767479</c:v>
                </c:pt>
                <c:pt idx="3401">
                  <c:v>0.270575931927165</c:v>
                </c:pt>
                <c:pt idx="3402">
                  <c:v>0.23950377131268011</c:v>
                </c:pt>
                <c:pt idx="3403">
                  <c:v>0.25014273690401184</c:v>
                </c:pt>
                <c:pt idx="3404">
                  <c:v>0.23129758116987403</c:v>
                </c:pt>
                <c:pt idx="3405">
                  <c:v>0.2300855505228212</c:v>
                </c:pt>
                <c:pt idx="3406">
                  <c:v>0.19944866201932146</c:v>
                </c:pt>
                <c:pt idx="3407">
                  <c:v>0.20131682851668828</c:v>
                </c:pt>
                <c:pt idx="3408">
                  <c:v>0.16441290590254631</c:v>
                </c:pt>
                <c:pt idx="3409">
                  <c:v>0.14726804790381831</c:v>
                </c:pt>
                <c:pt idx="3410">
                  <c:v>0.15267288813495791</c:v>
                </c:pt>
                <c:pt idx="3411">
                  <c:v>0.14689677545196064</c:v>
                </c:pt>
                <c:pt idx="3412">
                  <c:v>0.14513992180914034</c:v>
                </c:pt>
                <c:pt idx="3413">
                  <c:v>0.13571192257012826</c:v>
                </c:pt>
                <c:pt idx="3414">
                  <c:v>6.9979135077428853E-2</c:v>
                </c:pt>
                <c:pt idx="3415">
                  <c:v>-2.0071033872031172E-2</c:v>
                </c:pt>
                <c:pt idx="3416">
                  <c:v>-9.2923566558088547E-2</c:v>
                </c:pt>
                <c:pt idx="3417">
                  <c:v>-0.18652714058398015</c:v>
                </c:pt>
                <c:pt idx="3418">
                  <c:v>-0.2605098141269071</c:v>
                </c:pt>
                <c:pt idx="3419">
                  <c:v>-0.24406703071731761</c:v>
                </c:pt>
                <c:pt idx="3420">
                  <c:v>-0.19965042143409184</c:v>
                </c:pt>
                <c:pt idx="3421">
                  <c:v>-0.15927023925069878</c:v>
                </c:pt>
                <c:pt idx="3422">
                  <c:v>-4.769496340999034E-2</c:v>
                </c:pt>
                <c:pt idx="3423">
                  <c:v>6.3352181727947876E-2</c:v>
                </c:pt>
                <c:pt idx="3424">
                  <c:v>0.14479142164195374</c:v>
                </c:pt>
                <c:pt idx="3425">
                  <c:v>0.20106836254706062</c:v>
                </c:pt>
                <c:pt idx="3426">
                  <c:v>0.23566061742533259</c:v>
                </c:pt>
                <c:pt idx="3427">
                  <c:v>0.24731239340639821</c:v>
                </c:pt>
                <c:pt idx="3428">
                  <c:v>0.24871096562610032</c:v>
                </c:pt>
                <c:pt idx="3429">
                  <c:v>0.21644443222723164</c:v>
                </c:pt>
                <c:pt idx="3430">
                  <c:v>0.21793735864909164</c:v>
                </c:pt>
                <c:pt idx="3431">
                  <c:v>0.18691315527680136</c:v>
                </c:pt>
                <c:pt idx="3432">
                  <c:v>0.17447363886234726</c:v>
                </c:pt>
                <c:pt idx="3433">
                  <c:v>0.13999095132413783</c:v>
                </c:pt>
                <c:pt idx="3434">
                  <c:v>0.1466091176246582</c:v>
                </c:pt>
                <c:pt idx="3435">
                  <c:v>0.14364582611488255</c:v>
                </c:pt>
                <c:pt idx="3436">
                  <c:v>0.14200290345260055</c:v>
                </c:pt>
                <c:pt idx="3437">
                  <c:v>0.13625083521365514</c:v>
                </c:pt>
                <c:pt idx="3438">
                  <c:v>3.1498455938213536E-2</c:v>
                </c:pt>
                <c:pt idx="3439">
                  <c:v>-8.3069831257055582E-2</c:v>
                </c:pt>
                <c:pt idx="3440">
                  <c:v>-0.21264210910561257</c:v>
                </c:pt>
                <c:pt idx="3441">
                  <c:v>-0.30518900246626857</c:v>
                </c:pt>
                <c:pt idx="3442">
                  <c:v>-0.36446155437665884</c:v>
                </c:pt>
                <c:pt idx="3443">
                  <c:v>-0.37477770150566492</c:v>
                </c:pt>
                <c:pt idx="3444">
                  <c:v>-0.3594149881127941</c:v>
                </c:pt>
                <c:pt idx="3445">
                  <c:v>-0.26793036796626946</c:v>
                </c:pt>
                <c:pt idx="3446">
                  <c:v>-0.14045545704012505</c:v>
                </c:pt>
                <c:pt idx="3447">
                  <c:v>-9.9320261725168481E-3</c:v>
                </c:pt>
                <c:pt idx="3448">
                  <c:v>0.16479356142173815</c:v>
                </c:pt>
                <c:pt idx="3449">
                  <c:v>0.18955503835839654</c:v>
                </c:pt>
                <c:pt idx="3450">
                  <c:v>0.21850037398721373</c:v>
                </c:pt>
                <c:pt idx="3451">
                  <c:v>0.23579577053426332</c:v>
                </c:pt>
                <c:pt idx="3452">
                  <c:v>0.20270258452029652</c:v>
                </c:pt>
                <c:pt idx="3453">
                  <c:v>0.20106431123700821</c:v>
                </c:pt>
                <c:pt idx="3454">
                  <c:v>0.18240247427647313</c:v>
                </c:pt>
                <c:pt idx="3455">
                  <c:v>0.17279379884775389</c:v>
                </c:pt>
                <c:pt idx="3456">
                  <c:v>0.16286244912192249</c:v>
                </c:pt>
                <c:pt idx="3457">
                  <c:v>0.14322683012130097</c:v>
                </c:pt>
                <c:pt idx="3458">
                  <c:v>0.14653869350599183</c:v>
                </c:pt>
                <c:pt idx="3459">
                  <c:v>0.15115612834703721</c:v>
                </c:pt>
                <c:pt idx="3460">
                  <c:v>0.14146942209586677</c:v>
                </c:pt>
                <c:pt idx="3461">
                  <c:v>0.1091262251761219</c:v>
                </c:pt>
                <c:pt idx="3462">
                  <c:v>1.6454970787083162E-2</c:v>
                </c:pt>
                <c:pt idx="3463">
                  <c:v>-9.4018670474827842E-2</c:v>
                </c:pt>
                <c:pt idx="3464">
                  <c:v>-0.17319301237306622</c:v>
                </c:pt>
                <c:pt idx="3465">
                  <c:v>-0.21329631670120167</c:v>
                </c:pt>
                <c:pt idx="3466">
                  <c:v>-0.23739992466782053</c:v>
                </c:pt>
                <c:pt idx="3467">
                  <c:v>-0.23850422946216845</c:v>
                </c:pt>
                <c:pt idx="3468">
                  <c:v>-0.21486594440594309</c:v>
                </c:pt>
                <c:pt idx="3469">
                  <c:v>-0.1626205225795265</c:v>
                </c:pt>
                <c:pt idx="3470">
                  <c:v>-2.7019459863964698E-2</c:v>
                </c:pt>
                <c:pt idx="3471">
                  <c:v>8.318513071572059E-2</c:v>
                </c:pt>
                <c:pt idx="3472">
                  <c:v>0.19841585767053144</c:v>
                </c:pt>
                <c:pt idx="3473">
                  <c:v>0.2497862130052356</c:v>
                </c:pt>
                <c:pt idx="3474">
                  <c:v>0.29988544805501449</c:v>
                </c:pt>
                <c:pt idx="3475">
                  <c:v>0.24774353007269115</c:v>
                </c:pt>
                <c:pt idx="3476">
                  <c:v>0.25429914078554816</c:v>
                </c:pt>
                <c:pt idx="3477">
                  <c:v>0.22571463128025285</c:v>
                </c:pt>
                <c:pt idx="3478">
                  <c:v>0.20526693777413185</c:v>
                </c:pt>
                <c:pt idx="3479">
                  <c:v>0.18615495786194503</c:v>
                </c:pt>
                <c:pt idx="3480">
                  <c:v>0.18146931051909945</c:v>
                </c:pt>
                <c:pt idx="3481">
                  <c:v>0.16932026094758745</c:v>
                </c:pt>
                <c:pt idx="3482">
                  <c:v>0.16554676705860433</c:v>
                </c:pt>
                <c:pt idx="3483">
                  <c:v>0.17974886366298948</c:v>
                </c:pt>
                <c:pt idx="3484">
                  <c:v>0.15700798796629706</c:v>
                </c:pt>
                <c:pt idx="3485">
                  <c:v>0.14467021464446514</c:v>
                </c:pt>
                <c:pt idx="3486">
                  <c:v>9.4901900330942399E-3</c:v>
                </c:pt>
                <c:pt idx="3487">
                  <c:v>-0.11457880947952007</c:v>
                </c:pt>
                <c:pt idx="3488">
                  <c:v>-0.19855151305487656</c:v>
                </c:pt>
                <c:pt idx="3489">
                  <c:v>-0.25496229526554359</c:v>
                </c:pt>
                <c:pt idx="3490">
                  <c:v>-0.27808690851105039</c:v>
                </c:pt>
                <c:pt idx="3491">
                  <c:v>-0.25815435594349379</c:v>
                </c:pt>
                <c:pt idx="3492">
                  <c:v>-0.21839596055327587</c:v>
                </c:pt>
                <c:pt idx="3493">
                  <c:v>-0.15057111529218958</c:v>
                </c:pt>
                <c:pt idx="3494">
                  <c:v>-2.1949861923041557E-2</c:v>
                </c:pt>
                <c:pt idx="3495">
                  <c:v>0.11693679373551004</c:v>
                </c:pt>
                <c:pt idx="3496">
                  <c:v>0.23166203921799983</c:v>
                </c:pt>
                <c:pt idx="3497">
                  <c:v>0.25419748396866176</c:v>
                </c:pt>
                <c:pt idx="3498">
                  <c:v>0.26475144271479378</c:v>
                </c:pt>
                <c:pt idx="3499">
                  <c:v>0.31457402656343308</c:v>
                </c:pt>
                <c:pt idx="3500">
                  <c:v>0.28982602150678299</c:v>
                </c:pt>
                <c:pt idx="3501">
                  <c:v>0.27022005793796627</c:v>
                </c:pt>
                <c:pt idx="3502">
                  <c:v>0.25229560020682201</c:v>
                </c:pt>
                <c:pt idx="3503">
                  <c:v>0.22374630339784077</c:v>
                </c:pt>
                <c:pt idx="3504">
                  <c:v>0.20159429676923826</c:v>
                </c:pt>
                <c:pt idx="3505">
                  <c:v>0.18516861348371397</c:v>
                </c:pt>
                <c:pt idx="3506">
                  <c:v>0.18277585215566036</c:v>
                </c:pt>
                <c:pt idx="3507">
                  <c:v>0.1980568762464644</c:v>
                </c:pt>
                <c:pt idx="3508">
                  <c:v>0.18454110886279637</c:v>
                </c:pt>
                <c:pt idx="3509">
                  <c:v>0.19356882204078932</c:v>
                </c:pt>
                <c:pt idx="3510">
                  <c:v>9.4977888890051029E-2</c:v>
                </c:pt>
                <c:pt idx="3511">
                  <c:v>-8.1379891290113082E-2</c:v>
                </c:pt>
                <c:pt idx="3512">
                  <c:v>-0.20124404866958948</c:v>
                </c:pt>
                <c:pt idx="3513">
                  <c:v>-0.30039032453705283</c:v>
                </c:pt>
                <c:pt idx="3514">
                  <c:v>-0.29856958590091393</c:v>
                </c:pt>
                <c:pt idx="3515">
                  <c:v>-0.27784727248371033</c:v>
                </c:pt>
                <c:pt idx="3516">
                  <c:v>-0.23421399637987911</c:v>
                </c:pt>
                <c:pt idx="3517">
                  <c:v>-0.17360921018933573</c:v>
                </c:pt>
                <c:pt idx="3518">
                  <c:v>-6.8263916309877715E-2</c:v>
                </c:pt>
                <c:pt idx="3519">
                  <c:v>6.9272873043932801E-2</c:v>
                </c:pt>
                <c:pt idx="3520">
                  <c:v>0.19526140448871604</c:v>
                </c:pt>
                <c:pt idx="3521">
                  <c:v>0.27540600811873445</c:v>
                </c:pt>
                <c:pt idx="3522">
                  <c:v>0.26372472347824483</c:v>
                </c:pt>
                <c:pt idx="3523">
                  <c:v>0.26602547021445455</c:v>
                </c:pt>
                <c:pt idx="3524">
                  <c:v>0.27332608314112905</c:v>
                </c:pt>
                <c:pt idx="3525">
                  <c:v>0.2662120210880467</c:v>
                </c:pt>
                <c:pt idx="3526">
                  <c:v>0.23042705934116167</c:v>
                </c:pt>
                <c:pt idx="3527">
                  <c:v>0.21916646258781364</c:v>
                </c:pt>
                <c:pt idx="3528">
                  <c:v>0.18875575074401096</c:v>
                </c:pt>
                <c:pt idx="3529">
                  <c:v>0.18799134614443663</c:v>
                </c:pt>
                <c:pt idx="3530">
                  <c:v>0.19601026041385325</c:v>
                </c:pt>
                <c:pt idx="3531">
                  <c:v>0.19469928822829125</c:v>
                </c:pt>
                <c:pt idx="3532">
                  <c:v>0.21421618982915092</c:v>
                </c:pt>
                <c:pt idx="3533">
                  <c:v>0.20009370494880568</c:v>
                </c:pt>
                <c:pt idx="3534">
                  <c:v>0.1125461174531021</c:v>
                </c:pt>
                <c:pt idx="3535">
                  <c:v>-1.430143276066308E-2</c:v>
                </c:pt>
                <c:pt idx="3536">
                  <c:v>-0.13480183598819015</c:v>
                </c:pt>
                <c:pt idx="3537">
                  <c:v>-0.26572267900698937</c:v>
                </c:pt>
                <c:pt idx="3538">
                  <c:v>-0.26343489710392726</c:v>
                </c:pt>
                <c:pt idx="3539">
                  <c:v>-0.24127092497084357</c:v>
                </c:pt>
                <c:pt idx="3540">
                  <c:v>-0.22196242008475014</c:v>
                </c:pt>
                <c:pt idx="3541">
                  <c:v>-0.15989292828098928</c:v>
                </c:pt>
                <c:pt idx="3542">
                  <c:v>-6.3841697693015217E-2</c:v>
                </c:pt>
                <c:pt idx="3543">
                  <c:v>7.5964225481861811E-2</c:v>
                </c:pt>
                <c:pt idx="3544">
                  <c:v>0.21720450416510137</c:v>
                </c:pt>
                <c:pt idx="3545">
                  <c:v>0.26479703867184479</c:v>
                </c:pt>
                <c:pt idx="3546">
                  <c:v>0.265723002811392</c:v>
                </c:pt>
                <c:pt idx="3547">
                  <c:v>0.28812602553899097</c:v>
                </c:pt>
                <c:pt idx="3548">
                  <c:v>0.26077400046133586</c:v>
                </c:pt>
                <c:pt idx="3549">
                  <c:v>0.24967107803734198</c:v>
                </c:pt>
                <c:pt idx="3550">
                  <c:v>0.26364328146459293</c:v>
                </c:pt>
                <c:pt idx="3551">
                  <c:v>0.24448775539321885</c:v>
                </c:pt>
                <c:pt idx="3552">
                  <c:v>0.22328922974353421</c:v>
                </c:pt>
                <c:pt idx="3553">
                  <c:v>0.22395095975042292</c:v>
                </c:pt>
                <c:pt idx="3554">
                  <c:v>0.21526143435418563</c:v>
                </c:pt>
                <c:pt idx="3555">
                  <c:v>0.21070147970298486</c:v>
                </c:pt>
                <c:pt idx="3556">
                  <c:v>0.20404865328180069</c:v>
                </c:pt>
                <c:pt idx="3557">
                  <c:v>0.17715960267793179</c:v>
                </c:pt>
                <c:pt idx="3558">
                  <c:v>7.8331562220176523E-2</c:v>
                </c:pt>
                <c:pt idx="3559">
                  <c:v>-7.0388615510038152E-2</c:v>
                </c:pt>
                <c:pt idx="3560">
                  <c:v>-0.18489270701535557</c:v>
                </c:pt>
                <c:pt idx="3561">
                  <c:v>-0.28400039313875969</c:v>
                </c:pt>
                <c:pt idx="3562">
                  <c:v>-0.32400675200736861</c:v>
                </c:pt>
                <c:pt idx="3563">
                  <c:v>-0.31265027283099389</c:v>
                </c:pt>
                <c:pt idx="3564">
                  <c:v>-0.28094590413430792</c:v>
                </c:pt>
                <c:pt idx="3565">
                  <c:v>-0.16189298211784306</c:v>
                </c:pt>
                <c:pt idx="3566">
                  <c:v>-0.10177126450575737</c:v>
                </c:pt>
                <c:pt idx="3567">
                  <c:v>2.0961891246007357E-2</c:v>
                </c:pt>
                <c:pt idx="3568">
                  <c:v>0.19900028815487059</c:v>
                </c:pt>
                <c:pt idx="3569">
                  <c:v>0.25870695107896152</c:v>
                </c:pt>
                <c:pt idx="3570">
                  <c:v>0.24929392445380869</c:v>
                </c:pt>
                <c:pt idx="3571">
                  <c:v>0.24782723954037145</c:v>
                </c:pt>
                <c:pt idx="3572">
                  <c:v>0.25756931694036822</c:v>
                </c:pt>
                <c:pt idx="3573">
                  <c:v>0.28616845850740863</c:v>
                </c:pt>
                <c:pt idx="3574">
                  <c:v>0.26412499985319127</c:v>
                </c:pt>
                <c:pt idx="3575">
                  <c:v>0.23899409312090011</c:v>
                </c:pt>
                <c:pt idx="3576">
                  <c:v>0.21182767304019581</c:v>
                </c:pt>
                <c:pt idx="3577">
                  <c:v>0.20328553240493724</c:v>
                </c:pt>
                <c:pt idx="3578">
                  <c:v>0.21087721539336782</c:v>
                </c:pt>
                <c:pt idx="3579">
                  <c:v>0.20729191991913759</c:v>
                </c:pt>
                <c:pt idx="3580">
                  <c:v>0.23999486478927182</c:v>
                </c:pt>
                <c:pt idx="3581">
                  <c:v>0.21787409026625659</c:v>
                </c:pt>
                <c:pt idx="3582">
                  <c:v>0.10115893921120028</c:v>
                </c:pt>
                <c:pt idx="3583">
                  <c:v>-4.223173372253243E-2</c:v>
                </c:pt>
                <c:pt idx="3584">
                  <c:v>-0.18072502506582541</c:v>
                </c:pt>
                <c:pt idx="3585">
                  <c:v>-0.24804124913469638</c:v>
                </c:pt>
                <c:pt idx="3586">
                  <c:v>-0.28420053413341012</c:v>
                </c:pt>
                <c:pt idx="3587">
                  <c:v>-0.29659542110538689</c:v>
                </c:pt>
                <c:pt idx="3588">
                  <c:v>-0.18057011091916794</c:v>
                </c:pt>
                <c:pt idx="3589">
                  <c:v>-0.1583490804075291</c:v>
                </c:pt>
                <c:pt idx="3590">
                  <c:v>-3.1092747437267181E-2</c:v>
                </c:pt>
                <c:pt idx="3591">
                  <c:v>0.12383326993966397</c:v>
                </c:pt>
                <c:pt idx="3592">
                  <c:v>0.25098771713615819</c:v>
                </c:pt>
                <c:pt idx="3593">
                  <c:v>0.25807468328864758</c:v>
                </c:pt>
                <c:pt idx="3594">
                  <c:v>0.2742314418144311</c:v>
                </c:pt>
                <c:pt idx="3595">
                  <c:v>0.27105619375362661</c:v>
                </c:pt>
                <c:pt idx="3596">
                  <c:v>0.27674729818875787</c:v>
                </c:pt>
                <c:pt idx="3597">
                  <c:v>0.25868209730280511</c:v>
                </c:pt>
                <c:pt idx="3598">
                  <c:v>0.2159085712053965</c:v>
                </c:pt>
                <c:pt idx="3599">
                  <c:v>0.21970537288468761</c:v>
                </c:pt>
                <c:pt idx="3600">
                  <c:v>0.20573745911967911</c:v>
                </c:pt>
                <c:pt idx="3601">
                  <c:v>0.18913181475510826</c:v>
                </c:pt>
                <c:pt idx="3602">
                  <c:v>0.20484706842707445</c:v>
                </c:pt>
                <c:pt idx="3603">
                  <c:v>0.20408998364950215</c:v>
                </c:pt>
                <c:pt idx="3604">
                  <c:v>0.20475761553381602</c:v>
                </c:pt>
                <c:pt idx="3605">
                  <c:v>0.18155495442409278</c:v>
                </c:pt>
                <c:pt idx="3606">
                  <c:v>0.10394739105212614</c:v>
                </c:pt>
                <c:pt idx="3607">
                  <c:v>4.1010901842691997E-3</c:v>
                </c:pt>
                <c:pt idx="3608">
                  <c:v>-0.13094953062465822</c:v>
                </c:pt>
                <c:pt idx="3609">
                  <c:v>-0.21985917849271089</c:v>
                </c:pt>
                <c:pt idx="3610">
                  <c:v>-0.27357105734119291</c:v>
                </c:pt>
                <c:pt idx="3611">
                  <c:v>-0.27695541309142463</c:v>
                </c:pt>
                <c:pt idx="3612">
                  <c:v>-0.22556843321780581</c:v>
                </c:pt>
                <c:pt idx="3613">
                  <c:v>-0.17311647988479933</c:v>
                </c:pt>
                <c:pt idx="3614">
                  <c:v>-2.0698265847403668E-2</c:v>
                </c:pt>
                <c:pt idx="3615">
                  <c:v>9.1632386507154884E-2</c:v>
                </c:pt>
                <c:pt idx="3616">
                  <c:v>0.25447600376079255</c:v>
                </c:pt>
                <c:pt idx="3617">
                  <c:v>0.2446620800861872</c:v>
                </c:pt>
                <c:pt idx="3618">
                  <c:v>0.25926324480693469</c:v>
                </c:pt>
                <c:pt idx="3619">
                  <c:v>0.2486249463444003</c:v>
                </c:pt>
                <c:pt idx="3620">
                  <c:v>0.27871617057499426</c:v>
                </c:pt>
                <c:pt idx="3621">
                  <c:v>0.25860026122742241</c:v>
                </c:pt>
                <c:pt idx="3622">
                  <c:v>0.25106929340760265</c:v>
                </c:pt>
                <c:pt idx="3623">
                  <c:v>0.22756982070088996</c:v>
                </c:pt>
                <c:pt idx="3624">
                  <c:v>0.22866123217141912</c:v>
                </c:pt>
                <c:pt idx="3625">
                  <c:v>0.22864164182974211</c:v>
                </c:pt>
                <c:pt idx="3626">
                  <c:v>0.21693399514922265</c:v>
                </c:pt>
                <c:pt idx="3627">
                  <c:v>0.2145829086759293</c:v>
                </c:pt>
                <c:pt idx="3628">
                  <c:v>0.21193668131405</c:v>
                </c:pt>
                <c:pt idx="3629">
                  <c:v>0.16080454838092309</c:v>
                </c:pt>
                <c:pt idx="3630">
                  <c:v>7.1410996491775847E-2</c:v>
                </c:pt>
                <c:pt idx="3631">
                  <c:v>-1.6631921541652831E-2</c:v>
                </c:pt>
                <c:pt idx="3632">
                  <c:v>-8.4683633642281986E-2</c:v>
                </c:pt>
                <c:pt idx="3633">
                  <c:v>-0.16043889633782515</c:v>
                </c:pt>
                <c:pt idx="3634">
                  <c:v>-0.20425842841231739</c:v>
                </c:pt>
                <c:pt idx="3635">
                  <c:v>-0.18706887976653747</c:v>
                </c:pt>
                <c:pt idx="3636">
                  <c:v>-0.16713572342764033</c:v>
                </c:pt>
                <c:pt idx="3637">
                  <c:v>-9.99768084928295E-2</c:v>
                </c:pt>
                <c:pt idx="3638">
                  <c:v>-5.4579545486744359E-3</c:v>
                </c:pt>
                <c:pt idx="3639">
                  <c:v>0.14217275220610259</c:v>
                </c:pt>
                <c:pt idx="3640">
                  <c:v>0.16664754083642164</c:v>
                </c:pt>
                <c:pt idx="3641">
                  <c:v>0.22883418756247967</c:v>
                </c:pt>
                <c:pt idx="3642">
                  <c:v>0.20649054871161174</c:v>
                </c:pt>
                <c:pt idx="3643">
                  <c:v>0.25011033634909807</c:v>
                </c:pt>
                <c:pt idx="3644">
                  <c:v>0.26824728473832987</c:v>
                </c:pt>
                <c:pt idx="3645">
                  <c:v>0.24177945577801038</c:v>
                </c:pt>
                <c:pt idx="3646">
                  <c:v>0.23115638143857628</c:v>
                </c:pt>
                <c:pt idx="3647">
                  <c:v>0.23368929484468579</c:v>
                </c:pt>
                <c:pt idx="3648">
                  <c:v>0.20424007504972558</c:v>
                </c:pt>
                <c:pt idx="3649">
                  <c:v>0.19583681803114097</c:v>
                </c:pt>
                <c:pt idx="3650">
                  <c:v>0.19812207064599274</c:v>
                </c:pt>
                <c:pt idx="3651">
                  <c:v>0.21575390384079529</c:v>
                </c:pt>
                <c:pt idx="3652">
                  <c:v>0.20138268105047349</c:v>
                </c:pt>
                <c:pt idx="3653">
                  <c:v>0.16265729480858043</c:v>
                </c:pt>
                <c:pt idx="3654">
                  <c:v>9.2581067450847696E-2</c:v>
                </c:pt>
                <c:pt idx="3655">
                  <c:v>-3.0528119557442928E-2</c:v>
                </c:pt>
                <c:pt idx="3656">
                  <c:v>-0.11332285045921114</c:v>
                </c:pt>
                <c:pt idx="3657">
                  <c:v>-0.18190362221258494</c:v>
                </c:pt>
                <c:pt idx="3658">
                  <c:v>-0.20575471368039627</c:v>
                </c:pt>
                <c:pt idx="3659">
                  <c:v>-0.19830450162366892</c:v>
                </c:pt>
                <c:pt idx="3660">
                  <c:v>-0.17138270971039948</c:v>
                </c:pt>
                <c:pt idx="3661">
                  <c:v>-0.10776029933382476</c:v>
                </c:pt>
                <c:pt idx="3662">
                  <c:v>-2.1633394455932058E-3</c:v>
                </c:pt>
                <c:pt idx="3663">
                  <c:v>0.14581300946888107</c:v>
                </c:pt>
                <c:pt idx="3664">
                  <c:v>0.2234695572059725</c:v>
                </c:pt>
                <c:pt idx="3665">
                  <c:v>0.27069435778148854</c:v>
                </c:pt>
                <c:pt idx="3666">
                  <c:v>0.25910646883656097</c:v>
                </c:pt>
                <c:pt idx="3667">
                  <c:v>0.30878699488137407</c:v>
                </c:pt>
                <c:pt idx="3668">
                  <c:v>0.27038325533259089</c:v>
                </c:pt>
                <c:pt idx="3669">
                  <c:v>0.25185429316741093</c:v>
                </c:pt>
                <c:pt idx="3670">
                  <c:v>0.23638038533381006</c:v>
                </c:pt>
                <c:pt idx="3671">
                  <c:v>0.22668188932073369</c:v>
                </c:pt>
                <c:pt idx="3672">
                  <c:v>0.18738302924091987</c:v>
                </c:pt>
                <c:pt idx="3673">
                  <c:v>0.18688192343518689</c:v>
                </c:pt>
                <c:pt idx="3674">
                  <c:v>0.18041757144268422</c:v>
                </c:pt>
                <c:pt idx="3675">
                  <c:v>0.17239442538776351</c:v>
                </c:pt>
                <c:pt idx="3676">
                  <c:v>0.19688482352718475</c:v>
                </c:pt>
                <c:pt idx="3677">
                  <c:v>0.17727058718337654</c:v>
                </c:pt>
                <c:pt idx="3678">
                  <c:v>0.10226264144241208</c:v>
                </c:pt>
                <c:pt idx="3679">
                  <c:v>-3.1393287906990121E-2</c:v>
                </c:pt>
                <c:pt idx="3680">
                  <c:v>-0.15851153424247094</c:v>
                </c:pt>
                <c:pt idx="3681">
                  <c:v>-0.2346954733471158</c:v>
                </c:pt>
                <c:pt idx="3682">
                  <c:v>-0.25994290581173496</c:v>
                </c:pt>
                <c:pt idx="3683">
                  <c:v>-0.24051373331310624</c:v>
                </c:pt>
                <c:pt idx="3684">
                  <c:v>-0.22304902993348505</c:v>
                </c:pt>
                <c:pt idx="3685">
                  <c:v>-0.17973751478018662</c:v>
                </c:pt>
                <c:pt idx="3686">
                  <c:v>-7.6119565750626117E-2</c:v>
                </c:pt>
                <c:pt idx="3687">
                  <c:v>6.017636016412771E-2</c:v>
                </c:pt>
                <c:pt idx="3688">
                  <c:v>0.19147850385940882</c:v>
                </c:pt>
                <c:pt idx="3689">
                  <c:v>0.23429395069413228</c:v>
                </c:pt>
                <c:pt idx="3690">
                  <c:v>0.21449021567809498</c:v>
                </c:pt>
                <c:pt idx="3691">
                  <c:v>0.2542569588267421</c:v>
                </c:pt>
                <c:pt idx="3692">
                  <c:v>0.26083194161846962</c:v>
                </c:pt>
                <c:pt idx="3693">
                  <c:v>0.24062222125626534</c:v>
                </c:pt>
                <c:pt idx="3694">
                  <c:v>0.20936900205891967</c:v>
                </c:pt>
                <c:pt idx="3695">
                  <c:v>0.21358673615293661</c:v>
                </c:pt>
                <c:pt idx="3696">
                  <c:v>0.18895360352709695</c:v>
                </c:pt>
                <c:pt idx="3697">
                  <c:v>0.2151695346256636</c:v>
                </c:pt>
                <c:pt idx="3698">
                  <c:v>0.19267822856245759</c:v>
                </c:pt>
                <c:pt idx="3699">
                  <c:v>0.18270335172153726</c:v>
                </c:pt>
                <c:pt idx="3700">
                  <c:v>0.22614367110739209</c:v>
                </c:pt>
                <c:pt idx="3701">
                  <c:v>0.19907052426476349</c:v>
                </c:pt>
                <c:pt idx="3702">
                  <c:v>8.2551031135351449E-2</c:v>
                </c:pt>
                <c:pt idx="3703">
                  <c:v>-4.3443014869992871E-2</c:v>
                </c:pt>
                <c:pt idx="3704">
                  <c:v>-0.20491260736356687</c:v>
                </c:pt>
                <c:pt idx="3705">
                  <c:v>-0.30258571138490503</c:v>
                </c:pt>
                <c:pt idx="3706">
                  <c:v>-0.33779040087501538</c:v>
                </c:pt>
                <c:pt idx="3707">
                  <c:v>-0.3302295477025054</c:v>
                </c:pt>
                <c:pt idx="3708">
                  <c:v>-0.22907534214035627</c:v>
                </c:pt>
                <c:pt idx="3709">
                  <c:v>-0.17331595278046061</c:v>
                </c:pt>
                <c:pt idx="3710">
                  <c:v>-6.1713864680128717E-2</c:v>
                </c:pt>
                <c:pt idx="3711">
                  <c:v>5.8637946560069876E-2</c:v>
                </c:pt>
                <c:pt idx="3712">
                  <c:v>0.16766009574986207</c:v>
                </c:pt>
                <c:pt idx="3713">
                  <c:v>0.23898544201853031</c:v>
                </c:pt>
                <c:pt idx="3714">
                  <c:v>0.23875459631412033</c:v>
                </c:pt>
                <c:pt idx="3715">
                  <c:v>0.25576597882742935</c:v>
                </c:pt>
                <c:pt idx="3716">
                  <c:v>0.27770456002712129</c:v>
                </c:pt>
                <c:pt idx="3717">
                  <c:v>0.24803155187744264</c:v>
                </c:pt>
                <c:pt idx="3718">
                  <c:v>0.20854614059177629</c:v>
                </c:pt>
                <c:pt idx="3719">
                  <c:v>0.18344113116435112</c:v>
                </c:pt>
                <c:pt idx="3720">
                  <c:v>0.1773184037329196</c:v>
                </c:pt>
                <c:pt idx="3721">
                  <c:v>0.17042086559292927</c:v>
                </c:pt>
                <c:pt idx="3722">
                  <c:v>0.17584253136063852</c:v>
                </c:pt>
                <c:pt idx="3723">
                  <c:v>0.17561230821177079</c:v>
                </c:pt>
                <c:pt idx="3724">
                  <c:v>0.20133151203180527</c:v>
                </c:pt>
                <c:pt idx="3725">
                  <c:v>0.14654419257947915</c:v>
                </c:pt>
                <c:pt idx="3726">
                  <c:v>5.164543593299499E-2</c:v>
                </c:pt>
                <c:pt idx="3727">
                  <c:v>-7.99754319450839E-2</c:v>
                </c:pt>
                <c:pt idx="3728">
                  <c:v>-0.19932169349098283</c:v>
                </c:pt>
                <c:pt idx="3729">
                  <c:v>-0.29256847133126279</c:v>
                </c:pt>
                <c:pt idx="3730">
                  <c:v>-0.33017226797325061</c:v>
                </c:pt>
                <c:pt idx="3731">
                  <c:v>-0.32531945585758654</c:v>
                </c:pt>
                <c:pt idx="3732">
                  <c:v>-0.27095741944149498</c:v>
                </c:pt>
                <c:pt idx="3733">
                  <c:v>-0.18064792051568751</c:v>
                </c:pt>
                <c:pt idx="3734">
                  <c:v>-6.3463023754516165E-2</c:v>
                </c:pt>
                <c:pt idx="3735">
                  <c:v>6.8298900358057746E-2</c:v>
                </c:pt>
                <c:pt idx="3736">
                  <c:v>0.20587939263094746</c:v>
                </c:pt>
                <c:pt idx="3737">
                  <c:v>0.2505530886977162</c:v>
                </c:pt>
                <c:pt idx="3738">
                  <c:v>0.24428885886242954</c:v>
                </c:pt>
                <c:pt idx="3739">
                  <c:v>0.23333062749038111</c:v>
                </c:pt>
                <c:pt idx="3740">
                  <c:v>0.26464874987046888</c:v>
                </c:pt>
                <c:pt idx="3741">
                  <c:v>0.22975285622473451</c:v>
                </c:pt>
                <c:pt idx="3742">
                  <c:v>0.21903265704549488</c:v>
                </c:pt>
                <c:pt idx="3743">
                  <c:v>0.19010068244692133</c:v>
                </c:pt>
                <c:pt idx="3744">
                  <c:v>0.1916655033292631</c:v>
                </c:pt>
                <c:pt idx="3745">
                  <c:v>0.18735299802411162</c:v>
                </c:pt>
                <c:pt idx="3746">
                  <c:v>0.1765130680157877</c:v>
                </c:pt>
                <c:pt idx="3747">
                  <c:v>0.18458023852430422</c:v>
                </c:pt>
                <c:pt idx="3748">
                  <c:v>0.19513749673864753</c:v>
                </c:pt>
                <c:pt idx="3749">
                  <c:v>0.16050683247497954</c:v>
                </c:pt>
                <c:pt idx="3750">
                  <c:v>7.7636026817131901E-2</c:v>
                </c:pt>
                <c:pt idx="3751">
                  <c:v>-1.3701012083929574E-2</c:v>
                </c:pt>
                <c:pt idx="3752">
                  <c:v>-0.1361542026467347</c:v>
                </c:pt>
                <c:pt idx="3753">
                  <c:v>-0.21365699342855834</c:v>
                </c:pt>
                <c:pt idx="3754">
                  <c:v>-0.2591894310985795</c:v>
                </c:pt>
                <c:pt idx="3755">
                  <c:v>-0.24243799258606397</c:v>
                </c:pt>
                <c:pt idx="3756">
                  <c:v>-0.20481278945352871</c:v>
                </c:pt>
                <c:pt idx="3757">
                  <c:v>-0.15637790030360871</c:v>
                </c:pt>
                <c:pt idx="3758">
                  <c:v>-4.9330179570783797E-2</c:v>
                </c:pt>
                <c:pt idx="3759">
                  <c:v>5.0530849255264097E-2</c:v>
                </c:pt>
                <c:pt idx="3760">
                  <c:v>0.1369849444794157</c:v>
                </c:pt>
                <c:pt idx="3761">
                  <c:v>0.21076493831587736</c:v>
                </c:pt>
                <c:pt idx="3762">
                  <c:v>0.23585598902707627</c:v>
                </c:pt>
                <c:pt idx="3763">
                  <c:v>0.2403818798816067</c:v>
                </c:pt>
                <c:pt idx="3764">
                  <c:v>0.22476756426480668</c:v>
                </c:pt>
                <c:pt idx="3765">
                  <c:v>0.23920893745545901</c:v>
                </c:pt>
                <c:pt idx="3766">
                  <c:v>0.22230008829829309</c:v>
                </c:pt>
                <c:pt idx="3767">
                  <c:v>0.2189471436929141</c:v>
                </c:pt>
                <c:pt idx="3768">
                  <c:v>0.17483618306733509</c:v>
                </c:pt>
                <c:pt idx="3769">
                  <c:v>0.1733603624137558</c:v>
                </c:pt>
                <c:pt idx="3770">
                  <c:v>0.16495002863307498</c:v>
                </c:pt>
                <c:pt idx="3771">
                  <c:v>0.16672284212978944</c:v>
                </c:pt>
                <c:pt idx="3772">
                  <c:v>0.18706348450493634</c:v>
                </c:pt>
                <c:pt idx="3773">
                  <c:v>0.12726108204654485</c:v>
                </c:pt>
                <c:pt idx="3774">
                  <c:v>2.8693462157031033E-2</c:v>
                </c:pt>
                <c:pt idx="3775">
                  <c:v>-9.3529816266421179E-2</c:v>
                </c:pt>
                <c:pt idx="3776">
                  <c:v>-0.14286903527257069</c:v>
                </c:pt>
                <c:pt idx="3777">
                  <c:v>-0.20669191216685101</c:v>
                </c:pt>
                <c:pt idx="3778">
                  <c:v>-0.24978546346565209</c:v>
                </c:pt>
                <c:pt idx="3779">
                  <c:v>-0.23306447766696592</c:v>
                </c:pt>
                <c:pt idx="3780">
                  <c:v>-0.18077667145202686</c:v>
                </c:pt>
                <c:pt idx="3781">
                  <c:v>-0.15016385341886085</c:v>
                </c:pt>
                <c:pt idx="3782">
                  <c:v>-4.530866667439383E-2</c:v>
                </c:pt>
                <c:pt idx="3783">
                  <c:v>7.2014246367155796E-2</c:v>
                </c:pt>
                <c:pt idx="3784">
                  <c:v>0.12449784676625569</c:v>
                </c:pt>
                <c:pt idx="3785">
                  <c:v>0.16701524493531053</c:v>
                </c:pt>
                <c:pt idx="3786">
                  <c:v>0.18965467806682251</c:v>
                </c:pt>
                <c:pt idx="3787">
                  <c:v>0.22307513848722935</c:v>
                </c:pt>
                <c:pt idx="3788">
                  <c:v>0.23935929414479704</c:v>
                </c:pt>
                <c:pt idx="3789">
                  <c:v>0.2177194875252241</c:v>
                </c:pt>
                <c:pt idx="3790">
                  <c:v>0.20081436532860708</c:v>
                </c:pt>
                <c:pt idx="3791">
                  <c:v>0.19298784824543605</c:v>
                </c:pt>
                <c:pt idx="3792">
                  <c:v>0.19004898488524341</c:v>
                </c:pt>
                <c:pt idx="3793">
                  <c:v>0.18756269816922769</c:v>
                </c:pt>
                <c:pt idx="3794">
                  <c:v>0.20424700622052774</c:v>
                </c:pt>
                <c:pt idx="3795">
                  <c:v>0.20115094478137038</c:v>
                </c:pt>
                <c:pt idx="3796">
                  <c:v>0.21066736079238541</c:v>
                </c:pt>
                <c:pt idx="3797">
                  <c:v>0.15763278780515103</c:v>
                </c:pt>
                <c:pt idx="3798">
                  <c:v>3.3000626200741692E-2</c:v>
                </c:pt>
                <c:pt idx="3799">
                  <c:v>-9.7487483438220016E-2</c:v>
                </c:pt>
                <c:pt idx="3800">
                  <c:v>-0.17845730994285983</c:v>
                </c:pt>
                <c:pt idx="3801">
                  <c:v>-0.28489739499972189</c:v>
                </c:pt>
                <c:pt idx="3802">
                  <c:v>-0.31833007626550641</c:v>
                </c:pt>
                <c:pt idx="3803">
                  <c:v>-0.30706971716485915</c:v>
                </c:pt>
                <c:pt idx="3804">
                  <c:v>-0.24098794546358571</c:v>
                </c:pt>
                <c:pt idx="3805">
                  <c:v>-0.16671253348063853</c:v>
                </c:pt>
                <c:pt idx="3806">
                  <c:v>-8.1347621927745598E-2</c:v>
                </c:pt>
                <c:pt idx="3807">
                  <c:v>7.2546749091433368E-2</c:v>
                </c:pt>
                <c:pt idx="3808">
                  <c:v>0.16937503616224428</c:v>
                </c:pt>
                <c:pt idx="3809">
                  <c:v>0.22877486573644004</c:v>
                </c:pt>
                <c:pt idx="3810">
                  <c:v>0.21099109381708636</c:v>
                </c:pt>
                <c:pt idx="3811">
                  <c:v>0.23692481205728957</c:v>
                </c:pt>
                <c:pt idx="3812">
                  <c:v>0.19460870044328921</c:v>
                </c:pt>
                <c:pt idx="3813">
                  <c:v>0.22478809525729787</c:v>
                </c:pt>
                <c:pt idx="3814">
                  <c:v>0.23344409474706937</c:v>
                </c:pt>
                <c:pt idx="3815">
                  <c:v>0.21036683174568979</c:v>
                </c:pt>
                <c:pt idx="3816">
                  <c:v>0.18510811999136947</c:v>
                </c:pt>
                <c:pt idx="3817">
                  <c:v>0.18419110514469728</c:v>
                </c:pt>
                <c:pt idx="3818">
                  <c:v>0.18659478044427755</c:v>
                </c:pt>
                <c:pt idx="3819">
                  <c:v>0.18752357361553992</c:v>
                </c:pt>
                <c:pt idx="3820">
                  <c:v>0.16360175789182319</c:v>
                </c:pt>
                <c:pt idx="3821">
                  <c:v>0.1170529913692902</c:v>
                </c:pt>
                <c:pt idx="3822">
                  <c:v>3.8657535499718565E-2</c:v>
                </c:pt>
                <c:pt idx="3823">
                  <c:v>-9.3061867387687222E-2</c:v>
                </c:pt>
                <c:pt idx="3824">
                  <c:v>-0.17752085942650622</c:v>
                </c:pt>
                <c:pt idx="3825">
                  <c:v>-0.20459205235360042</c:v>
                </c:pt>
                <c:pt idx="3826">
                  <c:v>-0.23811190214311495</c:v>
                </c:pt>
                <c:pt idx="3827">
                  <c:v>-0.22385063702243232</c:v>
                </c:pt>
                <c:pt idx="3828">
                  <c:v>-0.22864159281196572</c:v>
                </c:pt>
                <c:pt idx="3829">
                  <c:v>-0.18182979253505951</c:v>
                </c:pt>
                <c:pt idx="3830">
                  <c:v>-8.5069917108348284E-2</c:v>
                </c:pt>
                <c:pt idx="3831">
                  <c:v>6.4280008325416721E-2</c:v>
                </c:pt>
                <c:pt idx="3832">
                  <c:v>0.11695503092224704</c:v>
                </c:pt>
                <c:pt idx="3833">
                  <c:v>0.19729355305782373</c:v>
                </c:pt>
                <c:pt idx="3834">
                  <c:v>0.20715872474800812</c:v>
                </c:pt>
                <c:pt idx="3835">
                  <c:v>0.24712773142463704</c:v>
                </c:pt>
                <c:pt idx="3836">
                  <c:v>0.25286259929485866</c:v>
                </c:pt>
                <c:pt idx="3837">
                  <c:v>0.22335760833384913</c:v>
                </c:pt>
                <c:pt idx="3838">
                  <c:v>0.19977369388913896</c:v>
                </c:pt>
                <c:pt idx="3839">
                  <c:v>0.18731983053266352</c:v>
                </c:pt>
                <c:pt idx="3840">
                  <c:v>0.15701932100881991</c:v>
                </c:pt>
                <c:pt idx="3841">
                  <c:v>0.16725272756085643</c:v>
                </c:pt>
                <c:pt idx="3842">
                  <c:v>0.16511455452619914</c:v>
                </c:pt>
                <c:pt idx="3843">
                  <c:v>0.17378308910462603</c:v>
                </c:pt>
                <c:pt idx="3844">
                  <c:v>0.1787758975805043</c:v>
                </c:pt>
                <c:pt idx="3845">
                  <c:v>0.15683832896491612</c:v>
                </c:pt>
                <c:pt idx="3846">
                  <c:v>5.4495128819383072E-2</c:v>
                </c:pt>
                <c:pt idx="3847">
                  <c:v>-8.8499308083912112E-2</c:v>
                </c:pt>
                <c:pt idx="3848">
                  <c:v>-0.24290383436114329</c:v>
                </c:pt>
                <c:pt idx="3849">
                  <c:v>-0.35129181945863969</c:v>
                </c:pt>
                <c:pt idx="3850">
                  <c:v>-0.36423484920799382</c:v>
                </c:pt>
                <c:pt idx="3851">
                  <c:v>-0.34629005075723485</c:v>
                </c:pt>
                <c:pt idx="3852">
                  <c:v>-0.31018509656576104</c:v>
                </c:pt>
                <c:pt idx="3853">
                  <c:v>-0.22957533606279823</c:v>
                </c:pt>
                <c:pt idx="3854">
                  <c:v>-0.13581125127425089</c:v>
                </c:pt>
                <c:pt idx="3855">
                  <c:v>-1.8205023554419941E-2</c:v>
                </c:pt>
                <c:pt idx="3856">
                  <c:v>0.12724036384125453</c:v>
                </c:pt>
                <c:pt idx="3857">
                  <c:v>0.19013635688501584</c:v>
                </c:pt>
                <c:pt idx="3858">
                  <c:v>0.20187041912902176</c:v>
                </c:pt>
                <c:pt idx="3859">
                  <c:v>0.20278323906367443</c:v>
                </c:pt>
                <c:pt idx="3860">
                  <c:v>0.24340889330451435</c:v>
                </c:pt>
                <c:pt idx="3861">
                  <c:v>0.19197272447441685</c:v>
                </c:pt>
                <c:pt idx="3862">
                  <c:v>0.17515614676605204</c:v>
                </c:pt>
                <c:pt idx="3863">
                  <c:v>0.18354141282785133</c:v>
                </c:pt>
                <c:pt idx="3864">
                  <c:v>0.15730389764328001</c:v>
                </c:pt>
                <c:pt idx="3865">
                  <c:v>0.15283202349680963</c:v>
                </c:pt>
                <c:pt idx="3866">
                  <c:v>0.15364863260253298</c:v>
                </c:pt>
                <c:pt idx="3867">
                  <c:v>0.15513089383227599</c:v>
                </c:pt>
                <c:pt idx="3868">
                  <c:v>0.1688939035383947</c:v>
                </c:pt>
                <c:pt idx="3869">
                  <c:v>0.12040374993216384</c:v>
                </c:pt>
                <c:pt idx="3870">
                  <c:v>3.8093822614533396E-2</c:v>
                </c:pt>
                <c:pt idx="3871">
                  <c:v>-9.0344183237631603E-2</c:v>
                </c:pt>
                <c:pt idx="3872">
                  <c:v>-0.20163263850845078</c:v>
                </c:pt>
                <c:pt idx="3873">
                  <c:v>-0.27402435453431523</c:v>
                </c:pt>
                <c:pt idx="3874">
                  <c:v>-0.31391121881337747</c:v>
                </c:pt>
                <c:pt idx="3875">
                  <c:v>-0.3014543458506822</c:v>
                </c:pt>
                <c:pt idx="3876">
                  <c:v>-0.29235128636864843</c:v>
                </c:pt>
                <c:pt idx="3877">
                  <c:v>-0.23056715769990713</c:v>
                </c:pt>
                <c:pt idx="3878">
                  <c:v>-0.15930950762972601</c:v>
                </c:pt>
                <c:pt idx="3879">
                  <c:v>-8.3314567550163664E-3</c:v>
                </c:pt>
                <c:pt idx="3880">
                  <c:v>0.11130607997963224</c:v>
                </c:pt>
                <c:pt idx="3881">
                  <c:v>0.14284805149786833</c:v>
                </c:pt>
                <c:pt idx="3882">
                  <c:v>0.14323813528949891</c:v>
                </c:pt>
                <c:pt idx="3883">
                  <c:v>0.1916138216054866</c:v>
                </c:pt>
                <c:pt idx="3884">
                  <c:v>0.20310467985197489</c:v>
                </c:pt>
                <c:pt idx="3885">
                  <c:v>0.19677752283993291</c:v>
                </c:pt>
                <c:pt idx="3886">
                  <c:v>0.16519487134056221</c:v>
                </c:pt>
                <c:pt idx="3887">
                  <c:v>0.15386091029978394</c:v>
                </c:pt>
                <c:pt idx="3888">
                  <c:v>0.14018419377188618</c:v>
                </c:pt>
                <c:pt idx="3889">
                  <c:v>0.12722592499668459</c:v>
                </c:pt>
                <c:pt idx="3890">
                  <c:v>0.13718062713021789</c:v>
                </c:pt>
                <c:pt idx="3891">
                  <c:v>0.15034322048132992</c:v>
                </c:pt>
                <c:pt idx="3892">
                  <c:v>0.15268767035022615</c:v>
                </c:pt>
                <c:pt idx="3893">
                  <c:v>0.10266988992019445</c:v>
                </c:pt>
                <c:pt idx="3894">
                  <c:v>-7.0829077952670435E-3</c:v>
                </c:pt>
                <c:pt idx="3895">
                  <c:v>-0.13787365592975773</c:v>
                </c:pt>
                <c:pt idx="3896">
                  <c:v>-0.27110296531200062</c:v>
                </c:pt>
                <c:pt idx="3897">
                  <c:v>-0.33092622016968831</c:v>
                </c:pt>
                <c:pt idx="3898">
                  <c:v>-0.3399708206996801</c:v>
                </c:pt>
                <c:pt idx="3899">
                  <c:v>-0.31276306258815934</c:v>
                </c:pt>
                <c:pt idx="3900">
                  <c:v>-0.29548398164576106</c:v>
                </c:pt>
                <c:pt idx="3901">
                  <c:v>-0.22904927986447249</c:v>
                </c:pt>
                <c:pt idx="3902">
                  <c:v>-0.13009299485190412</c:v>
                </c:pt>
                <c:pt idx="3903">
                  <c:v>-1.6795426328465913E-2</c:v>
                </c:pt>
                <c:pt idx="3904">
                  <c:v>8.3188365920469812E-2</c:v>
                </c:pt>
                <c:pt idx="3905">
                  <c:v>0.18607812732336368</c:v>
                </c:pt>
                <c:pt idx="3906">
                  <c:v>0.15542926603291224</c:v>
                </c:pt>
                <c:pt idx="3907">
                  <c:v>0.2156583008101218</c:v>
                </c:pt>
                <c:pt idx="3908">
                  <c:v>0.21577340450364271</c:v>
                </c:pt>
                <c:pt idx="3909">
                  <c:v>0.18701092019098606</c:v>
                </c:pt>
                <c:pt idx="3910">
                  <c:v>0.16038314563697836</c:v>
                </c:pt>
                <c:pt idx="3911">
                  <c:v>0.13954859677724221</c:v>
                </c:pt>
                <c:pt idx="3912">
                  <c:v>0.12454719327859054</c:v>
                </c:pt>
                <c:pt idx="3913">
                  <c:v>0.12180088631809451</c:v>
                </c:pt>
                <c:pt idx="3914">
                  <c:v>0.12976747853364456</c:v>
                </c:pt>
                <c:pt idx="3915">
                  <c:v>0.1241728496059932</c:v>
                </c:pt>
                <c:pt idx="3916">
                  <c:v>0.13850180070751297</c:v>
                </c:pt>
                <c:pt idx="3917">
                  <c:v>8.249724348220705E-2</c:v>
                </c:pt>
                <c:pt idx="3918">
                  <c:v>2.5106693745412909E-3</c:v>
                </c:pt>
                <c:pt idx="3919">
                  <c:v>-0.13248232409937571</c:v>
                </c:pt>
                <c:pt idx="3920">
                  <c:v>-0.20436105105915642</c:v>
                </c:pt>
                <c:pt idx="3921">
                  <c:v>-0.28665591133391211</c:v>
                </c:pt>
                <c:pt idx="3922">
                  <c:v>-0.3052831867711911</c:v>
                </c:pt>
                <c:pt idx="3923">
                  <c:v>-0.28341708312946767</c:v>
                </c:pt>
                <c:pt idx="3924">
                  <c:v>-0.26876561687438055</c:v>
                </c:pt>
                <c:pt idx="3925">
                  <c:v>-0.18868065760996461</c:v>
                </c:pt>
                <c:pt idx="3926">
                  <c:v>-9.9928804293302989E-2</c:v>
                </c:pt>
                <c:pt idx="3927">
                  <c:v>-1.5251577021517171E-3</c:v>
                </c:pt>
                <c:pt idx="3928">
                  <c:v>0.12652215787121546</c:v>
                </c:pt>
                <c:pt idx="3929">
                  <c:v>0.21884510513878822</c:v>
                </c:pt>
                <c:pt idx="3930">
                  <c:v>0.22295067670438146</c:v>
                </c:pt>
                <c:pt idx="3931">
                  <c:v>0.24296978758845722</c:v>
                </c:pt>
                <c:pt idx="3932">
                  <c:v>0.24786939531485633</c:v>
                </c:pt>
                <c:pt idx="3933">
                  <c:v>0.20880206897161679</c:v>
                </c:pt>
                <c:pt idx="3934">
                  <c:v>0.19755689230434606</c:v>
                </c:pt>
                <c:pt idx="3935">
                  <c:v>0.20411120751562636</c:v>
                </c:pt>
                <c:pt idx="3936">
                  <c:v>0.15255839394042431</c:v>
                </c:pt>
                <c:pt idx="3937">
                  <c:v>0.14687508948905117</c:v>
                </c:pt>
                <c:pt idx="3938">
                  <c:v>0.13442824674271964</c:v>
                </c:pt>
                <c:pt idx="3939">
                  <c:v>0.14355188586229026</c:v>
                </c:pt>
                <c:pt idx="3940">
                  <c:v>0.15210289026061047</c:v>
                </c:pt>
                <c:pt idx="3941">
                  <c:v>8.264111832011492E-2</c:v>
                </c:pt>
                <c:pt idx="3942">
                  <c:v>-1.3353186167370846E-2</c:v>
                </c:pt>
                <c:pt idx="3943">
                  <c:v>-0.1155224509876978</c:v>
                </c:pt>
                <c:pt idx="3944">
                  <c:v>-0.20903509814931459</c:v>
                </c:pt>
                <c:pt idx="3945">
                  <c:v>-0.28211887522791618</c:v>
                </c:pt>
                <c:pt idx="3946">
                  <c:v>-0.30600849193715529</c:v>
                </c:pt>
                <c:pt idx="3947">
                  <c:v>-0.28014044142646349</c:v>
                </c:pt>
                <c:pt idx="3948">
                  <c:v>-0.25150039881116165</c:v>
                </c:pt>
                <c:pt idx="3949">
                  <c:v>-0.19457834807525398</c:v>
                </c:pt>
                <c:pt idx="3950">
                  <c:v>-0.12884770512778743</c:v>
                </c:pt>
                <c:pt idx="3951">
                  <c:v>5.791908646441548E-3</c:v>
                </c:pt>
                <c:pt idx="3952">
                  <c:v>0.11225546473221762</c:v>
                </c:pt>
                <c:pt idx="3953">
                  <c:v>0.14358014637228933</c:v>
                </c:pt>
                <c:pt idx="3954">
                  <c:v>0.16159843153153405</c:v>
                </c:pt>
                <c:pt idx="3955">
                  <c:v>0.2037486173553032</c:v>
                </c:pt>
                <c:pt idx="3956">
                  <c:v>0.19728863650134232</c:v>
                </c:pt>
                <c:pt idx="3957">
                  <c:v>0.20210994928174641</c:v>
                </c:pt>
                <c:pt idx="3958">
                  <c:v>0.20353480597353973</c:v>
                </c:pt>
                <c:pt idx="3959">
                  <c:v>0.20830730227551739</c:v>
                </c:pt>
                <c:pt idx="3960">
                  <c:v>0.16392316151141589</c:v>
                </c:pt>
                <c:pt idx="3961">
                  <c:v>0.16946770557373372</c:v>
                </c:pt>
                <c:pt idx="3962">
                  <c:v>0.16915314884978119</c:v>
                </c:pt>
                <c:pt idx="3963">
                  <c:v>0.17189577477261989</c:v>
                </c:pt>
                <c:pt idx="3964">
                  <c:v>0.15714137510786788</c:v>
                </c:pt>
                <c:pt idx="3965">
                  <c:v>0.10117149874559003</c:v>
                </c:pt>
                <c:pt idx="3966">
                  <c:v>-1.3262905293827657E-2</c:v>
                </c:pt>
                <c:pt idx="3967">
                  <c:v>-0.12332055201905208</c:v>
                </c:pt>
                <c:pt idx="3968">
                  <c:v>-0.19650890830118881</c:v>
                </c:pt>
                <c:pt idx="3969">
                  <c:v>-0.27172664511572059</c:v>
                </c:pt>
                <c:pt idx="3970">
                  <c:v>-0.28746506699196755</c:v>
                </c:pt>
                <c:pt idx="3971">
                  <c:v>-0.26813049494720315</c:v>
                </c:pt>
                <c:pt idx="3972">
                  <c:v>-0.26240154639316143</c:v>
                </c:pt>
                <c:pt idx="3973">
                  <c:v>-0.19988818080726015</c:v>
                </c:pt>
                <c:pt idx="3974">
                  <c:v>-0.13008527490376823</c:v>
                </c:pt>
                <c:pt idx="3975">
                  <c:v>2.3536044053004641E-2</c:v>
                </c:pt>
                <c:pt idx="3976">
                  <c:v>0.13538609337209948</c:v>
                </c:pt>
                <c:pt idx="3977">
                  <c:v>0.1937188715282154</c:v>
                </c:pt>
                <c:pt idx="3978">
                  <c:v>0.17483357732046614</c:v>
                </c:pt>
                <c:pt idx="3979">
                  <c:v>0.21264444720693146</c:v>
                </c:pt>
                <c:pt idx="3980">
                  <c:v>0.23400643059287779</c:v>
                </c:pt>
                <c:pt idx="3981">
                  <c:v>0.23608366690769228</c:v>
                </c:pt>
                <c:pt idx="3982">
                  <c:v>0.21530216716794834</c:v>
                </c:pt>
                <c:pt idx="3983">
                  <c:v>0.20561713271008827</c:v>
                </c:pt>
                <c:pt idx="3984">
                  <c:v>0.1749370210120903</c:v>
                </c:pt>
                <c:pt idx="3985">
                  <c:v>0.16987972973156576</c:v>
                </c:pt>
                <c:pt idx="3986">
                  <c:v>0.16453527776395671</c:v>
                </c:pt>
                <c:pt idx="3987">
                  <c:v>0.19346337589723761</c:v>
                </c:pt>
                <c:pt idx="3988">
                  <c:v>0.15983963141145957</c:v>
                </c:pt>
                <c:pt idx="3989">
                  <c:v>8.947987426990392E-2</c:v>
                </c:pt>
                <c:pt idx="3990">
                  <c:v>-2.2831253312951914E-2</c:v>
                </c:pt>
                <c:pt idx="3991">
                  <c:v>-0.17546237183171104</c:v>
                </c:pt>
                <c:pt idx="3992">
                  <c:v>-0.29152135189548062</c:v>
                </c:pt>
                <c:pt idx="3993">
                  <c:v>-0.34288450233494278</c:v>
                </c:pt>
                <c:pt idx="3994">
                  <c:v>-0.38886060102211828</c:v>
                </c:pt>
                <c:pt idx="3995">
                  <c:v>-0.39299372372264096</c:v>
                </c:pt>
                <c:pt idx="3996">
                  <c:v>-0.34960600631820116</c:v>
                </c:pt>
                <c:pt idx="3997">
                  <c:v>-0.23709923618828804</c:v>
                </c:pt>
                <c:pt idx="3998">
                  <c:v>-0.14323718968257851</c:v>
                </c:pt>
                <c:pt idx="3999">
                  <c:v>-2.3649713707611089E-3</c:v>
                </c:pt>
                <c:pt idx="4000">
                  <c:v>9.7786245555433721E-2</c:v>
                </c:pt>
                <c:pt idx="4001">
                  <c:v>0.17401762379431157</c:v>
                </c:pt>
                <c:pt idx="4002">
                  <c:v>0.18105304198393876</c:v>
                </c:pt>
                <c:pt idx="4003">
                  <c:v>0.17485872256180068</c:v>
                </c:pt>
                <c:pt idx="4004">
                  <c:v>0.20180930969512664</c:v>
                </c:pt>
                <c:pt idx="4005">
                  <c:v>0.21774197573740312</c:v>
                </c:pt>
                <c:pt idx="4006">
                  <c:v>0.18158140949671769</c:v>
                </c:pt>
                <c:pt idx="4007">
                  <c:v>0.15796286153241942</c:v>
                </c:pt>
                <c:pt idx="4008">
                  <c:v>0.14488551931413643</c:v>
                </c:pt>
                <c:pt idx="4009">
                  <c:v>0.13351876871791155</c:v>
                </c:pt>
                <c:pt idx="4010">
                  <c:v>0.13333651923059944</c:v>
                </c:pt>
                <c:pt idx="4011">
                  <c:v>0.12274056793324738</c:v>
                </c:pt>
                <c:pt idx="4012">
                  <c:v>0.14218936873593804</c:v>
                </c:pt>
                <c:pt idx="4013">
                  <c:v>6.6878030162673657E-2</c:v>
                </c:pt>
                <c:pt idx="4014">
                  <c:v>-4.9973968661261435E-2</c:v>
                </c:pt>
                <c:pt idx="4015">
                  <c:v>-0.18184054036609801</c:v>
                </c:pt>
                <c:pt idx="4016">
                  <c:v>-0.30656465021921758</c:v>
                </c:pt>
                <c:pt idx="4017">
                  <c:v>-0.36224060401933711</c:v>
                </c:pt>
                <c:pt idx="4018">
                  <c:v>-0.36603338949978076</c:v>
                </c:pt>
                <c:pt idx="4019">
                  <c:v>-0.35864455264164208</c:v>
                </c:pt>
                <c:pt idx="4020">
                  <c:v>-0.29103940383073323</c:v>
                </c:pt>
                <c:pt idx="4021">
                  <c:v>-0.24895981864122188</c:v>
                </c:pt>
                <c:pt idx="4022">
                  <c:v>-0.17345632667849353</c:v>
                </c:pt>
                <c:pt idx="4023">
                  <c:v>-4.9457316678582719E-2</c:v>
                </c:pt>
                <c:pt idx="4024">
                  <c:v>0.10708267562718338</c:v>
                </c:pt>
                <c:pt idx="4025">
                  <c:v>0.17712023294964604</c:v>
                </c:pt>
                <c:pt idx="4026">
                  <c:v>0.16275454628514824</c:v>
                </c:pt>
                <c:pt idx="4027">
                  <c:v>0.16962502032180526</c:v>
                </c:pt>
                <c:pt idx="4028">
                  <c:v>0.22584800848267733</c:v>
                </c:pt>
                <c:pt idx="4029">
                  <c:v>0.21657004607697836</c:v>
                </c:pt>
                <c:pt idx="4030">
                  <c:v>0.21209234537549534</c:v>
                </c:pt>
                <c:pt idx="4031">
                  <c:v>0.18738456223011585</c:v>
                </c:pt>
                <c:pt idx="4032">
                  <c:v>0.16954305861976462</c:v>
                </c:pt>
                <c:pt idx="4033">
                  <c:v>0.17359528532119339</c:v>
                </c:pt>
                <c:pt idx="4034">
                  <c:v>0.17153388983888521</c:v>
                </c:pt>
                <c:pt idx="4035">
                  <c:v>0.16347657454706752</c:v>
                </c:pt>
                <c:pt idx="4036">
                  <c:v>0.17785601683620236</c:v>
                </c:pt>
                <c:pt idx="4037">
                  <c:v>0.11221345921031123</c:v>
                </c:pt>
                <c:pt idx="4038">
                  <c:v>1.258703008426787E-2</c:v>
                </c:pt>
                <c:pt idx="4039">
                  <c:v>-0.15938041533092356</c:v>
                </c:pt>
                <c:pt idx="4040">
                  <c:v>-0.25479790711081646</c:v>
                </c:pt>
                <c:pt idx="4041">
                  <c:v>-0.34516689468381695</c:v>
                </c:pt>
                <c:pt idx="4042">
                  <c:v>-0.35529049053532386</c:v>
                </c:pt>
                <c:pt idx="4043">
                  <c:v>-0.36980666676997653</c:v>
                </c:pt>
                <c:pt idx="4044">
                  <c:v>-0.32667585065024318</c:v>
                </c:pt>
                <c:pt idx="4045">
                  <c:v>-0.26238623237305614</c:v>
                </c:pt>
                <c:pt idx="4046">
                  <c:v>-0.16551719509388405</c:v>
                </c:pt>
                <c:pt idx="4047">
                  <c:v>-2.5899722361883738E-2</c:v>
                </c:pt>
                <c:pt idx="4048">
                  <c:v>9.6661303914103339E-2</c:v>
                </c:pt>
                <c:pt idx="4049">
                  <c:v>0.17088999318004366</c:v>
                </c:pt>
                <c:pt idx="4050">
                  <c:v>0.16042687947157405</c:v>
                </c:pt>
                <c:pt idx="4051">
                  <c:v>0.202133244992276</c:v>
                </c:pt>
                <c:pt idx="4052">
                  <c:v>0.21085366868535052</c:v>
                </c:pt>
                <c:pt idx="4053">
                  <c:v>0.21075349171250035</c:v>
                </c:pt>
                <c:pt idx="4054">
                  <c:v>0.18844594912619914</c:v>
                </c:pt>
                <c:pt idx="4055">
                  <c:v>0.19201598933538408</c:v>
                </c:pt>
                <c:pt idx="4056">
                  <c:v>0.14959988869016411</c:v>
                </c:pt>
                <c:pt idx="4057">
                  <c:v>0.15003849905538086</c:v>
                </c:pt>
                <c:pt idx="4058">
                  <c:v>0.15134258766643313</c:v>
                </c:pt>
                <c:pt idx="4059">
                  <c:v>0.14740591802791478</c:v>
                </c:pt>
                <c:pt idx="4060">
                  <c:v>0.14877233059176803</c:v>
                </c:pt>
                <c:pt idx="4061">
                  <c:v>9.3536617911144676E-2</c:v>
                </c:pt>
                <c:pt idx="4062">
                  <c:v>-2.4129770629018846E-2</c:v>
                </c:pt>
                <c:pt idx="4063">
                  <c:v>-0.2186451133228304</c:v>
                </c:pt>
                <c:pt idx="4064">
                  <c:v>-0.31521927973316599</c:v>
                </c:pt>
                <c:pt idx="4065">
                  <c:v>-0.37473783147191236</c:v>
                </c:pt>
                <c:pt idx="4066">
                  <c:v>-0.41022621806423482</c:v>
                </c:pt>
                <c:pt idx="4067">
                  <c:v>-0.38647152682237534</c:v>
                </c:pt>
                <c:pt idx="4068">
                  <c:v>-0.3444780195080136</c:v>
                </c:pt>
                <c:pt idx="4069">
                  <c:v>-0.28716300330620192</c:v>
                </c:pt>
                <c:pt idx="4070">
                  <c:v>-0.16782810523926447</c:v>
                </c:pt>
                <c:pt idx="4071">
                  <c:v>-5.3869134000344779E-2</c:v>
                </c:pt>
                <c:pt idx="4072">
                  <c:v>5.5798523469035077E-2</c:v>
                </c:pt>
                <c:pt idx="4073">
                  <c:v>0.1851040861051533</c:v>
                </c:pt>
                <c:pt idx="4074">
                  <c:v>0.18430394455657012</c:v>
                </c:pt>
                <c:pt idx="4075">
                  <c:v>0.18944326570053832</c:v>
                </c:pt>
                <c:pt idx="4076">
                  <c:v>0.20966053268960372</c:v>
                </c:pt>
                <c:pt idx="4077">
                  <c:v>0.21127296095453593</c:v>
                </c:pt>
                <c:pt idx="4078">
                  <c:v>0.17999003899398658</c:v>
                </c:pt>
                <c:pt idx="4079">
                  <c:v>0.18468394314944789</c:v>
                </c:pt>
                <c:pt idx="4080">
                  <c:v>0.16047816098458834</c:v>
                </c:pt>
                <c:pt idx="4081">
                  <c:v>0.15538815704308143</c:v>
                </c:pt>
                <c:pt idx="4082">
                  <c:v>0.15141328757209535</c:v>
                </c:pt>
                <c:pt idx="4083">
                  <c:v>0.16814972705018524</c:v>
                </c:pt>
                <c:pt idx="4084">
                  <c:v>0.1626907280632354</c:v>
                </c:pt>
                <c:pt idx="4085">
                  <c:v>7.8049321675090794E-2</c:v>
                </c:pt>
                <c:pt idx="4086">
                  <c:v>-6.3529285675424541E-2</c:v>
                </c:pt>
                <c:pt idx="4087">
                  <c:v>-0.20754294984515193</c:v>
                </c:pt>
                <c:pt idx="4088">
                  <c:v>-0.35115983566839609</c:v>
                </c:pt>
                <c:pt idx="4089">
                  <c:v>-0.41687128752311314</c:v>
                </c:pt>
                <c:pt idx="4090">
                  <c:v>-0.45867734707981794</c:v>
                </c:pt>
                <c:pt idx="4091">
                  <c:v>-0.45511106474058244</c:v>
                </c:pt>
                <c:pt idx="4092">
                  <c:v>-0.39815782878752631</c:v>
                </c:pt>
                <c:pt idx="4093">
                  <c:v>-0.33628019451339308</c:v>
                </c:pt>
                <c:pt idx="4094">
                  <c:v>-0.21109935098856894</c:v>
                </c:pt>
                <c:pt idx="4095">
                  <c:v>-7.2621296666899288E-2</c:v>
                </c:pt>
                <c:pt idx="4096">
                  <c:v>9.4561878285418108E-2</c:v>
                </c:pt>
                <c:pt idx="4097">
                  <c:v>0.1673383834511589</c:v>
                </c:pt>
                <c:pt idx="4098">
                  <c:v>0.1406693959187813</c:v>
                </c:pt>
                <c:pt idx="4099">
                  <c:v>0.17389197162224199</c:v>
                </c:pt>
                <c:pt idx="4100">
                  <c:v>0.18217516455459659</c:v>
                </c:pt>
                <c:pt idx="4101">
                  <c:v>0.18113753609054109</c:v>
                </c:pt>
                <c:pt idx="4102">
                  <c:v>0.189071054680753</c:v>
                </c:pt>
                <c:pt idx="4103">
                  <c:v>0.16503195657079484</c:v>
                </c:pt>
                <c:pt idx="4104">
                  <c:v>0.13017775897229578</c:v>
                </c:pt>
                <c:pt idx="4105">
                  <c:v>0.13854773315001195</c:v>
                </c:pt>
                <c:pt idx="4106">
                  <c:v>0.13753156173268835</c:v>
                </c:pt>
                <c:pt idx="4107">
                  <c:v>0.12515117832797176</c:v>
                </c:pt>
                <c:pt idx="4108">
                  <c:v>0.1337139408369209</c:v>
                </c:pt>
                <c:pt idx="4109">
                  <c:v>7.7664330012960511E-2</c:v>
                </c:pt>
                <c:pt idx="4110">
                  <c:v>-4.4771763711253715E-2</c:v>
                </c:pt>
                <c:pt idx="4111">
                  <c:v>-0.1769914479678619</c:v>
                </c:pt>
                <c:pt idx="4112">
                  <c:v>-0.26910672082168113</c:v>
                </c:pt>
                <c:pt idx="4113">
                  <c:v>-0.35443347663706476</c:v>
                </c:pt>
                <c:pt idx="4114">
                  <c:v>-0.37348071458292553</c:v>
                </c:pt>
                <c:pt idx="4115">
                  <c:v>-0.37525256918187649</c:v>
                </c:pt>
                <c:pt idx="4116">
                  <c:v>-0.32613054513173401</c:v>
                </c:pt>
                <c:pt idx="4117">
                  <c:v>-0.27281555645184524</c:v>
                </c:pt>
                <c:pt idx="4118">
                  <c:v>-0.18872497726987769</c:v>
                </c:pt>
                <c:pt idx="4119">
                  <c:v>-3.6616564160505127E-2</c:v>
                </c:pt>
                <c:pt idx="4120">
                  <c:v>6.2476545757287734E-2</c:v>
                </c:pt>
                <c:pt idx="4121">
                  <c:v>0.17033282580442835</c:v>
                </c:pt>
                <c:pt idx="4122">
                  <c:v>0.15422977928355125</c:v>
                </c:pt>
                <c:pt idx="4123">
                  <c:v>0.18205892862076631</c:v>
                </c:pt>
                <c:pt idx="4124">
                  <c:v>0.16138071994303224</c:v>
                </c:pt>
                <c:pt idx="4125">
                  <c:v>0.17548918408034248</c:v>
                </c:pt>
                <c:pt idx="4126">
                  <c:v>0.16106017054852895</c:v>
                </c:pt>
                <c:pt idx="4127">
                  <c:v>0.1530744148594286</c:v>
                </c:pt>
                <c:pt idx="4128">
                  <c:v>0.13371086737087207</c:v>
                </c:pt>
                <c:pt idx="4129">
                  <c:v>0.13417871675055165</c:v>
                </c:pt>
                <c:pt idx="4130">
                  <c:v>0.12685060734093229</c:v>
                </c:pt>
                <c:pt idx="4131">
                  <c:v>0.13444279816783294</c:v>
                </c:pt>
                <c:pt idx="4132">
                  <c:v>0.13238290463795843</c:v>
                </c:pt>
                <c:pt idx="4133">
                  <c:v>4.8079324622646066E-2</c:v>
                </c:pt>
                <c:pt idx="4134">
                  <c:v>-0.11593433150054291</c:v>
                </c:pt>
                <c:pt idx="4135">
                  <c:v>-0.25104811583117503</c:v>
                </c:pt>
                <c:pt idx="4136">
                  <c:v>-0.33786599389230498</c:v>
                </c:pt>
                <c:pt idx="4137">
                  <c:v>-0.41466836726444722</c:v>
                </c:pt>
                <c:pt idx="4138">
                  <c:v>-0.43726726354114187</c:v>
                </c:pt>
                <c:pt idx="4139">
                  <c:v>-0.42177452796100401</c:v>
                </c:pt>
                <c:pt idx="4140">
                  <c:v>-0.38498734848313293</c:v>
                </c:pt>
                <c:pt idx="4141">
                  <c:v>-0.31814756357734292</c:v>
                </c:pt>
                <c:pt idx="4142">
                  <c:v>-0.19873780736077967</c:v>
                </c:pt>
                <c:pt idx="4143">
                  <c:v>-5.7064589753668453E-2</c:v>
                </c:pt>
                <c:pt idx="4144">
                  <c:v>4.6955931690506138E-2</c:v>
                </c:pt>
                <c:pt idx="4145">
                  <c:v>0.12103817574278949</c:v>
                </c:pt>
                <c:pt idx="4146">
                  <c:v>0.132165864682664</c:v>
                </c:pt>
                <c:pt idx="4147">
                  <c:v>0.16014406122290628</c:v>
                </c:pt>
                <c:pt idx="4148">
                  <c:v>0.1559598391348499</c:v>
                </c:pt>
                <c:pt idx="4149">
                  <c:v>0.15710061091224845</c:v>
                </c:pt>
                <c:pt idx="4150">
                  <c:v>0.14947423803907187</c:v>
                </c:pt>
                <c:pt idx="4151">
                  <c:v>0.16904586094265572</c:v>
                </c:pt>
                <c:pt idx="4152">
                  <c:v>0.15033487814298302</c:v>
                </c:pt>
                <c:pt idx="4153">
                  <c:v>0.15870337482729693</c:v>
                </c:pt>
                <c:pt idx="4154">
                  <c:v>0.13849214394566772</c:v>
                </c:pt>
                <c:pt idx="4155">
                  <c:v>0.15934191483498872</c:v>
                </c:pt>
                <c:pt idx="4156">
                  <c:v>0.12941029090335035</c:v>
                </c:pt>
                <c:pt idx="4157">
                  <c:v>4.5991012962910867E-2</c:v>
                </c:pt>
                <c:pt idx="4158">
                  <c:v>-0.10266448413903415</c:v>
                </c:pt>
                <c:pt idx="4159">
                  <c:v>-0.22904543617408726</c:v>
                </c:pt>
                <c:pt idx="4160">
                  <c:v>-0.34994205344834045</c:v>
                </c:pt>
                <c:pt idx="4161">
                  <c:v>-0.37730511465805083</c:v>
                </c:pt>
                <c:pt idx="4162">
                  <c:v>-0.38477618711435668</c:v>
                </c:pt>
                <c:pt idx="4163">
                  <c:v>-0.37212987302128347</c:v>
                </c:pt>
                <c:pt idx="4164">
                  <c:v>-0.30972849715561207</c:v>
                </c:pt>
                <c:pt idx="4165">
                  <c:v>-0.28063028073631824</c:v>
                </c:pt>
                <c:pt idx="4166">
                  <c:v>-0.18186283264260608</c:v>
                </c:pt>
                <c:pt idx="4167">
                  <c:v>-8.3004541904759796E-2</c:v>
                </c:pt>
                <c:pt idx="4168">
                  <c:v>7.4071696053085542E-2</c:v>
                </c:pt>
                <c:pt idx="4169">
                  <c:v>0.13620465970114054</c:v>
                </c:pt>
                <c:pt idx="4170">
                  <c:v>0.15615778906481542</c:v>
                </c:pt>
                <c:pt idx="4171">
                  <c:v>0.17838250517994392</c:v>
                </c:pt>
                <c:pt idx="4172">
                  <c:v>0.17414300887235601</c:v>
                </c:pt>
                <c:pt idx="4173">
                  <c:v>0.1672116717270381</c:v>
                </c:pt>
                <c:pt idx="4174">
                  <c:v>0.15954542594292881</c:v>
                </c:pt>
                <c:pt idx="4175">
                  <c:v>0.1495948088773898</c:v>
                </c:pt>
                <c:pt idx="4176">
                  <c:v>0.1116801553834193</c:v>
                </c:pt>
                <c:pt idx="4177">
                  <c:v>0.11210180627016916</c:v>
                </c:pt>
                <c:pt idx="4178">
                  <c:v>9.6196145497159935E-2</c:v>
                </c:pt>
                <c:pt idx="4179">
                  <c:v>8.5618210014873811E-2</c:v>
                </c:pt>
                <c:pt idx="4180">
                  <c:v>8.2329614599648784E-2</c:v>
                </c:pt>
                <c:pt idx="4181">
                  <c:v>1.2254735876199742E-2</c:v>
                </c:pt>
                <c:pt idx="4182">
                  <c:v>-0.12336360492254769</c:v>
                </c:pt>
                <c:pt idx="4183">
                  <c:v>-0.25925482363329194</c:v>
                </c:pt>
                <c:pt idx="4184">
                  <c:v>-0.3765659802296874</c:v>
                </c:pt>
                <c:pt idx="4185">
                  <c:v>-0.42945048034353006</c:v>
                </c:pt>
                <c:pt idx="4186">
                  <c:v>-0.45706289201968514</c:v>
                </c:pt>
                <c:pt idx="4187">
                  <c:v>-0.43676837329776125</c:v>
                </c:pt>
                <c:pt idx="4188">
                  <c:v>-0.40255149755880337</c:v>
                </c:pt>
                <c:pt idx="4189">
                  <c:v>-0.34276786746139659</c:v>
                </c:pt>
                <c:pt idx="4190">
                  <c:v>-0.23275845907311865</c:v>
                </c:pt>
                <c:pt idx="4191">
                  <c:v>-0.10101784026431802</c:v>
                </c:pt>
                <c:pt idx="4192">
                  <c:v>2.7903123732212844E-2</c:v>
                </c:pt>
                <c:pt idx="4193">
                  <c:v>0.15669486221471016</c:v>
                </c:pt>
                <c:pt idx="4194">
                  <c:v>0.13699627686132396</c:v>
                </c:pt>
                <c:pt idx="4195">
                  <c:v>0.14965612072322207</c:v>
                </c:pt>
                <c:pt idx="4196">
                  <c:v>0.16799398586566361</c:v>
                </c:pt>
                <c:pt idx="4197">
                  <c:v>0.16923241473597803</c:v>
                </c:pt>
                <c:pt idx="4198">
                  <c:v>0.13865118320768169</c:v>
                </c:pt>
                <c:pt idx="4199">
                  <c:v>0.15498845698301292</c:v>
                </c:pt>
                <c:pt idx="4200">
                  <c:v>0.11548327188970164</c:v>
                </c:pt>
                <c:pt idx="4201">
                  <c:v>9.9241745200600376E-2</c:v>
                </c:pt>
                <c:pt idx="4202">
                  <c:v>0.10379159321594952</c:v>
                </c:pt>
                <c:pt idx="4203">
                  <c:v>0.11893485062189446</c:v>
                </c:pt>
                <c:pt idx="4204">
                  <c:v>8.9707779378896707E-2</c:v>
                </c:pt>
                <c:pt idx="4205">
                  <c:v>1.7117721025238498E-2</c:v>
                </c:pt>
                <c:pt idx="4206">
                  <c:v>-0.114781882502088</c:v>
                </c:pt>
                <c:pt idx="4207">
                  <c:v>-0.23622526561396956</c:v>
                </c:pt>
                <c:pt idx="4208">
                  <c:v>-0.33147981091041739</c:v>
                </c:pt>
                <c:pt idx="4209">
                  <c:v>-0.4068100220215235</c:v>
                </c:pt>
                <c:pt idx="4210">
                  <c:v>-0.41771210313268331</c:v>
                </c:pt>
                <c:pt idx="4211">
                  <c:v>-0.40133292359216982</c:v>
                </c:pt>
                <c:pt idx="4212">
                  <c:v>-0.33701689514639083</c:v>
                </c:pt>
                <c:pt idx="4213">
                  <c:v>-0.28597009973484805</c:v>
                </c:pt>
                <c:pt idx="4214">
                  <c:v>-0.17702953377783523</c:v>
                </c:pt>
                <c:pt idx="4215">
                  <c:v>-4.1436293513913022E-2</c:v>
                </c:pt>
                <c:pt idx="4216">
                  <c:v>9.5697385005757363E-2</c:v>
                </c:pt>
                <c:pt idx="4217">
                  <c:v>0.1495937973263044</c:v>
                </c:pt>
                <c:pt idx="4218">
                  <c:v>0.13348794255969337</c:v>
                </c:pt>
                <c:pt idx="4219">
                  <c:v>0.1559926366765568</c:v>
                </c:pt>
                <c:pt idx="4220">
                  <c:v>0.15566744028209992</c:v>
                </c:pt>
                <c:pt idx="4221">
                  <c:v>0.18276183526183976</c:v>
                </c:pt>
                <c:pt idx="4222">
                  <c:v>0.14164645899107203</c:v>
                </c:pt>
                <c:pt idx="4223">
                  <c:v>0.13455758531530868</c:v>
                </c:pt>
                <c:pt idx="4224">
                  <c:v>0.11769570955205397</c:v>
                </c:pt>
                <c:pt idx="4225">
                  <c:v>0.11844894273398381</c:v>
                </c:pt>
                <c:pt idx="4226">
                  <c:v>0.11945047104390659</c:v>
                </c:pt>
                <c:pt idx="4227">
                  <c:v>0.12346539511921023</c:v>
                </c:pt>
                <c:pt idx="4228">
                  <c:v>9.6878368001414056E-2</c:v>
                </c:pt>
                <c:pt idx="4229">
                  <c:v>1.1800705428987956E-2</c:v>
                </c:pt>
                <c:pt idx="4230">
                  <c:v>-0.11192206254946674</c:v>
                </c:pt>
                <c:pt idx="4231">
                  <c:v>-0.24817597876515329</c:v>
                </c:pt>
                <c:pt idx="4232">
                  <c:v>-0.3483833582321289</c:v>
                </c:pt>
                <c:pt idx="4233">
                  <c:v>-0.42567379010669881</c:v>
                </c:pt>
                <c:pt idx="4234">
                  <c:v>-0.42504202845834277</c:v>
                </c:pt>
                <c:pt idx="4235">
                  <c:v>-0.41102887563162549</c:v>
                </c:pt>
                <c:pt idx="4236">
                  <c:v>-0.36331312232871971</c:v>
                </c:pt>
                <c:pt idx="4237">
                  <c:v>-0.29975528571808163</c:v>
                </c:pt>
                <c:pt idx="4238">
                  <c:v>-0.20409856590678574</c:v>
                </c:pt>
                <c:pt idx="4239">
                  <c:v>-7.3154485115152393E-2</c:v>
                </c:pt>
                <c:pt idx="4240">
                  <c:v>5.1469706851981337E-2</c:v>
                </c:pt>
                <c:pt idx="4241">
                  <c:v>0.13764561964978625</c:v>
                </c:pt>
                <c:pt idx="4242">
                  <c:v>0.16762911650025789</c:v>
                </c:pt>
                <c:pt idx="4243">
                  <c:v>0.17502443445119753</c:v>
                </c:pt>
                <c:pt idx="4244">
                  <c:v>0.19412205846327127</c:v>
                </c:pt>
                <c:pt idx="4245">
                  <c:v>0.18126410420976141</c:v>
                </c:pt>
                <c:pt idx="4246">
                  <c:v>0.17290082513310714</c:v>
                </c:pt>
                <c:pt idx="4247">
                  <c:v>0.16049156375397738</c:v>
                </c:pt>
                <c:pt idx="4248">
                  <c:v>0.12250238749224338</c:v>
                </c:pt>
                <c:pt idx="4249">
                  <c:v>0.12346818379145083</c:v>
                </c:pt>
                <c:pt idx="4250">
                  <c:v>0.11410591110463568</c:v>
                </c:pt>
                <c:pt idx="4251">
                  <c:v>0.12867764688775479</c:v>
                </c:pt>
                <c:pt idx="4252">
                  <c:v>0.10862727498403116</c:v>
                </c:pt>
                <c:pt idx="4253">
                  <c:v>3.03791401004803E-2</c:v>
                </c:pt>
                <c:pt idx="4254">
                  <c:v>-7.920188998446559E-2</c:v>
                </c:pt>
                <c:pt idx="4255">
                  <c:v>-0.19555770193113547</c:v>
                </c:pt>
                <c:pt idx="4256">
                  <c:v>-0.30023091081009928</c:v>
                </c:pt>
                <c:pt idx="4257">
                  <c:v>-0.36721715211865669</c:v>
                </c:pt>
                <c:pt idx="4258">
                  <c:v>-0.39716861625353744</c:v>
                </c:pt>
                <c:pt idx="4259">
                  <c:v>-0.4068755378383474</c:v>
                </c:pt>
                <c:pt idx="4260">
                  <c:v>-0.34010607059392084</c:v>
                </c:pt>
                <c:pt idx="4261">
                  <c:v>-0.27903273527692274</c:v>
                </c:pt>
                <c:pt idx="4262">
                  <c:v>-0.17596297514170964</c:v>
                </c:pt>
                <c:pt idx="4263">
                  <c:v>-6.6812119857006386E-2</c:v>
                </c:pt>
                <c:pt idx="4264">
                  <c:v>6.0244051714200803E-2</c:v>
                </c:pt>
                <c:pt idx="4265">
                  <c:v>0.168860530331255</c:v>
                </c:pt>
                <c:pt idx="4266">
                  <c:v>0.15232397621760954</c:v>
                </c:pt>
                <c:pt idx="4267">
                  <c:v>0.18639712776224152</c:v>
                </c:pt>
                <c:pt idx="4268">
                  <c:v>0.18984890559752862</c:v>
                </c:pt>
                <c:pt idx="4269">
                  <c:v>0.19085729496563786</c:v>
                </c:pt>
                <c:pt idx="4270">
                  <c:v>0.1613011150255059</c:v>
                </c:pt>
                <c:pt idx="4271">
                  <c:v>0.16552573211218363</c:v>
                </c:pt>
                <c:pt idx="4272">
                  <c:v>0.13968643711168574</c:v>
                </c:pt>
                <c:pt idx="4273">
                  <c:v>0.14776770788370891</c:v>
                </c:pt>
                <c:pt idx="4274">
                  <c:v>0.15590355333211742</c:v>
                </c:pt>
                <c:pt idx="4275">
                  <c:v>0.14496131988205305</c:v>
                </c:pt>
                <c:pt idx="4276">
                  <c:v>0.16224175837838276</c:v>
                </c:pt>
                <c:pt idx="4277">
                  <c:v>5.4830443715491659E-2</c:v>
                </c:pt>
                <c:pt idx="4278">
                  <c:v>-8.2690691144766251E-2</c:v>
                </c:pt>
                <c:pt idx="4279">
                  <c:v>-0.21214880496619223</c:v>
                </c:pt>
                <c:pt idx="4280">
                  <c:v>-0.32347369064940884</c:v>
                </c:pt>
                <c:pt idx="4281">
                  <c:v>-0.39768933254234912</c:v>
                </c:pt>
                <c:pt idx="4282">
                  <c:v>-0.42081505876237529</c:v>
                </c:pt>
                <c:pt idx="4283">
                  <c:v>-0.43422944759681376</c:v>
                </c:pt>
                <c:pt idx="4284">
                  <c:v>-0.38409903259730105</c:v>
                </c:pt>
                <c:pt idx="4285">
                  <c:v>-0.31515078559664228</c:v>
                </c:pt>
                <c:pt idx="4286">
                  <c:v>-0.21812653286338898</c:v>
                </c:pt>
                <c:pt idx="4287">
                  <c:v>-5.3466854355369374E-2</c:v>
                </c:pt>
                <c:pt idx="4288">
                  <c:v>0.1110004785373999</c:v>
                </c:pt>
                <c:pt idx="4289">
                  <c:v>0.2034083838491946</c:v>
                </c:pt>
                <c:pt idx="4290">
                  <c:v>0.19131203794758656</c:v>
                </c:pt>
                <c:pt idx="4291">
                  <c:v>0.16963552010947272</c:v>
                </c:pt>
                <c:pt idx="4292">
                  <c:v>0.17552272397600421</c:v>
                </c:pt>
                <c:pt idx="4293">
                  <c:v>0.18187172411418057</c:v>
                </c:pt>
                <c:pt idx="4294">
                  <c:v>0.18633321095247185</c:v>
                </c:pt>
                <c:pt idx="4295">
                  <c:v>0.17183772199134556</c:v>
                </c:pt>
                <c:pt idx="4296">
                  <c:v>0.15597729079531281</c:v>
                </c:pt>
                <c:pt idx="4297">
                  <c:v>0.12387190017480762</c:v>
                </c:pt>
                <c:pt idx="4298">
                  <c:v>0.1436890800945943</c:v>
                </c:pt>
                <c:pt idx="4299">
                  <c:v>0.1240423738877364</c:v>
                </c:pt>
                <c:pt idx="4300">
                  <c:v>0.10455649141567462</c:v>
                </c:pt>
                <c:pt idx="4301">
                  <c:v>1.43143241917684E-2</c:v>
                </c:pt>
                <c:pt idx="4302">
                  <c:v>-9.2078108702458514E-2</c:v>
                </c:pt>
                <c:pt idx="4303">
                  <c:v>-0.18432922055819151</c:v>
                </c:pt>
                <c:pt idx="4304">
                  <c:v>-0.2225849482376247</c:v>
                </c:pt>
                <c:pt idx="4305">
                  <c:v>-0.25907156579491014</c:v>
                </c:pt>
                <c:pt idx="4306">
                  <c:v>-0.29082694282388682</c:v>
                </c:pt>
                <c:pt idx="4307">
                  <c:v>-0.30488973784735762</c:v>
                </c:pt>
                <c:pt idx="4308">
                  <c:v>-0.26288099553785821</c:v>
                </c:pt>
                <c:pt idx="4309">
                  <c:v>-0.20247959780445868</c:v>
                </c:pt>
                <c:pt idx="4310">
                  <c:v>-0.12628568554645198</c:v>
                </c:pt>
                <c:pt idx="4311">
                  <c:v>-1.6816201605210315E-2</c:v>
                </c:pt>
                <c:pt idx="4312">
                  <c:v>8.4538630971437045E-2</c:v>
                </c:pt>
                <c:pt idx="4313">
                  <c:v>0.15897137783238588</c:v>
                </c:pt>
                <c:pt idx="4314">
                  <c:v>0.17404389071297247</c:v>
                </c:pt>
                <c:pt idx="4315">
                  <c:v>0.18335499203878822</c:v>
                </c:pt>
                <c:pt idx="4316">
                  <c:v>0.19883994842571553</c:v>
                </c:pt>
                <c:pt idx="4317">
                  <c:v>0.17551379469099893</c:v>
                </c:pt>
                <c:pt idx="4318">
                  <c:v>0.1657624262600414</c:v>
                </c:pt>
                <c:pt idx="4319">
                  <c:v>0.17099451769953339</c:v>
                </c:pt>
                <c:pt idx="4320">
                  <c:v>0.141906919152299</c:v>
                </c:pt>
                <c:pt idx="4321">
                  <c:v>0.12554655254415206</c:v>
                </c:pt>
                <c:pt idx="4322">
                  <c:v>0.11832712544829127</c:v>
                </c:pt>
                <c:pt idx="4323">
                  <c:v>0.13006610581814324</c:v>
                </c:pt>
                <c:pt idx="4324">
                  <c:v>9.8202741582317843E-2</c:v>
                </c:pt>
                <c:pt idx="4325">
                  <c:v>-4.5013814527286537E-3</c:v>
                </c:pt>
                <c:pt idx="4326">
                  <c:v>-0.1263361881713497</c:v>
                </c:pt>
                <c:pt idx="4327">
                  <c:v>-0.23316339781902909</c:v>
                </c:pt>
                <c:pt idx="4328">
                  <c:v>-0.30001513295257209</c:v>
                </c:pt>
                <c:pt idx="4329">
                  <c:v>-0.32534173000910499</c:v>
                </c:pt>
                <c:pt idx="4330">
                  <c:v>-0.33146646296289572</c:v>
                </c:pt>
                <c:pt idx="4331">
                  <c:v>-0.33148696617180939</c:v>
                </c:pt>
                <c:pt idx="4332">
                  <c:v>-0.27015412120822507</c:v>
                </c:pt>
                <c:pt idx="4333">
                  <c:v>-0.22497081583253484</c:v>
                </c:pt>
                <c:pt idx="4334">
                  <c:v>-0.11306888678285892</c:v>
                </c:pt>
                <c:pt idx="4335">
                  <c:v>-6.1462539527162236E-3</c:v>
                </c:pt>
                <c:pt idx="4336">
                  <c:v>8.2026842721460491E-2</c:v>
                </c:pt>
                <c:pt idx="4337">
                  <c:v>0.15889847093929527</c:v>
                </c:pt>
                <c:pt idx="4338">
                  <c:v>0.17541861722226085</c:v>
                </c:pt>
                <c:pt idx="4339">
                  <c:v>0.19076169478680458</c:v>
                </c:pt>
                <c:pt idx="4340">
                  <c:v>0.20677209217842965</c:v>
                </c:pt>
                <c:pt idx="4341">
                  <c:v>0.1930968205492801</c:v>
                </c:pt>
                <c:pt idx="4342">
                  <c:v>0.18174819957843608</c:v>
                </c:pt>
                <c:pt idx="4343">
                  <c:v>0.19015491888386291</c:v>
                </c:pt>
                <c:pt idx="4344">
                  <c:v>0.16796570871789637</c:v>
                </c:pt>
                <c:pt idx="4345">
                  <c:v>0.15291854790275225</c:v>
                </c:pt>
                <c:pt idx="4346">
                  <c:v>0.17490696697024688</c:v>
                </c:pt>
                <c:pt idx="4347">
                  <c:v>0.15570219983757916</c:v>
                </c:pt>
                <c:pt idx="4348">
                  <c:v>0.15100709744749918</c:v>
                </c:pt>
                <c:pt idx="4349">
                  <c:v>4.5965157353147018E-2</c:v>
                </c:pt>
                <c:pt idx="4350">
                  <c:v>-9.6399612684054614E-2</c:v>
                </c:pt>
                <c:pt idx="4351">
                  <c:v>-0.23239028811669193</c:v>
                </c:pt>
                <c:pt idx="4352">
                  <c:v>-0.31214569448682389</c:v>
                </c:pt>
                <c:pt idx="4353">
                  <c:v>-0.34433724349510553</c:v>
                </c:pt>
                <c:pt idx="4354">
                  <c:v>-0.37915658883028824</c:v>
                </c:pt>
                <c:pt idx="4355">
                  <c:v>-0.36233290843148436</c:v>
                </c:pt>
                <c:pt idx="4356">
                  <c:v>-0.33421079409177445</c:v>
                </c:pt>
                <c:pt idx="4357">
                  <c:v>-0.29581679543428907</c:v>
                </c:pt>
                <c:pt idx="4358">
                  <c:v>-0.18764705627008921</c:v>
                </c:pt>
                <c:pt idx="4359">
                  <c:v>-7.2652290050786092E-2</c:v>
                </c:pt>
                <c:pt idx="4360">
                  <c:v>6.6703548459570175E-2</c:v>
                </c:pt>
                <c:pt idx="4361">
                  <c:v>0.19321637320929802</c:v>
                </c:pt>
                <c:pt idx="4362">
                  <c:v>0.21316752550940329</c:v>
                </c:pt>
                <c:pt idx="4363">
                  <c:v>0.23465327790970028</c:v>
                </c:pt>
                <c:pt idx="4364">
                  <c:v>0.23930063424575232</c:v>
                </c:pt>
                <c:pt idx="4365">
                  <c:v>0.21026356685215555</c:v>
                </c:pt>
                <c:pt idx="4366">
                  <c:v>0.18777449033892796</c:v>
                </c:pt>
                <c:pt idx="4367">
                  <c:v>0.15200399472972187</c:v>
                </c:pt>
                <c:pt idx="4368">
                  <c:v>0.14027100799021147</c:v>
                </c:pt>
                <c:pt idx="4369">
                  <c:v>0.13614550793076219</c:v>
                </c:pt>
                <c:pt idx="4370">
                  <c:v>0.12721552580023493</c:v>
                </c:pt>
                <c:pt idx="4371">
                  <c:v>0.12378813908759115</c:v>
                </c:pt>
                <c:pt idx="4372">
                  <c:v>0.11547838686904564</c:v>
                </c:pt>
                <c:pt idx="4373">
                  <c:v>2.4432723482995817E-2</c:v>
                </c:pt>
                <c:pt idx="4374">
                  <c:v>-8.0651990833763162E-2</c:v>
                </c:pt>
                <c:pt idx="4375">
                  <c:v>-0.25028869506283269</c:v>
                </c:pt>
                <c:pt idx="4376">
                  <c:v>-0.42266612268715026</c:v>
                </c:pt>
                <c:pt idx="4377">
                  <c:v>-0.47583714638921987</c:v>
                </c:pt>
                <c:pt idx="4378">
                  <c:v>-0.49640538781439797</c:v>
                </c:pt>
                <c:pt idx="4379">
                  <c:v>-0.38747373908550176</c:v>
                </c:pt>
                <c:pt idx="4380">
                  <c:v>-0.27134690175410336</c:v>
                </c:pt>
                <c:pt idx="4381">
                  <c:v>-0.26643044233738561</c:v>
                </c:pt>
                <c:pt idx="4382">
                  <c:v>-0.17311981203093182</c:v>
                </c:pt>
                <c:pt idx="4383">
                  <c:v>-3.6787044912871512E-2</c:v>
                </c:pt>
                <c:pt idx="4384">
                  <c:v>9.5150854206219826E-2</c:v>
                </c:pt>
                <c:pt idx="4385">
                  <c:v>0.20802495047224062</c:v>
                </c:pt>
                <c:pt idx="4386">
                  <c:v>0.20187275701240012</c:v>
                </c:pt>
                <c:pt idx="4387">
                  <c:v>0.20969968277945983</c:v>
                </c:pt>
                <c:pt idx="4388">
                  <c:v>0.21330709106346527</c:v>
                </c:pt>
                <c:pt idx="4389">
                  <c:v>0.22322966906367764</c:v>
                </c:pt>
                <c:pt idx="4390">
                  <c:v>0.19139958848109226</c:v>
                </c:pt>
                <c:pt idx="4391">
                  <c:v>0.16393701686485634</c:v>
                </c:pt>
                <c:pt idx="4392">
                  <c:v>0.14239326369306624</c:v>
                </c:pt>
                <c:pt idx="4393">
                  <c:v>0.14025295154132625</c:v>
                </c:pt>
                <c:pt idx="4394">
                  <c:v>0.15530551685124303</c:v>
                </c:pt>
                <c:pt idx="4395">
                  <c:v>0.14505199435873856</c:v>
                </c:pt>
                <c:pt idx="4396">
                  <c:v>0.13552791397984967</c:v>
                </c:pt>
                <c:pt idx="4397">
                  <c:v>3.7157023375440038E-2</c:v>
                </c:pt>
                <c:pt idx="4398">
                  <c:v>-8.9254128122742152E-2</c:v>
                </c:pt>
                <c:pt idx="4399">
                  <c:v>-0.241227726655077</c:v>
                </c:pt>
                <c:pt idx="4400">
                  <c:v>-0.33260844697291181</c:v>
                </c:pt>
                <c:pt idx="4401">
                  <c:v>-0.39409349395775617</c:v>
                </c:pt>
                <c:pt idx="4402">
                  <c:v>-0.41929384986380541</c:v>
                </c:pt>
                <c:pt idx="4403">
                  <c:v>-0.37706336718430195</c:v>
                </c:pt>
                <c:pt idx="4404">
                  <c:v>-0.33321702222665561</c:v>
                </c:pt>
                <c:pt idx="4405">
                  <c:v>-0.28163667754393279</c:v>
                </c:pt>
                <c:pt idx="4406">
                  <c:v>-0.1852253157963743</c:v>
                </c:pt>
                <c:pt idx="4407">
                  <c:v>-4.768725384816485E-2</c:v>
                </c:pt>
                <c:pt idx="4408">
                  <c:v>6.7829893572416686E-2</c:v>
                </c:pt>
                <c:pt idx="4409">
                  <c:v>0.1698519831224985</c:v>
                </c:pt>
                <c:pt idx="4410">
                  <c:v>0.19116075395707396</c:v>
                </c:pt>
                <c:pt idx="4411">
                  <c:v>0.1826649661148568</c:v>
                </c:pt>
                <c:pt idx="4412">
                  <c:v>0.19963830480441916</c:v>
                </c:pt>
                <c:pt idx="4413">
                  <c:v>0.19663441171489496</c:v>
                </c:pt>
                <c:pt idx="4414">
                  <c:v>0.18520424618549902</c:v>
                </c:pt>
                <c:pt idx="4415">
                  <c:v>0.17766415374565808</c:v>
                </c:pt>
                <c:pt idx="4416">
                  <c:v>0.15376392069540659</c:v>
                </c:pt>
                <c:pt idx="4417">
                  <c:v>0.15290453967333104</c:v>
                </c:pt>
                <c:pt idx="4418">
                  <c:v>0.14338650267212477</c:v>
                </c:pt>
                <c:pt idx="4419">
                  <c:v>0.15272252031863606</c:v>
                </c:pt>
                <c:pt idx="4420">
                  <c:v>0.13112070981729831</c:v>
                </c:pt>
                <c:pt idx="4421">
                  <c:v>3.6436580614891974E-2</c:v>
                </c:pt>
                <c:pt idx="4422">
                  <c:v>-2.5682038601050065E-2</c:v>
                </c:pt>
                <c:pt idx="4423">
                  <c:v>-0.15423098151220935</c:v>
                </c:pt>
                <c:pt idx="4424">
                  <c:v>-0.27183275468389834</c:v>
                </c:pt>
                <c:pt idx="4425">
                  <c:v>-0.32215875726142418</c:v>
                </c:pt>
                <c:pt idx="4426">
                  <c:v>-0.33046828416803109</c:v>
                </c:pt>
                <c:pt idx="4427">
                  <c:v>-0.3282282611253689</c:v>
                </c:pt>
                <c:pt idx="4428">
                  <c:v>-0.29543873667678389</c:v>
                </c:pt>
                <c:pt idx="4429">
                  <c:v>-0.24811087538030249</c:v>
                </c:pt>
                <c:pt idx="4430">
                  <c:v>-0.13534090715311312</c:v>
                </c:pt>
                <c:pt idx="4431">
                  <c:v>-4.1889189712011859E-2</c:v>
                </c:pt>
                <c:pt idx="4432">
                  <c:v>9.1987820052007535E-2</c:v>
                </c:pt>
                <c:pt idx="4433">
                  <c:v>0.17488477927693283</c:v>
                </c:pt>
                <c:pt idx="4434">
                  <c:v>0.17973983196802282</c:v>
                </c:pt>
                <c:pt idx="4435">
                  <c:v>0.22389514719318532</c:v>
                </c:pt>
                <c:pt idx="4436">
                  <c:v>0.21017506538903782</c:v>
                </c:pt>
                <c:pt idx="4437">
                  <c:v>0.2412667989391008</c:v>
                </c:pt>
                <c:pt idx="4438">
                  <c:v>0.24408716745361236</c:v>
                </c:pt>
                <c:pt idx="4439">
                  <c:v>0.20165832400462602</c:v>
                </c:pt>
                <c:pt idx="4440">
                  <c:v>0.17420255669861537</c:v>
                </c:pt>
                <c:pt idx="4441">
                  <c:v>0.17346599260149356</c:v>
                </c:pt>
                <c:pt idx="4442">
                  <c:v>0.16281586990940283</c:v>
                </c:pt>
                <c:pt idx="4443">
                  <c:v>0.15493050714605433</c:v>
                </c:pt>
                <c:pt idx="4444">
                  <c:v>0.12550124085571737</c:v>
                </c:pt>
                <c:pt idx="4445">
                  <c:v>5.5680571072147744E-2</c:v>
                </c:pt>
                <c:pt idx="4446">
                  <c:v>-7.5319747675994572E-2</c:v>
                </c:pt>
                <c:pt idx="4447">
                  <c:v>-0.21521106544942492</c:v>
                </c:pt>
                <c:pt idx="4448">
                  <c:v>-0.29357048402682895</c:v>
                </c:pt>
                <c:pt idx="4449">
                  <c:v>-0.33561757791073737</c:v>
                </c:pt>
                <c:pt idx="4450">
                  <c:v>-0.36491106333225304</c:v>
                </c:pt>
                <c:pt idx="4451">
                  <c:v>-0.35420105544754749</c:v>
                </c:pt>
                <c:pt idx="4452">
                  <c:v>-0.3358653294706776</c:v>
                </c:pt>
                <c:pt idx="4453">
                  <c:v>-0.26654161308172852</c:v>
                </c:pt>
                <c:pt idx="4454">
                  <c:v>-0.17690311142022941</c:v>
                </c:pt>
                <c:pt idx="4455">
                  <c:v>-6.2578487627564017E-2</c:v>
                </c:pt>
                <c:pt idx="4456">
                  <c:v>9.1465343639600516E-2</c:v>
                </c:pt>
                <c:pt idx="4457">
                  <c:v>0.1893284270944256</c:v>
                </c:pt>
                <c:pt idx="4458">
                  <c:v>0.20340820997556613</c:v>
                </c:pt>
                <c:pt idx="4459">
                  <c:v>0.18580717597743621</c:v>
                </c:pt>
                <c:pt idx="4460">
                  <c:v>0.19927984199942167</c:v>
                </c:pt>
                <c:pt idx="4461">
                  <c:v>0.23582571687826553</c:v>
                </c:pt>
                <c:pt idx="4462">
                  <c:v>0.22175783421914128</c:v>
                </c:pt>
                <c:pt idx="4463">
                  <c:v>0.21247899710479795</c:v>
                </c:pt>
                <c:pt idx="4464">
                  <c:v>0.19429153917664552</c:v>
                </c:pt>
                <c:pt idx="4465">
                  <c:v>0.18091398672437642</c:v>
                </c:pt>
                <c:pt idx="4466">
                  <c:v>0.20413707823728314</c:v>
                </c:pt>
                <c:pt idx="4467">
                  <c:v>0.190157555205625</c:v>
                </c:pt>
                <c:pt idx="4468">
                  <c:v>0.18108405679809131</c:v>
                </c:pt>
                <c:pt idx="4469">
                  <c:v>4.9108340351886638E-2</c:v>
                </c:pt>
                <c:pt idx="4470">
                  <c:v>-0.10459868432258723</c:v>
                </c:pt>
                <c:pt idx="4471">
                  <c:v>-0.24120226760597527</c:v>
                </c:pt>
                <c:pt idx="4472">
                  <c:v>-0.27431232437247277</c:v>
                </c:pt>
                <c:pt idx="4473">
                  <c:v>-0.30957267271627043</c:v>
                </c:pt>
                <c:pt idx="4474">
                  <c:v>-0.36915928617850041</c:v>
                </c:pt>
                <c:pt idx="4475">
                  <c:v>-0.37694576646448763</c:v>
                </c:pt>
                <c:pt idx="4476">
                  <c:v>-0.3296604199304804</c:v>
                </c:pt>
                <c:pt idx="4477">
                  <c:v>-0.27221973874759803</c:v>
                </c:pt>
                <c:pt idx="4478">
                  <c:v>-0.17970092979176527</c:v>
                </c:pt>
                <c:pt idx="4479">
                  <c:v>-7.7221179892056721E-2</c:v>
                </c:pt>
                <c:pt idx="4480">
                  <c:v>5.482181072908289E-2</c:v>
                </c:pt>
                <c:pt idx="4481">
                  <c:v>0.19884584431082378</c:v>
                </c:pt>
                <c:pt idx="4482">
                  <c:v>0.18780286229037374</c:v>
                </c:pt>
                <c:pt idx="4483">
                  <c:v>0.16818189847712497</c:v>
                </c:pt>
                <c:pt idx="4484">
                  <c:v>0.2137138927041084</c:v>
                </c:pt>
                <c:pt idx="4485">
                  <c:v>0.20143567256246403</c:v>
                </c:pt>
                <c:pt idx="4486">
                  <c:v>0.20754707064986394</c:v>
                </c:pt>
                <c:pt idx="4487">
                  <c:v>0.19352201425444582</c:v>
                </c:pt>
                <c:pt idx="4488">
                  <c:v>0.17550209308307221</c:v>
                </c:pt>
                <c:pt idx="4489">
                  <c:v>0.16181979238006711</c:v>
                </c:pt>
                <c:pt idx="4490">
                  <c:v>0.17719485860367307</c:v>
                </c:pt>
                <c:pt idx="4491">
                  <c:v>0.21305663201862915</c:v>
                </c:pt>
                <c:pt idx="4492">
                  <c:v>0.14123074197144025</c:v>
                </c:pt>
                <c:pt idx="4493">
                  <c:v>5.814384304094608E-2</c:v>
                </c:pt>
                <c:pt idx="4494">
                  <c:v>-0.10869288790451065</c:v>
                </c:pt>
                <c:pt idx="4495">
                  <c:v>-0.2419604660298984</c:v>
                </c:pt>
                <c:pt idx="4496">
                  <c:v>-0.32011355310510736</c:v>
                </c:pt>
                <c:pt idx="4497">
                  <c:v>-0.36115151221487524</c:v>
                </c:pt>
                <c:pt idx="4498">
                  <c:v>-0.36526766234751346</c:v>
                </c:pt>
                <c:pt idx="4499">
                  <c:v>-0.39458994301479194</c:v>
                </c:pt>
                <c:pt idx="4500">
                  <c:v>-0.33331106557090562</c:v>
                </c:pt>
                <c:pt idx="4501">
                  <c:v>-0.27006491721223602</c:v>
                </c:pt>
                <c:pt idx="4502">
                  <c:v>-0.20005801302564935</c:v>
                </c:pt>
                <c:pt idx="4503">
                  <c:v>-7.9698794038237486E-2</c:v>
                </c:pt>
                <c:pt idx="4504">
                  <c:v>7.9146515934349751E-2</c:v>
                </c:pt>
                <c:pt idx="4505">
                  <c:v>0.15799485766163932</c:v>
                </c:pt>
                <c:pt idx="4506">
                  <c:v>0.19902748013875879</c:v>
                </c:pt>
                <c:pt idx="4507">
                  <c:v>0.20704363679984922</c:v>
                </c:pt>
                <c:pt idx="4508">
                  <c:v>0.21719704348600744</c:v>
                </c:pt>
                <c:pt idx="4509">
                  <c:v>0.22078105500442285</c:v>
                </c:pt>
                <c:pt idx="4510">
                  <c:v>0.20712797320202087</c:v>
                </c:pt>
                <c:pt idx="4511">
                  <c:v>0.18378386821093548</c:v>
                </c:pt>
                <c:pt idx="4512">
                  <c:v>0.15598474279779434</c:v>
                </c:pt>
                <c:pt idx="4513">
                  <c:v>0.15331952984250863</c:v>
                </c:pt>
                <c:pt idx="4514">
                  <c:v>0.149856138662607</c:v>
                </c:pt>
                <c:pt idx="4515">
                  <c:v>0.14261602967865858</c:v>
                </c:pt>
                <c:pt idx="4516">
                  <c:v>0.11724848197026157</c:v>
                </c:pt>
                <c:pt idx="4517">
                  <c:v>4.5304302471187658E-3</c:v>
                </c:pt>
                <c:pt idx="4518">
                  <c:v>-0.12450757599056912</c:v>
                </c:pt>
                <c:pt idx="4519">
                  <c:v>-0.25441734163122925</c:v>
                </c:pt>
                <c:pt idx="4520">
                  <c:v>-0.38633598689636423</c:v>
                </c:pt>
                <c:pt idx="4521">
                  <c:v>-0.42996725834247324</c:v>
                </c:pt>
                <c:pt idx="4522">
                  <c:v>-0.4475534208803057</c:v>
                </c:pt>
                <c:pt idx="4523">
                  <c:v>-0.44037725833041558</c:v>
                </c:pt>
                <c:pt idx="4524">
                  <c:v>-0.41224224122178182</c:v>
                </c:pt>
                <c:pt idx="4525">
                  <c:v>-0.34594305649461132</c:v>
                </c:pt>
                <c:pt idx="4526">
                  <c:v>-0.24310865301339954</c:v>
                </c:pt>
                <c:pt idx="4527">
                  <c:v>-0.10805652369521261</c:v>
                </c:pt>
                <c:pt idx="4528">
                  <c:v>7.5719490705831838E-2</c:v>
                </c:pt>
                <c:pt idx="4529">
                  <c:v>0.13349688433529489</c:v>
                </c:pt>
                <c:pt idx="4530">
                  <c:v>0.12048699174588977</c:v>
                </c:pt>
                <c:pt idx="4531">
                  <c:v>0.15529483921820439</c:v>
                </c:pt>
                <c:pt idx="4532">
                  <c:v>0.17455069429215925</c:v>
                </c:pt>
                <c:pt idx="4533">
                  <c:v>0.22141914387478323</c:v>
                </c:pt>
                <c:pt idx="4534">
                  <c:v>0.19652487834906771</c:v>
                </c:pt>
                <c:pt idx="4535">
                  <c:v>0.16767688543862638</c:v>
                </c:pt>
                <c:pt idx="4536">
                  <c:v>0.15699183358036775</c:v>
                </c:pt>
                <c:pt idx="4537">
                  <c:v>0.14964182459800257</c:v>
                </c:pt>
                <c:pt idx="4538">
                  <c:v>0.14038167754983544</c:v>
                </c:pt>
                <c:pt idx="4539">
                  <c:v>0.14033749098948053</c:v>
                </c:pt>
                <c:pt idx="4540">
                  <c:v>0.1249544451222898</c:v>
                </c:pt>
                <c:pt idx="4541">
                  <c:v>2.2195337716861305E-2</c:v>
                </c:pt>
                <c:pt idx="4542">
                  <c:v>-9.8678122531849391E-2</c:v>
                </c:pt>
                <c:pt idx="4543">
                  <c:v>-0.25423396159001699</c:v>
                </c:pt>
                <c:pt idx="4544">
                  <c:v>-0.35050799888037143</c:v>
                </c:pt>
                <c:pt idx="4545">
                  <c:v>-0.43874769878916792</c:v>
                </c:pt>
                <c:pt idx="4546">
                  <c:v>-0.44703729088674438</c:v>
                </c:pt>
                <c:pt idx="4547">
                  <c:v>-0.45856407248102099</c:v>
                </c:pt>
                <c:pt idx="4548">
                  <c:v>-0.43200205085175564</c:v>
                </c:pt>
                <c:pt idx="4549">
                  <c:v>-0.34975564191143843</c:v>
                </c:pt>
                <c:pt idx="4550">
                  <c:v>-0.23867244453985795</c:v>
                </c:pt>
                <c:pt idx="4551">
                  <c:v>-0.11867727731028226</c:v>
                </c:pt>
                <c:pt idx="4552">
                  <c:v>2.0061279336735346E-2</c:v>
                </c:pt>
                <c:pt idx="4553">
                  <c:v>0.12438906423887877</c:v>
                </c:pt>
                <c:pt idx="4554">
                  <c:v>0.14125870091966719</c:v>
                </c:pt>
                <c:pt idx="4555">
                  <c:v>0.1733650867971806</c:v>
                </c:pt>
                <c:pt idx="4556">
                  <c:v>0.20228450543749874</c:v>
                </c:pt>
                <c:pt idx="4557">
                  <c:v>0.20338811634638762</c:v>
                </c:pt>
                <c:pt idx="4558">
                  <c:v>0.16124935013465361</c:v>
                </c:pt>
                <c:pt idx="4559">
                  <c:v>0.16123083464456395</c:v>
                </c:pt>
                <c:pt idx="4560">
                  <c:v>0.14415657510825267</c:v>
                </c:pt>
                <c:pt idx="4561">
                  <c:v>0.13348789880532433</c:v>
                </c:pt>
                <c:pt idx="4562">
                  <c:v>0.13916288238785868</c:v>
                </c:pt>
                <c:pt idx="4563">
                  <c:v>0.12355624999092631</c:v>
                </c:pt>
                <c:pt idx="4564">
                  <c:v>0.13121262324379535</c:v>
                </c:pt>
                <c:pt idx="4565">
                  <c:v>-3.427040393873447E-3</c:v>
                </c:pt>
                <c:pt idx="4566">
                  <c:v>-0.12692630160745369</c:v>
                </c:pt>
                <c:pt idx="4567">
                  <c:v>-0.26830272412158002</c:v>
                </c:pt>
                <c:pt idx="4568">
                  <c:v>-0.37036459497009516</c:v>
                </c:pt>
                <c:pt idx="4569">
                  <c:v>-0.43380043482644459</c:v>
                </c:pt>
                <c:pt idx="4570">
                  <c:v>-0.43654681840642895</c:v>
                </c:pt>
                <c:pt idx="4571">
                  <c:v>-0.40815580889656872</c:v>
                </c:pt>
                <c:pt idx="4572">
                  <c:v>-0.3609206724421482</c:v>
                </c:pt>
                <c:pt idx="4573">
                  <c:v>-0.29276203141183332</c:v>
                </c:pt>
                <c:pt idx="4574">
                  <c:v>-0.20250623915680091</c:v>
                </c:pt>
                <c:pt idx="4575">
                  <c:v>-7.9325514001282571E-2</c:v>
                </c:pt>
                <c:pt idx="4576">
                  <c:v>1.4784921503272836E-2</c:v>
                </c:pt>
                <c:pt idx="4577">
                  <c:v>0.14053332232343585</c:v>
                </c:pt>
                <c:pt idx="4578">
                  <c:v>0.13629734586113454</c:v>
                </c:pt>
                <c:pt idx="4579">
                  <c:v>0.16074434213437319</c:v>
                </c:pt>
                <c:pt idx="4580">
                  <c:v>0.19441804398963364</c:v>
                </c:pt>
                <c:pt idx="4581">
                  <c:v>0.18256183132327816</c:v>
                </c:pt>
                <c:pt idx="4582">
                  <c:v>0.16579755080264882</c:v>
                </c:pt>
                <c:pt idx="4583">
                  <c:v>0.15453290072256057</c:v>
                </c:pt>
                <c:pt idx="4584">
                  <c:v>0.13068842855228383</c:v>
                </c:pt>
                <c:pt idx="4585">
                  <c:v>0.12734524895237667</c:v>
                </c:pt>
                <c:pt idx="4586">
                  <c:v>0.11439034302750931</c:v>
                </c:pt>
                <c:pt idx="4587">
                  <c:v>0.10619891101945846</c:v>
                </c:pt>
                <c:pt idx="4588">
                  <c:v>0.10406135079585344</c:v>
                </c:pt>
                <c:pt idx="4589">
                  <c:v>4.542530657514858E-3</c:v>
                </c:pt>
                <c:pt idx="4590">
                  <c:v>-0.11518805781752678</c:v>
                </c:pt>
                <c:pt idx="4591">
                  <c:v>-0.24236740551353836</c:v>
                </c:pt>
                <c:pt idx="4592">
                  <c:v>-0.32808608529990346</c:v>
                </c:pt>
                <c:pt idx="4593">
                  <c:v>-0.39904341886269756</c:v>
                </c:pt>
                <c:pt idx="4594">
                  <c:v>-0.42526529051966117</c:v>
                </c:pt>
                <c:pt idx="4595">
                  <c:v>-0.41905335954111295</c:v>
                </c:pt>
                <c:pt idx="4596">
                  <c:v>-0.39357740306714473</c:v>
                </c:pt>
                <c:pt idx="4597">
                  <c:v>-0.32553659875540059</c:v>
                </c:pt>
                <c:pt idx="4598">
                  <c:v>-0.24274775838475565</c:v>
                </c:pt>
                <c:pt idx="4599">
                  <c:v>-0.10988443997077597</c:v>
                </c:pt>
                <c:pt idx="4600">
                  <c:v>5.4382153127546545E-2</c:v>
                </c:pt>
                <c:pt idx="4601">
                  <c:v>0.130558479338688</c:v>
                </c:pt>
                <c:pt idx="4602">
                  <c:v>0.14692177319362937</c:v>
                </c:pt>
                <c:pt idx="4603">
                  <c:v>0.13108075117142096</c:v>
                </c:pt>
                <c:pt idx="4604">
                  <c:v>0.1555618500468455</c:v>
                </c:pt>
                <c:pt idx="4605">
                  <c:v>0.17367809608662849</c:v>
                </c:pt>
                <c:pt idx="4606">
                  <c:v>0.15457879058465729</c:v>
                </c:pt>
                <c:pt idx="4607">
                  <c:v>0.14210546642925206</c:v>
                </c:pt>
                <c:pt idx="4608">
                  <c:v>0.11926951976086746</c:v>
                </c:pt>
                <c:pt idx="4609">
                  <c:v>0.11527567894590952</c:v>
                </c:pt>
                <c:pt idx="4610">
                  <c:v>0.11124717017399484</c:v>
                </c:pt>
                <c:pt idx="4611">
                  <c:v>9.0076638995734842E-2</c:v>
                </c:pt>
                <c:pt idx="4612">
                  <c:v>7.1410397381943644E-2</c:v>
                </c:pt>
                <c:pt idx="4613">
                  <c:v>-1.5210651041074748E-2</c:v>
                </c:pt>
                <c:pt idx="4614">
                  <c:v>-0.12721575711843564</c:v>
                </c:pt>
                <c:pt idx="4615">
                  <c:v>-0.27935993985668967</c:v>
                </c:pt>
                <c:pt idx="4616">
                  <c:v>-0.38309487036362111</c:v>
                </c:pt>
                <c:pt idx="4617">
                  <c:v>-0.44330582883492348</c:v>
                </c:pt>
                <c:pt idx="4618">
                  <c:v>-0.44637116542349192</c:v>
                </c:pt>
                <c:pt idx="4619">
                  <c:v>-0.41360365545672778</c:v>
                </c:pt>
                <c:pt idx="4620">
                  <c:v>-0.39527870110375718</c:v>
                </c:pt>
                <c:pt idx="4621">
                  <c:v>-0.32342875043649383</c:v>
                </c:pt>
                <c:pt idx="4622">
                  <c:v>-0.22964252118424125</c:v>
                </c:pt>
                <c:pt idx="4623">
                  <c:v>-0.11561202275209947</c:v>
                </c:pt>
                <c:pt idx="4624">
                  <c:v>2.4377655458109274E-2</c:v>
                </c:pt>
                <c:pt idx="4625">
                  <c:v>0.13554641300823381</c:v>
                </c:pt>
                <c:pt idx="4626">
                  <c:v>0.1715157722993178</c:v>
                </c:pt>
                <c:pt idx="4627">
                  <c:v>0.13870641939905853</c:v>
                </c:pt>
                <c:pt idx="4628">
                  <c:v>0.14346408970979635</c:v>
                </c:pt>
                <c:pt idx="4629">
                  <c:v>0.1506598487416802</c:v>
                </c:pt>
                <c:pt idx="4630">
                  <c:v>0.14551330822644509</c:v>
                </c:pt>
                <c:pt idx="4631">
                  <c:v>0.15014530643833218</c:v>
                </c:pt>
                <c:pt idx="4632">
                  <c:v>9.8756425007631585E-2</c:v>
                </c:pt>
                <c:pt idx="4633">
                  <c:v>8.4171198506841363E-2</c:v>
                </c:pt>
                <c:pt idx="4634">
                  <c:v>9.2814324975710932E-2</c:v>
                </c:pt>
                <c:pt idx="4635">
                  <c:v>8.5044665455784485E-2</c:v>
                </c:pt>
                <c:pt idx="4636">
                  <c:v>4.2532464122575137E-2</c:v>
                </c:pt>
                <c:pt idx="4637">
                  <c:v>-2.8081321228622443E-2</c:v>
                </c:pt>
                <c:pt idx="4638">
                  <c:v>-0.14237646664627132</c:v>
                </c:pt>
                <c:pt idx="4639">
                  <c:v>-0.24174039841328965</c:v>
                </c:pt>
                <c:pt idx="4640">
                  <c:v>-0.27426375177884432</c:v>
                </c:pt>
                <c:pt idx="4641">
                  <c:v>-0.32087457311502643</c:v>
                </c:pt>
                <c:pt idx="4642">
                  <c:v>-0.33840516842857304</c:v>
                </c:pt>
                <c:pt idx="4643">
                  <c:v>-0.33386232647429598</c:v>
                </c:pt>
                <c:pt idx="4644">
                  <c:v>-0.31236061944546678</c:v>
                </c:pt>
                <c:pt idx="4645">
                  <c:v>-0.25977125501485632</c:v>
                </c:pt>
                <c:pt idx="4646">
                  <c:v>-0.16234865945793731</c:v>
                </c:pt>
                <c:pt idx="4647">
                  <c:v>-6.9271084298443433E-2</c:v>
                </c:pt>
                <c:pt idx="4648">
                  <c:v>4.4124925010172754E-2</c:v>
                </c:pt>
                <c:pt idx="4649">
                  <c:v>0.11626291067184205</c:v>
                </c:pt>
                <c:pt idx="4650">
                  <c:v>0.14559343927505217</c:v>
                </c:pt>
                <c:pt idx="4651">
                  <c:v>0.15819759982971635</c:v>
                </c:pt>
                <c:pt idx="4652">
                  <c:v>0.16665925685579921</c:v>
                </c:pt>
                <c:pt idx="4653">
                  <c:v>0.16059158881897115</c:v>
                </c:pt>
                <c:pt idx="4654">
                  <c:v>0.13830616060155704</c:v>
                </c:pt>
                <c:pt idx="4655">
                  <c:v>0.1454388772634147</c:v>
                </c:pt>
                <c:pt idx="4656">
                  <c:v>0.11048253066808945</c:v>
                </c:pt>
                <c:pt idx="4657">
                  <c:v>0.10539423439607087</c:v>
                </c:pt>
                <c:pt idx="4658">
                  <c:v>9.956550127100032E-2</c:v>
                </c:pt>
                <c:pt idx="4659">
                  <c:v>0.11258116688826414</c:v>
                </c:pt>
                <c:pt idx="4660">
                  <c:v>5.314475704828759E-2</c:v>
                </c:pt>
                <c:pt idx="4661">
                  <c:v>-4.9447434914036685E-2</c:v>
                </c:pt>
                <c:pt idx="4662">
                  <c:v>-0.17904694477728636</c:v>
                </c:pt>
                <c:pt idx="4663">
                  <c:v>-0.26900042209427483</c:v>
                </c:pt>
                <c:pt idx="4664">
                  <c:v>-0.3110136518614614</c:v>
                </c:pt>
                <c:pt idx="4665">
                  <c:v>-0.36122935154094382</c:v>
                </c:pt>
                <c:pt idx="4666">
                  <c:v>-0.36893846610527925</c:v>
                </c:pt>
                <c:pt idx="4667">
                  <c:v>-0.35850702582999083</c:v>
                </c:pt>
                <c:pt idx="4668">
                  <c:v>-0.31242613061896246</c:v>
                </c:pt>
                <c:pt idx="4669">
                  <c:v>-0.26403849654081046</c:v>
                </c:pt>
                <c:pt idx="4670">
                  <c:v>-0.19909184842253158</c:v>
                </c:pt>
                <c:pt idx="4671">
                  <c:v>-8.9816775673518603E-2</c:v>
                </c:pt>
                <c:pt idx="4672">
                  <c:v>7.6823381593949793E-3</c:v>
                </c:pt>
                <c:pt idx="4673">
                  <c:v>0.12760015446526685</c:v>
                </c:pt>
                <c:pt idx="4674">
                  <c:v>0.14814848688682206</c:v>
                </c:pt>
                <c:pt idx="4675">
                  <c:v>0.17119133887653015</c:v>
                </c:pt>
                <c:pt idx="4676">
                  <c:v>0.17355641688111387</c:v>
                </c:pt>
                <c:pt idx="4677">
                  <c:v>0.16399155900362755</c:v>
                </c:pt>
                <c:pt idx="4678">
                  <c:v>0.15283783209560753</c:v>
                </c:pt>
                <c:pt idx="4679">
                  <c:v>0.12575721953951133</c:v>
                </c:pt>
                <c:pt idx="4680">
                  <c:v>9.2522460475432347E-2</c:v>
                </c:pt>
                <c:pt idx="4681">
                  <c:v>0.10023222804540799</c:v>
                </c:pt>
                <c:pt idx="4682">
                  <c:v>9.4409327725548192E-2</c:v>
                </c:pt>
                <c:pt idx="4683">
                  <c:v>7.6487495184676124E-2</c:v>
                </c:pt>
                <c:pt idx="4684">
                  <c:v>6.0405817879194593E-2</c:v>
                </c:pt>
                <c:pt idx="4685">
                  <c:v>-4.0057302262572293E-2</c:v>
                </c:pt>
                <c:pt idx="4686">
                  <c:v>-0.16619360937616925</c:v>
                </c:pt>
                <c:pt idx="4687">
                  <c:v>-0.28540663810574401</c:v>
                </c:pt>
                <c:pt idx="4688">
                  <c:v>-0.36821698019328691</c:v>
                </c:pt>
                <c:pt idx="4689">
                  <c:v>-0.42116341772736177</c:v>
                </c:pt>
                <c:pt idx="4690">
                  <c:v>-0.42801540930950394</c:v>
                </c:pt>
                <c:pt idx="4691">
                  <c:v>-0.42389652777541764</c:v>
                </c:pt>
                <c:pt idx="4692">
                  <c:v>-0.36306889351944605</c:v>
                </c:pt>
                <c:pt idx="4693">
                  <c:v>-0.33098882103976279</c:v>
                </c:pt>
                <c:pt idx="4694">
                  <c:v>-0.21305001415041463</c:v>
                </c:pt>
                <c:pt idx="4695">
                  <c:v>-0.10090734626310578</c:v>
                </c:pt>
                <c:pt idx="4696">
                  <c:v>2.3425552902675721E-2</c:v>
                </c:pt>
                <c:pt idx="4697">
                  <c:v>0.10939655956723165</c:v>
                </c:pt>
                <c:pt idx="4698">
                  <c:v>0.14508426792675952</c:v>
                </c:pt>
                <c:pt idx="4699">
                  <c:v>0.13402768215849536</c:v>
                </c:pt>
                <c:pt idx="4700">
                  <c:v>0.16003567643276237</c:v>
                </c:pt>
                <c:pt idx="4701">
                  <c:v>0.17603536308755896</c:v>
                </c:pt>
                <c:pt idx="4702">
                  <c:v>0.12584430935377511</c:v>
                </c:pt>
                <c:pt idx="4703">
                  <c:v>0.10505374005525307</c:v>
                </c:pt>
                <c:pt idx="4704">
                  <c:v>9.1322165774124039E-2</c:v>
                </c:pt>
                <c:pt idx="4705">
                  <c:v>7.7645408164084037E-2</c:v>
                </c:pt>
                <c:pt idx="4706">
                  <c:v>7.179465511352548E-2</c:v>
                </c:pt>
                <c:pt idx="4707">
                  <c:v>5.9264151854735436E-2</c:v>
                </c:pt>
                <c:pt idx="4708">
                  <c:v>4.0131538476125266E-2</c:v>
                </c:pt>
                <c:pt idx="4709">
                  <c:v>-4.5049878588083986E-2</c:v>
                </c:pt>
                <c:pt idx="4710">
                  <c:v>-0.14976397654900567</c:v>
                </c:pt>
                <c:pt idx="4711">
                  <c:v>-0.25225928269776121</c:v>
                </c:pt>
                <c:pt idx="4712">
                  <c:v>-0.34551608092340275</c:v>
                </c:pt>
                <c:pt idx="4713">
                  <c:v>-0.37657838885984918</c:v>
                </c:pt>
                <c:pt idx="4714">
                  <c:v>-0.39767548054695445</c:v>
                </c:pt>
                <c:pt idx="4715">
                  <c:v>-0.4071528658363458</c:v>
                </c:pt>
                <c:pt idx="4716">
                  <c:v>-0.36503721652139659</c:v>
                </c:pt>
                <c:pt idx="4717">
                  <c:v>-0.30745517955831791</c:v>
                </c:pt>
                <c:pt idx="4718">
                  <c:v>-0.23091689451067166</c:v>
                </c:pt>
                <c:pt idx="4719">
                  <c:v>-0.10994451951767205</c:v>
                </c:pt>
                <c:pt idx="4720">
                  <c:v>4.5666376485806737E-2</c:v>
                </c:pt>
                <c:pt idx="4721">
                  <c:v>0.13906446612338805</c:v>
                </c:pt>
                <c:pt idx="4722">
                  <c:v>0.15680294801616973</c:v>
                </c:pt>
                <c:pt idx="4723">
                  <c:v>0.18046218421573529</c:v>
                </c:pt>
                <c:pt idx="4724">
                  <c:v>0.16453467748899187</c:v>
                </c:pt>
                <c:pt idx="4725">
                  <c:v>0.17733523510174873</c:v>
                </c:pt>
                <c:pt idx="4726">
                  <c:v>0.13980889442190089</c:v>
                </c:pt>
                <c:pt idx="4727">
                  <c:v>0.12022072146439525</c:v>
                </c:pt>
                <c:pt idx="4728">
                  <c:v>8.3620199474520762E-2</c:v>
                </c:pt>
                <c:pt idx="4729">
                  <c:v>8.6870705750169627E-2</c:v>
                </c:pt>
                <c:pt idx="4730">
                  <c:v>7.6475897207045007E-2</c:v>
                </c:pt>
                <c:pt idx="4731">
                  <c:v>7.1238756073618806E-2</c:v>
                </c:pt>
                <c:pt idx="4732">
                  <c:v>3.7896144201803886E-2</c:v>
                </c:pt>
                <c:pt idx="4733">
                  <c:v>-4.3277306485568975E-2</c:v>
                </c:pt>
                <c:pt idx="4734">
                  <c:v>-0.12408806692397831</c:v>
                </c:pt>
                <c:pt idx="4735">
                  <c:v>-0.25418620015635957</c:v>
                </c:pt>
                <c:pt idx="4736">
                  <c:v>-0.33578005086764584</c:v>
                </c:pt>
                <c:pt idx="4737">
                  <c:v>-0.38793221815272882</c:v>
                </c:pt>
                <c:pt idx="4738">
                  <c:v>-0.36022349824063576</c:v>
                </c:pt>
                <c:pt idx="4739">
                  <c:v>-0.34617952733531882</c:v>
                </c:pt>
                <c:pt idx="4740">
                  <c:v>-0.30898487109531142</c:v>
                </c:pt>
                <c:pt idx="4741">
                  <c:v>-0.25381642442764629</c:v>
                </c:pt>
                <c:pt idx="4742">
                  <c:v>-0.17529217506805728</c:v>
                </c:pt>
                <c:pt idx="4743">
                  <c:v>-8.6409470186585749E-2</c:v>
                </c:pt>
                <c:pt idx="4744">
                  <c:v>4.5252907617573668E-2</c:v>
                </c:pt>
                <c:pt idx="4745">
                  <c:v>0.1300275083842555</c:v>
                </c:pt>
                <c:pt idx="4746">
                  <c:v>0.16705919459035168</c:v>
                </c:pt>
                <c:pt idx="4747">
                  <c:v>0.16541927889553212</c:v>
                </c:pt>
                <c:pt idx="4748">
                  <c:v>0.17203823639066704</c:v>
                </c:pt>
                <c:pt idx="4749">
                  <c:v>0.15796305987851009</c:v>
                </c:pt>
                <c:pt idx="4750">
                  <c:v>0.14673958166284098</c:v>
                </c:pt>
                <c:pt idx="4751">
                  <c:v>0.12034412982327633</c:v>
                </c:pt>
                <c:pt idx="4752">
                  <c:v>0.1177045645859463</c:v>
                </c:pt>
                <c:pt idx="4753">
                  <c:v>0.10563775904403715</c:v>
                </c:pt>
                <c:pt idx="4754">
                  <c:v>9.9351309419913575E-2</c:v>
                </c:pt>
                <c:pt idx="4755">
                  <c:v>8.6947725026108591E-2</c:v>
                </c:pt>
                <c:pt idx="4756">
                  <c:v>5.4129893916809634E-2</c:v>
                </c:pt>
                <c:pt idx="4757">
                  <c:v>4.1176553882383993E-3</c:v>
                </c:pt>
                <c:pt idx="4758">
                  <c:v>-0.10693358269724268</c:v>
                </c:pt>
                <c:pt idx="4759">
                  <c:v>-0.20785730382342435</c:v>
                </c:pt>
                <c:pt idx="4760">
                  <c:v>-0.28655755783291453</c:v>
                </c:pt>
                <c:pt idx="4761">
                  <c:v>-0.31813186762368223</c:v>
                </c:pt>
                <c:pt idx="4762">
                  <c:v>-0.34683152291842828</c:v>
                </c:pt>
                <c:pt idx="4763">
                  <c:v>-0.33308927201774513</c:v>
                </c:pt>
                <c:pt idx="4764">
                  <c:v>-0.31606242643735349</c:v>
                </c:pt>
                <c:pt idx="4765">
                  <c:v>-0.26191526749568889</c:v>
                </c:pt>
                <c:pt idx="4766">
                  <c:v>-0.2011363163429504</c:v>
                </c:pt>
                <c:pt idx="4767">
                  <c:v>-0.10109402478807383</c:v>
                </c:pt>
                <c:pt idx="4768">
                  <c:v>2.2249800892971405E-2</c:v>
                </c:pt>
                <c:pt idx="4769">
                  <c:v>0.13158784302991908</c:v>
                </c:pt>
                <c:pt idx="4770">
                  <c:v>0.14323027712750519</c:v>
                </c:pt>
                <c:pt idx="4771">
                  <c:v>0.13606081034796441</c:v>
                </c:pt>
                <c:pt idx="4772">
                  <c:v>0.18032269247933663</c:v>
                </c:pt>
                <c:pt idx="4773">
                  <c:v>0.16630014477136484</c:v>
                </c:pt>
                <c:pt idx="4774">
                  <c:v>0.15955209504071621</c:v>
                </c:pt>
                <c:pt idx="4775">
                  <c:v>0.16114082298503793</c:v>
                </c:pt>
                <c:pt idx="4776">
                  <c:v>0.12542178404373189</c:v>
                </c:pt>
                <c:pt idx="4777">
                  <c:v>0.12928591075074841</c:v>
                </c:pt>
                <c:pt idx="4778">
                  <c:v>0.1206329330698129</c:v>
                </c:pt>
                <c:pt idx="4779">
                  <c:v>0.11511998981238311</c:v>
                </c:pt>
                <c:pt idx="4780">
                  <c:v>8.6685293337045E-2</c:v>
                </c:pt>
                <c:pt idx="4781">
                  <c:v>-3.4160119368359947E-3</c:v>
                </c:pt>
                <c:pt idx="4782">
                  <c:v>-0.11758558303699398</c:v>
                </c:pt>
                <c:pt idx="4783">
                  <c:v>-0.24689502115110745</c:v>
                </c:pt>
                <c:pt idx="4784">
                  <c:v>-0.28743920888122559</c:v>
                </c:pt>
                <c:pt idx="4785">
                  <c:v>-0.36041748595509404</c:v>
                </c:pt>
                <c:pt idx="4786">
                  <c:v>-0.3466301219482954</c:v>
                </c:pt>
                <c:pt idx="4787">
                  <c:v>-0.35187682769643269</c:v>
                </c:pt>
                <c:pt idx="4788">
                  <c:v>-0.35056786192334666</c:v>
                </c:pt>
                <c:pt idx="4789">
                  <c:v>-0.30492780623756904</c:v>
                </c:pt>
                <c:pt idx="4790">
                  <c:v>-0.22136253120134511</c:v>
                </c:pt>
                <c:pt idx="4791">
                  <c:v>-0.12444095197904656</c:v>
                </c:pt>
                <c:pt idx="4792">
                  <c:v>1.9143570628783156E-2</c:v>
                </c:pt>
                <c:pt idx="4793">
                  <c:v>0.10892683896783432</c:v>
                </c:pt>
                <c:pt idx="4794">
                  <c:v>0.12662514266506553</c:v>
                </c:pt>
                <c:pt idx="4795">
                  <c:v>0.17209239277488117</c:v>
                </c:pt>
                <c:pt idx="4796">
                  <c:v>0.17681493284572425</c:v>
                </c:pt>
                <c:pt idx="4797">
                  <c:v>0.13316317326096172</c:v>
                </c:pt>
                <c:pt idx="4798">
                  <c:v>0.15338338881568656</c:v>
                </c:pt>
                <c:pt idx="4799">
                  <c:v>0.13825299408963593</c:v>
                </c:pt>
                <c:pt idx="4800">
                  <c:v>0.12992605857766928</c:v>
                </c:pt>
                <c:pt idx="4801">
                  <c:v>0.10902824932813406</c:v>
                </c:pt>
                <c:pt idx="4802">
                  <c:v>0.10693689585847239</c:v>
                </c:pt>
                <c:pt idx="4803">
                  <c:v>9.9537852749686476E-2</c:v>
                </c:pt>
                <c:pt idx="4804">
                  <c:v>6.3814342681809411E-2</c:v>
                </c:pt>
                <c:pt idx="4805">
                  <c:v>-4.8920155584249531E-2</c:v>
                </c:pt>
                <c:pt idx="4806">
                  <c:v>-0.17758073896914495</c:v>
                </c:pt>
                <c:pt idx="4807">
                  <c:v>-0.28571606386659265</c:v>
                </c:pt>
                <c:pt idx="4808">
                  <c:v>-0.33442139216214362</c:v>
                </c:pt>
                <c:pt idx="4809">
                  <c:v>-0.38828042927432443</c:v>
                </c:pt>
                <c:pt idx="4810">
                  <c:v>-0.3950933119166658</c:v>
                </c:pt>
                <c:pt idx="4811">
                  <c:v>-0.37325901277861723</c:v>
                </c:pt>
                <c:pt idx="4812">
                  <c:v>-0.30979026235898816</c:v>
                </c:pt>
                <c:pt idx="4813">
                  <c:v>-0.26861560483834507</c:v>
                </c:pt>
                <c:pt idx="4814">
                  <c:v>-0.19870674868232935</c:v>
                </c:pt>
                <c:pt idx="4815">
                  <c:v>-9.984902286446283E-2</c:v>
                </c:pt>
                <c:pt idx="4816">
                  <c:v>9.4715376493594919E-3</c:v>
                </c:pt>
                <c:pt idx="4817">
                  <c:v>0.1154000419992824</c:v>
                </c:pt>
                <c:pt idx="4818">
                  <c:v>0.11626292789871466</c:v>
                </c:pt>
                <c:pt idx="4819">
                  <c:v>0.14286551017242588</c:v>
                </c:pt>
                <c:pt idx="4820">
                  <c:v>0.13371759153106147</c:v>
                </c:pt>
                <c:pt idx="4821">
                  <c:v>0.13156158425720865</c:v>
                </c:pt>
                <c:pt idx="4822">
                  <c:v>0.14015540012142555</c:v>
                </c:pt>
                <c:pt idx="4823">
                  <c:v>0.14067132081788766</c:v>
                </c:pt>
                <c:pt idx="4824">
                  <c:v>0.1089552755765614</c:v>
                </c:pt>
                <c:pt idx="4825">
                  <c:v>0.11095145684466694</c:v>
                </c:pt>
                <c:pt idx="4826">
                  <c:v>9.7799181280541075E-2</c:v>
                </c:pt>
                <c:pt idx="4827">
                  <c:v>8.7272810289999989E-2</c:v>
                </c:pt>
                <c:pt idx="4828">
                  <c:v>3.7027348421038428E-2</c:v>
                </c:pt>
                <c:pt idx="4829">
                  <c:v>-5.0275864119452028E-2</c:v>
                </c:pt>
                <c:pt idx="4830">
                  <c:v>-0.16241137126939181</c:v>
                </c:pt>
                <c:pt idx="4831">
                  <c:v>-0.22692934014138372</c:v>
                </c:pt>
                <c:pt idx="4832">
                  <c:v>-0.304172390529521</c:v>
                </c:pt>
                <c:pt idx="4833">
                  <c:v>-0.35354625960830871</c:v>
                </c:pt>
                <c:pt idx="4834">
                  <c:v>-0.36087462539288834</c:v>
                </c:pt>
                <c:pt idx="4835">
                  <c:v>-0.35057953632583594</c:v>
                </c:pt>
                <c:pt idx="4836">
                  <c:v>-0.33128961102283822</c:v>
                </c:pt>
                <c:pt idx="4837">
                  <c:v>-0.30578751576571322</c:v>
                </c:pt>
                <c:pt idx="4838">
                  <c:v>-0.20755629293672137</c:v>
                </c:pt>
                <c:pt idx="4839">
                  <c:v>-0.12045731977775248</c:v>
                </c:pt>
                <c:pt idx="4840">
                  <c:v>1.1031994055568841E-2</c:v>
                </c:pt>
                <c:pt idx="4841">
                  <c:v>0.13103344423725141</c:v>
                </c:pt>
                <c:pt idx="4842">
                  <c:v>0.15672098753809774</c:v>
                </c:pt>
                <c:pt idx="4843">
                  <c:v>0.15576446224981888</c:v>
                </c:pt>
                <c:pt idx="4844">
                  <c:v>0.1622533533337604</c:v>
                </c:pt>
                <c:pt idx="4845">
                  <c:v>0.17408858047854089</c:v>
                </c:pt>
                <c:pt idx="4846">
                  <c:v>0.15718217742664367</c:v>
                </c:pt>
                <c:pt idx="4847">
                  <c:v>0.12426559154049832</c:v>
                </c:pt>
                <c:pt idx="4848">
                  <c:v>0.11418785823607319</c:v>
                </c:pt>
                <c:pt idx="4849">
                  <c:v>9.7001363792964188E-2</c:v>
                </c:pt>
                <c:pt idx="4850">
                  <c:v>9.5018683062635029E-2</c:v>
                </c:pt>
                <c:pt idx="4851">
                  <c:v>8.2085331664648098E-2</c:v>
                </c:pt>
                <c:pt idx="4852">
                  <c:v>5.5132291129132989E-2</c:v>
                </c:pt>
                <c:pt idx="4853">
                  <c:v>-5.0836959564762564E-2</c:v>
                </c:pt>
                <c:pt idx="4854">
                  <c:v>-0.15752200712562545</c:v>
                </c:pt>
                <c:pt idx="4855">
                  <c:v>-0.27574426505996003</c:v>
                </c:pt>
                <c:pt idx="4856">
                  <c:v>-0.35786887778061599</c:v>
                </c:pt>
                <c:pt idx="4857">
                  <c:v>-0.41071549526258633</c:v>
                </c:pt>
                <c:pt idx="4858">
                  <c:v>-0.42981780548046106</c:v>
                </c:pt>
                <c:pt idx="4859">
                  <c:v>-0.40332358463703993</c:v>
                </c:pt>
                <c:pt idx="4860">
                  <c:v>-0.36977948148192569</c:v>
                </c:pt>
                <c:pt idx="4861">
                  <c:v>-0.31642545465249483</c:v>
                </c:pt>
                <c:pt idx="4862">
                  <c:v>-0.23356617139698524</c:v>
                </c:pt>
                <c:pt idx="4863">
                  <c:v>-0.13286964786702338</c:v>
                </c:pt>
                <c:pt idx="4864">
                  <c:v>4.114708295711166E-4</c:v>
                </c:pt>
                <c:pt idx="4865">
                  <c:v>0.12789201774404818</c:v>
                </c:pt>
                <c:pt idx="4866">
                  <c:v>0.11749162107116029</c:v>
                </c:pt>
                <c:pt idx="4867">
                  <c:v>0.13116930599321336</c:v>
                </c:pt>
                <c:pt idx="4868">
                  <c:v>0.1502098717090222</c:v>
                </c:pt>
                <c:pt idx="4869">
                  <c:v>0.16569754287188435</c:v>
                </c:pt>
                <c:pt idx="4870">
                  <c:v>0.12708806695486738</c:v>
                </c:pt>
                <c:pt idx="4871">
                  <c:v>0.1083413948695527</c:v>
                </c:pt>
                <c:pt idx="4872">
                  <c:v>8.8247561634023364E-2</c:v>
                </c:pt>
                <c:pt idx="4873">
                  <c:v>8.6979556939329281E-2</c:v>
                </c:pt>
                <c:pt idx="4874">
                  <c:v>7.9603357289423984E-2</c:v>
                </c:pt>
                <c:pt idx="4875">
                  <c:v>7.2562857271331771E-2</c:v>
                </c:pt>
                <c:pt idx="4876">
                  <c:v>4.0607854908881948E-2</c:v>
                </c:pt>
                <c:pt idx="4877">
                  <c:v>-2.92884121779424E-2</c:v>
                </c:pt>
                <c:pt idx="4878">
                  <c:v>-0.11875004334503562</c:v>
                </c:pt>
                <c:pt idx="4879">
                  <c:v>-0.23024827931467154</c:v>
                </c:pt>
                <c:pt idx="4880">
                  <c:v>-0.31387253203618581</c:v>
                </c:pt>
                <c:pt idx="4881">
                  <c:v>-0.3719853106655569</c:v>
                </c:pt>
                <c:pt idx="4882">
                  <c:v>-0.3807043238305664</c:v>
                </c:pt>
                <c:pt idx="4883">
                  <c:v>-0.38420987764348413</c:v>
                </c:pt>
                <c:pt idx="4884">
                  <c:v>-0.3561897068308123</c:v>
                </c:pt>
                <c:pt idx="4885">
                  <c:v>-0.30527979374561348</c:v>
                </c:pt>
                <c:pt idx="4886">
                  <c:v>-0.19858045663272883</c:v>
                </c:pt>
                <c:pt idx="4887">
                  <c:v>-0.11951884196796857</c:v>
                </c:pt>
                <c:pt idx="4888">
                  <c:v>-2.9551271274858735E-3</c:v>
                </c:pt>
                <c:pt idx="4889">
                  <c:v>9.6745016348796023E-2</c:v>
                </c:pt>
                <c:pt idx="4890">
                  <c:v>0.1236309538224222</c:v>
                </c:pt>
                <c:pt idx="4891">
                  <c:v>0.14270943555382198</c:v>
                </c:pt>
                <c:pt idx="4892">
                  <c:v>0.17875995959065968</c:v>
                </c:pt>
                <c:pt idx="4893">
                  <c:v>0.15701545384127338</c:v>
                </c:pt>
                <c:pt idx="4894">
                  <c:v>0.12858633541143336</c:v>
                </c:pt>
                <c:pt idx="4895">
                  <c:v>0.10699266771555005</c:v>
                </c:pt>
                <c:pt idx="4896">
                  <c:v>8.5688280783616969E-2</c:v>
                </c:pt>
                <c:pt idx="4897">
                  <c:v>8.7245552268346432E-2</c:v>
                </c:pt>
                <c:pt idx="4898">
                  <c:v>9.0034355034791513E-2</c:v>
                </c:pt>
                <c:pt idx="4899">
                  <c:v>6.1543685183920838E-2</c:v>
                </c:pt>
                <c:pt idx="4900">
                  <c:v>3.843404488474008E-2</c:v>
                </c:pt>
                <c:pt idx="4901">
                  <c:v>-5.5149494221494968E-2</c:v>
                </c:pt>
                <c:pt idx="4902">
                  <c:v>-0.16629236394411898</c:v>
                </c:pt>
                <c:pt idx="4903">
                  <c:v>-0.26764464536372684</c:v>
                </c:pt>
                <c:pt idx="4904">
                  <c:v>-0.34363294243432674</c:v>
                </c:pt>
                <c:pt idx="4905">
                  <c:v>-0.38931313622670072</c:v>
                </c:pt>
                <c:pt idx="4906">
                  <c:v>-0.40161060732430287</c:v>
                </c:pt>
                <c:pt idx="4907">
                  <c:v>-0.39621472444961614</c:v>
                </c:pt>
                <c:pt idx="4908">
                  <c:v>-0.3581257402196143</c:v>
                </c:pt>
                <c:pt idx="4909">
                  <c:v>-0.32658085253593527</c:v>
                </c:pt>
                <c:pt idx="4910">
                  <c:v>-0.25758349785703349</c:v>
                </c:pt>
                <c:pt idx="4911">
                  <c:v>-0.1496114095246904</c:v>
                </c:pt>
                <c:pt idx="4912">
                  <c:v>2.6286737836452257E-5</c:v>
                </c:pt>
                <c:pt idx="4913">
                  <c:v>0.1311775768475493</c:v>
                </c:pt>
                <c:pt idx="4914">
                  <c:v>0.13041694040138005</c:v>
                </c:pt>
                <c:pt idx="4915">
                  <c:v>0.12658069267923872</c:v>
                </c:pt>
                <c:pt idx="4916">
                  <c:v>0.1568833921729651</c:v>
                </c:pt>
                <c:pt idx="4917">
                  <c:v>0.17226328482776168</c:v>
                </c:pt>
                <c:pt idx="4918">
                  <c:v>0.11216969760161909</c:v>
                </c:pt>
                <c:pt idx="4919">
                  <c:v>0.10412125644188618</c:v>
                </c:pt>
                <c:pt idx="4920">
                  <c:v>9.4865510979743481E-2</c:v>
                </c:pt>
                <c:pt idx="4921">
                  <c:v>7.0281815577039025E-2</c:v>
                </c:pt>
                <c:pt idx="4922">
                  <c:v>8.0027594291072049E-2</c:v>
                </c:pt>
                <c:pt idx="4923">
                  <c:v>5.5319541360012874E-2</c:v>
                </c:pt>
                <c:pt idx="4924">
                  <c:v>3.7587166924718564E-2</c:v>
                </c:pt>
                <c:pt idx="4925">
                  <c:v>-8.1885435610671645E-2</c:v>
                </c:pt>
                <c:pt idx="4926">
                  <c:v>-0.18757960403311591</c:v>
                </c:pt>
                <c:pt idx="4927">
                  <c:v>-0.31648167591173676</c:v>
                </c:pt>
                <c:pt idx="4928">
                  <c:v>-0.3874799303941277</c:v>
                </c:pt>
                <c:pt idx="4929">
                  <c:v>-0.45473627027195884</c:v>
                </c:pt>
                <c:pt idx="4930">
                  <c:v>-0.46698647196505311</c:v>
                </c:pt>
                <c:pt idx="4931">
                  <c:v>-0.44135724017767342</c:v>
                </c:pt>
                <c:pt idx="4932">
                  <c:v>-0.40584055165618677</c:v>
                </c:pt>
                <c:pt idx="4933">
                  <c:v>-0.33117993817272101</c:v>
                </c:pt>
                <c:pt idx="4934">
                  <c:v>-0.23830328428958214</c:v>
                </c:pt>
                <c:pt idx="4935">
                  <c:v>-0.13063505374238543</c:v>
                </c:pt>
                <c:pt idx="4936">
                  <c:v>6.6351350501470605E-3</c:v>
                </c:pt>
                <c:pt idx="4937">
                  <c:v>8.797678777128809E-2</c:v>
                </c:pt>
                <c:pt idx="4938">
                  <c:v>9.3283432881523937E-2</c:v>
                </c:pt>
                <c:pt idx="4939">
                  <c:v>0.12968805987504345</c:v>
                </c:pt>
                <c:pt idx="4940">
                  <c:v>0.18427323551920424</c:v>
                </c:pt>
                <c:pt idx="4941">
                  <c:v>0.16696346353080815</c:v>
                </c:pt>
                <c:pt idx="4942">
                  <c:v>0.146094065308226</c:v>
                </c:pt>
                <c:pt idx="4943">
                  <c:v>0.13736743233758009</c:v>
                </c:pt>
                <c:pt idx="4944">
                  <c:v>9.490986389794695E-2</c:v>
                </c:pt>
                <c:pt idx="4945">
                  <c:v>9.1960904397054663E-2</c:v>
                </c:pt>
                <c:pt idx="4946">
                  <c:v>9.0228471353173814E-2</c:v>
                </c:pt>
                <c:pt idx="4947">
                  <c:v>7.2397641883879468E-2</c:v>
                </c:pt>
                <c:pt idx="4948">
                  <c:v>5.0468160982449314E-2</c:v>
                </c:pt>
                <c:pt idx="4949">
                  <c:v>-3.1940189362245623E-2</c:v>
                </c:pt>
                <c:pt idx="4950">
                  <c:v>-0.14855672859889396</c:v>
                </c:pt>
                <c:pt idx="4951">
                  <c:v>-0.25491098472892842</c:v>
                </c:pt>
                <c:pt idx="4952">
                  <c:v>-0.3408686003880026</c:v>
                </c:pt>
                <c:pt idx="4953">
                  <c:v>-0.39784798444406705</c:v>
                </c:pt>
                <c:pt idx="4954">
                  <c:v>-0.41044083375284235</c:v>
                </c:pt>
                <c:pt idx="4955">
                  <c:v>-0.3933928897425123</c:v>
                </c:pt>
                <c:pt idx="4956">
                  <c:v>-0.33738294721612055</c:v>
                </c:pt>
                <c:pt idx="4957">
                  <c:v>-0.29742866817839286</c:v>
                </c:pt>
                <c:pt idx="4958">
                  <c:v>-0.20664415276502365</c:v>
                </c:pt>
                <c:pt idx="4959">
                  <c:v>-0.11224304106884199</c:v>
                </c:pt>
                <c:pt idx="4960">
                  <c:v>2.6597676601134605E-2</c:v>
                </c:pt>
                <c:pt idx="4961">
                  <c:v>0.1199311075461518</c:v>
                </c:pt>
                <c:pt idx="4962">
                  <c:v>0.159467159898351</c:v>
                </c:pt>
                <c:pt idx="4963">
                  <c:v>0.16105283587406333</c:v>
                </c:pt>
                <c:pt idx="4964">
                  <c:v>0.15705939726399346</c:v>
                </c:pt>
                <c:pt idx="4965">
                  <c:v>0.13013076396821957</c:v>
                </c:pt>
                <c:pt idx="4966">
                  <c:v>0.14749887252465912</c:v>
                </c:pt>
                <c:pt idx="4967">
                  <c:v>0.13316706882900703</c:v>
                </c:pt>
                <c:pt idx="4968">
                  <c:v>0.11376455636358709</c:v>
                </c:pt>
                <c:pt idx="4969">
                  <c:v>9.8954589065785858E-2</c:v>
                </c:pt>
                <c:pt idx="4970">
                  <c:v>9.6839756085489823E-2</c:v>
                </c:pt>
                <c:pt idx="4971">
                  <c:v>9.4009317962298999E-2</c:v>
                </c:pt>
                <c:pt idx="4972">
                  <c:v>3.0716686984488161E-2</c:v>
                </c:pt>
                <c:pt idx="4973">
                  <c:v>-5.0530684016640008E-2</c:v>
                </c:pt>
                <c:pt idx="4974">
                  <c:v>-0.1340103550327178</c:v>
                </c:pt>
                <c:pt idx="4975">
                  <c:v>-0.23016595941596793</c:v>
                </c:pt>
                <c:pt idx="4976">
                  <c:v>-0.27418832893807016</c:v>
                </c:pt>
                <c:pt idx="4977">
                  <c:v>-0.3037763184128332</c:v>
                </c:pt>
                <c:pt idx="4978">
                  <c:v>-0.32290968831566819</c:v>
                </c:pt>
                <c:pt idx="4979">
                  <c:v>-0.31344136039363402</c:v>
                </c:pt>
                <c:pt idx="4980">
                  <c:v>-0.28149657399820394</c:v>
                </c:pt>
                <c:pt idx="4981">
                  <c:v>-0.24103727233241301</c:v>
                </c:pt>
                <c:pt idx="4982">
                  <c:v>-0.14406406422732174</c:v>
                </c:pt>
                <c:pt idx="4983">
                  <c:v>-7.3928213464606263E-2</c:v>
                </c:pt>
                <c:pt idx="4984">
                  <c:v>2.0154047855208336E-2</c:v>
                </c:pt>
                <c:pt idx="4985">
                  <c:v>0.10300203236189767</c:v>
                </c:pt>
                <c:pt idx="4986">
                  <c:v>0.12285496882157818</c:v>
                </c:pt>
                <c:pt idx="4987">
                  <c:v>0.16985155181211831</c:v>
                </c:pt>
                <c:pt idx="4988">
                  <c:v>0.19102730193241391</c:v>
                </c:pt>
                <c:pt idx="4989">
                  <c:v>0.16892943732698387</c:v>
                </c:pt>
                <c:pt idx="4990">
                  <c:v>0.14348157274982715</c:v>
                </c:pt>
                <c:pt idx="4991">
                  <c:v>0.1560210642282108</c:v>
                </c:pt>
                <c:pt idx="4992">
                  <c:v>0.10375400251224935</c:v>
                </c:pt>
                <c:pt idx="4993">
                  <c:v>0.11916791970768445</c:v>
                </c:pt>
                <c:pt idx="4994">
                  <c:v>0.1065270897931683</c:v>
                </c:pt>
                <c:pt idx="4995">
                  <c:v>8.4167366354345616E-2</c:v>
                </c:pt>
                <c:pt idx="4996">
                  <c:v>3.7818230095876752E-2</c:v>
                </c:pt>
                <c:pt idx="4997">
                  <c:v>-6.675021156481864E-2</c:v>
                </c:pt>
                <c:pt idx="4998">
                  <c:v>-0.1761583960923836</c:v>
                </c:pt>
                <c:pt idx="4999">
                  <c:v>-0.27784300171842963</c:v>
                </c:pt>
                <c:pt idx="5000">
                  <c:v>-0.32917779834782374</c:v>
                </c:pt>
                <c:pt idx="5001">
                  <c:v>-0.36401146157858</c:v>
                </c:pt>
                <c:pt idx="5002">
                  <c:v>-0.38667994637401093</c:v>
                </c:pt>
                <c:pt idx="5003">
                  <c:v>-0.34662428525037192</c:v>
                </c:pt>
                <c:pt idx="5004">
                  <c:v>-0.31034576053003032</c:v>
                </c:pt>
                <c:pt idx="5005">
                  <c:v>-0.29954069686185858</c:v>
                </c:pt>
                <c:pt idx="5006">
                  <c:v>-0.22915609448433227</c:v>
                </c:pt>
                <c:pt idx="5007">
                  <c:v>-0.12754012590640923</c:v>
                </c:pt>
                <c:pt idx="5008">
                  <c:v>-9.4182612156571959E-3</c:v>
                </c:pt>
                <c:pt idx="5009">
                  <c:v>0.10171933644844712</c:v>
                </c:pt>
                <c:pt idx="5010">
                  <c:v>9.9741601687434844E-2</c:v>
                </c:pt>
                <c:pt idx="5011">
                  <c:v>0.13592970991982256</c:v>
                </c:pt>
                <c:pt idx="5012">
                  <c:v>0.18038547148991357</c:v>
                </c:pt>
                <c:pt idx="5013">
                  <c:v>0.15419260684090286</c:v>
                </c:pt>
                <c:pt idx="5014">
                  <c:v>0.13784098721449869</c:v>
                </c:pt>
                <c:pt idx="5015">
                  <c:v>0.11163759441040316</c:v>
                </c:pt>
                <c:pt idx="5016">
                  <c:v>9.8365039456475886E-2</c:v>
                </c:pt>
                <c:pt idx="5017">
                  <c:v>0.10455521695999861</c:v>
                </c:pt>
                <c:pt idx="5018">
                  <c:v>8.7532491360948372E-2</c:v>
                </c:pt>
                <c:pt idx="5019">
                  <c:v>5.8153954993581572E-2</c:v>
                </c:pt>
                <c:pt idx="5020">
                  <c:v>3.4313813836029605E-2</c:v>
                </c:pt>
                <c:pt idx="5021">
                  <c:v>-3.4260655536140258E-2</c:v>
                </c:pt>
                <c:pt idx="5022">
                  <c:v>-0.11188940334892704</c:v>
                </c:pt>
                <c:pt idx="5023">
                  <c:v>-0.24571517002116813</c:v>
                </c:pt>
                <c:pt idx="5024">
                  <c:v>-0.34922622641752177</c:v>
                </c:pt>
                <c:pt idx="5025">
                  <c:v>-0.42068656747711997</c:v>
                </c:pt>
                <c:pt idx="5026">
                  <c:v>-0.42873111516883877</c:v>
                </c:pt>
                <c:pt idx="5027">
                  <c:v>-0.43119476167492349</c:v>
                </c:pt>
                <c:pt idx="5028">
                  <c:v>-0.37971569057733368</c:v>
                </c:pt>
                <c:pt idx="5029">
                  <c:v>-0.33499708146750151</c:v>
                </c:pt>
                <c:pt idx="5030">
                  <c:v>-0.26329510361604469</c:v>
                </c:pt>
                <c:pt idx="5031">
                  <c:v>-0.12698368683281203</c:v>
                </c:pt>
                <c:pt idx="5032">
                  <c:v>4.1696708229171563E-2</c:v>
                </c:pt>
                <c:pt idx="5033">
                  <c:v>0.12569846051635683</c:v>
                </c:pt>
                <c:pt idx="5034">
                  <c:v>0.11460490313511608</c:v>
                </c:pt>
                <c:pt idx="5035">
                  <c:v>0.14364274432297339</c:v>
                </c:pt>
                <c:pt idx="5036">
                  <c:v>0.15792081732013977</c:v>
                </c:pt>
                <c:pt idx="5037">
                  <c:v>0.16313616712220474</c:v>
                </c:pt>
                <c:pt idx="5038">
                  <c:v>0.12803521050776998</c:v>
                </c:pt>
                <c:pt idx="5039">
                  <c:v>0.10933150020167424</c:v>
                </c:pt>
                <c:pt idx="5040">
                  <c:v>8.7709929583096133E-2</c:v>
                </c:pt>
                <c:pt idx="5041">
                  <c:v>8.1700562113749819E-2</c:v>
                </c:pt>
                <c:pt idx="5042">
                  <c:v>9.4962216002861671E-2</c:v>
                </c:pt>
                <c:pt idx="5043">
                  <c:v>7.008753154326805E-2</c:v>
                </c:pt>
                <c:pt idx="5044">
                  <c:v>3.1987139580841262E-2</c:v>
                </c:pt>
                <c:pt idx="5045">
                  <c:v>-1.8385750967596471E-2</c:v>
                </c:pt>
                <c:pt idx="5046">
                  <c:v>-0.13339123732354985</c:v>
                </c:pt>
                <c:pt idx="5047">
                  <c:v>-0.21583683877437917</c:v>
                </c:pt>
                <c:pt idx="5048">
                  <c:v>-0.31903446196116125</c:v>
                </c:pt>
                <c:pt idx="5049">
                  <c:v>-0.35236740758068036</c:v>
                </c:pt>
                <c:pt idx="5050">
                  <c:v>-0.3865238397149478</c:v>
                </c:pt>
                <c:pt idx="5051">
                  <c:v>-0.38149683161924886</c:v>
                </c:pt>
                <c:pt idx="5052">
                  <c:v>-0.35721500881713975</c:v>
                </c:pt>
                <c:pt idx="5053">
                  <c:v>-0.28432320033079717</c:v>
                </c:pt>
                <c:pt idx="5054">
                  <c:v>-0.20599488642623406</c:v>
                </c:pt>
                <c:pt idx="5055">
                  <c:v>-0.12830715781937435</c:v>
                </c:pt>
                <c:pt idx="5056">
                  <c:v>8.0163927118579517E-3</c:v>
                </c:pt>
                <c:pt idx="5057">
                  <c:v>9.8008562035557398E-2</c:v>
                </c:pt>
                <c:pt idx="5058">
                  <c:v>0.1518060921729012</c:v>
                </c:pt>
                <c:pt idx="5059">
                  <c:v>0.14354264121785593</c:v>
                </c:pt>
                <c:pt idx="5060">
                  <c:v>0.17077902878835055</c:v>
                </c:pt>
                <c:pt idx="5061">
                  <c:v>0.1624966606860557</c:v>
                </c:pt>
                <c:pt idx="5062">
                  <c:v>0.15308733374080494</c:v>
                </c:pt>
                <c:pt idx="5063">
                  <c:v>0.15761817322794375</c:v>
                </c:pt>
                <c:pt idx="5064">
                  <c:v>0.11227902324117317</c:v>
                </c:pt>
                <c:pt idx="5065">
                  <c:v>9.855931236793776E-2</c:v>
                </c:pt>
                <c:pt idx="5066">
                  <c:v>8.6516164774706014E-2</c:v>
                </c:pt>
                <c:pt idx="5067">
                  <c:v>7.0318238653449175E-2</c:v>
                </c:pt>
                <c:pt idx="5068">
                  <c:v>4.6771769158513769E-2</c:v>
                </c:pt>
                <c:pt idx="5069">
                  <c:v>-2.3216509903486875E-2</c:v>
                </c:pt>
                <c:pt idx="5070">
                  <c:v>-0.10955220283258217</c:v>
                </c:pt>
                <c:pt idx="5071">
                  <c:v>-0.19720433234306578</c:v>
                </c:pt>
                <c:pt idx="5072">
                  <c:v>-0.31209064272453685</c:v>
                </c:pt>
                <c:pt idx="5073">
                  <c:v>-0.37921682003732543</c:v>
                </c:pt>
                <c:pt idx="5074">
                  <c:v>-0.36517044895888656</c:v>
                </c:pt>
                <c:pt idx="5075">
                  <c:v>-0.37009487120875789</c:v>
                </c:pt>
                <c:pt idx="5076">
                  <c:v>-0.34125935674224517</c:v>
                </c:pt>
                <c:pt idx="5077">
                  <c:v>-0.30664845405592606</c:v>
                </c:pt>
                <c:pt idx="5078">
                  <c:v>-0.24048673677400495</c:v>
                </c:pt>
                <c:pt idx="5079">
                  <c:v>-0.12632466039321932</c:v>
                </c:pt>
                <c:pt idx="5080">
                  <c:v>2.349274530952793E-2</c:v>
                </c:pt>
                <c:pt idx="5081">
                  <c:v>0.11315774494373602</c:v>
                </c:pt>
                <c:pt idx="5082">
                  <c:v>0.13059078955499656</c:v>
                </c:pt>
                <c:pt idx="5083">
                  <c:v>0.14580368352956835</c:v>
                </c:pt>
                <c:pt idx="5084">
                  <c:v>0.17341528501966028</c:v>
                </c:pt>
                <c:pt idx="5085">
                  <c:v>0.15271676935642303</c:v>
                </c:pt>
                <c:pt idx="5086">
                  <c:v>0.1303907793616669</c:v>
                </c:pt>
                <c:pt idx="5087">
                  <c:v>0.10254171392912839</c:v>
                </c:pt>
                <c:pt idx="5088">
                  <c:v>8.2267976417347496E-2</c:v>
                </c:pt>
                <c:pt idx="5089">
                  <c:v>8.4551344503267137E-2</c:v>
                </c:pt>
                <c:pt idx="5090">
                  <c:v>7.9183577748836484E-2</c:v>
                </c:pt>
                <c:pt idx="5091">
                  <c:v>6.7362388614936791E-2</c:v>
                </c:pt>
                <c:pt idx="5092">
                  <c:v>3.5871834148881995E-2</c:v>
                </c:pt>
                <c:pt idx="5093">
                  <c:v>-6.1981846042570683E-2</c:v>
                </c:pt>
                <c:pt idx="5094">
                  <c:v>-0.1453191653187326</c:v>
                </c:pt>
                <c:pt idx="5095">
                  <c:v>-0.24886248821536525</c:v>
                </c:pt>
                <c:pt idx="5096">
                  <c:v>-0.35543922667102057</c:v>
                </c:pt>
                <c:pt idx="5097">
                  <c:v>-0.402209321515824</c:v>
                </c:pt>
                <c:pt idx="5098">
                  <c:v>-0.41856236166483246</c:v>
                </c:pt>
                <c:pt idx="5099">
                  <c:v>-0.41178627803458556</c:v>
                </c:pt>
                <c:pt idx="5100">
                  <c:v>-0.37470348899003864</c:v>
                </c:pt>
                <c:pt idx="5101">
                  <c:v>-0.2807779706614012</c:v>
                </c:pt>
                <c:pt idx="5102">
                  <c:v>-0.19338498166116444</c:v>
                </c:pt>
                <c:pt idx="5103">
                  <c:v>-0.11253455162751483</c:v>
                </c:pt>
                <c:pt idx="5104">
                  <c:v>5.1539304961254083E-3</c:v>
                </c:pt>
                <c:pt idx="5105">
                  <c:v>0.1189595921078711</c:v>
                </c:pt>
                <c:pt idx="5106">
                  <c:v>0.14364186220360595</c:v>
                </c:pt>
                <c:pt idx="5107">
                  <c:v>0.14646282058467888</c:v>
                </c:pt>
                <c:pt idx="5108">
                  <c:v>0.1639722015788328</c:v>
                </c:pt>
                <c:pt idx="5109">
                  <c:v>0.13962041935376363</c:v>
                </c:pt>
                <c:pt idx="5110">
                  <c:v>0.16529816437277572</c:v>
                </c:pt>
                <c:pt idx="5111">
                  <c:v>0.14078656752831425</c:v>
                </c:pt>
                <c:pt idx="5112">
                  <c:v>0.11877787290605755</c:v>
                </c:pt>
                <c:pt idx="5113">
                  <c:v>0.11040277237010436</c:v>
                </c:pt>
                <c:pt idx="5114">
                  <c:v>0.10135985848282997</c:v>
                </c:pt>
                <c:pt idx="5115">
                  <c:v>8.0755880689870815E-2</c:v>
                </c:pt>
                <c:pt idx="5116">
                  <c:v>5.2612209719710382E-2</c:v>
                </c:pt>
                <c:pt idx="5117">
                  <c:v>-4.4025726376986485E-2</c:v>
                </c:pt>
                <c:pt idx="5118">
                  <c:v>-0.16884519330506229</c:v>
                </c:pt>
                <c:pt idx="5119">
                  <c:v>-0.28174006516168854</c:v>
                </c:pt>
                <c:pt idx="5120">
                  <c:v>-0.34833939689462878</c:v>
                </c:pt>
                <c:pt idx="5121">
                  <c:v>-0.41209939259134692</c:v>
                </c:pt>
                <c:pt idx="5122">
                  <c:v>-0.41805012714769868</c:v>
                </c:pt>
                <c:pt idx="5123">
                  <c:v>-0.40111159836752863</c:v>
                </c:pt>
                <c:pt idx="5124">
                  <c:v>-0.37265129674138647</c:v>
                </c:pt>
                <c:pt idx="5125">
                  <c:v>-0.31365413400043352</c:v>
                </c:pt>
                <c:pt idx="5126">
                  <c:v>-0.21895848402544799</c:v>
                </c:pt>
                <c:pt idx="5127">
                  <c:v>-0.12210484762505218</c:v>
                </c:pt>
                <c:pt idx="5128">
                  <c:v>1.4823689583340826E-3</c:v>
                </c:pt>
                <c:pt idx="5129">
                  <c:v>0.11841106017583873</c:v>
                </c:pt>
                <c:pt idx="5130">
                  <c:v>0.13990983627925344</c:v>
                </c:pt>
                <c:pt idx="5131">
                  <c:v>0.15872429053592699</c:v>
                </c:pt>
                <c:pt idx="5132">
                  <c:v>0.16472550757628143</c:v>
                </c:pt>
                <c:pt idx="5133">
                  <c:v>0.17814627454402104</c:v>
                </c:pt>
                <c:pt idx="5134">
                  <c:v>0.15959642780061187</c:v>
                </c:pt>
                <c:pt idx="5135">
                  <c:v>0.16082594331595182</c:v>
                </c:pt>
                <c:pt idx="5136">
                  <c:v>0.1159708808164699</c:v>
                </c:pt>
                <c:pt idx="5137">
                  <c:v>0.11127348084076541</c:v>
                </c:pt>
                <c:pt idx="5138">
                  <c:v>0.10599190186549579</c:v>
                </c:pt>
                <c:pt idx="5139">
                  <c:v>8.8811713776201909E-2</c:v>
                </c:pt>
                <c:pt idx="5140">
                  <c:v>5.4819862976839051E-2</c:v>
                </c:pt>
                <c:pt idx="5141">
                  <c:v>-6.9624429631496343E-2</c:v>
                </c:pt>
                <c:pt idx="5142">
                  <c:v>-0.19626705603454372</c:v>
                </c:pt>
                <c:pt idx="5143">
                  <c:v>-0.26822990512761274</c:v>
                </c:pt>
                <c:pt idx="5144">
                  <c:v>-0.32425546422546409</c:v>
                </c:pt>
                <c:pt idx="5145">
                  <c:v>-0.36005309124821722</c:v>
                </c:pt>
                <c:pt idx="5146">
                  <c:v>-0.37293692934223366</c:v>
                </c:pt>
                <c:pt idx="5147">
                  <c:v>-0.34334927183068265</c:v>
                </c:pt>
                <c:pt idx="5148">
                  <c:v>-0.31804954383685519</c:v>
                </c:pt>
                <c:pt idx="5149">
                  <c:v>-0.21801536429233578</c:v>
                </c:pt>
                <c:pt idx="5150">
                  <c:v>-0.17287336795240932</c:v>
                </c:pt>
                <c:pt idx="5151">
                  <c:v>-6.0403542522764211E-2</c:v>
                </c:pt>
                <c:pt idx="5152">
                  <c:v>5.3580412664331813E-2</c:v>
                </c:pt>
                <c:pt idx="5153">
                  <c:v>0.10092691608482601</c:v>
                </c:pt>
                <c:pt idx="5154">
                  <c:v>0.13859052633541258</c:v>
                </c:pt>
                <c:pt idx="5155">
                  <c:v>0.13204609057379119</c:v>
                </c:pt>
                <c:pt idx="5156">
                  <c:v>0.14366106663572106</c:v>
                </c:pt>
                <c:pt idx="5157">
                  <c:v>0.15665184228216245</c:v>
                </c:pt>
                <c:pt idx="5158">
                  <c:v>0.16115832166841218</c:v>
                </c:pt>
                <c:pt idx="5159">
                  <c:v>0.1491901962292585</c:v>
                </c:pt>
                <c:pt idx="5160">
                  <c:v>0.11018432510405231</c:v>
                </c:pt>
                <c:pt idx="5161">
                  <c:v>0.1003229624891946</c:v>
                </c:pt>
                <c:pt idx="5162">
                  <c:v>9.633595719223785E-2</c:v>
                </c:pt>
                <c:pt idx="5163">
                  <c:v>7.5147386601018246E-2</c:v>
                </c:pt>
                <c:pt idx="5164">
                  <c:v>1.6528468072467613E-2</c:v>
                </c:pt>
                <c:pt idx="5165">
                  <c:v>-8.0464216872651123E-2</c:v>
                </c:pt>
                <c:pt idx="5166">
                  <c:v>-0.15730096785530548</c:v>
                </c:pt>
                <c:pt idx="5167">
                  <c:v>-0.28094665216378933</c:v>
                </c:pt>
                <c:pt idx="5168">
                  <c:v>-0.32870615464315545</c:v>
                </c:pt>
                <c:pt idx="5169">
                  <c:v>-0.38019723836689656</c:v>
                </c:pt>
                <c:pt idx="5170">
                  <c:v>-0.37717381695337793</c:v>
                </c:pt>
                <c:pt idx="5171">
                  <c:v>-0.3767160540916209</c:v>
                </c:pt>
                <c:pt idx="5172">
                  <c:v>-0.3298061405491215</c:v>
                </c:pt>
                <c:pt idx="5173">
                  <c:v>-0.29580264075095619</c:v>
                </c:pt>
                <c:pt idx="5174">
                  <c:v>-0.18442232326733554</c:v>
                </c:pt>
                <c:pt idx="5175">
                  <c:v>-9.8598505500839873E-2</c:v>
                </c:pt>
                <c:pt idx="5176">
                  <c:v>2.3755982040814465E-2</c:v>
                </c:pt>
                <c:pt idx="5177">
                  <c:v>0.11776863469023813</c:v>
                </c:pt>
                <c:pt idx="5178">
                  <c:v>0.16477499283648922</c:v>
                </c:pt>
                <c:pt idx="5179">
                  <c:v>0.16116405204248793</c:v>
                </c:pt>
                <c:pt idx="5180">
                  <c:v>0.19767350383986207</c:v>
                </c:pt>
                <c:pt idx="5181">
                  <c:v>0.1741430417499554</c:v>
                </c:pt>
                <c:pt idx="5182">
                  <c:v>0.16268788643515053</c:v>
                </c:pt>
                <c:pt idx="5183">
                  <c:v>0.13923821073259504</c:v>
                </c:pt>
                <c:pt idx="5184">
                  <c:v>9.3482591868156564E-2</c:v>
                </c:pt>
                <c:pt idx="5185">
                  <c:v>0.10131882714551142</c:v>
                </c:pt>
                <c:pt idx="5186">
                  <c:v>8.4928836514669245E-2</c:v>
                </c:pt>
                <c:pt idx="5187">
                  <c:v>7.5719377178649391E-2</c:v>
                </c:pt>
                <c:pt idx="5188">
                  <c:v>5.4095563993144857E-2</c:v>
                </c:pt>
                <c:pt idx="5189">
                  <c:v>-4.9891848531847097E-2</c:v>
                </c:pt>
                <c:pt idx="5190">
                  <c:v>-0.16753981417635591</c:v>
                </c:pt>
                <c:pt idx="5191">
                  <c:v>-0.31393004578588329</c:v>
                </c:pt>
                <c:pt idx="5192">
                  <c:v>-0.37942908716734014</c:v>
                </c:pt>
                <c:pt idx="5193">
                  <c:v>-0.42394066786676415</c:v>
                </c:pt>
                <c:pt idx="5194">
                  <c:v>-0.44480354310783338</c:v>
                </c:pt>
                <c:pt idx="5195">
                  <c:v>-0.4228341231427426</c:v>
                </c:pt>
                <c:pt idx="5196">
                  <c:v>-0.40729315654408033</c:v>
                </c:pt>
                <c:pt idx="5197">
                  <c:v>-0.33059798252032868</c:v>
                </c:pt>
                <c:pt idx="5198">
                  <c:v>-0.2472206806869425</c:v>
                </c:pt>
                <c:pt idx="5199">
                  <c:v>-0.14202104923713602</c:v>
                </c:pt>
                <c:pt idx="5200">
                  <c:v>-2.713025394108964E-2</c:v>
                </c:pt>
                <c:pt idx="5201">
                  <c:v>0.10751786784112444</c:v>
                </c:pt>
                <c:pt idx="5202">
                  <c:v>0.11279087667284834</c:v>
                </c:pt>
                <c:pt idx="5203">
                  <c:v>0.17965842826267961</c:v>
                </c:pt>
                <c:pt idx="5204">
                  <c:v>0.16472928168774742</c:v>
                </c:pt>
                <c:pt idx="5205">
                  <c:v>0.16593256390732036</c:v>
                </c:pt>
                <c:pt idx="5206">
                  <c:v>0.11831508846467247</c:v>
                </c:pt>
                <c:pt idx="5207">
                  <c:v>0.10860638276402565</c:v>
                </c:pt>
                <c:pt idx="5208">
                  <c:v>8.6100810477421505E-2</c:v>
                </c:pt>
                <c:pt idx="5209">
                  <c:v>7.7964097236163279E-2</c:v>
                </c:pt>
                <c:pt idx="5210">
                  <c:v>7.9188932731011352E-2</c:v>
                </c:pt>
                <c:pt idx="5211">
                  <c:v>6.7730742879919092E-2</c:v>
                </c:pt>
                <c:pt idx="5212">
                  <c:v>2.1734625854736171E-2</c:v>
                </c:pt>
                <c:pt idx="5213">
                  <c:v>-7.1692538640700132E-2</c:v>
                </c:pt>
                <c:pt idx="5214">
                  <c:v>-0.191078891481757</c:v>
                </c:pt>
                <c:pt idx="5215">
                  <c:v>-0.30387171670591551</c:v>
                </c:pt>
                <c:pt idx="5216">
                  <c:v>-0.3563321890193748</c:v>
                </c:pt>
                <c:pt idx="5217">
                  <c:v>-0.44496265593079853</c:v>
                </c:pt>
                <c:pt idx="5218">
                  <c:v>-0.44379112618910865</c:v>
                </c:pt>
                <c:pt idx="5219">
                  <c:v>-0.43759305280979865</c:v>
                </c:pt>
                <c:pt idx="5220">
                  <c:v>-0.40713460509989796</c:v>
                </c:pt>
                <c:pt idx="5221">
                  <c:v>-0.35575219772855193</c:v>
                </c:pt>
                <c:pt idx="5222">
                  <c:v>-0.25033062195974903</c:v>
                </c:pt>
                <c:pt idx="5223">
                  <c:v>-0.16080419424762885</c:v>
                </c:pt>
                <c:pt idx="5224">
                  <c:v>-2.1996015368462465E-3</c:v>
                </c:pt>
                <c:pt idx="5225">
                  <c:v>0.10196481156491885</c:v>
                </c:pt>
                <c:pt idx="5226">
                  <c:v>0.1145882031682076</c:v>
                </c:pt>
                <c:pt idx="5227">
                  <c:v>0.13448855147556568</c:v>
                </c:pt>
                <c:pt idx="5228">
                  <c:v>0.13416372010743988</c:v>
                </c:pt>
                <c:pt idx="5229">
                  <c:v>0.14146626173729693</c:v>
                </c:pt>
                <c:pt idx="5230">
                  <c:v>0.14629094504806051</c:v>
                </c:pt>
                <c:pt idx="5231">
                  <c:v>0.11987031181776306</c:v>
                </c:pt>
                <c:pt idx="5232">
                  <c:v>8.7686859325972977E-2</c:v>
                </c:pt>
                <c:pt idx="5233">
                  <c:v>8.7888191968162097E-2</c:v>
                </c:pt>
                <c:pt idx="5234">
                  <c:v>8.4149085813413321E-2</c:v>
                </c:pt>
                <c:pt idx="5235">
                  <c:v>5.8668416729829906E-2</c:v>
                </c:pt>
                <c:pt idx="5236">
                  <c:v>3.8800331327985611E-2</c:v>
                </c:pt>
                <c:pt idx="5237">
                  <c:v>-7.0437978506986618E-2</c:v>
                </c:pt>
                <c:pt idx="5238">
                  <c:v>-0.18969006040284009</c:v>
                </c:pt>
                <c:pt idx="5239">
                  <c:v>-0.2850232777459169</c:v>
                </c:pt>
                <c:pt idx="5240">
                  <c:v>-0.37281548995192521</c:v>
                </c:pt>
                <c:pt idx="5241">
                  <c:v>-0.40973003117105322</c:v>
                </c:pt>
                <c:pt idx="5242">
                  <c:v>-0.43335660985938035</c:v>
                </c:pt>
                <c:pt idx="5243">
                  <c:v>-0.4006887798998543</c:v>
                </c:pt>
                <c:pt idx="5244">
                  <c:v>-0.38521135927944561</c:v>
                </c:pt>
                <c:pt idx="5245">
                  <c:v>-0.3126516521485368</c:v>
                </c:pt>
                <c:pt idx="5246">
                  <c:v>-0.22735389735293982</c:v>
                </c:pt>
                <c:pt idx="5247">
                  <c:v>-0.12080127000554038</c:v>
                </c:pt>
                <c:pt idx="5248">
                  <c:v>-1.6535596257494232E-3</c:v>
                </c:pt>
                <c:pt idx="5249">
                  <c:v>8.7166089805233313E-2</c:v>
                </c:pt>
                <c:pt idx="5250">
                  <c:v>0.1314290048734717</c:v>
                </c:pt>
                <c:pt idx="5251">
                  <c:v>0.14884409349981106</c:v>
                </c:pt>
                <c:pt idx="5252">
                  <c:v>0.13406386373035489</c:v>
                </c:pt>
                <c:pt idx="5253">
                  <c:v>0.15086434048960831</c:v>
                </c:pt>
                <c:pt idx="5254">
                  <c:v>0.14360668015438835</c:v>
                </c:pt>
                <c:pt idx="5255">
                  <c:v>0.13568427019365284</c:v>
                </c:pt>
                <c:pt idx="5256">
                  <c:v>0.10127189118716269</c:v>
                </c:pt>
                <c:pt idx="5257">
                  <c:v>9.8800875476657016E-2</c:v>
                </c:pt>
                <c:pt idx="5258">
                  <c:v>7.5831221112568375E-2</c:v>
                </c:pt>
                <c:pt idx="5259">
                  <c:v>5.9673394898220933E-2</c:v>
                </c:pt>
                <c:pt idx="5260">
                  <c:v>3.4073732209720174E-2</c:v>
                </c:pt>
                <c:pt idx="5261">
                  <c:v>-2.7114053802195375E-2</c:v>
                </c:pt>
                <c:pt idx="5262">
                  <c:v>-0.14287920591550085</c:v>
                </c:pt>
                <c:pt idx="5263">
                  <c:v>-0.25724929192457224</c:v>
                </c:pt>
                <c:pt idx="5264">
                  <c:v>-0.33652960364742107</c:v>
                </c:pt>
                <c:pt idx="5265">
                  <c:v>-0.39411779374803202</c:v>
                </c:pt>
                <c:pt idx="5266">
                  <c:v>-0.38074814104273796</c:v>
                </c:pt>
                <c:pt idx="5267">
                  <c:v>-0.37213229302097961</c:v>
                </c:pt>
                <c:pt idx="5268">
                  <c:v>-0.35152774588457042</c:v>
                </c:pt>
                <c:pt idx="5269">
                  <c:v>-0.3204989703796865</c:v>
                </c:pt>
                <c:pt idx="5270">
                  <c:v>-0.24334378443967913</c:v>
                </c:pt>
                <c:pt idx="5271">
                  <c:v>-0.13328451612959133</c:v>
                </c:pt>
                <c:pt idx="5272">
                  <c:v>-6.3110785263928186E-3</c:v>
                </c:pt>
                <c:pt idx="5273">
                  <c:v>7.3942534214163566E-2</c:v>
                </c:pt>
                <c:pt idx="5274">
                  <c:v>9.6177593963013383E-2</c:v>
                </c:pt>
                <c:pt idx="5275">
                  <c:v>0.14401809027861306</c:v>
                </c:pt>
                <c:pt idx="5276">
                  <c:v>0.15476597252994392</c:v>
                </c:pt>
                <c:pt idx="5277">
                  <c:v>0.12588958372913206</c:v>
                </c:pt>
                <c:pt idx="5278">
                  <c:v>0.11356588067202546</c:v>
                </c:pt>
                <c:pt idx="5279">
                  <c:v>0.11538366006154416</c:v>
                </c:pt>
                <c:pt idx="5280">
                  <c:v>7.5723913747434368E-2</c:v>
                </c:pt>
                <c:pt idx="5281">
                  <c:v>8.6797284434642588E-2</c:v>
                </c:pt>
                <c:pt idx="5282">
                  <c:v>8.0351411572340353E-2</c:v>
                </c:pt>
                <c:pt idx="5283">
                  <c:v>5.5559136179996325E-2</c:v>
                </c:pt>
                <c:pt idx="5284">
                  <c:v>2.2976476597052497E-2</c:v>
                </c:pt>
                <c:pt idx="5285">
                  <c:v>-5.5485205701737692E-2</c:v>
                </c:pt>
                <c:pt idx="5286">
                  <c:v>-0.11643596720185492</c:v>
                </c:pt>
                <c:pt idx="5287">
                  <c:v>-0.23269907719819566</c:v>
                </c:pt>
                <c:pt idx="5288">
                  <c:v>-0.27749894998889713</c:v>
                </c:pt>
                <c:pt idx="5289">
                  <c:v>-0.30792418238433411</c:v>
                </c:pt>
                <c:pt idx="5290">
                  <c:v>-0.33666988665796393</c:v>
                </c:pt>
                <c:pt idx="5291">
                  <c:v>-0.31777571745023947</c:v>
                </c:pt>
                <c:pt idx="5292">
                  <c:v>-0.3140481227111056</c:v>
                </c:pt>
                <c:pt idx="5293">
                  <c:v>-0.26453116870336918</c:v>
                </c:pt>
                <c:pt idx="5294">
                  <c:v>-0.18480490175891648</c:v>
                </c:pt>
                <c:pt idx="5295">
                  <c:v>-0.10598689367513447</c:v>
                </c:pt>
                <c:pt idx="5296">
                  <c:v>1.5443168279389647E-2</c:v>
                </c:pt>
                <c:pt idx="5297">
                  <c:v>9.5368617216690571E-2</c:v>
                </c:pt>
                <c:pt idx="5298">
                  <c:v>0.12539849796474556</c:v>
                </c:pt>
                <c:pt idx="5299">
                  <c:v>0.15094523535135843</c:v>
                </c:pt>
                <c:pt idx="5300">
                  <c:v>0.15835830802704592</c:v>
                </c:pt>
                <c:pt idx="5301">
                  <c:v>0.12839600888411898</c:v>
                </c:pt>
                <c:pt idx="5302">
                  <c:v>0.1201456225990383</c:v>
                </c:pt>
                <c:pt idx="5303">
                  <c:v>0.13469010320857353</c:v>
                </c:pt>
                <c:pt idx="5304">
                  <c:v>0.10549151454850733</c:v>
                </c:pt>
                <c:pt idx="5305">
                  <c:v>9.3893415178414014E-2</c:v>
                </c:pt>
                <c:pt idx="5306">
                  <c:v>9.1579001499301718E-2</c:v>
                </c:pt>
                <c:pt idx="5307">
                  <c:v>8.1649521358331256E-2</c:v>
                </c:pt>
                <c:pt idx="5308">
                  <c:v>2.3790597709428169E-2</c:v>
                </c:pt>
                <c:pt idx="5309">
                  <c:v>-8.8349524956700218E-2</c:v>
                </c:pt>
                <c:pt idx="5310">
                  <c:v>-0.18800835422693007</c:v>
                </c:pt>
                <c:pt idx="5311">
                  <c:v>-0.31479052834355398</c:v>
                </c:pt>
                <c:pt idx="5312">
                  <c:v>-0.35585794140135429</c:v>
                </c:pt>
                <c:pt idx="5313">
                  <c:v>-0.36661835352701699</c:v>
                </c:pt>
                <c:pt idx="5314">
                  <c:v>-0.37392323735850458</c:v>
                </c:pt>
                <c:pt idx="5315">
                  <c:v>-0.40042503816133407</c:v>
                </c:pt>
                <c:pt idx="5316">
                  <c:v>-0.37307307754369651</c:v>
                </c:pt>
                <c:pt idx="5317">
                  <c:v>-0.32155687648471842</c:v>
                </c:pt>
                <c:pt idx="5318">
                  <c:v>-0.22031855192330208</c:v>
                </c:pt>
                <c:pt idx="5319">
                  <c:v>-0.1351034812187496</c:v>
                </c:pt>
                <c:pt idx="5320">
                  <c:v>-2.032382290361541E-2</c:v>
                </c:pt>
                <c:pt idx="5321">
                  <c:v>8.2027883436172483E-2</c:v>
                </c:pt>
                <c:pt idx="5322">
                  <c:v>9.3270227729726471E-2</c:v>
                </c:pt>
                <c:pt idx="5323">
                  <c:v>0.1372202177573075</c:v>
                </c:pt>
                <c:pt idx="5324">
                  <c:v>0.15056681073519423</c:v>
                </c:pt>
                <c:pt idx="5325">
                  <c:v>0.13123396898029974</c:v>
                </c:pt>
                <c:pt idx="5326">
                  <c:v>0.12835940260174411</c:v>
                </c:pt>
                <c:pt idx="5327">
                  <c:v>0.1161181987514867</c:v>
                </c:pt>
                <c:pt idx="5328">
                  <c:v>9.9213354502772952E-2</c:v>
                </c:pt>
                <c:pt idx="5329">
                  <c:v>9.6906526076350391E-2</c:v>
                </c:pt>
                <c:pt idx="5330">
                  <c:v>8.8313360472001112E-2</c:v>
                </c:pt>
                <c:pt idx="5331">
                  <c:v>5.9821323909765092E-2</c:v>
                </c:pt>
                <c:pt idx="5332">
                  <c:v>2.5439915001180344E-2</c:v>
                </c:pt>
                <c:pt idx="5333">
                  <c:v>-7.8103426683969093E-2</c:v>
                </c:pt>
                <c:pt idx="5334">
                  <c:v>-0.16512104129371993</c:v>
                </c:pt>
                <c:pt idx="5335">
                  <c:v>-0.25095055879326483</c:v>
                </c:pt>
                <c:pt idx="5336">
                  <c:v>-0.30885655307128396</c:v>
                </c:pt>
                <c:pt idx="5337">
                  <c:v>-0.30711494001834094</c:v>
                </c:pt>
                <c:pt idx="5338">
                  <c:v>-0.30746033665144118</c:v>
                </c:pt>
                <c:pt idx="5339">
                  <c:v>-0.28621147527162738</c:v>
                </c:pt>
                <c:pt idx="5340">
                  <c:v>-0.2391943580839829</c:v>
                </c:pt>
                <c:pt idx="5341">
                  <c:v>-0.22879709810314439</c:v>
                </c:pt>
                <c:pt idx="5342">
                  <c:v>-0.15810806649393508</c:v>
                </c:pt>
                <c:pt idx="5343">
                  <c:v>-8.1089196818964746E-2</c:v>
                </c:pt>
                <c:pt idx="5344">
                  <c:v>-1.2586503260812855E-3</c:v>
                </c:pt>
                <c:pt idx="5345">
                  <c:v>8.59341210655859E-2</c:v>
                </c:pt>
                <c:pt idx="5346">
                  <c:v>0.12203474167882407</c:v>
                </c:pt>
                <c:pt idx="5347">
                  <c:v>0.15991140850747942</c:v>
                </c:pt>
                <c:pt idx="5348">
                  <c:v>0.166399826895442</c:v>
                </c:pt>
                <c:pt idx="5349">
                  <c:v>0.17675088660362526</c:v>
                </c:pt>
                <c:pt idx="5350">
                  <c:v>0.15978341788501035</c:v>
                </c:pt>
                <c:pt idx="5351">
                  <c:v>0.11296703506031719</c:v>
                </c:pt>
                <c:pt idx="5352">
                  <c:v>0.10311421037957523</c:v>
                </c:pt>
                <c:pt idx="5353">
                  <c:v>8.6106123065575774E-2</c:v>
                </c:pt>
                <c:pt idx="5354">
                  <c:v>7.3019106412478732E-2</c:v>
                </c:pt>
                <c:pt idx="5355">
                  <c:v>5.4835471820593021E-2</c:v>
                </c:pt>
                <c:pt idx="5356">
                  <c:v>3.6774654945047489E-2</c:v>
                </c:pt>
                <c:pt idx="5357">
                  <c:v>-1.2717487783534685E-2</c:v>
                </c:pt>
                <c:pt idx="5358">
                  <c:v>-8.4781508619179879E-2</c:v>
                </c:pt>
                <c:pt idx="5359">
                  <c:v>-0.17281042883387901</c:v>
                </c:pt>
                <c:pt idx="5360">
                  <c:v>-0.21996329501074657</c:v>
                </c:pt>
                <c:pt idx="5361">
                  <c:v>-0.27585624792444768</c:v>
                </c:pt>
                <c:pt idx="5362">
                  <c:v>-0.29836424972687769</c:v>
                </c:pt>
                <c:pt idx="5363">
                  <c:v>-0.32606274667988461</c:v>
                </c:pt>
                <c:pt idx="5364">
                  <c:v>-0.28933950425190458</c:v>
                </c:pt>
                <c:pt idx="5365">
                  <c:v>-0.27831636142950672</c:v>
                </c:pt>
                <c:pt idx="5366">
                  <c:v>-0.20542966759627682</c:v>
                </c:pt>
                <c:pt idx="5367">
                  <c:v>-0.12556329913268746</c:v>
                </c:pt>
                <c:pt idx="5368">
                  <c:v>-1.5543745155798695E-2</c:v>
                </c:pt>
                <c:pt idx="5369">
                  <c:v>7.3165920543487334E-2</c:v>
                </c:pt>
                <c:pt idx="5370">
                  <c:v>0.12825452368963822</c:v>
                </c:pt>
                <c:pt idx="5371">
                  <c:v>0.12118000230060544</c:v>
                </c:pt>
                <c:pt idx="5372">
                  <c:v>0.16364178641644556</c:v>
                </c:pt>
                <c:pt idx="5373">
                  <c:v>0.14791843489427803</c:v>
                </c:pt>
                <c:pt idx="5374">
                  <c:v>0.10867205669522871</c:v>
                </c:pt>
                <c:pt idx="5375">
                  <c:v>0.10715316151396773</c:v>
                </c:pt>
                <c:pt idx="5376">
                  <c:v>6.8776310345740818E-2</c:v>
                </c:pt>
                <c:pt idx="5377">
                  <c:v>9.0269820714252297E-2</c:v>
                </c:pt>
                <c:pt idx="5378">
                  <c:v>7.5119566823282302E-2</c:v>
                </c:pt>
                <c:pt idx="5379">
                  <c:v>5.7447465914201717E-2</c:v>
                </c:pt>
                <c:pt idx="5380">
                  <c:v>1.8104325933169033E-2</c:v>
                </c:pt>
                <c:pt idx="5381">
                  <c:v>-5.9585830382203372E-2</c:v>
                </c:pt>
                <c:pt idx="5382">
                  <c:v>-0.11971696885270813</c:v>
                </c:pt>
                <c:pt idx="5383">
                  <c:v>-0.15656443094033512</c:v>
                </c:pt>
                <c:pt idx="5384">
                  <c:v>-0.24275290826989887</c:v>
                </c:pt>
                <c:pt idx="5385">
                  <c:v>-0.30031141983428628</c:v>
                </c:pt>
                <c:pt idx="5386">
                  <c:v>-0.31414407534640737</c:v>
                </c:pt>
                <c:pt idx="5387">
                  <c:v>-0.31914147457621289</c:v>
                </c:pt>
                <c:pt idx="5388">
                  <c:v>-0.30537506213912474</c:v>
                </c:pt>
                <c:pt idx="5389">
                  <c:v>-0.25065782353246541</c:v>
                </c:pt>
                <c:pt idx="5390">
                  <c:v>-0.22320777642553305</c:v>
                </c:pt>
                <c:pt idx="5391">
                  <c:v>-0.12856167885495012</c:v>
                </c:pt>
                <c:pt idx="5392">
                  <c:v>-2.4476335625589759E-2</c:v>
                </c:pt>
                <c:pt idx="5393">
                  <c:v>6.4528583107702847E-2</c:v>
                </c:pt>
                <c:pt idx="5394">
                  <c:v>0.11528187854145636</c:v>
                </c:pt>
                <c:pt idx="5395">
                  <c:v>0.11803005190369603</c:v>
                </c:pt>
                <c:pt idx="5396">
                  <c:v>0.13889621592323173</c:v>
                </c:pt>
                <c:pt idx="5397">
                  <c:v>0.14952284040769825</c:v>
                </c:pt>
                <c:pt idx="5398">
                  <c:v>0.12498429340606307</c:v>
                </c:pt>
                <c:pt idx="5399">
                  <c:v>9.4764387786478652E-2</c:v>
                </c:pt>
                <c:pt idx="5400">
                  <c:v>9.5919229794391117E-2</c:v>
                </c:pt>
                <c:pt idx="5401">
                  <c:v>7.2566960389275043E-2</c:v>
                </c:pt>
                <c:pt idx="5402">
                  <c:v>8.1095505893896927E-2</c:v>
                </c:pt>
                <c:pt idx="5403">
                  <c:v>5.1319603334722567E-2</c:v>
                </c:pt>
                <c:pt idx="5404">
                  <c:v>3.2796391441674941E-2</c:v>
                </c:pt>
                <c:pt idx="5405">
                  <c:v>-5.6244744415273752E-2</c:v>
                </c:pt>
                <c:pt idx="5406">
                  <c:v>-0.10154532855033283</c:v>
                </c:pt>
                <c:pt idx="5407">
                  <c:v>-0.20512817335620925</c:v>
                </c:pt>
                <c:pt idx="5408">
                  <c:v>-0.28565934456150555</c:v>
                </c:pt>
                <c:pt idx="5409">
                  <c:v>-0.30969982465320922</c:v>
                </c:pt>
                <c:pt idx="5410">
                  <c:v>-0.33595463606640924</c:v>
                </c:pt>
                <c:pt idx="5411">
                  <c:v>-0.30388341731907875</c:v>
                </c:pt>
                <c:pt idx="5412">
                  <c:v>-0.29762560275262401</c:v>
                </c:pt>
                <c:pt idx="5413">
                  <c:v>-0.23567373795660734</c:v>
                </c:pt>
                <c:pt idx="5414">
                  <c:v>-0.17355482699411254</c:v>
                </c:pt>
                <c:pt idx="5415">
                  <c:v>-0.10247139395425874</c:v>
                </c:pt>
                <c:pt idx="5416">
                  <c:v>-6.104468600870501E-3</c:v>
                </c:pt>
                <c:pt idx="5417">
                  <c:v>7.9794178617902362E-2</c:v>
                </c:pt>
                <c:pt idx="5418">
                  <c:v>0.11790842021132855</c:v>
                </c:pt>
                <c:pt idx="5419">
                  <c:v>0.12782711011196893</c:v>
                </c:pt>
                <c:pt idx="5420">
                  <c:v>0.15207525389601709</c:v>
                </c:pt>
                <c:pt idx="5421">
                  <c:v>0.14481932057788027</c:v>
                </c:pt>
                <c:pt idx="5422">
                  <c:v>0.141856594142453</c:v>
                </c:pt>
                <c:pt idx="5423">
                  <c:v>0.10394509888791845</c:v>
                </c:pt>
                <c:pt idx="5424">
                  <c:v>8.7672371001399352E-2</c:v>
                </c:pt>
                <c:pt idx="5425">
                  <c:v>6.9699310088466415E-2</c:v>
                </c:pt>
                <c:pt idx="5426">
                  <c:v>6.2005878552425411E-2</c:v>
                </c:pt>
                <c:pt idx="5427">
                  <c:v>4.6943936320170555E-2</c:v>
                </c:pt>
                <c:pt idx="5428">
                  <c:v>3.192612297798391E-2</c:v>
                </c:pt>
                <c:pt idx="5429">
                  <c:v>-3.1922320770345791E-2</c:v>
                </c:pt>
                <c:pt idx="5430">
                  <c:v>-0.15579372384817636</c:v>
                </c:pt>
                <c:pt idx="5431">
                  <c:v>-0.24426324072263228</c:v>
                </c:pt>
                <c:pt idx="5432">
                  <c:v>-0.33001231880604376</c:v>
                </c:pt>
                <c:pt idx="5433">
                  <c:v>-0.40425303291690479</c:v>
                </c:pt>
                <c:pt idx="5434">
                  <c:v>-0.41063863094128306</c:v>
                </c:pt>
                <c:pt idx="5435">
                  <c:v>-0.40457025099409188</c:v>
                </c:pt>
                <c:pt idx="5436">
                  <c:v>-0.3908488355590185</c:v>
                </c:pt>
                <c:pt idx="5437">
                  <c:v>-0.35711130126014345</c:v>
                </c:pt>
                <c:pt idx="5438">
                  <c:v>-0.26282170286509815</c:v>
                </c:pt>
                <c:pt idx="5439">
                  <c:v>-0.16204558903080496</c:v>
                </c:pt>
                <c:pt idx="5440">
                  <c:v>-3.3324206257786149E-2</c:v>
                </c:pt>
                <c:pt idx="5441">
                  <c:v>7.1462682268077504E-2</c:v>
                </c:pt>
                <c:pt idx="5442">
                  <c:v>0.1092692778155905</c:v>
                </c:pt>
                <c:pt idx="5443">
                  <c:v>0.11152216680078565</c:v>
                </c:pt>
                <c:pt idx="5444">
                  <c:v>0.14325734334888796</c:v>
                </c:pt>
                <c:pt idx="5445">
                  <c:v>0.11921780279677653</c:v>
                </c:pt>
                <c:pt idx="5446">
                  <c:v>0.10719090630204983</c:v>
                </c:pt>
                <c:pt idx="5447">
                  <c:v>9.1209395975286628E-2</c:v>
                </c:pt>
                <c:pt idx="5448">
                  <c:v>7.5151900010414649E-2</c:v>
                </c:pt>
                <c:pt idx="5449">
                  <c:v>7.0498848649410195E-2</c:v>
                </c:pt>
                <c:pt idx="5450">
                  <c:v>6.1174036908476073E-2</c:v>
                </c:pt>
                <c:pt idx="5451">
                  <c:v>5.59348860667747E-2</c:v>
                </c:pt>
                <c:pt idx="5452">
                  <c:v>1.6365167936344828E-3</c:v>
                </c:pt>
                <c:pt idx="5453">
                  <c:v>-8.0869554572584018E-2</c:v>
                </c:pt>
                <c:pt idx="5454">
                  <c:v>-0.20492761273866042</c:v>
                </c:pt>
                <c:pt idx="5455">
                  <c:v>-0.2844429425498658</c:v>
                </c:pt>
                <c:pt idx="5456">
                  <c:v>-0.36795877010977013</c:v>
                </c:pt>
                <c:pt idx="5457">
                  <c:v>-0.40949570280878178</c:v>
                </c:pt>
                <c:pt idx="5458">
                  <c:v>-0.42466125831478091</c:v>
                </c:pt>
                <c:pt idx="5459">
                  <c:v>-0.40100011521282725</c:v>
                </c:pt>
                <c:pt idx="5460">
                  <c:v>-0.39534134531528708</c:v>
                </c:pt>
                <c:pt idx="5461">
                  <c:v>-0.3364719629816848</c:v>
                </c:pt>
                <c:pt idx="5462">
                  <c:v>-0.25727585122191282</c:v>
                </c:pt>
                <c:pt idx="5463">
                  <c:v>-0.13721566446575184</c:v>
                </c:pt>
                <c:pt idx="5464">
                  <c:v>-2.4401957034442007E-2</c:v>
                </c:pt>
                <c:pt idx="5465">
                  <c:v>8.5870226985607492E-2</c:v>
                </c:pt>
                <c:pt idx="5466">
                  <c:v>0.11999357319138647</c:v>
                </c:pt>
                <c:pt idx="5467">
                  <c:v>0.11547406185738474</c:v>
                </c:pt>
                <c:pt idx="5468">
                  <c:v>0.1163547497466023</c:v>
                </c:pt>
                <c:pt idx="5469">
                  <c:v>0.10621843227269985</c:v>
                </c:pt>
                <c:pt idx="5470">
                  <c:v>9.4731681219185862E-2</c:v>
                </c:pt>
                <c:pt idx="5471">
                  <c:v>9.2360588336487373E-2</c:v>
                </c:pt>
                <c:pt idx="5472">
                  <c:v>7.7699864987927178E-2</c:v>
                </c:pt>
                <c:pt idx="5473">
                  <c:v>6.0075785687832943E-2</c:v>
                </c:pt>
                <c:pt idx="5474">
                  <c:v>6.7218730196850554E-2</c:v>
                </c:pt>
                <c:pt idx="5475">
                  <c:v>3.7047400290571006E-2</c:v>
                </c:pt>
                <c:pt idx="5476">
                  <c:v>-1.410761766270997E-2</c:v>
                </c:pt>
                <c:pt idx="5477">
                  <c:v>-9.6666969291665975E-2</c:v>
                </c:pt>
                <c:pt idx="5478">
                  <c:v>-0.18525947561588837</c:v>
                </c:pt>
                <c:pt idx="5479">
                  <c:v>-0.28028145596185722</c:v>
                </c:pt>
                <c:pt idx="5480">
                  <c:v>-0.33842134911799843</c:v>
                </c:pt>
                <c:pt idx="5481">
                  <c:v>-0.38735817529048411</c:v>
                </c:pt>
                <c:pt idx="5482">
                  <c:v>-0.38375844334887049</c:v>
                </c:pt>
                <c:pt idx="5483">
                  <c:v>-0.36941431560781224</c:v>
                </c:pt>
                <c:pt idx="5484">
                  <c:v>-0.34397638993423896</c:v>
                </c:pt>
                <c:pt idx="5485">
                  <c:v>-0.28696833470246635</c:v>
                </c:pt>
                <c:pt idx="5486">
                  <c:v>-0.2077513723886581</c:v>
                </c:pt>
                <c:pt idx="5487">
                  <c:v>-9.9803079610467513E-2</c:v>
                </c:pt>
                <c:pt idx="5488">
                  <c:v>-1.2490217107474694E-2</c:v>
                </c:pt>
                <c:pt idx="5489">
                  <c:v>7.295149753421229E-2</c:v>
                </c:pt>
                <c:pt idx="5490">
                  <c:v>9.4152376592813877E-2</c:v>
                </c:pt>
                <c:pt idx="5491">
                  <c:v>0.10123948523413</c:v>
                </c:pt>
                <c:pt idx="5492">
                  <c:v>0.10711254885884981</c:v>
                </c:pt>
                <c:pt idx="5493">
                  <c:v>0.11760665287841079</c:v>
                </c:pt>
                <c:pt idx="5494">
                  <c:v>0.12276800284999539</c:v>
                </c:pt>
                <c:pt idx="5495">
                  <c:v>9.6718245512137646E-2</c:v>
                </c:pt>
                <c:pt idx="5496">
                  <c:v>9.8616856525919644E-2</c:v>
                </c:pt>
                <c:pt idx="5497">
                  <c:v>6.0104997970596701E-2</c:v>
                </c:pt>
                <c:pt idx="5498">
                  <c:v>5.788420317949846E-2</c:v>
                </c:pt>
                <c:pt idx="5499">
                  <c:v>2.9147898576355444E-2</c:v>
                </c:pt>
                <c:pt idx="5500">
                  <c:v>5.2898972430755762E-3</c:v>
                </c:pt>
                <c:pt idx="5501">
                  <c:v>-8.6488504687800769E-2</c:v>
                </c:pt>
                <c:pt idx="5502">
                  <c:v>-0.18326556438295269</c:v>
                </c:pt>
                <c:pt idx="5503">
                  <c:v>-0.26142829221974667</c:v>
                </c:pt>
                <c:pt idx="5504">
                  <c:v>-0.31620523737849998</c:v>
                </c:pt>
                <c:pt idx="5505">
                  <c:v>-0.35664268134612237</c:v>
                </c:pt>
                <c:pt idx="5506">
                  <c:v>-0.37252025963137453</c:v>
                </c:pt>
                <c:pt idx="5507">
                  <c:v>-0.36112756002744495</c:v>
                </c:pt>
                <c:pt idx="5508">
                  <c:v>-0.30034910833388956</c:v>
                </c:pt>
                <c:pt idx="5509">
                  <c:v>-0.25474071735618858</c:v>
                </c:pt>
                <c:pt idx="5510">
                  <c:v>-0.17716885907347862</c:v>
                </c:pt>
                <c:pt idx="5511">
                  <c:v>-9.783358468644876E-2</c:v>
                </c:pt>
                <c:pt idx="5512">
                  <c:v>-9.632877344387487E-3</c:v>
                </c:pt>
                <c:pt idx="5513">
                  <c:v>7.4911951474452718E-2</c:v>
                </c:pt>
                <c:pt idx="5514">
                  <c:v>9.7579815034740489E-2</c:v>
                </c:pt>
                <c:pt idx="5515">
                  <c:v>0.10023391641651404</c:v>
                </c:pt>
                <c:pt idx="5516">
                  <c:v>0.1406033127764961</c:v>
                </c:pt>
                <c:pt idx="5517">
                  <c:v>0.13516351398478094</c:v>
                </c:pt>
                <c:pt idx="5518">
                  <c:v>0.13594005725310257</c:v>
                </c:pt>
                <c:pt idx="5519">
                  <c:v>0.10517275249291499</c:v>
                </c:pt>
                <c:pt idx="5520">
                  <c:v>0.10537664220027168</c:v>
                </c:pt>
                <c:pt idx="5521">
                  <c:v>6.6455818816345325E-2</c:v>
                </c:pt>
                <c:pt idx="5522">
                  <c:v>6.6915081847290947E-2</c:v>
                </c:pt>
                <c:pt idx="5523">
                  <c:v>2.7162445265854183E-2</c:v>
                </c:pt>
                <c:pt idx="5524">
                  <c:v>1.4607699222796396E-3</c:v>
                </c:pt>
                <c:pt idx="5525">
                  <c:v>-6.4823322292376681E-2</c:v>
                </c:pt>
                <c:pt idx="5526">
                  <c:v>-0.15003288444726703</c:v>
                </c:pt>
                <c:pt idx="5527">
                  <c:v>-0.23715608032397922</c:v>
                </c:pt>
                <c:pt idx="5528">
                  <c:v>-0.29726142595102972</c:v>
                </c:pt>
                <c:pt idx="5529">
                  <c:v>-0.32849847155013606</c:v>
                </c:pt>
                <c:pt idx="5530">
                  <c:v>-0.32723109370144715</c:v>
                </c:pt>
                <c:pt idx="5531">
                  <c:v>-0.32105867730517218</c:v>
                </c:pt>
                <c:pt idx="5532">
                  <c:v>-0.30431416657446464</c:v>
                </c:pt>
                <c:pt idx="5533">
                  <c:v>-0.26293455200484578</c:v>
                </c:pt>
                <c:pt idx="5534">
                  <c:v>-0.20001542400261896</c:v>
                </c:pt>
                <c:pt idx="5535">
                  <c:v>-0.11799586865882039</c:v>
                </c:pt>
                <c:pt idx="5536">
                  <c:v>-2.3164220766593666E-2</c:v>
                </c:pt>
                <c:pt idx="5537">
                  <c:v>7.9175372762373922E-2</c:v>
                </c:pt>
                <c:pt idx="5538">
                  <c:v>0.10549365764829954</c:v>
                </c:pt>
                <c:pt idx="5539">
                  <c:v>0.13476795513241302</c:v>
                </c:pt>
                <c:pt idx="5540">
                  <c:v>0.12917655694065003</c:v>
                </c:pt>
                <c:pt idx="5541">
                  <c:v>0.12109121584753826</c:v>
                </c:pt>
                <c:pt idx="5542">
                  <c:v>0.12407125443514044</c:v>
                </c:pt>
                <c:pt idx="5543">
                  <c:v>0.11822447876556107</c:v>
                </c:pt>
                <c:pt idx="5544">
                  <c:v>8.6442482605558771E-2</c:v>
                </c:pt>
                <c:pt idx="5545">
                  <c:v>6.5281110905851605E-2</c:v>
                </c:pt>
                <c:pt idx="5546">
                  <c:v>6.7295229936491521E-2</c:v>
                </c:pt>
                <c:pt idx="5547">
                  <c:v>5.4188335418755576E-2</c:v>
                </c:pt>
                <c:pt idx="5548">
                  <c:v>1.1860273047745415E-2</c:v>
                </c:pt>
                <c:pt idx="5549">
                  <c:v>-5.811762294136992E-2</c:v>
                </c:pt>
                <c:pt idx="5550">
                  <c:v>-0.13607199251861399</c:v>
                </c:pt>
                <c:pt idx="5551">
                  <c:v>-0.21473816452387165</c:v>
                </c:pt>
                <c:pt idx="5552">
                  <c:v>-0.2788498378108229</c:v>
                </c:pt>
                <c:pt idx="5553">
                  <c:v>-0.31645290343203186</c:v>
                </c:pt>
                <c:pt idx="5554">
                  <c:v>-0.35682297192225165</c:v>
                </c:pt>
                <c:pt idx="5555">
                  <c:v>-0.38000185810597942</c:v>
                </c:pt>
                <c:pt idx="5556">
                  <c:v>-0.36346422039920012</c:v>
                </c:pt>
                <c:pt idx="5557">
                  <c:v>-0.30684125535211604</c:v>
                </c:pt>
                <c:pt idx="5558">
                  <c:v>-0.2450830737637425</c:v>
                </c:pt>
                <c:pt idx="5559">
                  <c:v>-0.15491392424337103</c:v>
                </c:pt>
                <c:pt idx="5560">
                  <c:v>-1.9494870303093229E-2</c:v>
                </c:pt>
                <c:pt idx="5561">
                  <c:v>6.3311570873238632E-2</c:v>
                </c:pt>
                <c:pt idx="5562">
                  <c:v>8.2392719704949199E-2</c:v>
                </c:pt>
                <c:pt idx="5563">
                  <c:v>0.13110377417258171</c:v>
                </c:pt>
                <c:pt idx="5564">
                  <c:v>0.10559156160032776</c:v>
                </c:pt>
                <c:pt idx="5565">
                  <c:v>0.12830612380358664</c:v>
                </c:pt>
                <c:pt idx="5566">
                  <c:v>0.12872153522635038</c:v>
                </c:pt>
                <c:pt idx="5567">
                  <c:v>9.7021904555361554E-2</c:v>
                </c:pt>
                <c:pt idx="5568">
                  <c:v>9.0139188602976136E-2</c:v>
                </c:pt>
                <c:pt idx="5569">
                  <c:v>7.071716607081828E-2</c:v>
                </c:pt>
                <c:pt idx="5570">
                  <c:v>6.8171921091747342E-2</c:v>
                </c:pt>
                <c:pt idx="5571">
                  <c:v>4.1350129484952695E-2</c:v>
                </c:pt>
                <c:pt idx="5572">
                  <c:v>6.1960892106611961E-3</c:v>
                </c:pt>
                <c:pt idx="5573">
                  <c:v>-5.6546852832556893E-2</c:v>
                </c:pt>
                <c:pt idx="5574">
                  <c:v>-0.17379582480411576</c:v>
                </c:pt>
                <c:pt idx="5575">
                  <c:v>-0.24469883616833174</c:v>
                </c:pt>
                <c:pt idx="5576">
                  <c:v>-0.31408470083887918</c:v>
                </c:pt>
                <c:pt idx="5577">
                  <c:v>-0.36311492287297154</c:v>
                </c:pt>
                <c:pt idx="5578">
                  <c:v>-0.35170101227349881</c:v>
                </c:pt>
                <c:pt idx="5579">
                  <c:v>-0.32362667785999077</c:v>
                </c:pt>
                <c:pt idx="5580">
                  <c:v>-0.33282521923590219</c:v>
                </c:pt>
                <c:pt idx="5581">
                  <c:v>-0.29097093430803794</c:v>
                </c:pt>
                <c:pt idx="5582">
                  <c:v>-0.19498414970478692</c:v>
                </c:pt>
                <c:pt idx="5583">
                  <c:v>-0.12246515108583828</c:v>
                </c:pt>
                <c:pt idx="5584">
                  <c:v>-3.8544620762085229E-3</c:v>
                </c:pt>
                <c:pt idx="5585">
                  <c:v>8.9702338326310388E-2</c:v>
                </c:pt>
                <c:pt idx="5586">
                  <c:v>8.9919480937972238E-2</c:v>
                </c:pt>
                <c:pt idx="5587">
                  <c:v>0.13618377990717417</c:v>
                </c:pt>
                <c:pt idx="5588">
                  <c:v>0.1174556840821105</c:v>
                </c:pt>
                <c:pt idx="5589">
                  <c:v>0.12859587087219554</c:v>
                </c:pt>
                <c:pt idx="5590">
                  <c:v>0.11337685043098378</c:v>
                </c:pt>
                <c:pt idx="5591">
                  <c:v>0.11251369999844528</c:v>
                </c:pt>
                <c:pt idx="5592">
                  <c:v>8.6621709419478693E-2</c:v>
                </c:pt>
                <c:pt idx="5593">
                  <c:v>6.8501777132868577E-2</c:v>
                </c:pt>
                <c:pt idx="5594">
                  <c:v>5.3521285269736131E-2</c:v>
                </c:pt>
                <c:pt idx="5595">
                  <c:v>3.56401652506418E-2</c:v>
                </c:pt>
                <c:pt idx="5596">
                  <c:v>7.4595252095444762E-3</c:v>
                </c:pt>
                <c:pt idx="5597">
                  <c:v>-7.5762921433778788E-2</c:v>
                </c:pt>
                <c:pt idx="5598">
                  <c:v>-0.15884486719443894</c:v>
                </c:pt>
                <c:pt idx="5599">
                  <c:v>-0.22931788106379489</c:v>
                </c:pt>
                <c:pt idx="5600">
                  <c:v>-0.30003642715122097</c:v>
                </c:pt>
                <c:pt idx="5601">
                  <c:v>-0.33042964116992052</c:v>
                </c:pt>
                <c:pt idx="5602">
                  <c:v>-0.34382196043950397</c:v>
                </c:pt>
                <c:pt idx="5603">
                  <c:v>-0.30904452781588471</c:v>
                </c:pt>
                <c:pt idx="5604">
                  <c:v>-0.29369851614542775</c:v>
                </c:pt>
                <c:pt idx="5605">
                  <c:v>-0.23857942715918126</c:v>
                </c:pt>
                <c:pt idx="5606">
                  <c:v>-0.16281251073704453</c:v>
                </c:pt>
                <c:pt idx="5607">
                  <c:v>-9.3994483452385424E-2</c:v>
                </c:pt>
                <c:pt idx="5608">
                  <c:v>-7.7672366693690527E-3</c:v>
                </c:pt>
                <c:pt idx="5609">
                  <c:v>7.7359170237944197E-2</c:v>
                </c:pt>
                <c:pt idx="5610">
                  <c:v>0.10534589201175057</c:v>
                </c:pt>
                <c:pt idx="5611">
                  <c:v>0.10390313580087895</c:v>
                </c:pt>
                <c:pt idx="5612">
                  <c:v>8.3629284585334432E-2</c:v>
                </c:pt>
                <c:pt idx="5613">
                  <c:v>8.9741192181407622E-2</c:v>
                </c:pt>
                <c:pt idx="5614">
                  <c:v>0.10651077075113272</c:v>
                </c:pt>
                <c:pt idx="5615">
                  <c:v>0.11355195084200891</c:v>
                </c:pt>
                <c:pt idx="5616">
                  <c:v>8.9370710153637206E-2</c:v>
                </c:pt>
                <c:pt idx="5617">
                  <c:v>8.6383264402866727E-2</c:v>
                </c:pt>
                <c:pt idx="5618">
                  <c:v>7.3596918463361832E-2</c:v>
                </c:pt>
                <c:pt idx="5619">
                  <c:v>5.2190996115027352E-2</c:v>
                </c:pt>
                <c:pt idx="5620">
                  <c:v>2.4962912385911463E-3</c:v>
                </c:pt>
                <c:pt idx="5621">
                  <c:v>-8.2408498502211658E-2</c:v>
                </c:pt>
                <c:pt idx="5622">
                  <c:v>-0.21125337235697741</c:v>
                </c:pt>
                <c:pt idx="5623">
                  <c:v>-0.28938928238585204</c:v>
                </c:pt>
                <c:pt idx="5624">
                  <c:v>-0.33056326045841999</c:v>
                </c:pt>
                <c:pt idx="5625">
                  <c:v>-0.3481286427800625</c:v>
                </c:pt>
                <c:pt idx="5626">
                  <c:v>-0.33155534873767023</c:v>
                </c:pt>
                <c:pt idx="5627">
                  <c:v>-0.31558661638107843</c:v>
                </c:pt>
                <c:pt idx="5628">
                  <c:v>-0.29493722984173404</c:v>
                </c:pt>
                <c:pt idx="5629">
                  <c:v>-0.27863086287989841</c:v>
                </c:pt>
                <c:pt idx="5630">
                  <c:v>-0.21133089391043119</c:v>
                </c:pt>
                <c:pt idx="5631">
                  <c:v>-0.12027661913579414</c:v>
                </c:pt>
                <c:pt idx="5632">
                  <c:v>-1.540981506280991E-3</c:v>
                </c:pt>
                <c:pt idx="5633">
                  <c:v>6.8835330110958493E-2</c:v>
                </c:pt>
                <c:pt idx="5634">
                  <c:v>9.2681625467156248E-2</c:v>
                </c:pt>
                <c:pt idx="5635">
                  <c:v>0.10192323248384176</c:v>
                </c:pt>
                <c:pt idx="5636">
                  <c:v>8.6454706568874648E-2</c:v>
                </c:pt>
                <c:pt idx="5637">
                  <c:v>8.5665927834579145E-2</c:v>
                </c:pt>
                <c:pt idx="5638">
                  <c:v>0.11067997947007861</c:v>
                </c:pt>
                <c:pt idx="5639">
                  <c:v>0.10989871686124397</c:v>
                </c:pt>
                <c:pt idx="5640">
                  <c:v>8.0796996718254036E-2</c:v>
                </c:pt>
                <c:pt idx="5641">
                  <c:v>7.746801970483197E-2</c:v>
                </c:pt>
                <c:pt idx="5642">
                  <c:v>5.5688214696111335E-2</c:v>
                </c:pt>
                <c:pt idx="5643">
                  <c:v>3.6591474718618809E-2</c:v>
                </c:pt>
                <c:pt idx="5644">
                  <c:v>-1.0874347978381787E-2</c:v>
                </c:pt>
                <c:pt idx="5645">
                  <c:v>-9.4767411748817171E-2</c:v>
                </c:pt>
                <c:pt idx="5646">
                  <c:v>-0.17305490136705512</c:v>
                </c:pt>
                <c:pt idx="5647">
                  <c:v>-0.25149210048949339</c:v>
                </c:pt>
                <c:pt idx="5648">
                  <c:v>-0.30164473907660599</c:v>
                </c:pt>
                <c:pt idx="5649">
                  <c:v>-0.3271179410756006</c:v>
                </c:pt>
                <c:pt idx="5650">
                  <c:v>-0.29591245390371163</c:v>
                </c:pt>
                <c:pt idx="5651">
                  <c:v>-0.32431514409813406</c:v>
                </c:pt>
                <c:pt idx="5652">
                  <c:v>-0.27194645800776029</c:v>
                </c:pt>
                <c:pt idx="5653">
                  <c:v>-0.22282906929259366</c:v>
                </c:pt>
                <c:pt idx="5654">
                  <c:v>-0.14444508299631453</c:v>
                </c:pt>
                <c:pt idx="5655">
                  <c:v>-0.11267897710901531</c:v>
                </c:pt>
                <c:pt idx="5656">
                  <c:v>-1.9689652631001565E-2</c:v>
                </c:pt>
                <c:pt idx="5657">
                  <c:v>6.1347494173420218E-2</c:v>
                </c:pt>
                <c:pt idx="5658">
                  <c:v>7.9120550706058945E-2</c:v>
                </c:pt>
                <c:pt idx="5659">
                  <c:v>0.11664765442048315</c:v>
                </c:pt>
                <c:pt idx="5660">
                  <c:v>0.10796661099186824</c:v>
                </c:pt>
                <c:pt idx="5661">
                  <c:v>9.6333244679517774E-2</c:v>
                </c:pt>
                <c:pt idx="5662">
                  <c:v>0.12399239037131844</c:v>
                </c:pt>
                <c:pt idx="5663">
                  <c:v>0.10669815522007171</c:v>
                </c:pt>
                <c:pt idx="5664">
                  <c:v>9.1268716281274309E-2</c:v>
                </c:pt>
                <c:pt idx="5665">
                  <c:v>7.9637327036614719E-2</c:v>
                </c:pt>
                <c:pt idx="5666">
                  <c:v>5.7043809390493722E-2</c:v>
                </c:pt>
                <c:pt idx="5667">
                  <c:v>4.5427506152314306E-2</c:v>
                </c:pt>
                <c:pt idx="5668">
                  <c:v>-3.7552163938735163E-3</c:v>
                </c:pt>
                <c:pt idx="5669">
                  <c:v>-6.2265922293274947E-2</c:v>
                </c:pt>
                <c:pt idx="5670">
                  <c:v>-0.15424183230348734</c:v>
                </c:pt>
                <c:pt idx="5671">
                  <c:v>-0.23866700313113454</c:v>
                </c:pt>
                <c:pt idx="5672">
                  <c:v>-0.29537320447645243</c:v>
                </c:pt>
                <c:pt idx="5673">
                  <c:v>-0.30535835581719489</c:v>
                </c:pt>
                <c:pt idx="5674">
                  <c:v>-0.32260518949877121</c:v>
                </c:pt>
                <c:pt idx="5675">
                  <c:v>-0.31603506611348314</c:v>
                </c:pt>
                <c:pt idx="5676">
                  <c:v>-0.28666154175958719</c:v>
                </c:pt>
                <c:pt idx="5677">
                  <c:v>-0.24608739158509402</c:v>
                </c:pt>
                <c:pt idx="5678">
                  <c:v>-0.17882708871445319</c:v>
                </c:pt>
                <c:pt idx="5679">
                  <c:v>-6.9068070998361153E-2</c:v>
                </c:pt>
                <c:pt idx="5680">
                  <c:v>-7.7930596088069699E-3</c:v>
                </c:pt>
                <c:pt idx="5681">
                  <c:v>7.4208753196572427E-2</c:v>
                </c:pt>
                <c:pt idx="5682">
                  <c:v>9.2365612530837124E-2</c:v>
                </c:pt>
                <c:pt idx="5683">
                  <c:v>0.11714358289255597</c:v>
                </c:pt>
                <c:pt idx="5684">
                  <c:v>0.14372157608011632</c:v>
                </c:pt>
                <c:pt idx="5685">
                  <c:v>0.15097349218325243</c:v>
                </c:pt>
                <c:pt idx="5686">
                  <c:v>0.11309420171068955</c:v>
                </c:pt>
                <c:pt idx="5687">
                  <c:v>9.5043107289629933E-2</c:v>
                </c:pt>
                <c:pt idx="5688">
                  <c:v>8.5502586025472352E-2</c:v>
                </c:pt>
                <c:pt idx="5689">
                  <c:v>6.8580531987206358E-2</c:v>
                </c:pt>
                <c:pt idx="5690">
                  <c:v>6.087276851741507E-2</c:v>
                </c:pt>
                <c:pt idx="5691">
                  <c:v>4.8000830538089914E-2</c:v>
                </c:pt>
                <c:pt idx="5692">
                  <c:v>2.2780907682767526E-2</c:v>
                </c:pt>
                <c:pt idx="5693">
                  <c:v>-7.5441320128665473E-2</c:v>
                </c:pt>
                <c:pt idx="5694">
                  <c:v>-0.16735766833465865</c:v>
                </c:pt>
                <c:pt idx="5695">
                  <c:v>-0.2442848796580081</c:v>
                </c:pt>
                <c:pt idx="5696">
                  <c:v>-0.30749830019479568</c:v>
                </c:pt>
                <c:pt idx="5697">
                  <c:v>-0.35674990797732453</c:v>
                </c:pt>
                <c:pt idx="5698">
                  <c:v>-0.37680836208365787</c:v>
                </c:pt>
                <c:pt idx="5699">
                  <c:v>-0.35674437739683401</c:v>
                </c:pt>
                <c:pt idx="5700">
                  <c:v>-0.32695199992574586</c:v>
                </c:pt>
                <c:pt idx="5701">
                  <c:v>-0.27306481547105271</c:v>
                </c:pt>
                <c:pt idx="5702">
                  <c:v>-0.19117611738082377</c:v>
                </c:pt>
                <c:pt idx="5703">
                  <c:v>-0.11618014679610124</c:v>
                </c:pt>
                <c:pt idx="5704">
                  <c:v>-1.7581885455367673E-2</c:v>
                </c:pt>
                <c:pt idx="5705">
                  <c:v>6.5021461585270085E-2</c:v>
                </c:pt>
                <c:pt idx="5706">
                  <c:v>8.1462250807956146E-2</c:v>
                </c:pt>
                <c:pt idx="5707">
                  <c:v>0.1096480887565329</c:v>
                </c:pt>
                <c:pt idx="5708">
                  <c:v>0.11541998356242218</c:v>
                </c:pt>
                <c:pt idx="5709">
                  <c:v>0.13433237608292373</c:v>
                </c:pt>
                <c:pt idx="5710">
                  <c:v>0.11670594674974624</c:v>
                </c:pt>
                <c:pt idx="5711">
                  <c:v>0.10183674389322898</c:v>
                </c:pt>
                <c:pt idx="5712">
                  <c:v>7.2920139973557674E-2</c:v>
                </c:pt>
                <c:pt idx="5713">
                  <c:v>6.5540668662011678E-2</c:v>
                </c:pt>
                <c:pt idx="5714">
                  <c:v>5.7120123821454052E-2</c:v>
                </c:pt>
                <c:pt idx="5715">
                  <c:v>3.9077669112849864E-2</c:v>
                </c:pt>
                <c:pt idx="5716">
                  <c:v>2.386872325610633E-4</c:v>
                </c:pt>
                <c:pt idx="5717">
                  <c:v>-5.1340256855276975E-2</c:v>
                </c:pt>
                <c:pt idx="5718">
                  <c:v>-0.16494488700691581</c:v>
                </c:pt>
                <c:pt idx="5719">
                  <c:v>-0.240968484388146</c:v>
                </c:pt>
                <c:pt idx="5720">
                  <c:v>-0.31298984634537763</c:v>
                </c:pt>
                <c:pt idx="5721">
                  <c:v>-0.32452150770263594</c:v>
                </c:pt>
                <c:pt idx="5722">
                  <c:v>-0.35733227396245165</c:v>
                </c:pt>
                <c:pt idx="5723">
                  <c:v>-0.34534014925853401</c:v>
                </c:pt>
                <c:pt idx="5724">
                  <c:v>-0.33120862894428355</c:v>
                </c:pt>
                <c:pt idx="5725">
                  <c:v>-0.30400727189513954</c:v>
                </c:pt>
                <c:pt idx="5726">
                  <c:v>-0.23592637198459201</c:v>
                </c:pt>
                <c:pt idx="5727">
                  <c:v>-0.1423750615421551</c:v>
                </c:pt>
                <c:pt idx="5728">
                  <c:v>-2.4313584246929389E-2</c:v>
                </c:pt>
                <c:pt idx="5729">
                  <c:v>9.1104527747431607E-2</c:v>
                </c:pt>
                <c:pt idx="5730">
                  <c:v>9.1191087073190832E-2</c:v>
                </c:pt>
                <c:pt idx="5731">
                  <c:v>0.12346776204533719</c:v>
                </c:pt>
                <c:pt idx="5732">
                  <c:v>0.13851546415608515</c:v>
                </c:pt>
                <c:pt idx="5733">
                  <c:v>0.13630872040805728</c:v>
                </c:pt>
                <c:pt idx="5734">
                  <c:v>0.10418622318746931</c:v>
                </c:pt>
                <c:pt idx="5735">
                  <c:v>8.6436441174592468E-2</c:v>
                </c:pt>
                <c:pt idx="5736">
                  <c:v>6.5726928676498417E-2</c:v>
                </c:pt>
                <c:pt idx="5737">
                  <c:v>6.8231050185228237E-2</c:v>
                </c:pt>
                <c:pt idx="5738">
                  <c:v>5.8007462663096122E-2</c:v>
                </c:pt>
                <c:pt idx="5739">
                  <c:v>4.6986817659832668E-2</c:v>
                </c:pt>
                <c:pt idx="5740">
                  <c:v>6.6270609040348918E-3</c:v>
                </c:pt>
                <c:pt idx="5741">
                  <c:v>-7.3436739405713686E-2</c:v>
                </c:pt>
                <c:pt idx="5742">
                  <c:v>-0.17350653581155057</c:v>
                </c:pt>
                <c:pt idx="5743">
                  <c:v>-0.24830285346570863</c:v>
                </c:pt>
                <c:pt idx="5744">
                  <c:v>-0.33283817916701097</c:v>
                </c:pt>
                <c:pt idx="5745">
                  <c:v>-0.37234335679951913</c:v>
                </c:pt>
                <c:pt idx="5746">
                  <c:v>-0.38211553331782783</c:v>
                </c:pt>
                <c:pt idx="5747">
                  <c:v>-0.37299181529682895</c:v>
                </c:pt>
                <c:pt idx="5748">
                  <c:v>-0.35722250231570818</c:v>
                </c:pt>
                <c:pt idx="5749">
                  <c:v>-0.30789581005325883</c:v>
                </c:pt>
                <c:pt idx="5750">
                  <c:v>-0.23934519382825359</c:v>
                </c:pt>
                <c:pt idx="5751">
                  <c:v>-0.15884506259322484</c:v>
                </c:pt>
                <c:pt idx="5752">
                  <c:v>-3.4183494796421271E-2</c:v>
                </c:pt>
                <c:pt idx="5753">
                  <c:v>8.1918448643280475E-2</c:v>
                </c:pt>
                <c:pt idx="5754">
                  <c:v>7.9740350379903457E-2</c:v>
                </c:pt>
                <c:pt idx="5755">
                  <c:v>0.11833421043482784</c:v>
                </c:pt>
                <c:pt idx="5756">
                  <c:v>0.12260739092692043</c:v>
                </c:pt>
                <c:pt idx="5757">
                  <c:v>0.14591969710879557</c:v>
                </c:pt>
                <c:pt idx="5758">
                  <c:v>0.11748149169560244</c:v>
                </c:pt>
                <c:pt idx="5759">
                  <c:v>8.6215619283304373E-2</c:v>
                </c:pt>
                <c:pt idx="5760">
                  <c:v>8.793706832359767E-2</c:v>
                </c:pt>
                <c:pt idx="5761">
                  <c:v>6.7291351308432862E-2</c:v>
                </c:pt>
                <c:pt idx="5762">
                  <c:v>5.9741171067714337E-2</c:v>
                </c:pt>
                <c:pt idx="5763">
                  <c:v>3.6633778907101275E-2</c:v>
                </c:pt>
                <c:pt idx="5764">
                  <c:v>1.5946045713250128E-2</c:v>
                </c:pt>
                <c:pt idx="5765">
                  <c:v>-6.6536625370576474E-2</c:v>
                </c:pt>
                <c:pt idx="5766">
                  <c:v>-0.16084531241921299</c:v>
                </c:pt>
                <c:pt idx="5767">
                  <c:v>-0.23090498713054797</c:v>
                </c:pt>
                <c:pt idx="5768">
                  <c:v>-0.29706316725524023</c:v>
                </c:pt>
                <c:pt idx="5769">
                  <c:v>-0.34554777823156163</c:v>
                </c:pt>
                <c:pt idx="5770">
                  <c:v>-0.37278297510302305</c:v>
                </c:pt>
                <c:pt idx="5771">
                  <c:v>-0.36398567785001651</c:v>
                </c:pt>
                <c:pt idx="5772">
                  <c:v>-0.33269076482453735</c:v>
                </c:pt>
                <c:pt idx="5773">
                  <c:v>-0.23460740452283224</c:v>
                </c:pt>
                <c:pt idx="5774">
                  <c:v>-0.19411717562713787</c:v>
                </c:pt>
                <c:pt idx="5775">
                  <c:v>-0.12017367349209901</c:v>
                </c:pt>
                <c:pt idx="5776">
                  <c:v>-1.8287628644707583E-2</c:v>
                </c:pt>
                <c:pt idx="5777">
                  <c:v>6.3883057829596371E-2</c:v>
                </c:pt>
                <c:pt idx="5778">
                  <c:v>8.323676692784121E-2</c:v>
                </c:pt>
                <c:pt idx="5779">
                  <c:v>0.11124741792684595</c:v>
                </c:pt>
                <c:pt idx="5780">
                  <c:v>0.13249302338996691</c:v>
                </c:pt>
                <c:pt idx="5781">
                  <c:v>0.12258289435553164</c:v>
                </c:pt>
                <c:pt idx="5782">
                  <c:v>0.13106197702282396</c:v>
                </c:pt>
                <c:pt idx="5783">
                  <c:v>0.10021807144788902</c:v>
                </c:pt>
                <c:pt idx="5784">
                  <c:v>8.1178363693843153E-2</c:v>
                </c:pt>
                <c:pt idx="5785">
                  <c:v>9.2000324024066105E-2</c:v>
                </c:pt>
                <c:pt idx="5786">
                  <c:v>8.0799331049992193E-2</c:v>
                </c:pt>
                <c:pt idx="5787">
                  <c:v>3.6168184341680731E-2</c:v>
                </c:pt>
                <c:pt idx="5788">
                  <c:v>1.62961899505191E-2</c:v>
                </c:pt>
                <c:pt idx="5789">
                  <c:v>-6.6863937342371629E-2</c:v>
                </c:pt>
                <c:pt idx="5790">
                  <c:v>-0.17204500221217303</c:v>
                </c:pt>
                <c:pt idx="5791">
                  <c:v>-0.22611383522881348</c:v>
                </c:pt>
                <c:pt idx="5792">
                  <c:v>-0.28886637397411391</c:v>
                </c:pt>
                <c:pt idx="5793">
                  <c:v>-0.31026393261221535</c:v>
                </c:pt>
                <c:pt idx="5794">
                  <c:v>-0.3283133989820301</c:v>
                </c:pt>
                <c:pt idx="5795">
                  <c:v>-0.32616834523275734</c:v>
                </c:pt>
                <c:pt idx="5796">
                  <c:v>-0.30711515093334024</c:v>
                </c:pt>
                <c:pt idx="5797">
                  <c:v>-0.26968482258087945</c:v>
                </c:pt>
                <c:pt idx="5798">
                  <c:v>-0.19103446862929893</c:v>
                </c:pt>
                <c:pt idx="5799">
                  <c:v>-7.8818187467616874E-2</c:v>
                </c:pt>
                <c:pt idx="5800">
                  <c:v>-7.7975968929397789E-3</c:v>
                </c:pt>
                <c:pt idx="5801">
                  <c:v>9.7675962305643363E-2</c:v>
                </c:pt>
                <c:pt idx="5802">
                  <c:v>9.0817336983653296E-2</c:v>
                </c:pt>
                <c:pt idx="5803">
                  <c:v>0.13568425749531651</c:v>
                </c:pt>
                <c:pt idx="5804">
                  <c:v>0.13307341372650947</c:v>
                </c:pt>
                <c:pt idx="5805">
                  <c:v>0.12303229046746979</c:v>
                </c:pt>
                <c:pt idx="5806">
                  <c:v>0.10351297362434883</c:v>
                </c:pt>
                <c:pt idx="5807">
                  <c:v>9.3604944838206222E-2</c:v>
                </c:pt>
                <c:pt idx="5808">
                  <c:v>6.6490923610091485E-2</c:v>
                </c:pt>
                <c:pt idx="5809">
                  <c:v>8.5330716083105773E-2</c:v>
                </c:pt>
                <c:pt idx="5810">
                  <c:v>5.8999936446006991E-2</c:v>
                </c:pt>
                <c:pt idx="5811">
                  <c:v>3.1777934109380637E-2</c:v>
                </c:pt>
                <c:pt idx="5812">
                  <c:v>5.739809974651496E-3</c:v>
                </c:pt>
                <c:pt idx="5813">
                  <c:v>-7.8809446832801E-2</c:v>
                </c:pt>
                <c:pt idx="5814">
                  <c:v>-0.14819338838958765</c:v>
                </c:pt>
                <c:pt idx="5815">
                  <c:v>-0.18830656839286028</c:v>
                </c:pt>
                <c:pt idx="5816">
                  <c:v>-0.2615745838887335</c:v>
                </c:pt>
                <c:pt idx="5817">
                  <c:v>-0.29482894935340365</c:v>
                </c:pt>
                <c:pt idx="5818">
                  <c:v>-0.2857752043919225</c:v>
                </c:pt>
                <c:pt idx="5819">
                  <c:v>-0.26571023432383439</c:v>
                </c:pt>
                <c:pt idx="5820">
                  <c:v>-0.243997640362453</c:v>
                </c:pt>
                <c:pt idx="5821">
                  <c:v>-0.20025076395542774</c:v>
                </c:pt>
                <c:pt idx="5822">
                  <c:v>-0.12205453741429964</c:v>
                </c:pt>
                <c:pt idx="5823">
                  <c:v>-5.4581361988767986E-2</c:v>
                </c:pt>
                <c:pt idx="5824">
                  <c:v>2.7924213271433365E-2</c:v>
                </c:pt>
                <c:pt idx="5825">
                  <c:v>8.8763005932308639E-2</c:v>
                </c:pt>
                <c:pt idx="5826">
                  <c:v>0.1049551293058415</c:v>
                </c:pt>
                <c:pt idx="5827">
                  <c:v>0.11634097013601342</c:v>
                </c:pt>
                <c:pt idx="5828">
                  <c:v>0.15577898125411757</c:v>
                </c:pt>
                <c:pt idx="5829">
                  <c:v>0.15910017759053327</c:v>
                </c:pt>
                <c:pt idx="5830">
                  <c:v>0.12090266396049372</c:v>
                </c:pt>
                <c:pt idx="5831">
                  <c:v>0.11296618365023584</c:v>
                </c:pt>
                <c:pt idx="5832">
                  <c:v>7.5383166587014203E-2</c:v>
                </c:pt>
                <c:pt idx="5833">
                  <c:v>8.063507628365145E-2</c:v>
                </c:pt>
                <c:pt idx="5834">
                  <c:v>6.2586767236653795E-2</c:v>
                </c:pt>
                <c:pt idx="5835">
                  <c:v>3.653276722643916E-2</c:v>
                </c:pt>
                <c:pt idx="5836">
                  <c:v>1.2408323910115064E-2</c:v>
                </c:pt>
                <c:pt idx="5837">
                  <c:v>-6.1287288337232564E-2</c:v>
                </c:pt>
                <c:pt idx="5838">
                  <c:v>-0.15800135513302119</c:v>
                </c:pt>
                <c:pt idx="5839">
                  <c:v>-0.24254314883630579</c:v>
                </c:pt>
                <c:pt idx="5840">
                  <c:v>-0.2856447111222728</c:v>
                </c:pt>
                <c:pt idx="5841">
                  <c:v>-0.33493785847264651</c:v>
                </c:pt>
                <c:pt idx="5842">
                  <c:v>-0.34561235639584653</c:v>
                </c:pt>
                <c:pt idx="5843">
                  <c:v>-0.29521380771116074</c:v>
                </c:pt>
                <c:pt idx="5844">
                  <c:v>-0.26620118920156804</c:v>
                </c:pt>
                <c:pt idx="5845">
                  <c:v>-0.26416419028921068</c:v>
                </c:pt>
                <c:pt idx="5846">
                  <c:v>-0.18330425184617158</c:v>
                </c:pt>
                <c:pt idx="5847">
                  <c:v>-9.8448102456439104E-2</c:v>
                </c:pt>
                <c:pt idx="5848">
                  <c:v>3.4820229399964785E-2</c:v>
                </c:pt>
                <c:pt idx="5849">
                  <c:v>9.7554919756775146E-2</c:v>
                </c:pt>
                <c:pt idx="5850">
                  <c:v>0.14729270247561763</c:v>
                </c:pt>
                <c:pt idx="5851">
                  <c:v>0.18064695978910769</c:v>
                </c:pt>
                <c:pt idx="5852">
                  <c:v>0.14519548535535604</c:v>
                </c:pt>
                <c:pt idx="5853">
                  <c:v>0.1476350963006399</c:v>
                </c:pt>
                <c:pt idx="5854">
                  <c:v>0.13271585696795246</c:v>
                </c:pt>
                <c:pt idx="5855">
                  <c:v>9.2901675616531523E-2</c:v>
                </c:pt>
                <c:pt idx="5856">
                  <c:v>6.9987576173976454E-2</c:v>
                </c:pt>
                <c:pt idx="5857">
                  <c:v>6.5538029515523372E-2</c:v>
                </c:pt>
                <c:pt idx="5858">
                  <c:v>7.2830981269557296E-2</c:v>
                </c:pt>
                <c:pt idx="5859">
                  <c:v>6.456273683973382E-2</c:v>
                </c:pt>
                <c:pt idx="5860">
                  <c:v>2.5940664235946261E-2</c:v>
                </c:pt>
                <c:pt idx="5861">
                  <c:v>-6.7975721631643907E-2</c:v>
                </c:pt>
                <c:pt idx="5862">
                  <c:v>-0.16233926206769364</c:v>
                </c:pt>
                <c:pt idx="5863">
                  <c:v>-0.23275350682874865</c:v>
                </c:pt>
                <c:pt idx="5864">
                  <c:v>-0.31271584605088126</c:v>
                </c:pt>
                <c:pt idx="5865">
                  <c:v>-0.3360574107745985</c:v>
                </c:pt>
                <c:pt idx="5866">
                  <c:v>-0.35301645458447894</c:v>
                </c:pt>
                <c:pt idx="5867">
                  <c:v>-0.35999085138300374</c:v>
                </c:pt>
                <c:pt idx="5868">
                  <c:v>-0.33195747527067671</c:v>
                </c:pt>
                <c:pt idx="5869">
                  <c:v>-0.29803097556802505</c:v>
                </c:pt>
                <c:pt idx="5870">
                  <c:v>-0.23623728079226361</c:v>
                </c:pt>
                <c:pt idx="5871">
                  <c:v>-0.12270659122228565</c:v>
                </c:pt>
                <c:pt idx="5872">
                  <c:v>6.6871092426228568E-3</c:v>
                </c:pt>
                <c:pt idx="5873">
                  <c:v>8.3216426518844755E-2</c:v>
                </c:pt>
                <c:pt idx="5874">
                  <c:v>0.1196317699385087</c:v>
                </c:pt>
                <c:pt idx="5875">
                  <c:v>0.14357779361558728</c:v>
                </c:pt>
                <c:pt idx="5876">
                  <c:v>0.13050033875330344</c:v>
                </c:pt>
                <c:pt idx="5877">
                  <c:v>0.15600613936949523</c:v>
                </c:pt>
                <c:pt idx="5878">
                  <c:v>0.13806801428250587</c:v>
                </c:pt>
                <c:pt idx="5879">
                  <c:v>0.12410244308178872</c:v>
                </c:pt>
                <c:pt idx="5880">
                  <c:v>9.5702619375409373E-2</c:v>
                </c:pt>
                <c:pt idx="5881">
                  <c:v>8.700987788427067E-2</c:v>
                </c:pt>
                <c:pt idx="5882">
                  <c:v>6.6276819830536016E-2</c:v>
                </c:pt>
                <c:pt idx="5883">
                  <c:v>4.6902053026721367E-2</c:v>
                </c:pt>
                <c:pt idx="5884">
                  <c:v>2.3838779409067715E-2</c:v>
                </c:pt>
                <c:pt idx="5885">
                  <c:v>-6.5748485530333287E-2</c:v>
                </c:pt>
                <c:pt idx="5886">
                  <c:v>-0.18046295485130509</c:v>
                </c:pt>
                <c:pt idx="5887">
                  <c:v>-0.25204275009414334</c:v>
                </c:pt>
                <c:pt idx="5888">
                  <c:v>-0.31651861895396355</c:v>
                </c:pt>
                <c:pt idx="5889">
                  <c:v>-0.33083671099210776</c:v>
                </c:pt>
                <c:pt idx="5890">
                  <c:v>-0.3447075351786475</c:v>
                </c:pt>
                <c:pt idx="5891">
                  <c:v>-0.34090602302424811</c:v>
                </c:pt>
                <c:pt idx="5892">
                  <c:v>-0.31381733654679217</c:v>
                </c:pt>
                <c:pt idx="5893">
                  <c:v>-0.25499707581232567</c:v>
                </c:pt>
                <c:pt idx="5894">
                  <c:v>-0.18448013291983451</c:v>
                </c:pt>
                <c:pt idx="5895">
                  <c:v>-8.8994426918242081E-2</c:v>
                </c:pt>
                <c:pt idx="5896">
                  <c:v>-1.0812626585035168E-2</c:v>
                </c:pt>
                <c:pt idx="5897">
                  <c:v>8.4761911643984278E-2</c:v>
                </c:pt>
                <c:pt idx="5898">
                  <c:v>8.8085885068975314E-2</c:v>
                </c:pt>
                <c:pt idx="5899">
                  <c:v>0.15481214136465041</c:v>
                </c:pt>
                <c:pt idx="5900">
                  <c:v>0.14200658542834782</c:v>
                </c:pt>
                <c:pt idx="5901">
                  <c:v>0.13217484784245254</c:v>
                </c:pt>
                <c:pt idx="5902">
                  <c:v>0.13323163259237025</c:v>
                </c:pt>
                <c:pt idx="5903">
                  <c:v>0.11389312634167287</c:v>
                </c:pt>
                <c:pt idx="5904">
                  <c:v>8.6560073760459239E-2</c:v>
                </c:pt>
                <c:pt idx="5905">
                  <c:v>8.8003510892892947E-2</c:v>
                </c:pt>
                <c:pt idx="5906">
                  <c:v>6.4824119227681692E-2</c:v>
                </c:pt>
                <c:pt idx="5907">
                  <c:v>5.9685908458647539E-2</c:v>
                </c:pt>
                <c:pt idx="5908">
                  <c:v>3.9146321188196338E-2</c:v>
                </c:pt>
                <c:pt idx="5909">
                  <c:v>-6.0843762765618079E-2</c:v>
                </c:pt>
                <c:pt idx="5910">
                  <c:v>-0.16430373989689284</c:v>
                </c:pt>
                <c:pt idx="5911">
                  <c:v>-0.24759416645648233</c:v>
                </c:pt>
                <c:pt idx="5912">
                  <c:v>-0.32287660459477269</c:v>
                </c:pt>
                <c:pt idx="5913">
                  <c:v>-0.3639496678700993</c:v>
                </c:pt>
                <c:pt idx="5914">
                  <c:v>-0.37897255301354205</c:v>
                </c:pt>
                <c:pt idx="5915">
                  <c:v>-0.33323439826144208</c:v>
                </c:pt>
                <c:pt idx="5916">
                  <c:v>-0.32559012753530314</c:v>
                </c:pt>
                <c:pt idx="5917">
                  <c:v>-0.26876960187008825</c:v>
                </c:pt>
                <c:pt idx="5918">
                  <c:v>-0.20419907586072999</c:v>
                </c:pt>
                <c:pt idx="5919">
                  <c:v>-0.12169655938897071</c:v>
                </c:pt>
                <c:pt idx="5920">
                  <c:v>-1.4827338838110375E-2</c:v>
                </c:pt>
                <c:pt idx="5921">
                  <c:v>6.8687831342396907E-2</c:v>
                </c:pt>
                <c:pt idx="5922">
                  <c:v>7.6310426381891228E-2</c:v>
                </c:pt>
                <c:pt idx="5923">
                  <c:v>9.6889486794575458E-2</c:v>
                </c:pt>
                <c:pt idx="5924">
                  <c:v>0.10855917078237162</c:v>
                </c:pt>
                <c:pt idx="5925">
                  <c:v>0.12756730462854549</c:v>
                </c:pt>
                <c:pt idx="5926">
                  <c:v>0.11187697178048361</c:v>
                </c:pt>
                <c:pt idx="5927">
                  <c:v>9.8225811945658062E-2</c:v>
                </c:pt>
                <c:pt idx="5928">
                  <c:v>9.6952383943850959E-2</c:v>
                </c:pt>
                <c:pt idx="5929">
                  <c:v>9.4320418657385649E-2</c:v>
                </c:pt>
                <c:pt idx="5930">
                  <c:v>8.210365534987496E-2</c:v>
                </c:pt>
                <c:pt idx="5931">
                  <c:v>6.2925439363105781E-2</c:v>
                </c:pt>
                <c:pt idx="5932">
                  <c:v>3.0162259299060312E-2</c:v>
                </c:pt>
                <c:pt idx="5933">
                  <c:v>-5.9095664799026795E-2</c:v>
                </c:pt>
                <c:pt idx="5934">
                  <c:v>-0.18065520548119615</c:v>
                </c:pt>
                <c:pt idx="5935">
                  <c:v>-0.2592531516291316</c:v>
                </c:pt>
                <c:pt idx="5936">
                  <c:v>-0.34120645207766331</c:v>
                </c:pt>
                <c:pt idx="5937">
                  <c:v>-0.37801122482305793</c:v>
                </c:pt>
                <c:pt idx="5938">
                  <c:v>-0.38441027515665377</c:v>
                </c:pt>
                <c:pt idx="5939">
                  <c:v>-0.3410176613771691</c:v>
                </c:pt>
                <c:pt idx="5940">
                  <c:v>-0.30405038206992646</c:v>
                </c:pt>
                <c:pt idx="5941">
                  <c:v>-0.25071536926152993</c:v>
                </c:pt>
                <c:pt idx="5942">
                  <c:v>-0.18866390709947042</c:v>
                </c:pt>
                <c:pt idx="5943">
                  <c:v>-0.11988317782949799</c:v>
                </c:pt>
                <c:pt idx="5944">
                  <c:v>-2.2024771303019168E-3</c:v>
                </c:pt>
                <c:pt idx="5945">
                  <c:v>8.2425213087077648E-2</c:v>
                </c:pt>
                <c:pt idx="5946">
                  <c:v>7.780115834433457E-2</c:v>
                </c:pt>
                <c:pt idx="5947">
                  <c:v>0.1118065692547051</c:v>
                </c:pt>
                <c:pt idx="5948">
                  <c:v>0.12472255016025836</c:v>
                </c:pt>
                <c:pt idx="5949">
                  <c:v>0.15838201188474002</c:v>
                </c:pt>
                <c:pt idx="5950">
                  <c:v>0.10883477039222912</c:v>
                </c:pt>
                <c:pt idx="5951">
                  <c:v>8.5142504196985241E-2</c:v>
                </c:pt>
                <c:pt idx="5952">
                  <c:v>8.4785216513526412E-2</c:v>
                </c:pt>
                <c:pt idx="5953">
                  <c:v>8.0813658504316641E-2</c:v>
                </c:pt>
                <c:pt idx="5954">
                  <c:v>7.4808996593347124E-2</c:v>
                </c:pt>
                <c:pt idx="5955">
                  <c:v>5.2411355704200344E-2</c:v>
                </c:pt>
                <c:pt idx="5956">
                  <c:v>3.2535134054686159E-2</c:v>
                </c:pt>
                <c:pt idx="5957">
                  <c:v>-5.0748972551993288E-2</c:v>
                </c:pt>
                <c:pt idx="5958">
                  <c:v>-0.17601276631636786</c:v>
                </c:pt>
                <c:pt idx="5959">
                  <c:v>-0.27343120383341379</c:v>
                </c:pt>
                <c:pt idx="5960">
                  <c:v>-0.35112266207482878</c:v>
                </c:pt>
                <c:pt idx="5961">
                  <c:v>-0.37454626474422059</c:v>
                </c:pt>
                <c:pt idx="5962">
                  <c:v>-0.3798128063153951</c:v>
                </c:pt>
                <c:pt idx="5963">
                  <c:v>-0.3714723359500377</c:v>
                </c:pt>
                <c:pt idx="5964">
                  <c:v>-0.31275170839773048</c:v>
                </c:pt>
                <c:pt idx="5965">
                  <c:v>-0.27969535116630762</c:v>
                </c:pt>
                <c:pt idx="5966">
                  <c:v>-0.21161869570570771</c:v>
                </c:pt>
                <c:pt idx="5967">
                  <c:v>-0.10887636158204937</c:v>
                </c:pt>
                <c:pt idx="5968">
                  <c:v>-6.2322648200073549E-3</c:v>
                </c:pt>
                <c:pt idx="5969">
                  <c:v>0.10326556459678896</c:v>
                </c:pt>
                <c:pt idx="5970">
                  <c:v>0.11337598685449454</c:v>
                </c:pt>
                <c:pt idx="5971">
                  <c:v>0.11210013189359949</c:v>
                </c:pt>
                <c:pt idx="5972">
                  <c:v>0.1183884029246081</c:v>
                </c:pt>
                <c:pt idx="5973">
                  <c:v>0.12036238618710569</c:v>
                </c:pt>
                <c:pt idx="5974">
                  <c:v>0.12390438038769182</c:v>
                </c:pt>
                <c:pt idx="5975">
                  <c:v>0.10565350108221072</c:v>
                </c:pt>
                <c:pt idx="5976">
                  <c:v>9.7338134596726425E-2</c:v>
                </c:pt>
                <c:pt idx="5977">
                  <c:v>8.0802242397478047E-2</c:v>
                </c:pt>
                <c:pt idx="5978">
                  <c:v>6.8430177251912375E-2</c:v>
                </c:pt>
                <c:pt idx="5979">
                  <c:v>4.0769716237471429E-2</c:v>
                </c:pt>
                <c:pt idx="5980">
                  <c:v>1.5442109628375949E-2</c:v>
                </c:pt>
                <c:pt idx="5981">
                  <c:v>-9.4957601483511234E-2</c:v>
                </c:pt>
                <c:pt idx="5982">
                  <c:v>-0.19216711651459659</c:v>
                </c:pt>
                <c:pt idx="5983">
                  <c:v>-0.27132455844109271</c:v>
                </c:pt>
                <c:pt idx="5984">
                  <c:v>-0.3239050759862791</c:v>
                </c:pt>
                <c:pt idx="5985">
                  <c:v>-0.3355152318453804</c:v>
                </c:pt>
                <c:pt idx="5986">
                  <c:v>-0.33660208866916974</c:v>
                </c:pt>
                <c:pt idx="5987">
                  <c:v>-0.34370044469630856</c:v>
                </c:pt>
                <c:pt idx="5988">
                  <c:v>-0.31029389551386294</c:v>
                </c:pt>
                <c:pt idx="5989">
                  <c:v>-0.23435415707279181</c:v>
                </c:pt>
                <c:pt idx="5990">
                  <c:v>-0.17437030028958719</c:v>
                </c:pt>
                <c:pt idx="5991">
                  <c:v>-8.8928925618988172E-2</c:v>
                </c:pt>
                <c:pt idx="5992">
                  <c:v>4.8627123714056917E-3</c:v>
                </c:pt>
                <c:pt idx="5993">
                  <c:v>6.8801745566168346E-2</c:v>
                </c:pt>
                <c:pt idx="5994">
                  <c:v>0.10274697879812762</c:v>
                </c:pt>
                <c:pt idx="5995">
                  <c:v>0.10575431840680963</c:v>
                </c:pt>
                <c:pt idx="5996">
                  <c:v>0.12963391008109135</c:v>
                </c:pt>
                <c:pt idx="5997">
                  <c:v>0.11330835691340918</c:v>
                </c:pt>
                <c:pt idx="5998">
                  <c:v>0.11768403635089872</c:v>
                </c:pt>
                <c:pt idx="5999">
                  <c:v>0.10566253990934492</c:v>
                </c:pt>
                <c:pt idx="6000">
                  <c:v>8.7080225755890681E-2</c:v>
                </c:pt>
                <c:pt idx="6001">
                  <c:v>7.8288315758054061E-2</c:v>
                </c:pt>
                <c:pt idx="6002">
                  <c:v>7.5610307305093549E-2</c:v>
                </c:pt>
                <c:pt idx="6003">
                  <c:v>5.6020244853008321E-2</c:v>
                </c:pt>
                <c:pt idx="6004">
                  <c:v>2.1878766200538042E-2</c:v>
                </c:pt>
                <c:pt idx="6005">
                  <c:v>-6.6917594879561892E-2</c:v>
                </c:pt>
                <c:pt idx="6006">
                  <c:v>-0.15941832358181218</c:v>
                </c:pt>
                <c:pt idx="6007">
                  <c:v>-0.23939754286440215</c:v>
                </c:pt>
                <c:pt idx="6008">
                  <c:v>-0.28255384703394426</c:v>
                </c:pt>
                <c:pt idx="6009">
                  <c:v>-0.30704291527618355</c:v>
                </c:pt>
                <c:pt idx="6010">
                  <c:v>-0.29245439270389784</c:v>
                </c:pt>
                <c:pt idx="6011">
                  <c:v>-0.30621835045054108</c:v>
                </c:pt>
                <c:pt idx="6012">
                  <c:v>-0.28478348178454832</c:v>
                </c:pt>
                <c:pt idx="6013">
                  <c:v>-0.25056145832731302</c:v>
                </c:pt>
                <c:pt idx="6014">
                  <c:v>-0.19163409420398794</c:v>
                </c:pt>
                <c:pt idx="6015">
                  <c:v>-0.12399661724862088</c:v>
                </c:pt>
                <c:pt idx="6016">
                  <c:v>7.497295385264377E-3</c:v>
                </c:pt>
                <c:pt idx="6017">
                  <c:v>0.10573876119477957</c:v>
                </c:pt>
                <c:pt idx="6018">
                  <c:v>0.1156295881105259</c:v>
                </c:pt>
                <c:pt idx="6019">
                  <c:v>0.12356273702386016</c:v>
                </c:pt>
                <c:pt idx="6020">
                  <c:v>0.14179752438135751</c:v>
                </c:pt>
                <c:pt idx="6021">
                  <c:v>0.16244177986068725</c:v>
                </c:pt>
                <c:pt idx="6022">
                  <c:v>0.12143410994836895</c:v>
                </c:pt>
                <c:pt idx="6023">
                  <c:v>0.10930304450924148</c:v>
                </c:pt>
                <c:pt idx="6024">
                  <c:v>8.3831861981463696E-2</c:v>
                </c:pt>
                <c:pt idx="6025">
                  <c:v>8.2312744899929208E-2</c:v>
                </c:pt>
                <c:pt idx="6026">
                  <c:v>7.8699116651857665E-2</c:v>
                </c:pt>
                <c:pt idx="6027">
                  <c:v>6.0454673918479751E-2</c:v>
                </c:pt>
                <c:pt idx="6028">
                  <c:v>3.6817943958212709E-2</c:v>
                </c:pt>
                <c:pt idx="6029">
                  <c:v>-5.4465917094554769E-2</c:v>
                </c:pt>
                <c:pt idx="6030">
                  <c:v>-0.12882483081219787</c:v>
                </c:pt>
                <c:pt idx="6031">
                  <c:v>-0.19939093306942446</c:v>
                </c:pt>
                <c:pt idx="6032">
                  <c:v>-0.25746719806529123</c:v>
                </c:pt>
                <c:pt idx="6033">
                  <c:v>-0.32411158267025564</c:v>
                </c:pt>
                <c:pt idx="6034">
                  <c:v>-0.33547869877930214</c:v>
                </c:pt>
                <c:pt idx="6035">
                  <c:v>-0.33558314215649565</c:v>
                </c:pt>
                <c:pt idx="6036">
                  <c:v>-0.31513192259718797</c:v>
                </c:pt>
                <c:pt idx="6037">
                  <c:v>-0.26436748779654301</c:v>
                </c:pt>
                <c:pt idx="6038">
                  <c:v>-0.19442493849562406</c:v>
                </c:pt>
                <c:pt idx="6039">
                  <c:v>-0.11386092181420999</c:v>
                </c:pt>
                <c:pt idx="6040">
                  <c:v>2.0186696820817036E-2</c:v>
                </c:pt>
                <c:pt idx="6041">
                  <c:v>8.6194330483145773E-2</c:v>
                </c:pt>
                <c:pt idx="6042">
                  <c:v>0.11199645549387671</c:v>
                </c:pt>
                <c:pt idx="6043">
                  <c:v>0.12043802755751712</c:v>
                </c:pt>
                <c:pt idx="6044">
                  <c:v>0.11449649033275963</c:v>
                </c:pt>
                <c:pt idx="6045">
                  <c:v>0.13536661351708593</c:v>
                </c:pt>
                <c:pt idx="6046">
                  <c:v>0.14137770086666895</c:v>
                </c:pt>
                <c:pt idx="6047">
                  <c:v>9.8643763687894084E-2</c:v>
                </c:pt>
                <c:pt idx="6048">
                  <c:v>8.27666239747952E-2</c:v>
                </c:pt>
                <c:pt idx="6049">
                  <c:v>0.13115170043394705</c:v>
                </c:pt>
                <c:pt idx="6050">
                  <c:v>0.11482221138704959</c:v>
                </c:pt>
                <c:pt idx="6051">
                  <c:v>0.10709746984173632</c:v>
                </c:pt>
                <c:pt idx="6052">
                  <c:v>6.8415143539161505E-2</c:v>
                </c:pt>
                <c:pt idx="6053">
                  <c:v>-3.8100523739534091E-2</c:v>
                </c:pt>
                <c:pt idx="6054">
                  <c:v>-0.14708286964351996</c:v>
                </c:pt>
                <c:pt idx="6055">
                  <c:v>-0.22629959965567828</c:v>
                </c:pt>
                <c:pt idx="6056">
                  <c:v>-0.29737015182916471</c:v>
                </c:pt>
                <c:pt idx="6057">
                  <c:v>-0.33203515821223278</c:v>
                </c:pt>
                <c:pt idx="6058">
                  <c:v>-0.3347798758089845</c:v>
                </c:pt>
                <c:pt idx="6059">
                  <c:v>-0.3305543722861306</c:v>
                </c:pt>
                <c:pt idx="6060">
                  <c:v>-0.29977913265343725</c:v>
                </c:pt>
                <c:pt idx="6061">
                  <c:v>-0.25948593953808857</c:v>
                </c:pt>
                <c:pt idx="6062">
                  <c:v>-0.16778668124831425</c:v>
                </c:pt>
                <c:pt idx="6063">
                  <c:v>-0.10062885967045787</c:v>
                </c:pt>
                <c:pt idx="6064">
                  <c:v>-1.8169092624960004E-3</c:v>
                </c:pt>
                <c:pt idx="6065">
                  <c:v>6.9657498643102556E-2</c:v>
                </c:pt>
                <c:pt idx="6066">
                  <c:v>0.13027917479862869</c:v>
                </c:pt>
                <c:pt idx="6067">
                  <c:v>0.13282712501975269</c:v>
                </c:pt>
                <c:pt idx="6068">
                  <c:v>0.13754677369042523</c:v>
                </c:pt>
                <c:pt idx="6069">
                  <c:v>0.13584901293569437</c:v>
                </c:pt>
                <c:pt idx="6070">
                  <c:v>0.11711879120998345</c:v>
                </c:pt>
                <c:pt idx="6071">
                  <c:v>9.2815222631011357E-2</c:v>
                </c:pt>
                <c:pt idx="6072">
                  <c:v>7.3604920478758329E-2</c:v>
                </c:pt>
                <c:pt idx="6073">
                  <c:v>7.7628245482030525E-2</c:v>
                </c:pt>
                <c:pt idx="6074">
                  <c:v>6.3961783428916008E-2</c:v>
                </c:pt>
                <c:pt idx="6075">
                  <c:v>5.73294166382807E-2</c:v>
                </c:pt>
                <c:pt idx="6076">
                  <c:v>2.5439398570012872E-2</c:v>
                </c:pt>
                <c:pt idx="6077">
                  <c:v>-3.5819719698873397E-2</c:v>
                </c:pt>
                <c:pt idx="6078">
                  <c:v>-0.14030793174155748</c:v>
                </c:pt>
                <c:pt idx="6079">
                  <c:v>-0.24227476357757047</c:v>
                </c:pt>
                <c:pt idx="6080">
                  <c:v>-0.30739913330311497</c:v>
                </c:pt>
                <c:pt idx="6081">
                  <c:v>-0.35678804645538315</c:v>
                </c:pt>
                <c:pt idx="6082">
                  <c:v>-0.3631682861932759</c:v>
                </c:pt>
                <c:pt idx="6083">
                  <c:v>-0.35745985281541992</c:v>
                </c:pt>
                <c:pt idx="6084">
                  <c:v>-0.35950536943291134</c:v>
                </c:pt>
                <c:pt idx="6085">
                  <c:v>-0.29038158497515426</c:v>
                </c:pt>
                <c:pt idx="6086">
                  <c:v>-0.21740948895714521</c:v>
                </c:pt>
                <c:pt idx="6087">
                  <c:v>-0.14174069377451018</c:v>
                </c:pt>
                <c:pt idx="6088">
                  <c:v>-3.297680327050706E-2</c:v>
                </c:pt>
                <c:pt idx="6089">
                  <c:v>6.7642322026354978E-2</c:v>
                </c:pt>
                <c:pt idx="6090">
                  <c:v>0.10129551264742197</c:v>
                </c:pt>
                <c:pt idx="6091">
                  <c:v>0.1171427983699623</c:v>
                </c:pt>
                <c:pt idx="6092">
                  <c:v>0.1320787136640707</c:v>
                </c:pt>
                <c:pt idx="6093">
                  <c:v>0.11839739776578587</c:v>
                </c:pt>
                <c:pt idx="6094">
                  <c:v>0.12281744655850964</c:v>
                </c:pt>
                <c:pt idx="6095">
                  <c:v>0.11506023254105135</c:v>
                </c:pt>
                <c:pt idx="6096">
                  <c:v>8.2356062925717829E-2</c:v>
                </c:pt>
                <c:pt idx="6097">
                  <c:v>8.1980435075223193E-2</c:v>
                </c:pt>
                <c:pt idx="6098">
                  <c:v>7.0538517672949025E-2</c:v>
                </c:pt>
                <c:pt idx="6099">
                  <c:v>5.1556881667160388E-2</c:v>
                </c:pt>
                <c:pt idx="6100">
                  <c:v>2.2702334557652276E-2</c:v>
                </c:pt>
                <c:pt idx="6101">
                  <c:v>-5.9296189155463155E-2</c:v>
                </c:pt>
                <c:pt idx="6102">
                  <c:v>-0.17541074759123937</c:v>
                </c:pt>
                <c:pt idx="6103">
                  <c:v>-0.23907174277913484</c:v>
                </c:pt>
                <c:pt idx="6104">
                  <c:v>-0.29057554719849998</c:v>
                </c:pt>
                <c:pt idx="6105">
                  <c:v>-0.34068076326404312</c:v>
                </c:pt>
                <c:pt idx="6106">
                  <c:v>-0.36185668750642114</c:v>
                </c:pt>
                <c:pt idx="6107">
                  <c:v>-0.37311575700079069</c:v>
                </c:pt>
                <c:pt idx="6108">
                  <c:v>-0.32660856669698385</c:v>
                </c:pt>
                <c:pt idx="6109">
                  <c:v>-0.28426385210181399</c:v>
                </c:pt>
                <c:pt idx="6110">
                  <c:v>-0.19687319379481497</c:v>
                </c:pt>
                <c:pt idx="6111">
                  <c:v>-9.320576239707673E-2</c:v>
                </c:pt>
                <c:pt idx="6112">
                  <c:v>-2.7604196389733649E-2</c:v>
                </c:pt>
                <c:pt idx="6113">
                  <c:v>7.3713752909376637E-2</c:v>
                </c:pt>
                <c:pt idx="6114">
                  <c:v>9.972147899851698E-2</c:v>
                </c:pt>
                <c:pt idx="6115">
                  <c:v>0.11138262626894727</c:v>
                </c:pt>
                <c:pt idx="6116">
                  <c:v>0.13607005265510597</c:v>
                </c:pt>
                <c:pt idx="6117">
                  <c:v>0.11915365906484623</c:v>
                </c:pt>
                <c:pt idx="6118">
                  <c:v>0.11889327694462787</c:v>
                </c:pt>
                <c:pt idx="6119">
                  <c:v>0.10307334371687168</c:v>
                </c:pt>
                <c:pt idx="6120">
                  <c:v>9.1706278206755379E-2</c:v>
                </c:pt>
                <c:pt idx="6121">
                  <c:v>6.9394969811204896E-2</c:v>
                </c:pt>
                <c:pt idx="6122">
                  <c:v>7.0995447343556298E-2</c:v>
                </c:pt>
                <c:pt idx="6123">
                  <c:v>5.2368362621269711E-2</c:v>
                </c:pt>
                <c:pt idx="6124">
                  <c:v>1.8300650760208016E-2</c:v>
                </c:pt>
                <c:pt idx="6125">
                  <c:v>-6.5571245248714202E-2</c:v>
                </c:pt>
                <c:pt idx="6126">
                  <c:v>-0.15195747086374709</c:v>
                </c:pt>
                <c:pt idx="6127">
                  <c:v>-0.24790866316742932</c:v>
                </c:pt>
                <c:pt idx="6128">
                  <c:v>-0.31480777188113135</c:v>
                </c:pt>
                <c:pt idx="6129">
                  <c:v>-0.36542203432069509</c:v>
                </c:pt>
                <c:pt idx="6130">
                  <c:v>-0.37672728579300557</c:v>
                </c:pt>
                <c:pt idx="6131">
                  <c:v>-0.36467278942106102</c:v>
                </c:pt>
                <c:pt idx="6132">
                  <c:v>-0.32459098517214452</c:v>
                </c:pt>
                <c:pt idx="6133">
                  <c:v>-0.29838931709654803</c:v>
                </c:pt>
                <c:pt idx="6134">
                  <c:v>-0.21357600757464348</c:v>
                </c:pt>
                <c:pt idx="6135">
                  <c:v>-0.11439635446790235</c:v>
                </c:pt>
                <c:pt idx="6136">
                  <c:v>-4.0357646018114564E-3</c:v>
                </c:pt>
                <c:pt idx="6137">
                  <c:v>7.7658488413960836E-2</c:v>
                </c:pt>
                <c:pt idx="6138">
                  <c:v>8.4694820667573209E-2</c:v>
                </c:pt>
                <c:pt idx="6139">
                  <c:v>9.4408621740723578E-2</c:v>
                </c:pt>
                <c:pt idx="6140">
                  <c:v>0.11799562739863605</c:v>
                </c:pt>
                <c:pt idx="6141">
                  <c:v>0.11612667974790282</c:v>
                </c:pt>
                <c:pt idx="6142">
                  <c:v>0.1097953824161334</c:v>
                </c:pt>
                <c:pt idx="6143">
                  <c:v>9.9381519917171882E-2</c:v>
                </c:pt>
                <c:pt idx="6144">
                  <c:v>8.9203024320902408E-2</c:v>
                </c:pt>
                <c:pt idx="6145">
                  <c:v>7.2167989002316454E-2</c:v>
                </c:pt>
                <c:pt idx="6146">
                  <c:v>6.0234749069282396E-2</c:v>
                </c:pt>
                <c:pt idx="6147">
                  <c:v>4.2163441568618253E-2</c:v>
                </c:pt>
                <c:pt idx="6148">
                  <c:v>2.6336198678499057E-2</c:v>
                </c:pt>
                <c:pt idx="6149">
                  <c:v>-6.265193555683124E-2</c:v>
                </c:pt>
                <c:pt idx="6150">
                  <c:v>-0.1662517438856089</c:v>
                </c:pt>
                <c:pt idx="6151">
                  <c:v>-0.24381326863503699</c:v>
                </c:pt>
                <c:pt idx="6152">
                  <c:v>-0.28299346498855055</c:v>
                </c:pt>
                <c:pt idx="6153">
                  <c:v>-0.33169212324750241</c:v>
                </c:pt>
                <c:pt idx="6154">
                  <c:v>-0.33501090778163289</c:v>
                </c:pt>
                <c:pt idx="6155">
                  <c:v>-0.32748679662983177</c:v>
                </c:pt>
                <c:pt idx="6156">
                  <c:v>-0.30561108891670896</c:v>
                </c:pt>
                <c:pt idx="6157">
                  <c:v>-0.27361510291433688</c:v>
                </c:pt>
                <c:pt idx="6158">
                  <c:v>-0.19412552255762239</c:v>
                </c:pt>
                <c:pt idx="6159">
                  <c:v>-0.13906548107268651</c:v>
                </c:pt>
                <c:pt idx="6160">
                  <c:v>9.5713105563679964E-3</c:v>
                </c:pt>
                <c:pt idx="6161">
                  <c:v>9.6628416385477395E-2</c:v>
                </c:pt>
                <c:pt idx="6162">
                  <c:v>9.0645199440875276E-2</c:v>
                </c:pt>
                <c:pt idx="6163">
                  <c:v>0.10817751898011263</c:v>
                </c:pt>
                <c:pt idx="6164">
                  <c:v>0.11534175417479887</c:v>
                </c:pt>
                <c:pt idx="6165">
                  <c:v>0.11798747287606584</c:v>
                </c:pt>
                <c:pt idx="6166">
                  <c:v>9.8611339932983044E-2</c:v>
                </c:pt>
                <c:pt idx="6167">
                  <c:v>9.6834342300761267E-2</c:v>
                </c:pt>
                <c:pt idx="6168">
                  <c:v>6.382923496322071E-2</c:v>
                </c:pt>
                <c:pt idx="6169">
                  <c:v>7.4875982712728814E-2</c:v>
                </c:pt>
                <c:pt idx="6170">
                  <c:v>6.6694312259314575E-2</c:v>
                </c:pt>
                <c:pt idx="6171">
                  <c:v>5.5119741573241857E-2</c:v>
                </c:pt>
                <c:pt idx="6172">
                  <c:v>2.7335048643208015E-2</c:v>
                </c:pt>
                <c:pt idx="6173">
                  <c:v>-5.5574770092873628E-2</c:v>
                </c:pt>
                <c:pt idx="6174">
                  <c:v>-0.15739243846830828</c:v>
                </c:pt>
                <c:pt idx="6175">
                  <c:v>-0.23384249204583965</c:v>
                </c:pt>
                <c:pt idx="6176">
                  <c:v>-0.30605158237206542</c:v>
                </c:pt>
                <c:pt idx="6177">
                  <c:v>-0.31929722649621889</c:v>
                </c:pt>
                <c:pt idx="6178">
                  <c:v>-0.31965723365168341</c:v>
                </c:pt>
                <c:pt idx="6179">
                  <c:v>-0.36018186454973333</c:v>
                </c:pt>
                <c:pt idx="6180">
                  <c:v>-0.32058496490495703</c:v>
                </c:pt>
                <c:pt idx="6181">
                  <c:v>-0.30823020256247829</c:v>
                </c:pt>
                <c:pt idx="6182">
                  <c:v>-0.21847721981164897</c:v>
                </c:pt>
                <c:pt idx="6183">
                  <c:v>-0.1221860097210633</c:v>
                </c:pt>
                <c:pt idx="6184">
                  <c:v>-1.5811188207988693E-2</c:v>
                </c:pt>
                <c:pt idx="6185">
                  <c:v>8.228109795605433E-2</c:v>
                </c:pt>
                <c:pt idx="6186">
                  <c:v>8.9470915926730107E-2</c:v>
                </c:pt>
                <c:pt idx="6187">
                  <c:v>0.1402607195331545</c:v>
                </c:pt>
                <c:pt idx="6188">
                  <c:v>0.14775492022598538</c:v>
                </c:pt>
                <c:pt idx="6189">
                  <c:v>0.12393683332234773</c:v>
                </c:pt>
                <c:pt idx="6190">
                  <c:v>0.10276515088197766</c:v>
                </c:pt>
                <c:pt idx="6191">
                  <c:v>7.3950840089192282E-2</c:v>
                </c:pt>
                <c:pt idx="6192">
                  <c:v>7.4533593790632555E-2</c:v>
                </c:pt>
                <c:pt idx="6193">
                  <c:v>6.8441897028185997E-2</c:v>
                </c:pt>
                <c:pt idx="6194">
                  <c:v>5.8915023163004641E-2</c:v>
                </c:pt>
                <c:pt idx="6195">
                  <c:v>4.7222396727411853E-2</c:v>
                </c:pt>
                <c:pt idx="6196">
                  <c:v>2.4708655524035672E-2</c:v>
                </c:pt>
                <c:pt idx="6197">
                  <c:v>-5.3429418728268743E-2</c:v>
                </c:pt>
                <c:pt idx="6198">
                  <c:v>-0.15282008949882867</c:v>
                </c:pt>
                <c:pt idx="6199">
                  <c:v>-0.22802869907031997</c:v>
                </c:pt>
                <c:pt idx="6200">
                  <c:v>-0.31410852307649706</c:v>
                </c:pt>
                <c:pt idx="6201">
                  <c:v>-0.33062011513705331</c:v>
                </c:pt>
                <c:pt idx="6202">
                  <c:v>-0.37801365940539922</c:v>
                </c:pt>
                <c:pt idx="6203">
                  <c:v>-0.37243858820875009</c:v>
                </c:pt>
                <c:pt idx="6204">
                  <c:v>-0.34466148252299728</c:v>
                </c:pt>
                <c:pt idx="6205">
                  <c:v>-0.30993628436164805</c:v>
                </c:pt>
                <c:pt idx="6206">
                  <c:v>-0.2347093663860787</c:v>
                </c:pt>
                <c:pt idx="6207">
                  <c:v>-0.12252934660724223</c:v>
                </c:pt>
                <c:pt idx="6208">
                  <c:v>-5.3427590649884156E-3</c:v>
                </c:pt>
                <c:pt idx="6209">
                  <c:v>8.1639694319788542E-2</c:v>
                </c:pt>
                <c:pt idx="6210">
                  <c:v>8.0256076475596003E-2</c:v>
                </c:pt>
                <c:pt idx="6211">
                  <c:v>0.11854821607593573</c:v>
                </c:pt>
                <c:pt idx="6212">
                  <c:v>0.12089698446815657</c:v>
                </c:pt>
                <c:pt idx="6213">
                  <c:v>0.14086793645468165</c:v>
                </c:pt>
                <c:pt idx="6214">
                  <c:v>0.12020490929960327</c:v>
                </c:pt>
                <c:pt idx="6215">
                  <c:v>8.7658434652222672E-2</c:v>
                </c:pt>
                <c:pt idx="6216">
                  <c:v>8.5068620902304964E-2</c:v>
                </c:pt>
                <c:pt idx="6217">
                  <c:v>6.9726970402493454E-2</c:v>
                </c:pt>
                <c:pt idx="6218">
                  <c:v>5.7361904947032138E-2</c:v>
                </c:pt>
                <c:pt idx="6219">
                  <c:v>5.178667298359077E-2</c:v>
                </c:pt>
                <c:pt idx="6220">
                  <c:v>2.2579694990957109E-2</c:v>
                </c:pt>
                <c:pt idx="6221">
                  <c:v>-5.4365842999598679E-2</c:v>
                </c:pt>
                <c:pt idx="6222">
                  <c:v>-0.1877420068059063</c:v>
                </c:pt>
                <c:pt idx="6223">
                  <c:v>-0.26942747032037417</c:v>
                </c:pt>
                <c:pt idx="6224">
                  <c:v>-0.33885205819248654</c:v>
                </c:pt>
                <c:pt idx="6225">
                  <c:v>-0.38108860820903601</c:v>
                </c:pt>
                <c:pt idx="6226">
                  <c:v>-0.39039039433398331</c:v>
                </c:pt>
                <c:pt idx="6227">
                  <c:v>-0.38120761209439435</c:v>
                </c:pt>
                <c:pt idx="6228">
                  <c:v>-0.3586623223119873</c:v>
                </c:pt>
                <c:pt idx="6229">
                  <c:v>-0.31053594504455612</c:v>
                </c:pt>
                <c:pt idx="6230">
                  <c:v>-0.23898881585738152</c:v>
                </c:pt>
                <c:pt idx="6231">
                  <c:v>-0.10623092322322208</c:v>
                </c:pt>
                <c:pt idx="6232">
                  <c:v>-1.6756868758042295E-3</c:v>
                </c:pt>
                <c:pt idx="6233">
                  <c:v>9.1325002978570768E-2</c:v>
                </c:pt>
                <c:pt idx="6234">
                  <c:v>0.10191370997986025</c:v>
                </c:pt>
                <c:pt idx="6235">
                  <c:v>0.1173562080175778</c:v>
                </c:pt>
                <c:pt idx="6236">
                  <c:v>0.11414526747465085</c:v>
                </c:pt>
                <c:pt idx="6237">
                  <c:v>0.11877741401094928</c:v>
                </c:pt>
                <c:pt idx="6238">
                  <c:v>0.11578331847042661</c:v>
                </c:pt>
                <c:pt idx="6239">
                  <c:v>9.4352714568482057E-2</c:v>
                </c:pt>
                <c:pt idx="6240">
                  <c:v>6.8445854681354293E-2</c:v>
                </c:pt>
                <c:pt idx="6241">
                  <c:v>6.2728471556107196E-2</c:v>
                </c:pt>
                <c:pt idx="6242">
                  <c:v>6.949471553324231E-2</c:v>
                </c:pt>
                <c:pt idx="6243">
                  <c:v>4.8780095029226311E-2</c:v>
                </c:pt>
                <c:pt idx="6244">
                  <c:v>3.4396522371875786E-2</c:v>
                </c:pt>
                <c:pt idx="6245">
                  <c:v>-4.610490069336183E-2</c:v>
                </c:pt>
                <c:pt idx="6246">
                  <c:v>-0.15364039334790555</c:v>
                </c:pt>
                <c:pt idx="6247">
                  <c:v>-0.2466401516439328</c:v>
                </c:pt>
                <c:pt idx="6248">
                  <c:v>-0.28636153573204659</c:v>
                </c:pt>
                <c:pt idx="6249">
                  <c:v>-0.33842209865912654</c:v>
                </c:pt>
                <c:pt idx="6250">
                  <c:v>-0.33477876670560797</c:v>
                </c:pt>
                <c:pt idx="6251">
                  <c:v>-0.32289053958451386</c:v>
                </c:pt>
                <c:pt idx="6252">
                  <c:v>-0.29925503563008227</c:v>
                </c:pt>
                <c:pt idx="6253">
                  <c:v>-0.2681491201486797</c:v>
                </c:pt>
                <c:pt idx="6254">
                  <c:v>-0.18752627662971913</c:v>
                </c:pt>
                <c:pt idx="6255">
                  <c:v>-8.8263191952441505E-2</c:v>
                </c:pt>
                <c:pt idx="6256">
                  <c:v>2.4826847980695902E-2</c:v>
                </c:pt>
                <c:pt idx="6257">
                  <c:v>9.5199928616421181E-2</c:v>
                </c:pt>
                <c:pt idx="6258">
                  <c:v>0.10116350976080725</c:v>
                </c:pt>
                <c:pt idx="6259">
                  <c:v>0.13609739787548891</c:v>
                </c:pt>
                <c:pt idx="6260">
                  <c:v>0.1192712142255298</c:v>
                </c:pt>
                <c:pt idx="6261">
                  <c:v>0.11235931504804901</c:v>
                </c:pt>
                <c:pt idx="6262">
                  <c:v>0.10544817315762607</c:v>
                </c:pt>
                <c:pt idx="6263">
                  <c:v>0.10511666194484852</c:v>
                </c:pt>
                <c:pt idx="6264">
                  <c:v>6.8253954681124898E-2</c:v>
                </c:pt>
                <c:pt idx="6265">
                  <c:v>6.9328697087351177E-2</c:v>
                </c:pt>
                <c:pt idx="6266">
                  <c:v>7.7130752062875466E-2</c:v>
                </c:pt>
                <c:pt idx="6267">
                  <c:v>5.5672069877645378E-2</c:v>
                </c:pt>
                <c:pt idx="6268">
                  <c:v>2.2505174876062933E-2</c:v>
                </c:pt>
                <c:pt idx="6269">
                  <c:v>-4.9967968702609757E-2</c:v>
                </c:pt>
                <c:pt idx="6270">
                  <c:v>-0.14792364667821128</c:v>
                </c:pt>
                <c:pt idx="6271">
                  <c:v>-0.22775044236273709</c:v>
                </c:pt>
                <c:pt idx="6272">
                  <c:v>-0.29061247344006619</c:v>
                </c:pt>
                <c:pt idx="6273">
                  <c:v>-0.34430088336086057</c:v>
                </c:pt>
                <c:pt idx="6274">
                  <c:v>-0.34628920191598356</c:v>
                </c:pt>
                <c:pt idx="6275">
                  <c:v>-0.32460262608450602</c:v>
                </c:pt>
                <c:pt idx="6276">
                  <c:v>-0.31915524849298027</c:v>
                </c:pt>
                <c:pt idx="6277">
                  <c:v>-0.27006454965424082</c:v>
                </c:pt>
                <c:pt idx="6278">
                  <c:v>-0.1738102631857569</c:v>
                </c:pt>
                <c:pt idx="6279">
                  <c:v>-8.788161756875143E-2</c:v>
                </c:pt>
                <c:pt idx="6280">
                  <c:v>-1.2078349786565716E-2</c:v>
                </c:pt>
                <c:pt idx="6281">
                  <c:v>8.5708464141333152E-2</c:v>
                </c:pt>
                <c:pt idx="6282">
                  <c:v>9.0057371734163102E-2</c:v>
                </c:pt>
                <c:pt idx="6283">
                  <c:v>0.11667974198660093</c:v>
                </c:pt>
                <c:pt idx="6284">
                  <c:v>0.11783571816704684</c:v>
                </c:pt>
                <c:pt idx="6285">
                  <c:v>0.11348506196383257</c:v>
                </c:pt>
                <c:pt idx="6286">
                  <c:v>0.11352528729211833</c:v>
                </c:pt>
                <c:pt idx="6287">
                  <c:v>9.5185145392904888E-2</c:v>
                </c:pt>
                <c:pt idx="6288">
                  <c:v>7.4390344334883465E-2</c:v>
                </c:pt>
                <c:pt idx="6289">
                  <c:v>6.9307799584192531E-2</c:v>
                </c:pt>
                <c:pt idx="6290">
                  <c:v>7.467317130473497E-2</c:v>
                </c:pt>
                <c:pt idx="6291">
                  <c:v>6.5932729363643638E-2</c:v>
                </c:pt>
                <c:pt idx="6292">
                  <c:v>4.4371499980185497E-2</c:v>
                </c:pt>
                <c:pt idx="6293">
                  <c:v>-4.158688681701167E-2</c:v>
                </c:pt>
                <c:pt idx="6294">
                  <c:v>-0.14507064004033007</c:v>
                </c:pt>
                <c:pt idx="6295">
                  <c:v>-0.21977685309699396</c:v>
                </c:pt>
                <c:pt idx="6296">
                  <c:v>-0.31190269899269479</c:v>
                </c:pt>
                <c:pt idx="6297">
                  <c:v>-0.35573131378373923</c:v>
                </c:pt>
                <c:pt idx="6298">
                  <c:v>-0.36796523303988782</c:v>
                </c:pt>
                <c:pt idx="6299">
                  <c:v>-0.3610406308071627</c:v>
                </c:pt>
                <c:pt idx="6300">
                  <c:v>-0.30843999774076453</c:v>
                </c:pt>
                <c:pt idx="6301">
                  <c:v>-0.2543168481273636</c:v>
                </c:pt>
                <c:pt idx="6302">
                  <c:v>-0.19528170355407207</c:v>
                </c:pt>
                <c:pt idx="6303">
                  <c:v>-9.6704995814230671E-2</c:v>
                </c:pt>
                <c:pt idx="6304">
                  <c:v>7.6481437996708042E-4</c:v>
                </c:pt>
                <c:pt idx="6305">
                  <c:v>7.0392107703819248E-2</c:v>
                </c:pt>
                <c:pt idx="6306">
                  <c:v>0.11161922167270354</c:v>
                </c:pt>
                <c:pt idx="6307">
                  <c:v>0.12696952595937755</c:v>
                </c:pt>
                <c:pt idx="6308">
                  <c:v>0.13529867234141313</c:v>
                </c:pt>
                <c:pt idx="6309">
                  <c:v>0.12929837049380133</c:v>
                </c:pt>
                <c:pt idx="6310">
                  <c:v>0.10814795181616006</c:v>
                </c:pt>
                <c:pt idx="6311">
                  <c:v>9.2840062576898807E-2</c:v>
                </c:pt>
                <c:pt idx="6312">
                  <c:v>7.5392637985623581E-2</c:v>
                </c:pt>
                <c:pt idx="6313">
                  <c:v>7.1136893167298765E-2</c:v>
                </c:pt>
                <c:pt idx="6314">
                  <c:v>7.6122762494199428E-2</c:v>
                </c:pt>
                <c:pt idx="6315">
                  <c:v>6.745564375516204E-2</c:v>
                </c:pt>
                <c:pt idx="6316">
                  <c:v>2.6819283299758242E-2</c:v>
                </c:pt>
                <c:pt idx="6317">
                  <c:v>-5.3078011324043578E-2</c:v>
                </c:pt>
                <c:pt idx="6318">
                  <c:v>-0.15460849480192573</c:v>
                </c:pt>
                <c:pt idx="6319">
                  <c:v>-0.22617458664520984</c:v>
                </c:pt>
                <c:pt idx="6320">
                  <c:v>-0.27077807550688548</c:v>
                </c:pt>
                <c:pt idx="6321">
                  <c:v>-0.29834932293849081</c:v>
                </c:pt>
                <c:pt idx="6322">
                  <c:v>-0.31416268451632329</c:v>
                </c:pt>
                <c:pt idx="6323">
                  <c:v>-0.31270859759544661</c:v>
                </c:pt>
                <c:pt idx="6324">
                  <c:v>-0.28626412260229667</c:v>
                </c:pt>
                <c:pt idx="6325">
                  <c:v>-0.25500683377057692</c:v>
                </c:pt>
                <c:pt idx="6326">
                  <c:v>-0.18414506688690022</c:v>
                </c:pt>
                <c:pt idx="6327">
                  <c:v>-0.10584253776798604</c:v>
                </c:pt>
                <c:pt idx="6328">
                  <c:v>-8.8129828562769266E-3</c:v>
                </c:pt>
                <c:pt idx="6329">
                  <c:v>8.3356179966074556E-2</c:v>
                </c:pt>
                <c:pt idx="6330">
                  <c:v>0.11856685044925802</c:v>
                </c:pt>
                <c:pt idx="6331">
                  <c:v>0.11781020907705465</c:v>
                </c:pt>
                <c:pt idx="6332">
                  <c:v>0.13069378427976694</c:v>
                </c:pt>
                <c:pt idx="6333">
                  <c:v>0.15025304248345012</c:v>
                </c:pt>
                <c:pt idx="6334">
                  <c:v>0.12135953145974716</c:v>
                </c:pt>
                <c:pt idx="6335">
                  <c:v>0.11250409647840483</c:v>
                </c:pt>
                <c:pt idx="6336">
                  <c:v>0.10142903458156897</c:v>
                </c:pt>
                <c:pt idx="6337">
                  <c:v>8.2854168098320691E-2</c:v>
                </c:pt>
                <c:pt idx="6338">
                  <c:v>7.7893900610703351E-2</c:v>
                </c:pt>
                <c:pt idx="6339">
                  <c:v>5.5372208504212296E-2</c:v>
                </c:pt>
                <c:pt idx="6340">
                  <c:v>3.3912691928752126E-2</c:v>
                </c:pt>
                <c:pt idx="6341">
                  <c:v>-5.7588039411779986E-2</c:v>
                </c:pt>
                <c:pt idx="6342">
                  <c:v>-0.16213689499736864</c:v>
                </c:pt>
                <c:pt idx="6343">
                  <c:v>-0.22396967459566636</c:v>
                </c:pt>
                <c:pt idx="6344">
                  <c:v>-0.28516458831962904</c:v>
                </c:pt>
                <c:pt idx="6345">
                  <c:v>-0.29388894116341885</c:v>
                </c:pt>
                <c:pt idx="6346">
                  <c:v>-0.28812907128970577</c:v>
                </c:pt>
                <c:pt idx="6347">
                  <c:v>-0.27687520029567092</c:v>
                </c:pt>
                <c:pt idx="6348">
                  <c:v>-0.19976037235357513</c:v>
                </c:pt>
                <c:pt idx="6349">
                  <c:v>-0.18070757918784533</c:v>
                </c:pt>
                <c:pt idx="6350">
                  <c:v>-0.11839402604347216</c:v>
                </c:pt>
                <c:pt idx="6351">
                  <c:v>-2.6341820517625663E-2</c:v>
                </c:pt>
                <c:pt idx="6352">
                  <c:v>2.352998261656121E-2</c:v>
                </c:pt>
                <c:pt idx="6353">
                  <c:v>8.2077970693679961E-2</c:v>
                </c:pt>
                <c:pt idx="6354">
                  <c:v>0.12923675052513492</c:v>
                </c:pt>
                <c:pt idx="6355">
                  <c:v>0.20557682762615226</c:v>
                </c:pt>
                <c:pt idx="6356">
                  <c:v>0.17402249866894864</c:v>
                </c:pt>
                <c:pt idx="6357">
                  <c:v>0.15794557477526733</c:v>
                </c:pt>
                <c:pt idx="6358">
                  <c:v>0.1314638285919156</c:v>
                </c:pt>
                <c:pt idx="6359">
                  <c:v>0.12851420525195789</c:v>
                </c:pt>
                <c:pt idx="6360">
                  <c:v>0.11288702175812393</c:v>
                </c:pt>
                <c:pt idx="6361">
                  <c:v>9.5340900564940462E-2</c:v>
                </c:pt>
                <c:pt idx="6362">
                  <c:v>8.8323118025355127E-2</c:v>
                </c:pt>
                <c:pt idx="6363">
                  <c:v>6.1239571980223416E-2</c:v>
                </c:pt>
                <c:pt idx="6364">
                  <c:v>4.3314328941794746E-2</c:v>
                </c:pt>
                <c:pt idx="6365">
                  <c:v>-3.7938905567645016E-2</c:v>
                </c:pt>
                <c:pt idx="6366">
                  <c:v>-0.10734561177351676</c:v>
                </c:pt>
                <c:pt idx="6367">
                  <c:v>-0.16956173594629662</c:v>
                </c:pt>
                <c:pt idx="6368">
                  <c:v>-0.2070304837841585</c:v>
                </c:pt>
                <c:pt idx="6369">
                  <c:v>-0.26112859228527785</c:v>
                </c:pt>
                <c:pt idx="6370">
                  <c:v>-0.28275212462606031</c:v>
                </c:pt>
                <c:pt idx="6371">
                  <c:v>-0.30743941028729371</c:v>
                </c:pt>
                <c:pt idx="6372">
                  <c:v>-0.25934601155161036</c:v>
                </c:pt>
                <c:pt idx="6373">
                  <c:v>-0.22255051678092125</c:v>
                </c:pt>
                <c:pt idx="6374">
                  <c:v>-0.1465941916168694</c:v>
                </c:pt>
                <c:pt idx="6375">
                  <c:v>-7.9168113087191197E-2</c:v>
                </c:pt>
                <c:pt idx="6376">
                  <c:v>-1.5629660612841172E-3</c:v>
                </c:pt>
                <c:pt idx="6377">
                  <c:v>9.4986624948533077E-2</c:v>
                </c:pt>
                <c:pt idx="6378">
                  <c:v>0.11125462584996322</c:v>
                </c:pt>
                <c:pt idx="6379">
                  <c:v>0.17662072291327585</c:v>
                </c:pt>
                <c:pt idx="6380">
                  <c:v>0.13778032306410473</c:v>
                </c:pt>
                <c:pt idx="6381">
                  <c:v>0.16135371952043165</c:v>
                </c:pt>
                <c:pt idx="6382">
                  <c:v>0.10890926831912748</c:v>
                </c:pt>
                <c:pt idx="6383">
                  <c:v>8.9929682264381916E-2</c:v>
                </c:pt>
                <c:pt idx="6384">
                  <c:v>7.8333851076048372E-2</c:v>
                </c:pt>
                <c:pt idx="6385">
                  <c:v>7.8293746576980183E-2</c:v>
                </c:pt>
                <c:pt idx="6386">
                  <c:v>8.0873675668228756E-2</c:v>
                </c:pt>
                <c:pt idx="6387">
                  <c:v>6.0639440451423707E-2</c:v>
                </c:pt>
                <c:pt idx="6388">
                  <c:v>3.0615069589355767E-2</c:v>
                </c:pt>
                <c:pt idx="6389">
                  <c:v>-3.4091419657654207E-2</c:v>
                </c:pt>
                <c:pt idx="6390">
                  <c:v>-0.14906660491891097</c:v>
                </c:pt>
                <c:pt idx="6391">
                  <c:v>-0.22655317079149359</c:v>
                </c:pt>
                <c:pt idx="6392">
                  <c:v>-0.29322795279961705</c:v>
                </c:pt>
                <c:pt idx="6393">
                  <c:v>-0.32452392926691531</c:v>
                </c:pt>
                <c:pt idx="6394">
                  <c:v>-0.31057161057872479</c:v>
                </c:pt>
                <c:pt idx="6395">
                  <c:v>-0.30453725995285985</c:v>
                </c:pt>
                <c:pt idx="6396">
                  <c:v>-0.29142336608771663</c:v>
                </c:pt>
                <c:pt idx="6397">
                  <c:v>-0.23572981726132899</c:v>
                </c:pt>
                <c:pt idx="6398">
                  <c:v>-0.15053347558062796</c:v>
                </c:pt>
                <c:pt idx="6399">
                  <c:v>-7.309858272526272E-2</c:v>
                </c:pt>
                <c:pt idx="6400">
                  <c:v>2.6922833914462053E-4</c:v>
                </c:pt>
                <c:pt idx="6401">
                  <c:v>0.10642298405036915</c:v>
                </c:pt>
                <c:pt idx="6402">
                  <c:v>0.13674250888987266</c:v>
                </c:pt>
                <c:pt idx="6403">
                  <c:v>0.12070602938676551</c:v>
                </c:pt>
                <c:pt idx="6404">
                  <c:v>0.12428833092065784</c:v>
                </c:pt>
                <c:pt idx="6405">
                  <c:v>0.1305470727671742</c:v>
                </c:pt>
                <c:pt idx="6406">
                  <c:v>0.12694693304626486</c:v>
                </c:pt>
                <c:pt idx="6407">
                  <c:v>0.10029145438009515</c:v>
                </c:pt>
                <c:pt idx="6408">
                  <c:v>7.9673880466906169E-2</c:v>
                </c:pt>
                <c:pt idx="6409">
                  <c:v>7.2982583496787115E-2</c:v>
                </c:pt>
                <c:pt idx="6410">
                  <c:v>6.9310853649087026E-2</c:v>
                </c:pt>
                <c:pt idx="6411">
                  <c:v>6.839472347294305E-2</c:v>
                </c:pt>
                <c:pt idx="6412">
                  <c:v>4.5091915144685968E-2</c:v>
                </c:pt>
                <c:pt idx="6413">
                  <c:v>-5.3355527439504433E-2</c:v>
                </c:pt>
                <c:pt idx="6414">
                  <c:v>-0.14864098066520848</c:v>
                </c:pt>
                <c:pt idx="6415">
                  <c:v>-0.20014749494567138</c:v>
                </c:pt>
                <c:pt idx="6416">
                  <c:v>-0.28746898839747348</c:v>
                </c:pt>
                <c:pt idx="6417">
                  <c:v>-0.33682837098667678</c:v>
                </c:pt>
                <c:pt idx="6418">
                  <c:v>-0.35988464763545858</c:v>
                </c:pt>
                <c:pt idx="6419">
                  <c:v>-0.35560651716256975</c:v>
                </c:pt>
                <c:pt idx="6420">
                  <c:v>-0.32372231436443616</c:v>
                </c:pt>
                <c:pt idx="6421">
                  <c:v>-0.27317475541401604</c:v>
                </c:pt>
                <c:pt idx="6422">
                  <c:v>-0.20281448346487518</c:v>
                </c:pt>
                <c:pt idx="6423">
                  <c:v>-0.11639376089580103</c:v>
                </c:pt>
                <c:pt idx="6424">
                  <c:v>3.1002990802591044E-3</c:v>
                </c:pt>
                <c:pt idx="6425">
                  <c:v>9.2226515331128578E-2</c:v>
                </c:pt>
                <c:pt idx="6426">
                  <c:v>0.10453643322693376</c:v>
                </c:pt>
                <c:pt idx="6427">
                  <c:v>0.16032203959043256</c:v>
                </c:pt>
                <c:pt idx="6428">
                  <c:v>0.13884891826304371</c:v>
                </c:pt>
                <c:pt idx="6429">
                  <c:v>0.13935814821989978</c:v>
                </c:pt>
                <c:pt idx="6430">
                  <c:v>0.12300597845138142</c:v>
                </c:pt>
                <c:pt idx="6431">
                  <c:v>8.5005072298724324E-2</c:v>
                </c:pt>
                <c:pt idx="6432">
                  <c:v>7.6097405981697702E-2</c:v>
                </c:pt>
                <c:pt idx="6433">
                  <c:v>7.1876486579192753E-2</c:v>
                </c:pt>
                <c:pt idx="6434">
                  <c:v>0.11970296717274399</c:v>
                </c:pt>
                <c:pt idx="6435">
                  <c:v>0.12075297709043901</c:v>
                </c:pt>
                <c:pt idx="6436">
                  <c:v>8.2286331677666524E-2</c:v>
                </c:pt>
                <c:pt idx="6437">
                  <c:v>-4.7501547959203326E-2</c:v>
                </c:pt>
                <c:pt idx="6438">
                  <c:v>-0.14415784734139703</c:v>
                </c:pt>
                <c:pt idx="6439">
                  <c:v>-0.25397680159650343</c:v>
                </c:pt>
                <c:pt idx="6440">
                  <c:v>-0.31947927240828483</c:v>
                </c:pt>
                <c:pt idx="6441">
                  <c:v>-0.33648833599343586</c:v>
                </c:pt>
                <c:pt idx="6442">
                  <c:v>-0.34522458635704961</c:v>
                </c:pt>
                <c:pt idx="6443">
                  <c:v>-0.33257988325585847</c:v>
                </c:pt>
                <c:pt idx="6444">
                  <c:v>-0.29504010881102427</c:v>
                </c:pt>
                <c:pt idx="6445">
                  <c:v>-0.25419750107315819</c:v>
                </c:pt>
                <c:pt idx="6446">
                  <c:v>-0.20850346407900103</c:v>
                </c:pt>
                <c:pt idx="6447">
                  <c:v>-0.11495738085622949</c:v>
                </c:pt>
                <c:pt idx="6448">
                  <c:v>-1.5432809183497034E-2</c:v>
                </c:pt>
                <c:pt idx="6449">
                  <c:v>9.1754045117824659E-2</c:v>
                </c:pt>
                <c:pt idx="6450">
                  <c:v>0.13562377197897715</c:v>
                </c:pt>
                <c:pt idx="6451">
                  <c:v>0.12522555105476624</c:v>
                </c:pt>
                <c:pt idx="6452">
                  <c:v>0.13692208352373098</c:v>
                </c:pt>
                <c:pt idx="6453">
                  <c:v>0.12455274261388315</c:v>
                </c:pt>
                <c:pt idx="6454">
                  <c:v>0.12632938720915138</c:v>
                </c:pt>
                <c:pt idx="6455">
                  <c:v>0.10862947992010574</c:v>
                </c:pt>
                <c:pt idx="6456">
                  <c:v>9.5368210069158271E-2</c:v>
                </c:pt>
                <c:pt idx="6457">
                  <c:v>9.3070457685062752E-2</c:v>
                </c:pt>
                <c:pt idx="6458">
                  <c:v>0.13717221262347171</c:v>
                </c:pt>
                <c:pt idx="6459">
                  <c:v>0.10909428518373374</c:v>
                </c:pt>
                <c:pt idx="6460">
                  <c:v>9.055430799086793E-2</c:v>
                </c:pt>
                <c:pt idx="6461">
                  <c:v>-3.4174079804874545E-2</c:v>
                </c:pt>
                <c:pt idx="6462">
                  <c:v>-0.14962587349759296</c:v>
                </c:pt>
                <c:pt idx="6463">
                  <c:v>-0.24501525765659082</c:v>
                </c:pt>
                <c:pt idx="6464">
                  <c:v>-0.28881733233464213</c:v>
                </c:pt>
                <c:pt idx="6465">
                  <c:v>-0.32883538239656734</c:v>
                </c:pt>
                <c:pt idx="6466">
                  <c:v>-0.35194449595504113</c:v>
                </c:pt>
                <c:pt idx="6467">
                  <c:v>-0.33985008685805723</c:v>
                </c:pt>
                <c:pt idx="6468">
                  <c:v>-0.31279328804388268</c:v>
                </c:pt>
                <c:pt idx="6469">
                  <c:v>-0.23355164014700502</c:v>
                </c:pt>
                <c:pt idx="6470">
                  <c:v>-0.1743176421016292</c:v>
                </c:pt>
                <c:pt idx="6471">
                  <c:v>-7.1355112968438841E-2</c:v>
                </c:pt>
                <c:pt idx="6472">
                  <c:v>2.1299328337756721E-2</c:v>
                </c:pt>
                <c:pt idx="6473">
                  <c:v>0.10246385883472026</c:v>
                </c:pt>
                <c:pt idx="6474">
                  <c:v>0.1196949603550108</c:v>
                </c:pt>
                <c:pt idx="6475">
                  <c:v>0.12682600580345654</c:v>
                </c:pt>
                <c:pt idx="6476">
                  <c:v>0.10455319771146095</c:v>
                </c:pt>
                <c:pt idx="6477">
                  <c:v>0.11383522503745461</c:v>
                </c:pt>
                <c:pt idx="6478">
                  <c:v>9.9484106819427209E-2</c:v>
                </c:pt>
                <c:pt idx="6479">
                  <c:v>9.732512437593159E-2</c:v>
                </c:pt>
                <c:pt idx="6480">
                  <c:v>7.3395264246793546E-2</c:v>
                </c:pt>
                <c:pt idx="6481">
                  <c:v>6.7812568730044584E-2</c:v>
                </c:pt>
                <c:pt idx="6482">
                  <c:v>7.3909784360644978E-2</c:v>
                </c:pt>
                <c:pt idx="6483">
                  <c:v>8.4243124760850913E-2</c:v>
                </c:pt>
                <c:pt idx="6484">
                  <c:v>2.7962663204454192E-2</c:v>
                </c:pt>
                <c:pt idx="6485">
                  <c:v>-2.8066612219854823E-2</c:v>
                </c:pt>
                <c:pt idx="6486">
                  <c:v>-0.14399251510681929</c:v>
                </c:pt>
                <c:pt idx="6487">
                  <c:v>-0.19521989675280604</c:v>
                </c:pt>
                <c:pt idx="6488">
                  <c:v>-0.24171586228701053</c:v>
                </c:pt>
                <c:pt idx="6489">
                  <c:v>-0.29428813402911691</c:v>
                </c:pt>
                <c:pt idx="6490">
                  <c:v>-0.30066421775110747</c:v>
                </c:pt>
                <c:pt idx="6491">
                  <c:v>-0.30996443569326482</c:v>
                </c:pt>
                <c:pt idx="6492">
                  <c:v>-0.31035466613207974</c:v>
                </c:pt>
                <c:pt idx="6493">
                  <c:v>-0.2565851630720673</c:v>
                </c:pt>
                <c:pt idx="6494">
                  <c:v>-0.16452395930321242</c:v>
                </c:pt>
                <c:pt idx="6495">
                  <c:v>-7.757281301961523E-2</c:v>
                </c:pt>
                <c:pt idx="6496">
                  <c:v>-7.0155318305881488E-3</c:v>
                </c:pt>
                <c:pt idx="6497">
                  <c:v>0.10568468563916977</c:v>
                </c:pt>
                <c:pt idx="6498">
                  <c:v>0.10742408657497679</c:v>
                </c:pt>
                <c:pt idx="6499">
                  <c:v>0.1492633597431752</c:v>
                </c:pt>
                <c:pt idx="6500">
                  <c:v>0.16254462110946399</c:v>
                </c:pt>
                <c:pt idx="6501">
                  <c:v>0.13764387696230634</c:v>
                </c:pt>
                <c:pt idx="6502">
                  <c:v>0.11785470752362111</c:v>
                </c:pt>
                <c:pt idx="6503">
                  <c:v>8.8368234891424632E-2</c:v>
                </c:pt>
                <c:pt idx="6504">
                  <c:v>7.602281976278169E-2</c:v>
                </c:pt>
                <c:pt idx="6505">
                  <c:v>6.696360179791247E-2</c:v>
                </c:pt>
                <c:pt idx="6506">
                  <c:v>6.5662672128994626E-2</c:v>
                </c:pt>
                <c:pt idx="6507">
                  <c:v>5.4652793739972422E-2</c:v>
                </c:pt>
                <c:pt idx="6508">
                  <c:v>3.5074935156066335E-2</c:v>
                </c:pt>
                <c:pt idx="6509">
                  <c:v>-4.8560115420244104E-2</c:v>
                </c:pt>
                <c:pt idx="6510">
                  <c:v>-0.14219693557394153</c:v>
                </c:pt>
                <c:pt idx="6511">
                  <c:v>-0.21815715866610352</c:v>
                </c:pt>
                <c:pt idx="6512">
                  <c:v>-0.25491926797485909</c:v>
                </c:pt>
                <c:pt idx="6513">
                  <c:v>-0.25607319377551141</c:v>
                </c:pt>
                <c:pt idx="6514">
                  <c:v>-0.26254755867065782</c:v>
                </c:pt>
                <c:pt idx="6515">
                  <c:v>-0.2596767698854503</c:v>
                </c:pt>
                <c:pt idx="6516">
                  <c:v>-0.20592451555560293</c:v>
                </c:pt>
                <c:pt idx="6517">
                  <c:v>-0.17780682433866915</c:v>
                </c:pt>
                <c:pt idx="6518">
                  <c:v>-8.4118338252155561E-2</c:v>
                </c:pt>
                <c:pt idx="6519">
                  <c:v>-3.2240558004174365E-2</c:v>
                </c:pt>
                <c:pt idx="6520">
                  <c:v>3.5035960123196291E-2</c:v>
                </c:pt>
                <c:pt idx="6521">
                  <c:v>9.7163135476831697E-2</c:v>
                </c:pt>
                <c:pt idx="6522">
                  <c:v>0.13257466308772814</c:v>
                </c:pt>
                <c:pt idx="6523">
                  <c:v>0.12328511780604422</c:v>
                </c:pt>
                <c:pt idx="6524">
                  <c:v>0.1573685363778573</c:v>
                </c:pt>
                <c:pt idx="6525">
                  <c:v>0.14194978143448214</c:v>
                </c:pt>
                <c:pt idx="6526">
                  <c:v>0.12018277936001792</c:v>
                </c:pt>
                <c:pt idx="6527">
                  <c:v>8.5569400497894077E-2</c:v>
                </c:pt>
                <c:pt idx="6528">
                  <c:v>7.0980482560177444E-2</c:v>
                </c:pt>
                <c:pt idx="6529">
                  <c:v>6.2628143742010756E-2</c:v>
                </c:pt>
                <c:pt idx="6530">
                  <c:v>7.5190873582932929E-2</c:v>
                </c:pt>
                <c:pt idx="6531">
                  <c:v>5.3678636720064357E-2</c:v>
                </c:pt>
                <c:pt idx="6532">
                  <c:v>4.2512662207029747E-2</c:v>
                </c:pt>
                <c:pt idx="6533">
                  <c:v>-1.5494150003259551E-2</c:v>
                </c:pt>
                <c:pt idx="6534">
                  <c:v>-0.10080468204543924</c:v>
                </c:pt>
                <c:pt idx="6535">
                  <c:v>-0.14373437016581941</c:v>
                </c:pt>
                <c:pt idx="6536">
                  <c:v>-0.22545534575166781</c:v>
                </c:pt>
                <c:pt idx="6537">
                  <c:v>-0.24428128873349192</c:v>
                </c:pt>
                <c:pt idx="6538">
                  <c:v>-0.28874188657279959</c:v>
                </c:pt>
                <c:pt idx="6539">
                  <c:v>-0.26606333775533259</c:v>
                </c:pt>
                <c:pt idx="6540">
                  <c:v>-0.23977373009326941</c:v>
                </c:pt>
                <c:pt idx="6541">
                  <c:v>-0.21740496891714522</c:v>
                </c:pt>
                <c:pt idx="6542">
                  <c:v>-0.17565118744071484</c:v>
                </c:pt>
                <c:pt idx="6543">
                  <c:v>-7.8575362091984555E-2</c:v>
                </c:pt>
                <c:pt idx="6544">
                  <c:v>3.6260866216925716E-2</c:v>
                </c:pt>
                <c:pt idx="6545">
                  <c:v>0.10658508696882407</c:v>
                </c:pt>
                <c:pt idx="6546">
                  <c:v>0.11874725618889348</c:v>
                </c:pt>
                <c:pt idx="6547">
                  <c:v>0.10921849952697145</c:v>
                </c:pt>
                <c:pt idx="6548">
                  <c:v>0.13311435879669195</c:v>
                </c:pt>
                <c:pt idx="6549">
                  <c:v>0.13367013273635728</c:v>
                </c:pt>
                <c:pt idx="6550">
                  <c:v>0.10482469921560336</c:v>
                </c:pt>
                <c:pt idx="6551">
                  <c:v>0.11123770269838092</c:v>
                </c:pt>
                <c:pt idx="6552">
                  <c:v>7.6901904906434962E-2</c:v>
                </c:pt>
                <c:pt idx="6553">
                  <c:v>7.016226100627361E-2</c:v>
                </c:pt>
                <c:pt idx="6554">
                  <c:v>7.3361201014789684E-2</c:v>
                </c:pt>
                <c:pt idx="6555">
                  <c:v>6.6941267970707943E-2</c:v>
                </c:pt>
                <c:pt idx="6556">
                  <c:v>5.5231953782314165E-2</c:v>
                </c:pt>
                <c:pt idx="6557">
                  <c:v>-3.242097595473438E-2</c:v>
                </c:pt>
                <c:pt idx="6558">
                  <c:v>-0.14096825774334207</c:v>
                </c:pt>
                <c:pt idx="6559">
                  <c:v>-0.23844150337556522</c:v>
                </c:pt>
                <c:pt idx="6560">
                  <c:v>-0.31602642279515702</c:v>
                </c:pt>
                <c:pt idx="6561">
                  <c:v>-0.3456587745494718</c:v>
                </c:pt>
                <c:pt idx="6562">
                  <c:v>-0.36900188208514045</c:v>
                </c:pt>
                <c:pt idx="6563">
                  <c:v>-0.34290803543418791</c:v>
                </c:pt>
                <c:pt idx="6564">
                  <c:v>-0.32562234741184393</c:v>
                </c:pt>
                <c:pt idx="6565">
                  <c:v>-0.26779117318167012</c:v>
                </c:pt>
                <c:pt idx="6566">
                  <c:v>-0.20739480446143244</c:v>
                </c:pt>
                <c:pt idx="6567">
                  <c:v>-9.1352518800375121E-2</c:v>
                </c:pt>
                <c:pt idx="6568">
                  <c:v>5.5099330380097462E-3</c:v>
                </c:pt>
                <c:pt idx="6569">
                  <c:v>9.1238768227148437E-2</c:v>
                </c:pt>
                <c:pt idx="6570">
                  <c:v>0.11640269894012549</c:v>
                </c:pt>
                <c:pt idx="6571">
                  <c:v>0.1238233876294033</c:v>
                </c:pt>
                <c:pt idx="6572">
                  <c:v>0.11952393517509492</c:v>
                </c:pt>
                <c:pt idx="6573">
                  <c:v>0.12438389151468533</c:v>
                </c:pt>
                <c:pt idx="6574">
                  <c:v>9.6139315355964233E-2</c:v>
                </c:pt>
                <c:pt idx="6575">
                  <c:v>8.4618070894523514E-2</c:v>
                </c:pt>
                <c:pt idx="6576">
                  <c:v>8.228465674564657E-2</c:v>
                </c:pt>
                <c:pt idx="6577">
                  <c:v>7.0712059562484247E-2</c:v>
                </c:pt>
                <c:pt idx="6578">
                  <c:v>7.1437490080221572E-2</c:v>
                </c:pt>
                <c:pt idx="6579">
                  <c:v>5.5500944116373373E-2</c:v>
                </c:pt>
                <c:pt idx="6580">
                  <c:v>4.0586594840592335E-2</c:v>
                </c:pt>
                <c:pt idx="6581">
                  <c:v>-3.3182145062509036E-2</c:v>
                </c:pt>
                <c:pt idx="6582">
                  <c:v>-0.12266070623181952</c:v>
                </c:pt>
                <c:pt idx="6583">
                  <c:v>-0.22830586036089368</c:v>
                </c:pt>
                <c:pt idx="6584">
                  <c:v>-0.29114998591837404</c:v>
                </c:pt>
                <c:pt idx="6585">
                  <c:v>-0.34123823779187284</c:v>
                </c:pt>
                <c:pt idx="6586">
                  <c:v>-0.34731207866933622</c:v>
                </c:pt>
                <c:pt idx="6587">
                  <c:v>-0.34629069223311909</c:v>
                </c:pt>
                <c:pt idx="6588">
                  <c:v>-0.32165513144303176</c:v>
                </c:pt>
                <c:pt idx="6589">
                  <c:v>-0.28745350130010022</c:v>
                </c:pt>
                <c:pt idx="6590">
                  <c:v>-0.19403883212258585</c:v>
                </c:pt>
                <c:pt idx="6591">
                  <c:v>-9.8796553642274632E-2</c:v>
                </c:pt>
                <c:pt idx="6592">
                  <c:v>7.6841739773524115E-3</c:v>
                </c:pt>
                <c:pt idx="6593">
                  <c:v>0.10081182046916241</c:v>
                </c:pt>
                <c:pt idx="6594">
                  <c:v>0.13088376758306119</c:v>
                </c:pt>
                <c:pt idx="6595">
                  <c:v>0.12311393904045741</c:v>
                </c:pt>
                <c:pt idx="6596">
                  <c:v>0.1200688116540615</c:v>
                </c:pt>
                <c:pt idx="6597">
                  <c:v>0.12092669889158368</c:v>
                </c:pt>
                <c:pt idx="6598">
                  <c:v>0.10465560860290901</c:v>
                </c:pt>
                <c:pt idx="6599">
                  <c:v>8.4849839914699576E-2</c:v>
                </c:pt>
                <c:pt idx="6600">
                  <c:v>0.11564584155535282</c:v>
                </c:pt>
                <c:pt idx="6601">
                  <c:v>0.12171238936007814</c:v>
                </c:pt>
                <c:pt idx="6602">
                  <c:v>0.12189709932249115</c:v>
                </c:pt>
                <c:pt idx="6603">
                  <c:v>0.10946125803240657</c:v>
                </c:pt>
                <c:pt idx="6604">
                  <c:v>7.8934218981614027E-2</c:v>
                </c:pt>
                <c:pt idx="6605">
                  <c:v>-4.2786639915808666E-2</c:v>
                </c:pt>
                <c:pt idx="6606">
                  <c:v>-0.14381073787875834</c:v>
                </c:pt>
                <c:pt idx="6607">
                  <c:v>-0.2368357991675778</c:v>
                </c:pt>
                <c:pt idx="6608">
                  <c:v>-0.30718431833004828</c:v>
                </c:pt>
                <c:pt idx="6609">
                  <c:v>-0.3562082256338252</c:v>
                </c:pt>
                <c:pt idx="6610">
                  <c:v>-0.34512271763138513</c:v>
                </c:pt>
                <c:pt idx="6611">
                  <c:v>-0.34652659938858132</c:v>
                </c:pt>
                <c:pt idx="6612">
                  <c:v>-0.31873340608606904</c:v>
                </c:pt>
                <c:pt idx="6613">
                  <c:v>-0.27098243743005379</c:v>
                </c:pt>
                <c:pt idx="6614">
                  <c:v>-0.21419804469865902</c:v>
                </c:pt>
                <c:pt idx="6615">
                  <c:v>-0.11116812579549672</c:v>
                </c:pt>
                <c:pt idx="6616">
                  <c:v>2.8536037182456672E-2</c:v>
                </c:pt>
                <c:pt idx="6617">
                  <c:v>9.9393770352932009E-2</c:v>
                </c:pt>
                <c:pt idx="6618">
                  <c:v>0.1351624020730566</c:v>
                </c:pt>
                <c:pt idx="6619">
                  <c:v>0.12468394756503977</c:v>
                </c:pt>
                <c:pt idx="6620">
                  <c:v>0.12880219327597436</c:v>
                </c:pt>
                <c:pt idx="6621">
                  <c:v>0.10777615756569668</c:v>
                </c:pt>
                <c:pt idx="6622">
                  <c:v>0.116565662116292</c:v>
                </c:pt>
                <c:pt idx="6623">
                  <c:v>8.2500055972918221E-2</c:v>
                </c:pt>
                <c:pt idx="6624">
                  <c:v>7.954275245054751E-2</c:v>
                </c:pt>
                <c:pt idx="6625">
                  <c:v>7.6426088669179423E-2</c:v>
                </c:pt>
                <c:pt idx="6626">
                  <c:v>7.6529610004535009E-2</c:v>
                </c:pt>
                <c:pt idx="6627">
                  <c:v>5.4075669423160944E-2</c:v>
                </c:pt>
                <c:pt idx="6628">
                  <c:v>5.2455453194530405E-2</c:v>
                </c:pt>
                <c:pt idx="6629">
                  <c:v>-2.1245586305259412E-2</c:v>
                </c:pt>
                <c:pt idx="6630">
                  <c:v>-0.12328768831182228</c:v>
                </c:pt>
                <c:pt idx="6631">
                  <c:v>-0.21203879533850642</c:v>
                </c:pt>
                <c:pt idx="6632">
                  <c:v>-0.29287905370203055</c:v>
                </c:pt>
                <c:pt idx="6633">
                  <c:v>-0.33557459651458926</c:v>
                </c:pt>
                <c:pt idx="6634">
                  <c:v>-0.32778222709708688</c:v>
                </c:pt>
                <c:pt idx="6635">
                  <c:v>-0.28463329203762561</c:v>
                </c:pt>
                <c:pt idx="6636">
                  <c:v>-0.24935626899757365</c:v>
                </c:pt>
                <c:pt idx="6637">
                  <c:v>-0.21351713625988003</c:v>
                </c:pt>
                <c:pt idx="6638">
                  <c:v>-0.16444293994781409</c:v>
                </c:pt>
                <c:pt idx="6639">
                  <c:v>-7.1245857248969341E-2</c:v>
                </c:pt>
                <c:pt idx="6640">
                  <c:v>2.856929835399177E-2</c:v>
                </c:pt>
                <c:pt idx="6641">
                  <c:v>0.10587640047058842</c:v>
                </c:pt>
                <c:pt idx="6642">
                  <c:v>0.13441346467379581</c:v>
                </c:pt>
                <c:pt idx="6643">
                  <c:v>0.12726822468825541</c:v>
                </c:pt>
                <c:pt idx="6644">
                  <c:v>0.12305102548621799</c:v>
                </c:pt>
                <c:pt idx="6645">
                  <c:v>0.10608521698931504</c:v>
                </c:pt>
                <c:pt idx="6646">
                  <c:v>8.5086980784132307E-2</c:v>
                </c:pt>
                <c:pt idx="6647">
                  <c:v>8.5385160289115067E-2</c:v>
                </c:pt>
                <c:pt idx="6648">
                  <c:v>6.983914489869765E-2</c:v>
                </c:pt>
                <c:pt idx="6649">
                  <c:v>0.10576769694178044</c:v>
                </c:pt>
                <c:pt idx="6650">
                  <c:v>0.11085484460539098</c:v>
                </c:pt>
                <c:pt idx="6651">
                  <c:v>6.740002488860479E-2</c:v>
                </c:pt>
                <c:pt idx="6652">
                  <c:v>3.2223120151486692E-2</c:v>
                </c:pt>
                <c:pt idx="6653">
                  <c:v>-3.0546947701454146E-2</c:v>
                </c:pt>
                <c:pt idx="6654">
                  <c:v>-0.13801050736614628</c:v>
                </c:pt>
                <c:pt idx="6655">
                  <c:v>-0.20787149584304787</c:v>
                </c:pt>
                <c:pt idx="6656">
                  <c:v>-0.27972723553859513</c:v>
                </c:pt>
                <c:pt idx="6657">
                  <c:v>-0.30211371836657652</c:v>
                </c:pt>
                <c:pt idx="6658">
                  <c:v>-0.31005151341040132</c:v>
                </c:pt>
                <c:pt idx="6659">
                  <c:v>-0.31661180079220658</c:v>
                </c:pt>
                <c:pt idx="6660">
                  <c:v>-0.30503623735258811</c:v>
                </c:pt>
                <c:pt idx="6661">
                  <c:v>-0.26961713677559601</c:v>
                </c:pt>
                <c:pt idx="6662">
                  <c:v>-0.22691891113120902</c:v>
                </c:pt>
                <c:pt idx="6663">
                  <c:v>-9.2789610100370984E-2</c:v>
                </c:pt>
                <c:pt idx="6664">
                  <c:v>4.882801650387303E-3</c:v>
                </c:pt>
                <c:pt idx="6665">
                  <c:v>0.11216655180033007</c:v>
                </c:pt>
                <c:pt idx="6666">
                  <c:v>0.11421523548761366</c:v>
                </c:pt>
                <c:pt idx="6667">
                  <c:v>0.10563576951896934</c:v>
                </c:pt>
                <c:pt idx="6668">
                  <c:v>8.9184758451611737E-2</c:v>
                </c:pt>
                <c:pt idx="6669">
                  <c:v>0.13071409750717372</c:v>
                </c:pt>
                <c:pt idx="6670">
                  <c:v>0.11469826936264838</c:v>
                </c:pt>
                <c:pt idx="6671">
                  <c:v>0.10334171285017607</c:v>
                </c:pt>
                <c:pt idx="6672">
                  <c:v>7.0186813091258224E-2</c:v>
                </c:pt>
                <c:pt idx="6673">
                  <c:v>6.5975045614546035E-2</c:v>
                </c:pt>
                <c:pt idx="6674">
                  <c:v>5.8541468731116625E-2</c:v>
                </c:pt>
                <c:pt idx="6675">
                  <c:v>6.5562912740869769E-2</c:v>
                </c:pt>
                <c:pt idx="6676">
                  <c:v>3.3412079925999261E-2</c:v>
                </c:pt>
                <c:pt idx="6677">
                  <c:v>-3.6346749248641889E-2</c:v>
                </c:pt>
                <c:pt idx="6678">
                  <c:v>-0.15271323339279178</c:v>
                </c:pt>
                <c:pt idx="6679">
                  <c:v>-0.23404003305108859</c:v>
                </c:pt>
                <c:pt idx="6680">
                  <c:v>-0.27601179965086609</c:v>
                </c:pt>
                <c:pt idx="6681">
                  <c:v>-0.29506439845836252</c:v>
                </c:pt>
                <c:pt idx="6682">
                  <c:v>-0.31326721543135011</c:v>
                </c:pt>
                <c:pt idx="6683">
                  <c:v>-0.291462795167102</c:v>
                </c:pt>
                <c:pt idx="6684">
                  <c:v>-0.25683042077794971</c:v>
                </c:pt>
                <c:pt idx="6685">
                  <c:v>-0.21006349734941432</c:v>
                </c:pt>
                <c:pt idx="6686">
                  <c:v>-0.15292941566450238</c:v>
                </c:pt>
                <c:pt idx="6687">
                  <c:v>-7.1774316982730652E-2</c:v>
                </c:pt>
                <c:pt idx="6688">
                  <c:v>5.8959379169172065E-2</c:v>
                </c:pt>
                <c:pt idx="6689">
                  <c:v>0.12364290326605985</c:v>
                </c:pt>
                <c:pt idx="6690">
                  <c:v>0.13439049705040867</c:v>
                </c:pt>
                <c:pt idx="6691">
                  <c:v>0.13324614988753689</c:v>
                </c:pt>
                <c:pt idx="6692">
                  <c:v>0.11712174531482691</c:v>
                </c:pt>
                <c:pt idx="6693">
                  <c:v>0.15126491388263411</c:v>
                </c:pt>
                <c:pt idx="6694">
                  <c:v>0.12412920057804901</c:v>
                </c:pt>
                <c:pt idx="6695">
                  <c:v>9.8131210551174103E-2</c:v>
                </c:pt>
                <c:pt idx="6696">
                  <c:v>7.7036206431052273E-2</c:v>
                </c:pt>
                <c:pt idx="6697">
                  <c:v>6.7329732845216747E-2</c:v>
                </c:pt>
                <c:pt idx="6698">
                  <c:v>5.6526453936515425E-2</c:v>
                </c:pt>
                <c:pt idx="6699">
                  <c:v>5.5859233729414329E-2</c:v>
                </c:pt>
                <c:pt idx="6700">
                  <c:v>3.8071113576052036E-2</c:v>
                </c:pt>
                <c:pt idx="6701">
                  <c:v>-3.212164087216917E-2</c:v>
                </c:pt>
                <c:pt idx="6702">
                  <c:v>-0.13576162410029927</c:v>
                </c:pt>
                <c:pt idx="6703">
                  <c:v>-0.23376021547935871</c:v>
                </c:pt>
                <c:pt idx="6704">
                  <c:v>-0.30733373785579365</c:v>
                </c:pt>
                <c:pt idx="6705">
                  <c:v>-0.3685912626365444</c:v>
                </c:pt>
                <c:pt idx="6706">
                  <c:v>-0.35278853841234448</c:v>
                </c:pt>
                <c:pt idx="6707">
                  <c:v>-0.36379952939459476</c:v>
                </c:pt>
                <c:pt idx="6708">
                  <c:v>-0.30750050682956465</c:v>
                </c:pt>
                <c:pt idx="6709">
                  <c:v>-0.25448774376184896</c:v>
                </c:pt>
                <c:pt idx="6710">
                  <c:v>-0.19543470232584198</c:v>
                </c:pt>
                <c:pt idx="6711">
                  <c:v>-9.3293944845777591E-2</c:v>
                </c:pt>
                <c:pt idx="6712">
                  <c:v>1.9918226881448214E-2</c:v>
                </c:pt>
                <c:pt idx="6713">
                  <c:v>9.3220988902733865E-2</c:v>
                </c:pt>
                <c:pt idx="6714">
                  <c:v>0.12179790497903784</c:v>
                </c:pt>
                <c:pt idx="6715">
                  <c:v>0.14131170222130418</c:v>
                </c:pt>
                <c:pt idx="6716">
                  <c:v>0.15830831603841541</c:v>
                </c:pt>
                <c:pt idx="6717">
                  <c:v>0.14141093582218683</c:v>
                </c:pt>
                <c:pt idx="6718">
                  <c:v>0.10490788158352962</c:v>
                </c:pt>
                <c:pt idx="6719">
                  <c:v>9.3817416110221111E-2</c:v>
                </c:pt>
                <c:pt idx="6720">
                  <c:v>6.2608396729600058E-2</c:v>
                </c:pt>
                <c:pt idx="6721">
                  <c:v>7.1469136138089459E-2</c:v>
                </c:pt>
                <c:pt idx="6722">
                  <c:v>6.4842197490378339E-2</c:v>
                </c:pt>
                <c:pt idx="6723">
                  <c:v>6.1529782045576707E-2</c:v>
                </c:pt>
                <c:pt idx="6724">
                  <c:v>4.3519906103877667E-2</c:v>
                </c:pt>
                <c:pt idx="6725">
                  <c:v>-2.6913094429847011E-2</c:v>
                </c:pt>
                <c:pt idx="6726">
                  <c:v>-0.10183028849469729</c:v>
                </c:pt>
                <c:pt idx="6727">
                  <c:v>-0.20592359455459891</c:v>
                </c:pt>
                <c:pt idx="6728">
                  <c:v>-0.2949546773602128</c:v>
                </c:pt>
                <c:pt idx="6729">
                  <c:v>-0.34081931560345741</c:v>
                </c:pt>
                <c:pt idx="6730">
                  <c:v>-0.34218296564259554</c:v>
                </c:pt>
                <c:pt idx="6731">
                  <c:v>-0.3192876267433255</c:v>
                </c:pt>
                <c:pt idx="6732">
                  <c:v>-0.2929277062544357</c:v>
                </c:pt>
                <c:pt idx="6733">
                  <c:v>-0.25328422494023034</c:v>
                </c:pt>
                <c:pt idx="6734">
                  <c:v>-0.17327389465487472</c:v>
                </c:pt>
                <c:pt idx="6735">
                  <c:v>-8.7830078821534041E-2</c:v>
                </c:pt>
                <c:pt idx="6736">
                  <c:v>1.1862830142110007E-2</c:v>
                </c:pt>
                <c:pt idx="6737">
                  <c:v>8.7496465917166838E-2</c:v>
                </c:pt>
                <c:pt idx="6738">
                  <c:v>0.11187587056992046</c:v>
                </c:pt>
                <c:pt idx="6739">
                  <c:v>0.10922403202465729</c:v>
                </c:pt>
                <c:pt idx="6740">
                  <c:v>0.13658655341762146</c:v>
                </c:pt>
                <c:pt idx="6741">
                  <c:v>0.13723521163318578</c:v>
                </c:pt>
                <c:pt idx="6742">
                  <c:v>0.10047576162157312</c:v>
                </c:pt>
                <c:pt idx="6743">
                  <c:v>0.10399475942378476</c:v>
                </c:pt>
                <c:pt idx="6744">
                  <c:v>7.7229542699799578E-2</c:v>
                </c:pt>
                <c:pt idx="6745">
                  <c:v>7.1994746477885813E-2</c:v>
                </c:pt>
                <c:pt idx="6746">
                  <c:v>6.9351424212386797E-2</c:v>
                </c:pt>
                <c:pt idx="6747">
                  <c:v>6.241157080218912E-2</c:v>
                </c:pt>
                <c:pt idx="6748">
                  <c:v>4.178388321919721E-2</c:v>
                </c:pt>
                <c:pt idx="6749">
                  <c:v>-1.9630203948907556E-2</c:v>
                </c:pt>
                <c:pt idx="6750">
                  <c:v>-0.10085708010474555</c:v>
                </c:pt>
                <c:pt idx="6751">
                  <c:v>-0.22305354943192524</c:v>
                </c:pt>
                <c:pt idx="6752">
                  <c:v>-0.2998445145644334</c:v>
                </c:pt>
                <c:pt idx="6753">
                  <c:v>-0.35238094153463567</c:v>
                </c:pt>
                <c:pt idx="6754">
                  <c:v>-0.34395546048110653</c:v>
                </c:pt>
                <c:pt idx="6755">
                  <c:v>-0.35473957213753321</c:v>
                </c:pt>
                <c:pt idx="6756">
                  <c:v>-0.34316747824817129</c:v>
                </c:pt>
                <c:pt idx="6757">
                  <c:v>-0.29532031024892103</c:v>
                </c:pt>
                <c:pt idx="6758">
                  <c:v>-0.19884218482782881</c:v>
                </c:pt>
                <c:pt idx="6759">
                  <c:v>-7.9787129046402797E-2</c:v>
                </c:pt>
                <c:pt idx="6760">
                  <c:v>3.1268790411777367E-2</c:v>
                </c:pt>
                <c:pt idx="6761">
                  <c:v>0.10998720232164437</c:v>
                </c:pt>
                <c:pt idx="6762">
                  <c:v>0.11241596626698294</c:v>
                </c:pt>
                <c:pt idx="6763">
                  <c:v>0.11655883351340965</c:v>
                </c:pt>
                <c:pt idx="6764">
                  <c:v>0.11790513102366709</c:v>
                </c:pt>
                <c:pt idx="6765">
                  <c:v>0.13531131933516893</c:v>
                </c:pt>
                <c:pt idx="6766">
                  <c:v>0.10628340295825864</c:v>
                </c:pt>
                <c:pt idx="6767">
                  <c:v>8.7507564152722844E-2</c:v>
                </c:pt>
                <c:pt idx="6768">
                  <c:v>0.13141238738902819</c:v>
                </c:pt>
                <c:pt idx="6769">
                  <c:v>0.11773907471380453</c:v>
                </c:pt>
                <c:pt idx="6770">
                  <c:v>0.12799754065978394</c:v>
                </c:pt>
                <c:pt idx="6771">
                  <c:v>0.12678372673912425</c:v>
                </c:pt>
                <c:pt idx="6772">
                  <c:v>0.10287798749560888</c:v>
                </c:pt>
                <c:pt idx="6773">
                  <c:v>2.0046484595545717E-2</c:v>
                </c:pt>
                <c:pt idx="6774">
                  <c:v>-0.11746900759227141</c:v>
                </c:pt>
                <c:pt idx="6775">
                  <c:v>-0.2105593631326447</c:v>
                </c:pt>
                <c:pt idx="6776">
                  <c:v>-0.30849056826742244</c:v>
                </c:pt>
                <c:pt idx="6777">
                  <c:v>-0.35789969176786834</c:v>
                </c:pt>
                <c:pt idx="6778">
                  <c:v>-0.35456131798307589</c:v>
                </c:pt>
                <c:pt idx="6779">
                  <c:v>-0.30319146245813494</c:v>
                </c:pt>
                <c:pt idx="6780">
                  <c:v>-0.29113756201409136</c:v>
                </c:pt>
                <c:pt idx="6781">
                  <c:v>-0.25827096977700364</c:v>
                </c:pt>
                <c:pt idx="6782">
                  <c:v>-0.16810395701400496</c:v>
                </c:pt>
                <c:pt idx="6783">
                  <c:v>-9.9244119924771293E-2</c:v>
                </c:pt>
                <c:pt idx="6784">
                  <c:v>1.9275616962976097E-2</c:v>
                </c:pt>
                <c:pt idx="6785">
                  <c:v>7.4735565495509582E-2</c:v>
                </c:pt>
                <c:pt idx="6786">
                  <c:v>0.11276252920210453</c:v>
                </c:pt>
                <c:pt idx="6787">
                  <c:v>0.11228288742047671</c:v>
                </c:pt>
                <c:pt idx="6788">
                  <c:v>0.12310987786470785</c:v>
                </c:pt>
                <c:pt idx="6789">
                  <c:v>0.11594703446091068</c:v>
                </c:pt>
                <c:pt idx="6790">
                  <c:v>0.10464904719969247</c:v>
                </c:pt>
                <c:pt idx="6791">
                  <c:v>9.618752050896795E-2</c:v>
                </c:pt>
                <c:pt idx="6792">
                  <c:v>8.5256836607585165E-2</c:v>
                </c:pt>
                <c:pt idx="6793">
                  <c:v>7.8903236550171937E-2</c:v>
                </c:pt>
                <c:pt idx="6794">
                  <c:v>7.3981233022354612E-2</c:v>
                </c:pt>
                <c:pt idx="6795">
                  <c:v>7.3299165563226215E-2</c:v>
                </c:pt>
                <c:pt idx="6796">
                  <c:v>5.2459164198176804E-2</c:v>
                </c:pt>
                <c:pt idx="6797">
                  <c:v>-1.1929185887443893E-2</c:v>
                </c:pt>
                <c:pt idx="6798">
                  <c:v>-0.12380091473607686</c:v>
                </c:pt>
                <c:pt idx="6799">
                  <c:v>-0.19386807563080127</c:v>
                </c:pt>
                <c:pt idx="6800">
                  <c:v>-0.27780517758221579</c:v>
                </c:pt>
                <c:pt idx="6801">
                  <c:v>-0.31810222030945662</c:v>
                </c:pt>
                <c:pt idx="6802">
                  <c:v>-0.32478607310388313</c:v>
                </c:pt>
                <c:pt idx="6803">
                  <c:v>-0.32023797243853858</c:v>
                </c:pt>
                <c:pt idx="6804">
                  <c:v>-0.28362739281064908</c:v>
                </c:pt>
                <c:pt idx="6805">
                  <c:v>-0.22904120178511653</c:v>
                </c:pt>
                <c:pt idx="6806">
                  <c:v>-0.16767258743722016</c:v>
                </c:pt>
                <c:pt idx="6807">
                  <c:v>-5.981729608695123E-2</c:v>
                </c:pt>
                <c:pt idx="6808">
                  <c:v>4.4962882130472163E-2</c:v>
                </c:pt>
                <c:pt idx="6809">
                  <c:v>0.12598962991502644</c:v>
                </c:pt>
                <c:pt idx="6810">
                  <c:v>0.14265733436449962</c:v>
                </c:pt>
                <c:pt idx="6811">
                  <c:v>0.14298459897280422</c:v>
                </c:pt>
                <c:pt idx="6812">
                  <c:v>0.1299491862508376</c:v>
                </c:pt>
                <c:pt idx="6813">
                  <c:v>0.12542215115156208</c:v>
                </c:pt>
                <c:pt idx="6814">
                  <c:v>0.1163064812791238</c:v>
                </c:pt>
                <c:pt idx="6815">
                  <c:v>0.11045321955826368</c:v>
                </c:pt>
                <c:pt idx="6816">
                  <c:v>0.10282286512301338</c:v>
                </c:pt>
                <c:pt idx="6817">
                  <c:v>8.3278309415674628E-2</c:v>
                </c:pt>
                <c:pt idx="6818">
                  <c:v>6.9091616075031947E-2</c:v>
                </c:pt>
                <c:pt idx="6819">
                  <c:v>6.9846646776651949E-2</c:v>
                </c:pt>
                <c:pt idx="6820">
                  <c:v>5.0519684351890776E-2</c:v>
                </c:pt>
                <c:pt idx="6821">
                  <c:v>-2.2219787257682068E-2</c:v>
                </c:pt>
                <c:pt idx="6822">
                  <c:v>-0.10744911976823013</c:v>
                </c:pt>
                <c:pt idx="6823">
                  <c:v>-0.16957566718122696</c:v>
                </c:pt>
                <c:pt idx="6824">
                  <c:v>-0.23039741720864662</c:v>
                </c:pt>
                <c:pt idx="6825">
                  <c:v>-0.28136776132887742</c:v>
                </c:pt>
                <c:pt idx="6826">
                  <c:v>-0.3001713407509502</c:v>
                </c:pt>
                <c:pt idx="6827">
                  <c:v>-0.28331258776415069</c:v>
                </c:pt>
                <c:pt idx="6828">
                  <c:v>-0.2600664218522622</c:v>
                </c:pt>
                <c:pt idx="6829">
                  <c:v>-0.22019210841273618</c:v>
                </c:pt>
                <c:pt idx="6830">
                  <c:v>-0.11347664784551097</c:v>
                </c:pt>
                <c:pt idx="6831">
                  <c:v>-4.4655698629817039E-2</c:v>
                </c:pt>
                <c:pt idx="6832">
                  <c:v>3.6258595117105732E-2</c:v>
                </c:pt>
                <c:pt idx="6833">
                  <c:v>8.7245915028814416E-2</c:v>
                </c:pt>
                <c:pt idx="6834">
                  <c:v>0.10267535526756402</c:v>
                </c:pt>
                <c:pt idx="6835">
                  <c:v>0.11893856976531926</c:v>
                </c:pt>
                <c:pt idx="6836">
                  <c:v>0.12266247958830689</c:v>
                </c:pt>
                <c:pt idx="6837">
                  <c:v>0.12137887191456902</c:v>
                </c:pt>
                <c:pt idx="6838">
                  <c:v>0.10059159471214912</c:v>
                </c:pt>
                <c:pt idx="6839">
                  <c:v>0.10013966168749276</c:v>
                </c:pt>
                <c:pt idx="6840">
                  <c:v>0.10545644983647268</c:v>
                </c:pt>
                <c:pt idx="6841">
                  <c:v>9.3726938575613941E-2</c:v>
                </c:pt>
                <c:pt idx="6842">
                  <c:v>9.1957240185691166E-2</c:v>
                </c:pt>
                <c:pt idx="6843">
                  <c:v>8.5090955058890264E-2</c:v>
                </c:pt>
                <c:pt idx="6844">
                  <c:v>6.4593279547961208E-2</c:v>
                </c:pt>
                <c:pt idx="6845">
                  <c:v>-2.3503742392451614E-2</c:v>
                </c:pt>
                <c:pt idx="6846">
                  <c:v>-0.11893988502476487</c:v>
                </c:pt>
                <c:pt idx="6847">
                  <c:v>-0.20461643308745783</c:v>
                </c:pt>
                <c:pt idx="6848">
                  <c:v>-0.24438947171706984</c:v>
                </c:pt>
                <c:pt idx="6849">
                  <c:v>-0.26052287554088033</c:v>
                </c:pt>
                <c:pt idx="6850">
                  <c:v>-0.26605054356548663</c:v>
                </c:pt>
                <c:pt idx="6851">
                  <c:v>-0.25190638011732036</c:v>
                </c:pt>
                <c:pt idx="6852">
                  <c:v>-0.22418876482601019</c:v>
                </c:pt>
                <c:pt idx="6853">
                  <c:v>-0.16643068087288282</c:v>
                </c:pt>
                <c:pt idx="6854">
                  <c:v>-6.4682635265885163E-2</c:v>
                </c:pt>
                <c:pt idx="6855">
                  <c:v>-1.1708075223690341E-2</c:v>
                </c:pt>
                <c:pt idx="6856">
                  <c:v>6.026603778653887E-2</c:v>
                </c:pt>
                <c:pt idx="6857">
                  <c:v>0.12362334773392177</c:v>
                </c:pt>
                <c:pt idx="6858">
                  <c:v>0.14736385077763389</c:v>
                </c:pt>
                <c:pt idx="6859">
                  <c:v>0.12225129064872614</c:v>
                </c:pt>
                <c:pt idx="6860">
                  <c:v>0.12928801460032963</c:v>
                </c:pt>
                <c:pt idx="6861">
                  <c:v>0.14040307885798098</c:v>
                </c:pt>
                <c:pt idx="6862">
                  <c:v>0.12400814480699306</c:v>
                </c:pt>
                <c:pt idx="6863">
                  <c:v>9.9544555014157585E-2</c:v>
                </c:pt>
                <c:pt idx="6864">
                  <c:v>7.3725001368577209E-2</c:v>
                </c:pt>
                <c:pt idx="6865">
                  <c:v>7.8484872382944423E-2</c:v>
                </c:pt>
                <c:pt idx="6866">
                  <c:v>6.9147632160714387E-2</c:v>
                </c:pt>
                <c:pt idx="6867">
                  <c:v>6.1956368847326346E-2</c:v>
                </c:pt>
                <c:pt idx="6868">
                  <c:v>3.7275907009448994E-2</c:v>
                </c:pt>
                <c:pt idx="6869">
                  <c:v>-1.5142102592805635E-2</c:v>
                </c:pt>
                <c:pt idx="6870">
                  <c:v>-9.2826729133220695E-2</c:v>
                </c:pt>
                <c:pt idx="6871">
                  <c:v>-0.17258051972177907</c:v>
                </c:pt>
                <c:pt idx="6872">
                  <c:v>-0.22653687178150828</c:v>
                </c:pt>
                <c:pt idx="6873">
                  <c:v>-0.24354970975610674</c:v>
                </c:pt>
                <c:pt idx="6874">
                  <c:v>-0.27592989454172484</c:v>
                </c:pt>
                <c:pt idx="6875">
                  <c:v>-0.27284914003470878</c:v>
                </c:pt>
                <c:pt idx="6876">
                  <c:v>-0.22818604007118556</c:v>
                </c:pt>
                <c:pt idx="6877">
                  <c:v>-0.20565425945965338</c:v>
                </c:pt>
                <c:pt idx="6878">
                  <c:v>-0.14369808486311497</c:v>
                </c:pt>
                <c:pt idx="6879">
                  <c:v>-6.1209938998364362E-2</c:v>
                </c:pt>
                <c:pt idx="6880">
                  <c:v>2.8561323861139888E-2</c:v>
                </c:pt>
                <c:pt idx="6881">
                  <c:v>0.10806715723946445</c:v>
                </c:pt>
                <c:pt idx="6882">
                  <c:v>0.11129052978432354</c:v>
                </c:pt>
                <c:pt idx="6883">
                  <c:v>0.11541304854927918</c:v>
                </c:pt>
                <c:pt idx="6884">
                  <c:v>0.13906060468038614</c:v>
                </c:pt>
                <c:pt idx="6885">
                  <c:v>0.13053345324707671</c:v>
                </c:pt>
                <c:pt idx="6886">
                  <c:v>0.11883556079807016</c:v>
                </c:pt>
                <c:pt idx="6887">
                  <c:v>9.2293320721237082E-2</c:v>
                </c:pt>
                <c:pt idx="6888">
                  <c:v>7.7337628478455392E-2</c:v>
                </c:pt>
                <c:pt idx="6889">
                  <c:v>6.6950984251985937E-2</c:v>
                </c:pt>
                <c:pt idx="6890">
                  <c:v>6.2842265614925299E-2</c:v>
                </c:pt>
                <c:pt idx="6891">
                  <c:v>7.2944938028002115E-2</c:v>
                </c:pt>
                <c:pt idx="6892">
                  <c:v>6.035277236302395E-2</c:v>
                </c:pt>
                <c:pt idx="6893">
                  <c:v>-2.7499358395899277E-2</c:v>
                </c:pt>
                <c:pt idx="6894">
                  <c:v>-0.10512623243045832</c:v>
                </c:pt>
                <c:pt idx="6895">
                  <c:v>-0.20567239875114326</c:v>
                </c:pt>
                <c:pt idx="6896">
                  <c:v>-0.29199101277510459</c:v>
                </c:pt>
                <c:pt idx="6897">
                  <c:v>-0.34958142971958212</c:v>
                </c:pt>
                <c:pt idx="6898">
                  <c:v>-0.35531933423560796</c:v>
                </c:pt>
                <c:pt idx="6899">
                  <c:v>-0.35769076037750558</c:v>
                </c:pt>
                <c:pt idx="6900">
                  <c:v>-0.29761130065507424</c:v>
                </c:pt>
                <c:pt idx="6901">
                  <c:v>-0.23919891677804672</c:v>
                </c:pt>
                <c:pt idx="6902">
                  <c:v>-0.1919073004198506</c:v>
                </c:pt>
                <c:pt idx="6903">
                  <c:v>-8.8610822016739754E-2</c:v>
                </c:pt>
                <c:pt idx="6904">
                  <c:v>2.5668400307125867E-2</c:v>
                </c:pt>
                <c:pt idx="6905">
                  <c:v>0.11719359583895968</c:v>
                </c:pt>
                <c:pt idx="6906">
                  <c:v>0.11998173477153266</c:v>
                </c:pt>
                <c:pt idx="6907">
                  <c:v>0.12913159018414702</c:v>
                </c:pt>
                <c:pt idx="6908">
                  <c:v>0.13404504117398658</c:v>
                </c:pt>
                <c:pt idx="6909">
                  <c:v>0.1485612588842086</c:v>
                </c:pt>
                <c:pt idx="6910">
                  <c:v>0.10385814366348044</c:v>
                </c:pt>
                <c:pt idx="6911">
                  <c:v>8.0266826551408529E-2</c:v>
                </c:pt>
                <c:pt idx="6912">
                  <c:v>9.8204519962887871E-2</c:v>
                </c:pt>
                <c:pt idx="6913">
                  <c:v>0.10057203775380959</c:v>
                </c:pt>
                <c:pt idx="6914">
                  <c:v>9.0171262953316331E-2</c:v>
                </c:pt>
                <c:pt idx="6915">
                  <c:v>8.9568338923763618E-2</c:v>
                </c:pt>
                <c:pt idx="6916">
                  <c:v>8.3927321185290768E-2</c:v>
                </c:pt>
                <c:pt idx="6917">
                  <c:v>1.1208447130001012E-2</c:v>
                </c:pt>
                <c:pt idx="6918">
                  <c:v>-0.10211532518005148</c:v>
                </c:pt>
                <c:pt idx="6919">
                  <c:v>-0.19929854107184664</c:v>
                </c:pt>
                <c:pt idx="6920">
                  <c:v>-0.26222507478704865</c:v>
                </c:pt>
                <c:pt idx="6921">
                  <c:v>-0.30881283435876433</c:v>
                </c:pt>
                <c:pt idx="6922">
                  <c:v>-0.3043522394768487</c:v>
                </c:pt>
                <c:pt idx="6923">
                  <c:v>-0.29730758775738475</c:v>
                </c:pt>
                <c:pt idx="6924">
                  <c:v>-0.25606062323608653</c:v>
                </c:pt>
                <c:pt idx="6925">
                  <c:v>-0.20400525455220753</c:v>
                </c:pt>
                <c:pt idx="6926">
                  <c:v>-0.13748298377477131</c:v>
                </c:pt>
                <c:pt idx="6927">
                  <c:v>-5.8919900658416312E-2</c:v>
                </c:pt>
                <c:pt idx="6928">
                  <c:v>4.8036001478128539E-2</c:v>
                </c:pt>
                <c:pt idx="6929">
                  <c:v>0.10167598693042706</c:v>
                </c:pt>
                <c:pt idx="6930">
                  <c:v>0.10642295056551419</c:v>
                </c:pt>
                <c:pt idx="6931">
                  <c:v>0.11512333711372409</c:v>
                </c:pt>
                <c:pt idx="6932">
                  <c:v>0.12444705527245943</c:v>
                </c:pt>
                <c:pt idx="6933">
                  <c:v>0.13762520127442329</c:v>
                </c:pt>
                <c:pt idx="6934">
                  <c:v>0.106651378631603</c:v>
                </c:pt>
                <c:pt idx="6935">
                  <c:v>7.9908055561694016E-2</c:v>
                </c:pt>
                <c:pt idx="6936">
                  <c:v>6.9007620134033471E-2</c:v>
                </c:pt>
                <c:pt idx="6937">
                  <c:v>7.4257465298725692E-2</c:v>
                </c:pt>
                <c:pt idx="6938">
                  <c:v>6.1126451885431435E-2</c:v>
                </c:pt>
                <c:pt idx="6939">
                  <c:v>6.5753844017919824E-2</c:v>
                </c:pt>
                <c:pt idx="6940">
                  <c:v>4.8221708238458144E-2</c:v>
                </c:pt>
                <c:pt idx="6941">
                  <c:v>-1.5770740007507836E-2</c:v>
                </c:pt>
                <c:pt idx="6942">
                  <c:v>-9.8738913721155702E-2</c:v>
                </c:pt>
                <c:pt idx="6943">
                  <c:v>-0.20590272384922262</c:v>
                </c:pt>
                <c:pt idx="6944">
                  <c:v>-0.26071088345379673</c:v>
                </c:pt>
                <c:pt idx="6945">
                  <c:v>-0.28787984291663127</c:v>
                </c:pt>
                <c:pt idx="6946">
                  <c:v>-0.32273434360385189</c:v>
                </c:pt>
                <c:pt idx="6947">
                  <c:v>-0.30552249291340278</c:v>
                </c:pt>
                <c:pt idx="6948">
                  <c:v>-0.26010281382577577</c:v>
                </c:pt>
                <c:pt idx="6949">
                  <c:v>-0.22665762909647955</c:v>
                </c:pt>
                <c:pt idx="6950">
                  <c:v>-0.15781758914517949</c:v>
                </c:pt>
                <c:pt idx="6951">
                  <c:v>-6.5785341894689014E-2</c:v>
                </c:pt>
                <c:pt idx="6952">
                  <c:v>7.1986230938730744E-2</c:v>
                </c:pt>
                <c:pt idx="6953">
                  <c:v>0.12556925181254999</c:v>
                </c:pt>
                <c:pt idx="6954">
                  <c:v>0.11192906154317013</c:v>
                </c:pt>
                <c:pt idx="6955">
                  <c:v>0.11935134964014572</c:v>
                </c:pt>
                <c:pt idx="6956">
                  <c:v>0.12189924189100262</c:v>
                </c:pt>
                <c:pt idx="6957">
                  <c:v>0.12701685591000458</c:v>
                </c:pt>
                <c:pt idx="6958">
                  <c:v>0.12225799882557763</c:v>
                </c:pt>
                <c:pt idx="6959">
                  <c:v>9.9493754590744721E-2</c:v>
                </c:pt>
                <c:pt idx="6960">
                  <c:v>8.2556154324831516E-2</c:v>
                </c:pt>
                <c:pt idx="6961">
                  <c:v>6.2154463131321197E-2</c:v>
                </c:pt>
                <c:pt idx="6962">
                  <c:v>6.4870937436117326E-2</c:v>
                </c:pt>
                <c:pt idx="6963">
                  <c:v>6.349323060052682E-2</c:v>
                </c:pt>
                <c:pt idx="6964">
                  <c:v>6.1479634005886089E-2</c:v>
                </c:pt>
                <c:pt idx="6965">
                  <c:v>-4.6300803294139657E-3</c:v>
                </c:pt>
                <c:pt idx="6966">
                  <c:v>-9.8196431846705748E-2</c:v>
                </c:pt>
                <c:pt idx="6967">
                  <c:v>-0.19287908837590861</c:v>
                </c:pt>
                <c:pt idx="6968">
                  <c:v>-0.26874439286187884</c:v>
                </c:pt>
                <c:pt idx="6969">
                  <c:v>-0.30810111065520068</c:v>
                </c:pt>
                <c:pt idx="6970">
                  <c:v>-0.31713434127868201</c:v>
                </c:pt>
                <c:pt idx="6971">
                  <c:v>-0.29438182279758052</c:v>
                </c:pt>
                <c:pt idx="6972">
                  <c:v>-0.28073513998037969</c:v>
                </c:pt>
                <c:pt idx="6973">
                  <c:v>-0.2328857030063573</c:v>
                </c:pt>
                <c:pt idx="6974">
                  <c:v>-0.14637070090097365</c:v>
                </c:pt>
                <c:pt idx="6975">
                  <c:v>-4.949155009081966E-2</c:v>
                </c:pt>
                <c:pt idx="6976">
                  <c:v>6.0354395799820257E-2</c:v>
                </c:pt>
                <c:pt idx="6977">
                  <c:v>0.11913968808704592</c:v>
                </c:pt>
                <c:pt idx="6978">
                  <c:v>0.10346564767995955</c:v>
                </c:pt>
                <c:pt idx="6979">
                  <c:v>0.10345788871094057</c:v>
                </c:pt>
                <c:pt idx="6980">
                  <c:v>0.13347217673112535</c:v>
                </c:pt>
                <c:pt idx="6981">
                  <c:v>0.12505191268742244</c:v>
                </c:pt>
                <c:pt idx="6982">
                  <c:v>0.15180936176344642</c:v>
                </c:pt>
                <c:pt idx="6983">
                  <c:v>0.15963650910392405</c:v>
                </c:pt>
                <c:pt idx="6984">
                  <c:v>8.6543520619043815E-2</c:v>
                </c:pt>
                <c:pt idx="6985">
                  <c:v>7.4032529170431211E-2</c:v>
                </c:pt>
                <c:pt idx="6986">
                  <c:v>8.4598579147913855E-2</c:v>
                </c:pt>
                <c:pt idx="6987">
                  <c:v>7.6672394158990034E-2</c:v>
                </c:pt>
                <c:pt idx="6988">
                  <c:v>6.6768096865279278E-2</c:v>
                </c:pt>
                <c:pt idx="6989">
                  <c:v>8.6449005530372363E-3</c:v>
                </c:pt>
                <c:pt idx="6990">
                  <c:v>-8.8178714068941302E-2</c:v>
                </c:pt>
                <c:pt idx="6991">
                  <c:v>-0.16584215756041878</c:v>
                </c:pt>
                <c:pt idx="6992">
                  <c:v>-0.23047774981287086</c:v>
                </c:pt>
                <c:pt idx="6993">
                  <c:v>-0.26320175687232888</c:v>
                </c:pt>
                <c:pt idx="6994">
                  <c:v>-0.3001511484049883</c:v>
                </c:pt>
                <c:pt idx="6995">
                  <c:v>-0.30641051779036638</c:v>
                </c:pt>
                <c:pt idx="6996">
                  <c:v>-0.28890869683365744</c:v>
                </c:pt>
                <c:pt idx="6997">
                  <c:v>-0.22558340223066659</c:v>
                </c:pt>
                <c:pt idx="6998">
                  <c:v>-0.15190786770560796</c:v>
                </c:pt>
                <c:pt idx="6999">
                  <c:v>-5.9682018043572843E-2</c:v>
                </c:pt>
                <c:pt idx="7000">
                  <c:v>3.0488726975076312E-2</c:v>
                </c:pt>
                <c:pt idx="7001">
                  <c:v>0.10986993056624787</c:v>
                </c:pt>
                <c:pt idx="7002">
                  <c:v>8.7323123734989655E-2</c:v>
                </c:pt>
                <c:pt idx="7003">
                  <c:v>8.0651598710349839E-2</c:v>
                </c:pt>
                <c:pt idx="7004">
                  <c:v>0.11564683461033053</c:v>
                </c:pt>
                <c:pt idx="7005">
                  <c:v>0.14680845021395347</c:v>
                </c:pt>
                <c:pt idx="7006">
                  <c:v>0.1376619085975061</c:v>
                </c:pt>
                <c:pt idx="7007">
                  <c:v>0.13848462678410103</c:v>
                </c:pt>
                <c:pt idx="7008">
                  <c:v>9.3734848531032963E-2</c:v>
                </c:pt>
                <c:pt idx="7009">
                  <c:v>7.7073061990240888E-2</c:v>
                </c:pt>
                <c:pt idx="7010">
                  <c:v>7.4004078449696142E-2</c:v>
                </c:pt>
                <c:pt idx="7011">
                  <c:v>7.3792505280251927E-2</c:v>
                </c:pt>
                <c:pt idx="7012">
                  <c:v>7.2025997734477085E-2</c:v>
                </c:pt>
                <c:pt idx="7013">
                  <c:v>-2.5659035504800669E-3</c:v>
                </c:pt>
                <c:pt idx="7014">
                  <c:v>-0.10804484010985932</c:v>
                </c:pt>
                <c:pt idx="7015">
                  <c:v>-0.19278806097609799</c:v>
                </c:pt>
                <c:pt idx="7016">
                  <c:v>-0.24360725146621798</c:v>
                </c:pt>
                <c:pt idx="7017">
                  <c:v>-0.27815717782612098</c:v>
                </c:pt>
                <c:pt idx="7018">
                  <c:v>-0.23362837862171426</c:v>
                </c:pt>
                <c:pt idx="7019">
                  <c:v>-0.25430223441212291</c:v>
                </c:pt>
                <c:pt idx="7020">
                  <c:v>-0.21664646937914264</c:v>
                </c:pt>
                <c:pt idx="7021">
                  <c:v>-0.18217006767873212</c:v>
                </c:pt>
                <c:pt idx="7022">
                  <c:v>-0.10855583747373374</c:v>
                </c:pt>
                <c:pt idx="7023">
                  <c:v>1.9480303409365282E-2</c:v>
                </c:pt>
                <c:pt idx="7024">
                  <c:v>0.10117851561235922</c:v>
                </c:pt>
                <c:pt idx="7025">
                  <c:v>0.16782845223657197</c:v>
                </c:pt>
                <c:pt idx="7026">
                  <c:v>0.17149368199170825</c:v>
                </c:pt>
                <c:pt idx="7027">
                  <c:v>0.18385254350372041</c:v>
                </c:pt>
                <c:pt idx="7028">
                  <c:v>0.19903309874127065</c:v>
                </c:pt>
                <c:pt idx="7029">
                  <c:v>0.17382829267079666</c:v>
                </c:pt>
                <c:pt idx="7030">
                  <c:v>0.1280425560650747</c:v>
                </c:pt>
                <c:pt idx="7031">
                  <c:v>0.10323858569889532</c:v>
                </c:pt>
                <c:pt idx="7032">
                  <c:v>7.874132117052636E-2</c:v>
                </c:pt>
                <c:pt idx="7033">
                  <c:v>8.162430129504987E-2</c:v>
                </c:pt>
                <c:pt idx="7034">
                  <c:v>7.5849732813738344E-2</c:v>
                </c:pt>
                <c:pt idx="7035">
                  <c:v>7.1341430194097832E-2</c:v>
                </c:pt>
                <c:pt idx="7036">
                  <c:v>7.4454369773979692E-2</c:v>
                </c:pt>
                <c:pt idx="7037">
                  <c:v>2.1161955701719668E-2</c:v>
                </c:pt>
                <c:pt idx="7038">
                  <c:v>-7.901185524387809E-2</c:v>
                </c:pt>
                <c:pt idx="7039">
                  <c:v>-0.18306395917501403</c:v>
                </c:pt>
                <c:pt idx="7040">
                  <c:v>-0.24687881554545302</c:v>
                </c:pt>
                <c:pt idx="7041">
                  <c:v>-0.31478449615006349</c:v>
                </c:pt>
                <c:pt idx="7042">
                  <c:v>-0.32165991772149083</c:v>
                </c:pt>
                <c:pt idx="7043">
                  <c:v>-0.29035825804475107</c:v>
                </c:pt>
                <c:pt idx="7044">
                  <c:v>-0.25915039925352046</c:v>
                </c:pt>
                <c:pt idx="7045">
                  <c:v>-0.21150814525800163</c:v>
                </c:pt>
                <c:pt idx="7046">
                  <c:v>-0.12570869945013194</c:v>
                </c:pt>
                <c:pt idx="7047">
                  <c:v>-3.9230219113070702E-2</c:v>
                </c:pt>
                <c:pt idx="7048">
                  <c:v>6.8512191204534084E-2</c:v>
                </c:pt>
                <c:pt idx="7049">
                  <c:v>0.1225175217454512</c:v>
                </c:pt>
                <c:pt idx="7050">
                  <c:v>0.11027565855695261</c:v>
                </c:pt>
                <c:pt idx="7051">
                  <c:v>0.12194512123748172</c:v>
                </c:pt>
                <c:pt idx="7052">
                  <c:v>0.1518156586800207</c:v>
                </c:pt>
                <c:pt idx="7053">
                  <c:v>0.12496002565593942</c:v>
                </c:pt>
                <c:pt idx="7054">
                  <c:v>0.11790000780880154</c:v>
                </c:pt>
                <c:pt idx="7055">
                  <c:v>9.373905544424263E-2</c:v>
                </c:pt>
                <c:pt idx="7056">
                  <c:v>7.2512153016044689E-2</c:v>
                </c:pt>
                <c:pt idx="7057">
                  <c:v>8.3542360028668217E-2</c:v>
                </c:pt>
                <c:pt idx="7058">
                  <c:v>6.9614707638164394E-2</c:v>
                </c:pt>
                <c:pt idx="7059">
                  <c:v>6.9824298172668137E-2</c:v>
                </c:pt>
                <c:pt idx="7060">
                  <c:v>5.8200298986382112E-2</c:v>
                </c:pt>
                <c:pt idx="7061">
                  <c:v>-5.8413649799965066E-3</c:v>
                </c:pt>
                <c:pt idx="7062">
                  <c:v>-8.5803454888892572E-2</c:v>
                </c:pt>
                <c:pt idx="7063">
                  <c:v>-0.17423741944538959</c:v>
                </c:pt>
                <c:pt idx="7064">
                  <c:v>-0.25123454659853811</c:v>
                </c:pt>
                <c:pt idx="7065">
                  <c:v>-0.28810372181545674</c:v>
                </c:pt>
                <c:pt idx="7066">
                  <c:v>-0.30391959837219462</c:v>
                </c:pt>
                <c:pt idx="7067">
                  <c:v>-0.26304396238546318</c:v>
                </c:pt>
                <c:pt idx="7068">
                  <c:v>-0.25879708658209394</c:v>
                </c:pt>
                <c:pt idx="7069">
                  <c:v>-0.21393210181151703</c:v>
                </c:pt>
                <c:pt idx="7070">
                  <c:v>-0.13335756282487565</c:v>
                </c:pt>
                <c:pt idx="7071">
                  <c:v>-4.4350414257626626E-2</c:v>
                </c:pt>
                <c:pt idx="7072">
                  <c:v>5.7266878005116997E-2</c:v>
                </c:pt>
                <c:pt idx="7073">
                  <c:v>9.3551100387354383E-2</c:v>
                </c:pt>
                <c:pt idx="7074">
                  <c:v>0.10418711042064267</c:v>
                </c:pt>
                <c:pt idx="7075">
                  <c:v>0.12960662671420678</c:v>
                </c:pt>
                <c:pt idx="7076">
                  <c:v>0.153958422125619</c:v>
                </c:pt>
                <c:pt idx="7077">
                  <c:v>0.14056786798124074</c:v>
                </c:pt>
                <c:pt idx="7078">
                  <c:v>0.11229580810972693</c:v>
                </c:pt>
                <c:pt idx="7079">
                  <c:v>9.2918600563314954E-2</c:v>
                </c:pt>
                <c:pt idx="7080">
                  <c:v>7.7714663807432541E-2</c:v>
                </c:pt>
                <c:pt idx="7081">
                  <c:v>7.5173390049083341E-2</c:v>
                </c:pt>
                <c:pt idx="7082">
                  <c:v>6.8515671528810274E-2</c:v>
                </c:pt>
                <c:pt idx="7083">
                  <c:v>7.0127100020373284E-2</c:v>
                </c:pt>
                <c:pt idx="7084">
                  <c:v>6.1658089154324462E-2</c:v>
                </c:pt>
                <c:pt idx="7085">
                  <c:v>1.6867700267314486E-2</c:v>
                </c:pt>
                <c:pt idx="7086">
                  <c:v>-3.4133401507349517E-2</c:v>
                </c:pt>
                <c:pt idx="7087">
                  <c:v>-0.13320159941358434</c:v>
                </c:pt>
                <c:pt idx="7088">
                  <c:v>-0.21371084342087573</c:v>
                </c:pt>
                <c:pt idx="7089">
                  <c:v>-0.27398551737859833</c:v>
                </c:pt>
                <c:pt idx="7090">
                  <c:v>-0.28708418003615271</c:v>
                </c:pt>
                <c:pt idx="7091">
                  <c:v>-0.2879328279712412</c:v>
                </c:pt>
                <c:pt idx="7092">
                  <c:v>-0.2660241652341967</c:v>
                </c:pt>
                <c:pt idx="7093">
                  <c:v>-0.21368937002063945</c:v>
                </c:pt>
                <c:pt idx="7094">
                  <c:v>-0.12437287663472164</c:v>
                </c:pt>
                <c:pt idx="7095">
                  <c:v>-3.2061709081986897E-2</c:v>
                </c:pt>
                <c:pt idx="7096">
                  <c:v>6.060249710101135E-2</c:v>
                </c:pt>
                <c:pt idx="7097">
                  <c:v>0.11131705695687628</c:v>
                </c:pt>
                <c:pt idx="7098">
                  <c:v>0.11195642501708913</c:v>
                </c:pt>
                <c:pt idx="7099">
                  <c:v>0.12638081299561349</c:v>
                </c:pt>
                <c:pt idx="7100">
                  <c:v>0.13997276120800164</c:v>
                </c:pt>
                <c:pt idx="7101">
                  <c:v>0.14924936857560428</c:v>
                </c:pt>
                <c:pt idx="7102">
                  <c:v>0.1280860493626185</c:v>
                </c:pt>
                <c:pt idx="7103">
                  <c:v>0.10569837655284099</c:v>
                </c:pt>
                <c:pt idx="7104">
                  <c:v>6.7886036213875331E-2</c:v>
                </c:pt>
                <c:pt idx="7105">
                  <c:v>0.12744637854209168</c:v>
                </c:pt>
                <c:pt idx="7106">
                  <c:v>0.13640100073677056</c:v>
                </c:pt>
                <c:pt idx="7107">
                  <c:v>0.12069809361503334</c:v>
                </c:pt>
                <c:pt idx="7108">
                  <c:v>6.8691256955441551E-2</c:v>
                </c:pt>
                <c:pt idx="7109">
                  <c:v>8.5463963663883133E-3</c:v>
                </c:pt>
                <c:pt idx="7110">
                  <c:v>-4.4505301312441549E-2</c:v>
                </c:pt>
                <c:pt idx="7111">
                  <c:v>-0.16284820503444675</c:v>
                </c:pt>
                <c:pt idx="7112">
                  <c:v>-0.23948208108558036</c:v>
                </c:pt>
                <c:pt idx="7113">
                  <c:v>-0.27597480712426514</c:v>
                </c:pt>
                <c:pt idx="7114">
                  <c:v>-0.29965604226250908</c:v>
                </c:pt>
                <c:pt idx="7115">
                  <c:v>-0.30755248137776442</c:v>
                </c:pt>
                <c:pt idx="7116">
                  <c:v>-0.28102861115063299</c:v>
                </c:pt>
                <c:pt idx="7117">
                  <c:v>-0.23332475129455388</c:v>
                </c:pt>
                <c:pt idx="7118">
                  <c:v>-0.1397966678594203</c:v>
                </c:pt>
                <c:pt idx="7119">
                  <c:v>-4.1463104428864708E-2</c:v>
                </c:pt>
                <c:pt idx="7120">
                  <c:v>6.9248821121612653E-2</c:v>
                </c:pt>
                <c:pt idx="7121">
                  <c:v>0.10532980279277065</c:v>
                </c:pt>
                <c:pt idx="7122">
                  <c:v>0.11108915658359583</c:v>
                </c:pt>
                <c:pt idx="7123">
                  <c:v>0.1275144227609879</c:v>
                </c:pt>
                <c:pt idx="7124">
                  <c:v>0.15368669723011769</c:v>
                </c:pt>
                <c:pt idx="7125">
                  <c:v>0.12584307660558772</c:v>
                </c:pt>
                <c:pt idx="7126">
                  <c:v>0.10786757141543281</c:v>
                </c:pt>
                <c:pt idx="7127">
                  <c:v>0.10804145178470004</c:v>
                </c:pt>
                <c:pt idx="7128">
                  <c:v>9.9541164881349245E-2</c:v>
                </c:pt>
                <c:pt idx="7129">
                  <c:v>7.416026622908839E-2</c:v>
                </c:pt>
                <c:pt idx="7130">
                  <c:v>7.6751553110113085E-2</c:v>
                </c:pt>
                <c:pt idx="7131">
                  <c:v>7.3997883989727398E-2</c:v>
                </c:pt>
                <c:pt idx="7132">
                  <c:v>8.5244077486522768E-2</c:v>
                </c:pt>
                <c:pt idx="7133">
                  <c:v>2.4296311866133406E-2</c:v>
                </c:pt>
                <c:pt idx="7134">
                  <c:v>-5.18985600589583E-2</c:v>
                </c:pt>
                <c:pt idx="7135">
                  <c:v>-0.13038240816582769</c:v>
                </c:pt>
                <c:pt idx="7136">
                  <c:v>-0.2282727551498005</c:v>
                </c:pt>
                <c:pt idx="7137">
                  <c:v>-0.28483409090515516</c:v>
                </c:pt>
                <c:pt idx="7138">
                  <c:v>-0.27229526972778056</c:v>
                </c:pt>
                <c:pt idx="7139">
                  <c:v>-0.25874473016971544</c:v>
                </c:pt>
                <c:pt idx="7140">
                  <c:v>-0.20333981807065829</c:v>
                </c:pt>
                <c:pt idx="7141">
                  <c:v>-0.19626289810450145</c:v>
                </c:pt>
                <c:pt idx="7142">
                  <c:v>-0.12021314730115708</c:v>
                </c:pt>
                <c:pt idx="7143">
                  <c:v>-1.5630557164594952E-2</c:v>
                </c:pt>
                <c:pt idx="7144">
                  <c:v>7.0219097460059304E-2</c:v>
                </c:pt>
                <c:pt idx="7145">
                  <c:v>0.13090276316332183</c:v>
                </c:pt>
                <c:pt idx="7146">
                  <c:v>0.11730594233609662</c:v>
                </c:pt>
                <c:pt idx="7147">
                  <c:v>0.14938292183105364</c:v>
                </c:pt>
                <c:pt idx="7148">
                  <c:v>0.18205517013383765</c:v>
                </c:pt>
                <c:pt idx="7149">
                  <c:v>0.14356020421522733</c:v>
                </c:pt>
                <c:pt idx="7150">
                  <c:v>0.11955892688250587</c:v>
                </c:pt>
                <c:pt idx="7151">
                  <c:v>0.11706064860156944</c:v>
                </c:pt>
                <c:pt idx="7152">
                  <c:v>8.1044069602565161E-2</c:v>
                </c:pt>
                <c:pt idx="7153">
                  <c:v>7.0993192358020041E-2</c:v>
                </c:pt>
                <c:pt idx="7154">
                  <c:v>7.7530886202257621E-2</c:v>
                </c:pt>
                <c:pt idx="7155">
                  <c:v>7.9956005277194403E-2</c:v>
                </c:pt>
                <c:pt idx="7156">
                  <c:v>6.6677463588783153E-2</c:v>
                </c:pt>
                <c:pt idx="7157">
                  <c:v>7.3671552941327172E-5</c:v>
                </c:pt>
                <c:pt idx="7158">
                  <c:v>-7.0375911332502178E-2</c:v>
                </c:pt>
                <c:pt idx="7159">
                  <c:v>-0.1552718964142647</c:v>
                </c:pt>
                <c:pt idx="7160">
                  <c:v>-0.21907460086655908</c:v>
                </c:pt>
                <c:pt idx="7161">
                  <c:v>-0.26156294834673605</c:v>
                </c:pt>
                <c:pt idx="7162">
                  <c:v>-0.28688310318343541</c:v>
                </c:pt>
                <c:pt idx="7163">
                  <c:v>-0.24227573416084769</c:v>
                </c:pt>
                <c:pt idx="7164">
                  <c:v>-0.2145388102237489</c:v>
                </c:pt>
                <c:pt idx="7165">
                  <c:v>-0.17287125633624281</c:v>
                </c:pt>
                <c:pt idx="7166">
                  <c:v>-8.3377472243058429E-2</c:v>
                </c:pt>
                <c:pt idx="7167">
                  <c:v>-7.3832388873512613E-3</c:v>
                </c:pt>
                <c:pt idx="7168">
                  <c:v>8.985177003346205E-2</c:v>
                </c:pt>
                <c:pt idx="7169">
                  <c:v>0.11097369762922263</c:v>
                </c:pt>
                <c:pt idx="7170">
                  <c:v>0.14117017299058521</c:v>
                </c:pt>
                <c:pt idx="7171">
                  <c:v>0.13809698405690479</c:v>
                </c:pt>
                <c:pt idx="7172">
                  <c:v>0.15468853440423116</c:v>
                </c:pt>
                <c:pt idx="7173">
                  <c:v>0.11788429537150001</c:v>
                </c:pt>
                <c:pt idx="7174">
                  <c:v>0.11288759256424401</c:v>
                </c:pt>
                <c:pt idx="7175">
                  <c:v>8.2317717747937752E-2</c:v>
                </c:pt>
                <c:pt idx="7176">
                  <c:v>7.4996432074788302E-2</c:v>
                </c:pt>
                <c:pt idx="7177">
                  <c:v>5.7848413632580337E-2</c:v>
                </c:pt>
                <c:pt idx="7178">
                  <c:v>7.2713492940847696E-2</c:v>
                </c:pt>
                <c:pt idx="7179">
                  <c:v>6.0187901632366113E-2</c:v>
                </c:pt>
                <c:pt idx="7180">
                  <c:v>6.1588281558707762E-2</c:v>
                </c:pt>
                <c:pt idx="7181">
                  <c:v>-6.5335295738852576E-3</c:v>
                </c:pt>
                <c:pt idx="7182">
                  <c:v>-8.747705448741093E-2</c:v>
                </c:pt>
                <c:pt idx="7183">
                  <c:v>-0.18079784019486322</c:v>
                </c:pt>
                <c:pt idx="7184">
                  <c:v>-0.23338245727234266</c:v>
                </c:pt>
                <c:pt idx="7185">
                  <c:v>-0.2750803338488535</c:v>
                </c:pt>
                <c:pt idx="7186">
                  <c:v>-0.26241304157396911</c:v>
                </c:pt>
                <c:pt idx="7187">
                  <c:v>-0.21933617620854362</c:v>
                </c:pt>
                <c:pt idx="7188">
                  <c:v>-0.19642130739561853</c:v>
                </c:pt>
                <c:pt idx="7189">
                  <c:v>-0.16648472283704133</c:v>
                </c:pt>
                <c:pt idx="7190">
                  <c:v>-8.2357947998060038E-2</c:v>
                </c:pt>
                <c:pt idx="7191">
                  <c:v>-2.2997105026407991E-2</c:v>
                </c:pt>
                <c:pt idx="7192">
                  <c:v>6.9963589292319675E-2</c:v>
                </c:pt>
                <c:pt idx="7193">
                  <c:v>0.12701694303875605</c:v>
                </c:pt>
                <c:pt idx="7194">
                  <c:v>0.13659458685279088</c:v>
                </c:pt>
                <c:pt idx="7195">
                  <c:v>0.14054269106768033</c:v>
                </c:pt>
                <c:pt idx="7196">
                  <c:v>0.16238788524633935</c:v>
                </c:pt>
                <c:pt idx="7197">
                  <c:v>0.12877663165194042</c:v>
                </c:pt>
                <c:pt idx="7198">
                  <c:v>0.10296186513307085</c:v>
                </c:pt>
                <c:pt idx="7199">
                  <c:v>7.903564482491196E-2</c:v>
                </c:pt>
                <c:pt idx="7200">
                  <c:v>7.4195764143936929E-2</c:v>
                </c:pt>
                <c:pt idx="7201">
                  <c:v>7.7628501910892295E-2</c:v>
                </c:pt>
                <c:pt idx="7202">
                  <c:v>7.738798242065692E-2</c:v>
                </c:pt>
                <c:pt idx="7203">
                  <c:v>8.3409900978300006E-2</c:v>
                </c:pt>
                <c:pt idx="7204">
                  <c:v>7.0003358376940647E-2</c:v>
                </c:pt>
                <c:pt idx="7205">
                  <c:v>2.6251582274673928E-2</c:v>
                </c:pt>
                <c:pt idx="7206">
                  <c:v>-2.8734219079984278E-2</c:v>
                </c:pt>
                <c:pt idx="7207">
                  <c:v>-0.11434912253084448</c:v>
                </c:pt>
                <c:pt idx="7208">
                  <c:v>-0.17999504401290395</c:v>
                </c:pt>
                <c:pt idx="7209">
                  <c:v>-0.24089007607387167</c:v>
                </c:pt>
                <c:pt idx="7210">
                  <c:v>-0.2593981879122691</c:v>
                </c:pt>
                <c:pt idx="7211">
                  <c:v>-0.23954388908769733</c:v>
                </c:pt>
                <c:pt idx="7212">
                  <c:v>-0.22182434480621843</c:v>
                </c:pt>
                <c:pt idx="7213">
                  <c:v>-0.15408334402850138</c:v>
                </c:pt>
                <c:pt idx="7214">
                  <c:v>-0.1126088253009047</c:v>
                </c:pt>
                <c:pt idx="7215">
                  <c:v>-1.8225001517117777E-2</c:v>
                </c:pt>
                <c:pt idx="7216">
                  <c:v>8.6405843222243373E-2</c:v>
                </c:pt>
                <c:pt idx="7217">
                  <c:v>0.15587115853510231</c:v>
                </c:pt>
                <c:pt idx="7218">
                  <c:v>0.14117922295133453</c:v>
                </c:pt>
                <c:pt idx="7219">
                  <c:v>0.1458684044810086</c:v>
                </c:pt>
                <c:pt idx="7220">
                  <c:v>0.13784817836064589</c:v>
                </c:pt>
                <c:pt idx="7221">
                  <c:v>0.13777545648811612</c:v>
                </c:pt>
                <c:pt idx="7222">
                  <c:v>0.11106209080902313</c:v>
                </c:pt>
                <c:pt idx="7223">
                  <c:v>0.12780339681305336</c:v>
                </c:pt>
                <c:pt idx="7224">
                  <c:v>9.1802657263596751E-2</c:v>
                </c:pt>
                <c:pt idx="7225">
                  <c:v>8.6659308445049876E-2</c:v>
                </c:pt>
                <c:pt idx="7226">
                  <c:v>7.0933905216965479E-2</c:v>
                </c:pt>
                <c:pt idx="7227">
                  <c:v>7.9693258330364558E-2</c:v>
                </c:pt>
                <c:pt idx="7228">
                  <c:v>7.9937023347959352E-2</c:v>
                </c:pt>
                <c:pt idx="7229">
                  <c:v>3.1734523598466922E-2</c:v>
                </c:pt>
                <c:pt idx="7230">
                  <c:v>-7.4732716736115937E-2</c:v>
                </c:pt>
                <c:pt idx="7231">
                  <c:v>-0.17713876562779571</c:v>
                </c:pt>
                <c:pt idx="7232">
                  <c:v>-0.25590813950704039</c:v>
                </c:pt>
                <c:pt idx="7233">
                  <c:v>-0.28523758171261848</c:v>
                </c:pt>
                <c:pt idx="7234">
                  <c:v>-0.30052595166404772</c:v>
                </c:pt>
                <c:pt idx="7235">
                  <c:v>-0.2658640400138666</c:v>
                </c:pt>
                <c:pt idx="7236">
                  <c:v>-0.22852059252985332</c:v>
                </c:pt>
                <c:pt idx="7237">
                  <c:v>-0.18766413091281983</c:v>
                </c:pt>
                <c:pt idx="7238">
                  <c:v>-0.10650503561709879</c:v>
                </c:pt>
                <c:pt idx="7239">
                  <c:v>-1.626412225548159E-2</c:v>
                </c:pt>
                <c:pt idx="7240">
                  <c:v>5.8659942168081187E-2</c:v>
                </c:pt>
                <c:pt idx="7241">
                  <c:v>0.12372495849980737</c:v>
                </c:pt>
                <c:pt idx="7242">
                  <c:v>0.1165746639972606</c:v>
                </c:pt>
                <c:pt idx="7243">
                  <c:v>0.12985286730628234</c:v>
                </c:pt>
                <c:pt idx="7244">
                  <c:v>0.15075582962146739</c:v>
                </c:pt>
                <c:pt idx="7245">
                  <c:v>0.14419761166934353</c:v>
                </c:pt>
                <c:pt idx="7246">
                  <c:v>0.18733587647613339</c:v>
                </c:pt>
                <c:pt idx="7247">
                  <c:v>0.1651390206854535</c:v>
                </c:pt>
                <c:pt idx="7248">
                  <c:v>8.2111140934979995E-2</c:v>
                </c:pt>
                <c:pt idx="7249">
                  <c:v>9.6182580625806563E-2</c:v>
                </c:pt>
                <c:pt idx="7250">
                  <c:v>8.1012222886578875E-2</c:v>
                </c:pt>
                <c:pt idx="7251">
                  <c:v>7.5756814530355349E-2</c:v>
                </c:pt>
                <c:pt idx="7252">
                  <c:v>7.1021131112586317E-2</c:v>
                </c:pt>
                <c:pt idx="7253">
                  <c:v>4.4870768184306624E-2</c:v>
                </c:pt>
                <c:pt idx="7254">
                  <c:v>-3.726488811242426E-2</c:v>
                </c:pt>
                <c:pt idx="7255">
                  <c:v>-0.12865589860438145</c:v>
                </c:pt>
                <c:pt idx="7256">
                  <c:v>-0.19511183507099386</c:v>
                </c:pt>
                <c:pt idx="7257">
                  <c:v>-0.21630147510005929</c:v>
                </c:pt>
                <c:pt idx="7258">
                  <c:v>-0.25464151298088583</c:v>
                </c:pt>
                <c:pt idx="7259">
                  <c:v>-0.24169803626903694</c:v>
                </c:pt>
                <c:pt idx="7260">
                  <c:v>-0.21235665004809404</c:v>
                </c:pt>
                <c:pt idx="7261">
                  <c:v>-0.14959112824302762</c:v>
                </c:pt>
                <c:pt idx="7262">
                  <c:v>-0.11778672032925987</c:v>
                </c:pt>
                <c:pt idx="7263">
                  <c:v>1.2968678086729185E-2</c:v>
                </c:pt>
                <c:pt idx="7264">
                  <c:v>8.2356890693368739E-2</c:v>
                </c:pt>
                <c:pt idx="7265">
                  <c:v>0.14726174974487471</c:v>
                </c:pt>
                <c:pt idx="7266">
                  <c:v>0.13166067996814418</c:v>
                </c:pt>
                <c:pt idx="7267">
                  <c:v>0.13661348111831656</c:v>
                </c:pt>
                <c:pt idx="7268">
                  <c:v>0.15040991745954627</c:v>
                </c:pt>
                <c:pt idx="7269">
                  <c:v>0.15430265801727669</c:v>
                </c:pt>
                <c:pt idx="7270">
                  <c:v>0.1154142208802634</c:v>
                </c:pt>
                <c:pt idx="7271">
                  <c:v>8.8611526871015478E-2</c:v>
                </c:pt>
                <c:pt idx="7272">
                  <c:v>8.2138947832653436E-2</c:v>
                </c:pt>
                <c:pt idx="7273">
                  <c:v>0.11876142000753827</c:v>
                </c:pt>
                <c:pt idx="7274">
                  <c:v>0.12739113243644418</c:v>
                </c:pt>
                <c:pt idx="7275">
                  <c:v>0.10810723640812853</c:v>
                </c:pt>
                <c:pt idx="7276">
                  <c:v>7.4636597829841403E-2</c:v>
                </c:pt>
                <c:pt idx="7277">
                  <c:v>2.8276212050011261E-2</c:v>
                </c:pt>
                <c:pt idx="7278">
                  <c:v>-4.6457876295517397E-2</c:v>
                </c:pt>
                <c:pt idx="7279">
                  <c:v>-0.15046585437218313</c:v>
                </c:pt>
                <c:pt idx="7280">
                  <c:v>-0.2416930363543856</c:v>
                </c:pt>
                <c:pt idx="7281">
                  <c:v>-0.27136291250084493</c:v>
                </c:pt>
                <c:pt idx="7282">
                  <c:v>-0.27774244784839192</c:v>
                </c:pt>
                <c:pt idx="7283">
                  <c:v>-0.24235976782106006</c:v>
                </c:pt>
                <c:pt idx="7284">
                  <c:v>-0.20143059135204797</c:v>
                </c:pt>
                <c:pt idx="7285">
                  <c:v>-0.16078067247479058</c:v>
                </c:pt>
                <c:pt idx="7286">
                  <c:v>-7.3107162101492207E-2</c:v>
                </c:pt>
                <c:pt idx="7287">
                  <c:v>7.8541951571753782E-3</c:v>
                </c:pt>
                <c:pt idx="7288">
                  <c:v>8.127029384244977E-2</c:v>
                </c:pt>
                <c:pt idx="7289">
                  <c:v>9.9680190967401272E-2</c:v>
                </c:pt>
                <c:pt idx="7290">
                  <c:v>0.11117694409215512</c:v>
                </c:pt>
                <c:pt idx="7291">
                  <c:v>0.14486223325425965</c:v>
                </c:pt>
                <c:pt idx="7292">
                  <c:v>0.1406044050665283</c:v>
                </c:pt>
                <c:pt idx="7293">
                  <c:v>0.14590021686327403</c:v>
                </c:pt>
                <c:pt idx="7294">
                  <c:v>0.12675639224051624</c:v>
                </c:pt>
                <c:pt idx="7295">
                  <c:v>0.10493497539987955</c:v>
                </c:pt>
                <c:pt idx="7296">
                  <c:v>8.1163589841876979E-2</c:v>
                </c:pt>
                <c:pt idx="7297">
                  <c:v>7.2996471537028457E-2</c:v>
                </c:pt>
                <c:pt idx="7298">
                  <c:v>7.4382783315718293E-2</c:v>
                </c:pt>
                <c:pt idx="7299">
                  <c:v>7.9301695550459253E-2</c:v>
                </c:pt>
                <c:pt idx="7300">
                  <c:v>8.0127025706350843E-2</c:v>
                </c:pt>
                <c:pt idx="7301">
                  <c:v>3.2892940355058936E-2</c:v>
                </c:pt>
                <c:pt idx="7302">
                  <c:v>-5.3933479659944834E-2</c:v>
                </c:pt>
                <c:pt idx="7303">
                  <c:v>-0.13004767421648139</c:v>
                </c:pt>
                <c:pt idx="7304">
                  <c:v>-0.20415510354502045</c:v>
                </c:pt>
                <c:pt idx="7305">
                  <c:v>-0.26314396705127802</c:v>
                </c:pt>
                <c:pt idx="7306">
                  <c:v>-0.27560485088512621</c:v>
                </c:pt>
                <c:pt idx="7307">
                  <c:v>-0.29026679347930173</c:v>
                </c:pt>
                <c:pt idx="7308">
                  <c:v>-0.25709404674505404</c:v>
                </c:pt>
                <c:pt idx="7309">
                  <c:v>-0.20845912301193262</c:v>
                </c:pt>
                <c:pt idx="7310">
                  <c:v>-0.13233597822238863</c:v>
                </c:pt>
                <c:pt idx="7311">
                  <c:v>-2.3503057611894727E-2</c:v>
                </c:pt>
                <c:pt idx="7312">
                  <c:v>7.231668300906588E-2</c:v>
                </c:pt>
                <c:pt idx="7313">
                  <c:v>0.13648782371278489</c:v>
                </c:pt>
                <c:pt idx="7314">
                  <c:v>0.10691539458997702</c:v>
                </c:pt>
                <c:pt idx="7315">
                  <c:v>0.12748667725675539</c:v>
                </c:pt>
                <c:pt idx="7316">
                  <c:v>0.14434060335869028</c:v>
                </c:pt>
                <c:pt idx="7317">
                  <c:v>0.16234354811180987</c:v>
                </c:pt>
                <c:pt idx="7318">
                  <c:v>0.11401643551598355</c:v>
                </c:pt>
                <c:pt idx="7319">
                  <c:v>0.10666128177233669</c:v>
                </c:pt>
                <c:pt idx="7320">
                  <c:v>0.10094247918247322</c:v>
                </c:pt>
                <c:pt idx="7321">
                  <c:v>7.5714390312656171E-2</c:v>
                </c:pt>
                <c:pt idx="7322">
                  <c:v>7.9875653540264796E-2</c:v>
                </c:pt>
                <c:pt idx="7323">
                  <c:v>8.892704739757E-2</c:v>
                </c:pt>
                <c:pt idx="7324">
                  <c:v>6.8680373177428394E-2</c:v>
                </c:pt>
                <c:pt idx="7325">
                  <c:v>3.4554642985390981E-2</c:v>
                </c:pt>
                <c:pt idx="7326">
                  <c:v>-3.3120001875225992E-2</c:v>
                </c:pt>
                <c:pt idx="7327">
                  <c:v>-0.11470514283286673</c:v>
                </c:pt>
                <c:pt idx="7328">
                  <c:v>-0.15148984696680734</c:v>
                </c:pt>
                <c:pt idx="7329">
                  <c:v>-0.17070040943961248</c:v>
                </c:pt>
                <c:pt idx="7330">
                  <c:v>-0.17354897184324139</c:v>
                </c:pt>
                <c:pt idx="7331">
                  <c:v>-0.16942977975291915</c:v>
                </c:pt>
                <c:pt idx="7332">
                  <c:v>-0.1454468179891068</c:v>
                </c:pt>
                <c:pt idx="7333">
                  <c:v>-5.3431910461790098E-2</c:v>
                </c:pt>
                <c:pt idx="7334">
                  <c:v>-5.2214755212389094E-3</c:v>
                </c:pt>
                <c:pt idx="7335">
                  <c:v>4.8601720575485674E-2</c:v>
                </c:pt>
                <c:pt idx="7336">
                  <c:v>0.14397076470476117</c:v>
                </c:pt>
                <c:pt idx="7337">
                  <c:v>0.16115125961415255</c:v>
                </c:pt>
                <c:pt idx="7338">
                  <c:v>0.15094552850427759</c:v>
                </c:pt>
                <c:pt idx="7339">
                  <c:v>0.15022947323674526</c:v>
                </c:pt>
                <c:pt idx="7340">
                  <c:v>0.13378374381463246</c:v>
                </c:pt>
                <c:pt idx="7341">
                  <c:v>0.13428156238429689</c:v>
                </c:pt>
                <c:pt idx="7342">
                  <c:v>0.11995611632288787</c:v>
                </c:pt>
                <c:pt idx="7343">
                  <c:v>0.11212042782558083</c:v>
                </c:pt>
                <c:pt idx="7344">
                  <c:v>0.10672292058068404</c:v>
                </c:pt>
                <c:pt idx="7345">
                  <c:v>0.14935302511275503</c:v>
                </c:pt>
                <c:pt idx="7346">
                  <c:v>0.13798293874635084</c:v>
                </c:pt>
                <c:pt idx="7347">
                  <c:v>0.14729855353246815</c:v>
                </c:pt>
                <c:pt idx="7348">
                  <c:v>0.11681496619949201</c:v>
                </c:pt>
                <c:pt idx="7349">
                  <c:v>4.0958794542755847E-2</c:v>
                </c:pt>
                <c:pt idx="7350">
                  <c:v>-1.7721243419211372E-2</c:v>
                </c:pt>
                <c:pt idx="7351">
                  <c:v>-0.10840758061126418</c:v>
                </c:pt>
                <c:pt idx="7352">
                  <c:v>-0.1426430040542192</c:v>
                </c:pt>
                <c:pt idx="7353">
                  <c:v>-0.17371128088462373</c:v>
                </c:pt>
                <c:pt idx="7354">
                  <c:v>-0.19251507409467244</c:v>
                </c:pt>
                <c:pt idx="7355">
                  <c:v>-0.16238684178703489</c:v>
                </c:pt>
                <c:pt idx="7356">
                  <c:v>-0.11550585871263826</c:v>
                </c:pt>
                <c:pt idx="7357">
                  <c:v>-8.9076046498722472E-2</c:v>
                </c:pt>
                <c:pt idx="7358">
                  <c:v>-4.7704949426577485E-2</c:v>
                </c:pt>
                <c:pt idx="7359">
                  <c:v>2.8334973615698016E-2</c:v>
                </c:pt>
                <c:pt idx="7360">
                  <c:v>9.1748604403342066E-2</c:v>
                </c:pt>
                <c:pt idx="7361">
                  <c:v>0.12583307562680413</c:v>
                </c:pt>
                <c:pt idx="7362">
                  <c:v>0.11459301771413093</c:v>
                </c:pt>
                <c:pt idx="7363">
                  <c:v>0.16048836268324645</c:v>
                </c:pt>
                <c:pt idx="7364">
                  <c:v>0.1689851417998538</c:v>
                </c:pt>
                <c:pt idx="7365">
                  <c:v>0.14378625302020825</c:v>
                </c:pt>
                <c:pt idx="7366">
                  <c:v>0.10762063232831012</c:v>
                </c:pt>
                <c:pt idx="7367">
                  <c:v>9.3780952318795116E-2</c:v>
                </c:pt>
                <c:pt idx="7368">
                  <c:v>8.578734723556429E-2</c:v>
                </c:pt>
                <c:pt idx="7369">
                  <c:v>9.9548959533186696E-2</c:v>
                </c:pt>
                <c:pt idx="7370">
                  <c:v>8.5804091026513582E-2</c:v>
                </c:pt>
                <c:pt idx="7371">
                  <c:v>9.1550182021022858E-2</c:v>
                </c:pt>
                <c:pt idx="7372">
                  <c:v>9.942497887333103E-2</c:v>
                </c:pt>
                <c:pt idx="7373">
                  <c:v>5.8210256951023762E-2</c:v>
                </c:pt>
                <c:pt idx="7374">
                  <c:v>1.3025916447271317E-2</c:v>
                </c:pt>
                <c:pt idx="7375">
                  <c:v>-9.0096723513022572E-2</c:v>
                </c:pt>
                <c:pt idx="7376">
                  <c:v>-0.13361282536776306</c:v>
                </c:pt>
                <c:pt idx="7377">
                  <c:v>-0.17171061493926218</c:v>
                </c:pt>
                <c:pt idx="7378">
                  <c:v>-0.20600890139900566</c:v>
                </c:pt>
                <c:pt idx="7379">
                  <c:v>-0.19136465458719762</c:v>
                </c:pt>
                <c:pt idx="7380">
                  <c:v>-0.17561711955987311</c:v>
                </c:pt>
                <c:pt idx="7381">
                  <c:v>-0.13568185853102424</c:v>
                </c:pt>
                <c:pt idx="7382">
                  <c:v>-6.8721574751566677E-2</c:v>
                </c:pt>
                <c:pt idx="7383">
                  <c:v>1.5365493767937203E-2</c:v>
                </c:pt>
                <c:pt idx="7384">
                  <c:v>9.0623962061295915E-2</c:v>
                </c:pt>
                <c:pt idx="7385">
                  <c:v>0.1316708214212812</c:v>
                </c:pt>
                <c:pt idx="7386">
                  <c:v>0.13117032390601849</c:v>
                </c:pt>
                <c:pt idx="7387">
                  <c:v>0.14216626100273341</c:v>
                </c:pt>
                <c:pt idx="7388">
                  <c:v>0.16435475270127614</c:v>
                </c:pt>
                <c:pt idx="7389">
                  <c:v>0.14625725864847425</c:v>
                </c:pt>
                <c:pt idx="7390">
                  <c:v>0.11294675846186228</c:v>
                </c:pt>
                <c:pt idx="7391">
                  <c:v>0.10649067043211649</c:v>
                </c:pt>
                <c:pt idx="7392">
                  <c:v>8.601934187212891E-2</c:v>
                </c:pt>
                <c:pt idx="7393">
                  <c:v>7.5600960747987861E-2</c:v>
                </c:pt>
                <c:pt idx="7394">
                  <c:v>7.4205462807920744E-2</c:v>
                </c:pt>
                <c:pt idx="7395">
                  <c:v>6.8766736134363071E-2</c:v>
                </c:pt>
                <c:pt idx="7396">
                  <c:v>8.3943800221060086E-2</c:v>
                </c:pt>
                <c:pt idx="7397">
                  <c:v>4.4355936956522089E-2</c:v>
                </c:pt>
                <c:pt idx="7398">
                  <c:v>-3.2419700403065972E-2</c:v>
                </c:pt>
                <c:pt idx="7399">
                  <c:v>-0.14263763599532109</c:v>
                </c:pt>
                <c:pt idx="7400">
                  <c:v>-0.21824652121875651</c:v>
                </c:pt>
                <c:pt idx="7401">
                  <c:v>-0.27781167438457866</c:v>
                </c:pt>
                <c:pt idx="7402">
                  <c:v>-0.30182583082781683</c:v>
                </c:pt>
                <c:pt idx="7403">
                  <c:v>-0.29826459598038108</c:v>
                </c:pt>
                <c:pt idx="7404">
                  <c:v>-0.26546958127094794</c:v>
                </c:pt>
                <c:pt idx="7405">
                  <c:v>-0.20604537759477634</c:v>
                </c:pt>
                <c:pt idx="7406">
                  <c:v>-0.10558506712397785</c:v>
                </c:pt>
                <c:pt idx="7407">
                  <c:v>-6.5059493831483017E-3</c:v>
                </c:pt>
                <c:pt idx="7408">
                  <c:v>8.4824902213796266E-2</c:v>
                </c:pt>
                <c:pt idx="7409">
                  <c:v>0.13619042644324691</c:v>
                </c:pt>
                <c:pt idx="7410">
                  <c:v>0.1332169864577433</c:v>
                </c:pt>
                <c:pt idx="7411">
                  <c:v>0.14426183849653565</c:v>
                </c:pt>
                <c:pt idx="7412">
                  <c:v>0.16359976106803523</c:v>
                </c:pt>
                <c:pt idx="7413">
                  <c:v>0.13743542412785453</c:v>
                </c:pt>
                <c:pt idx="7414">
                  <c:v>0.11509517546725831</c:v>
                </c:pt>
                <c:pt idx="7415">
                  <c:v>8.8459078914676137E-2</c:v>
                </c:pt>
                <c:pt idx="7416">
                  <c:v>8.4105383423789828E-2</c:v>
                </c:pt>
                <c:pt idx="7417">
                  <c:v>7.6739961145606578E-2</c:v>
                </c:pt>
                <c:pt idx="7418">
                  <c:v>8.1646707560655535E-2</c:v>
                </c:pt>
                <c:pt idx="7419">
                  <c:v>7.2881632230651403E-2</c:v>
                </c:pt>
                <c:pt idx="7420">
                  <c:v>9.0459563657818237E-2</c:v>
                </c:pt>
                <c:pt idx="7421">
                  <c:v>5.264518933995127E-2</c:v>
                </c:pt>
                <c:pt idx="7422">
                  <c:v>-1.6941287060540707E-2</c:v>
                </c:pt>
                <c:pt idx="7423">
                  <c:v>-0.1068281006055096</c:v>
                </c:pt>
                <c:pt idx="7424">
                  <c:v>-0.20239126540589161</c:v>
                </c:pt>
                <c:pt idx="7425">
                  <c:v>-0.23227147314145039</c:v>
                </c:pt>
                <c:pt idx="7426">
                  <c:v>-0.238851145002487</c:v>
                </c:pt>
                <c:pt idx="7427">
                  <c:v>-0.21012998871011263</c:v>
                </c:pt>
                <c:pt idx="7428">
                  <c:v>-0.18098819034949112</c:v>
                </c:pt>
                <c:pt idx="7429">
                  <c:v>-0.16738667005966901</c:v>
                </c:pt>
                <c:pt idx="7430">
                  <c:v>-9.6979285918087146E-2</c:v>
                </c:pt>
                <c:pt idx="7431">
                  <c:v>-1.9778241780147889E-2</c:v>
                </c:pt>
                <c:pt idx="7432">
                  <c:v>8.6499121533837625E-2</c:v>
                </c:pt>
                <c:pt idx="7433">
                  <c:v>0.11370886385556613</c:v>
                </c:pt>
                <c:pt idx="7434">
                  <c:v>0.12597527748546591</c:v>
                </c:pt>
                <c:pt idx="7435">
                  <c:v>0.14944520672762973</c:v>
                </c:pt>
                <c:pt idx="7436">
                  <c:v>0.15078169553715073</c:v>
                </c:pt>
                <c:pt idx="7437">
                  <c:v>0.16354190429508941</c:v>
                </c:pt>
                <c:pt idx="7438">
                  <c:v>0.12667429611045833</c:v>
                </c:pt>
                <c:pt idx="7439">
                  <c:v>0.12251433280463477</c:v>
                </c:pt>
                <c:pt idx="7440">
                  <c:v>0.10849907445481405</c:v>
                </c:pt>
                <c:pt idx="7441">
                  <c:v>0.12669187494217027</c:v>
                </c:pt>
                <c:pt idx="7442">
                  <c:v>0.12360483468371627</c:v>
                </c:pt>
                <c:pt idx="7443">
                  <c:v>0.12970550137905437</c:v>
                </c:pt>
                <c:pt idx="7444">
                  <c:v>0.12600259745501266</c:v>
                </c:pt>
                <c:pt idx="7445">
                  <c:v>6.3714076435442926E-2</c:v>
                </c:pt>
                <c:pt idx="7446">
                  <c:v>-1.4338040189712546E-2</c:v>
                </c:pt>
                <c:pt idx="7447">
                  <c:v>-0.12597796254500804</c:v>
                </c:pt>
                <c:pt idx="7448">
                  <c:v>-0.23623381986781455</c:v>
                </c:pt>
                <c:pt idx="7449">
                  <c:v>-0.29607743296653338</c:v>
                </c:pt>
                <c:pt idx="7450">
                  <c:v>-0.27778583633471887</c:v>
                </c:pt>
                <c:pt idx="7451">
                  <c:v>-0.27721170239373605</c:v>
                </c:pt>
                <c:pt idx="7452">
                  <c:v>-0.228536382212601</c:v>
                </c:pt>
                <c:pt idx="7453">
                  <c:v>-0.18782027844224244</c:v>
                </c:pt>
                <c:pt idx="7454">
                  <c:v>-7.946126834505908E-2</c:v>
                </c:pt>
                <c:pt idx="7455">
                  <c:v>8.0861413232203843E-3</c:v>
                </c:pt>
                <c:pt idx="7456">
                  <c:v>9.1157674413790288E-2</c:v>
                </c:pt>
                <c:pt idx="7457">
                  <c:v>0.12038336747167011</c:v>
                </c:pt>
                <c:pt idx="7458">
                  <c:v>0.13757182945657748</c:v>
                </c:pt>
                <c:pt idx="7459">
                  <c:v>0.14127798946649245</c:v>
                </c:pt>
                <c:pt idx="7460">
                  <c:v>0.15226674936271639</c:v>
                </c:pt>
                <c:pt idx="7461">
                  <c:v>0.13535501892379442</c:v>
                </c:pt>
                <c:pt idx="7462">
                  <c:v>0.11825469337991863</c:v>
                </c:pt>
                <c:pt idx="7463">
                  <c:v>9.6850183701541859E-2</c:v>
                </c:pt>
                <c:pt idx="7464">
                  <c:v>8.5618591466514044E-2</c:v>
                </c:pt>
                <c:pt idx="7465">
                  <c:v>8.2633188886050188E-2</c:v>
                </c:pt>
                <c:pt idx="7466">
                  <c:v>7.4860900115417642E-2</c:v>
                </c:pt>
                <c:pt idx="7467">
                  <c:v>8.284168834160989E-2</c:v>
                </c:pt>
                <c:pt idx="7468">
                  <c:v>9.4090971881500937E-2</c:v>
                </c:pt>
                <c:pt idx="7469">
                  <c:v>6.4584366116243741E-2</c:v>
                </c:pt>
                <c:pt idx="7470">
                  <c:v>1.2788478315450465E-2</c:v>
                </c:pt>
                <c:pt idx="7471">
                  <c:v>-7.4382112963856481E-2</c:v>
                </c:pt>
                <c:pt idx="7472">
                  <c:v>-0.14902757519618121</c:v>
                </c:pt>
                <c:pt idx="7473">
                  <c:v>-0.20414637287810097</c:v>
                </c:pt>
                <c:pt idx="7474">
                  <c:v>-0.2253401893223661</c:v>
                </c:pt>
                <c:pt idx="7475">
                  <c:v>-0.21766403816007721</c:v>
                </c:pt>
                <c:pt idx="7476">
                  <c:v>-0.20703166449828392</c:v>
                </c:pt>
                <c:pt idx="7477">
                  <c:v>-0.17354565242738795</c:v>
                </c:pt>
                <c:pt idx="7478">
                  <c:v>-3.8906085175867099E-2</c:v>
                </c:pt>
                <c:pt idx="7479">
                  <c:v>7.5151562642141775E-2</c:v>
                </c:pt>
                <c:pt idx="7480">
                  <c:v>0.14464196571396404</c:v>
                </c:pt>
                <c:pt idx="7481">
                  <c:v>0.13254195326456167</c:v>
                </c:pt>
                <c:pt idx="7482">
                  <c:v>0.11729657158866731</c:v>
                </c:pt>
                <c:pt idx="7483">
                  <c:v>0.14161788270493633</c:v>
                </c:pt>
                <c:pt idx="7484">
                  <c:v>0.16325549379919735</c:v>
                </c:pt>
                <c:pt idx="7485">
                  <c:v>0.17348224081170874</c:v>
                </c:pt>
                <c:pt idx="7486">
                  <c:v>0.11064640757594585</c:v>
                </c:pt>
                <c:pt idx="7487">
                  <c:v>0.14774882060763941</c:v>
                </c:pt>
                <c:pt idx="7488">
                  <c:v>0.14061124794151794</c:v>
                </c:pt>
                <c:pt idx="7489">
                  <c:v>0.13910066601201582</c:v>
                </c:pt>
                <c:pt idx="7490">
                  <c:v>0.12227588925342758</c:v>
                </c:pt>
                <c:pt idx="7491">
                  <c:v>7.9913893382847878E-2</c:v>
                </c:pt>
                <c:pt idx="7492">
                  <c:v>8.0393185123286443E-2</c:v>
                </c:pt>
                <c:pt idx="7493">
                  <c:v>4.2778129455828845E-2</c:v>
                </c:pt>
                <c:pt idx="7494">
                  <c:v>-6.3915298304828755E-2</c:v>
                </c:pt>
                <c:pt idx="7495">
                  <c:v>-0.15070482792765685</c:v>
                </c:pt>
                <c:pt idx="7496">
                  <c:v>-0.20358689669419805</c:v>
                </c:pt>
                <c:pt idx="7497">
                  <c:v>-0.25069225953446145</c:v>
                </c:pt>
                <c:pt idx="7498">
                  <c:v>-0.24685048015619593</c:v>
                </c:pt>
                <c:pt idx="7499">
                  <c:v>-0.26282074146591922</c:v>
                </c:pt>
                <c:pt idx="7500">
                  <c:v>-0.22515841311175608</c:v>
                </c:pt>
                <c:pt idx="7501">
                  <c:v>-0.15388490847884476</c:v>
                </c:pt>
                <c:pt idx="7502">
                  <c:v>-8.411392919747436E-2</c:v>
                </c:pt>
                <c:pt idx="7503">
                  <c:v>4.4803393657587599E-3</c:v>
                </c:pt>
                <c:pt idx="7504">
                  <c:v>9.2103944198054524E-2</c:v>
                </c:pt>
                <c:pt idx="7505">
                  <c:v>0.1339723888684039</c:v>
                </c:pt>
                <c:pt idx="7506">
                  <c:v>0.12230221371389326</c:v>
                </c:pt>
                <c:pt idx="7507">
                  <c:v>0.17544145492709465</c:v>
                </c:pt>
                <c:pt idx="7508">
                  <c:v>0.18874721559571875</c:v>
                </c:pt>
                <c:pt idx="7509">
                  <c:v>0.17708890628932378</c:v>
                </c:pt>
                <c:pt idx="7510">
                  <c:v>0.14087589232266537</c:v>
                </c:pt>
                <c:pt idx="7511">
                  <c:v>0.10765970463652969</c:v>
                </c:pt>
                <c:pt idx="7512">
                  <c:v>9.5687614065137219E-2</c:v>
                </c:pt>
                <c:pt idx="7513">
                  <c:v>8.266307449551924E-2</c:v>
                </c:pt>
                <c:pt idx="7514">
                  <c:v>0.12421697666889762</c:v>
                </c:pt>
                <c:pt idx="7515">
                  <c:v>0.10331935457964005</c:v>
                </c:pt>
                <c:pt idx="7516">
                  <c:v>0.11289557290456168</c:v>
                </c:pt>
                <c:pt idx="7517">
                  <c:v>7.5883616472101775E-2</c:v>
                </c:pt>
                <c:pt idx="7518">
                  <c:v>-7.8186164512888331E-3</c:v>
                </c:pt>
                <c:pt idx="7519">
                  <c:v>-0.13738547671542822</c:v>
                </c:pt>
                <c:pt idx="7520">
                  <c:v>-0.20698920605784538</c:v>
                </c:pt>
                <c:pt idx="7521">
                  <c:v>-0.22935252155484487</c:v>
                </c:pt>
                <c:pt idx="7522">
                  <c:v>-0.22903740171656414</c:v>
                </c:pt>
                <c:pt idx="7523">
                  <c:v>-0.2049926540946812</c:v>
                </c:pt>
                <c:pt idx="7524">
                  <c:v>-0.1692319041614499</c:v>
                </c:pt>
                <c:pt idx="7525">
                  <c:v>-0.10775200444634901</c:v>
                </c:pt>
                <c:pt idx="7526">
                  <c:v>-2.252475254752365E-2</c:v>
                </c:pt>
                <c:pt idx="7527">
                  <c:v>4.998642354721234E-2</c:v>
                </c:pt>
                <c:pt idx="7528">
                  <c:v>0.13202148752629658</c:v>
                </c:pt>
                <c:pt idx="7529">
                  <c:v>0.14296689751729738</c:v>
                </c:pt>
                <c:pt idx="7530">
                  <c:v>0.13651331070642073</c:v>
                </c:pt>
                <c:pt idx="7531">
                  <c:v>0.16798372422650257</c:v>
                </c:pt>
                <c:pt idx="7532">
                  <c:v>0.16172681828091803</c:v>
                </c:pt>
                <c:pt idx="7533">
                  <c:v>0.14235991224553579</c:v>
                </c:pt>
                <c:pt idx="7534">
                  <c:v>0.1218490652706606</c:v>
                </c:pt>
                <c:pt idx="7535">
                  <c:v>0.10576388080622029</c:v>
                </c:pt>
                <c:pt idx="7536">
                  <c:v>7.253358501900059E-2</c:v>
                </c:pt>
                <c:pt idx="7537">
                  <c:v>0.12193223857654575</c:v>
                </c:pt>
                <c:pt idx="7538">
                  <c:v>0.1194537907393495</c:v>
                </c:pt>
                <c:pt idx="7539">
                  <c:v>0.12502951942564933</c:v>
                </c:pt>
                <c:pt idx="7540">
                  <c:v>0.13371642171928561</c:v>
                </c:pt>
                <c:pt idx="7541">
                  <c:v>7.2555911772843748E-2</c:v>
                </c:pt>
                <c:pt idx="7542">
                  <c:v>2.9720586060815245E-3</c:v>
                </c:pt>
                <c:pt idx="7543">
                  <c:v>-0.10537532073051763</c:v>
                </c:pt>
                <c:pt idx="7544">
                  <c:v>-0.20256710874999725</c:v>
                </c:pt>
                <c:pt idx="7545">
                  <c:v>-0.24145883190873166</c:v>
                </c:pt>
                <c:pt idx="7546">
                  <c:v>-0.27624028382726978</c:v>
                </c:pt>
                <c:pt idx="7547">
                  <c:v>-0.25920755867722062</c:v>
                </c:pt>
                <c:pt idx="7548">
                  <c:v>-0.21773402121392635</c:v>
                </c:pt>
                <c:pt idx="7549">
                  <c:v>-0.15532121800853768</c:v>
                </c:pt>
                <c:pt idx="7550">
                  <c:v>-8.7719720764003126E-2</c:v>
                </c:pt>
                <c:pt idx="7551">
                  <c:v>2.2972961147183467E-2</c:v>
                </c:pt>
                <c:pt idx="7552">
                  <c:v>9.9560905905266867E-2</c:v>
                </c:pt>
                <c:pt idx="7553">
                  <c:v>0.14271185399196248</c:v>
                </c:pt>
                <c:pt idx="7554">
                  <c:v>0.14113122293427802</c:v>
                </c:pt>
                <c:pt idx="7555">
                  <c:v>0.15257320930104259</c:v>
                </c:pt>
                <c:pt idx="7556">
                  <c:v>0.15620266785913575</c:v>
                </c:pt>
                <c:pt idx="7557">
                  <c:v>0.13353066025203972</c:v>
                </c:pt>
                <c:pt idx="7558">
                  <c:v>0.10866138208237852</c:v>
                </c:pt>
                <c:pt idx="7559">
                  <c:v>9.2204157017175561E-2</c:v>
                </c:pt>
                <c:pt idx="7560">
                  <c:v>7.6471096762461277E-2</c:v>
                </c:pt>
                <c:pt idx="7561">
                  <c:v>7.8388578308482518E-2</c:v>
                </c:pt>
                <c:pt idx="7562">
                  <c:v>6.8197607782175332E-2</c:v>
                </c:pt>
                <c:pt idx="7563">
                  <c:v>7.4161656155339484E-2</c:v>
                </c:pt>
                <c:pt idx="7564">
                  <c:v>8.3651226796991676E-2</c:v>
                </c:pt>
                <c:pt idx="7565">
                  <c:v>6.8487436022471843E-2</c:v>
                </c:pt>
                <c:pt idx="7566">
                  <c:v>-2.2078503930980094E-2</c:v>
                </c:pt>
                <c:pt idx="7567">
                  <c:v>-0.12522201690340415</c:v>
                </c:pt>
                <c:pt idx="7568">
                  <c:v>-0.19476603344085505</c:v>
                </c:pt>
                <c:pt idx="7569">
                  <c:v>-0.23737840951707168</c:v>
                </c:pt>
                <c:pt idx="7570">
                  <c:v>-0.26450965133233578</c:v>
                </c:pt>
                <c:pt idx="7571">
                  <c:v>-0.25293011732609527</c:v>
                </c:pt>
                <c:pt idx="7572">
                  <c:v>-0.21740232668602355</c:v>
                </c:pt>
                <c:pt idx="7573">
                  <c:v>-0.15161707139779432</c:v>
                </c:pt>
                <c:pt idx="7574">
                  <c:v>-6.8164870639863012E-2</c:v>
                </c:pt>
                <c:pt idx="7575">
                  <c:v>3.0431658364461038E-2</c:v>
                </c:pt>
                <c:pt idx="7576">
                  <c:v>0.11253097943407163</c:v>
                </c:pt>
                <c:pt idx="7577">
                  <c:v>0.14043455797790375</c:v>
                </c:pt>
                <c:pt idx="7578">
                  <c:v>0.11424141335416908</c:v>
                </c:pt>
                <c:pt idx="7579">
                  <c:v>0.14170572505143061</c:v>
                </c:pt>
                <c:pt idx="7580">
                  <c:v>0.14903929148975359</c:v>
                </c:pt>
                <c:pt idx="7581">
                  <c:v>0.13753057708273342</c:v>
                </c:pt>
                <c:pt idx="7582">
                  <c:v>0.11677336304393417</c:v>
                </c:pt>
                <c:pt idx="7583">
                  <c:v>0.1522575935166855</c:v>
                </c:pt>
                <c:pt idx="7584">
                  <c:v>0.12878725986175377</c:v>
                </c:pt>
                <c:pt idx="7585">
                  <c:v>0.11955567576151427</c:v>
                </c:pt>
                <c:pt idx="7586">
                  <c:v>0.12384167892443525</c:v>
                </c:pt>
                <c:pt idx="7587">
                  <c:v>0.11334644017971224</c:v>
                </c:pt>
                <c:pt idx="7588">
                  <c:v>8.1430179439208383E-2</c:v>
                </c:pt>
                <c:pt idx="7589">
                  <c:v>4.6104130922515973E-2</c:v>
                </c:pt>
                <c:pt idx="7590">
                  <c:v>-1.3910523154163749E-2</c:v>
                </c:pt>
                <c:pt idx="7591">
                  <c:v>-0.11302448618764079</c:v>
                </c:pt>
                <c:pt idx="7592">
                  <c:v>-0.1898613727603434</c:v>
                </c:pt>
                <c:pt idx="7593">
                  <c:v>-0.26142818676633339</c:v>
                </c:pt>
                <c:pt idx="7594">
                  <c:v>-0.27477897767866682</c:v>
                </c:pt>
                <c:pt idx="7595">
                  <c:v>-0.27979108359361421</c:v>
                </c:pt>
                <c:pt idx="7596">
                  <c:v>-0.23118190911359904</c:v>
                </c:pt>
                <c:pt idx="7597">
                  <c:v>-0.17238695554595321</c:v>
                </c:pt>
                <c:pt idx="7598">
                  <c:v>-0.10636883604756127</c:v>
                </c:pt>
                <c:pt idx="7599">
                  <c:v>1.306952736808362E-2</c:v>
                </c:pt>
                <c:pt idx="7600">
                  <c:v>8.9027919004001296E-2</c:v>
                </c:pt>
                <c:pt idx="7601">
                  <c:v>0.13749183134118603</c:v>
                </c:pt>
                <c:pt idx="7602">
                  <c:v>0.12325429796571094</c:v>
                </c:pt>
                <c:pt idx="7603">
                  <c:v>0.17066258090047901</c:v>
                </c:pt>
                <c:pt idx="7604">
                  <c:v>0.13853155554164298</c:v>
                </c:pt>
                <c:pt idx="7605">
                  <c:v>0.13838420730960097</c:v>
                </c:pt>
                <c:pt idx="7606">
                  <c:v>0.12161642439357928</c:v>
                </c:pt>
                <c:pt idx="7607">
                  <c:v>0.10171169890999908</c:v>
                </c:pt>
                <c:pt idx="7608">
                  <c:v>8.7091125322974292E-2</c:v>
                </c:pt>
                <c:pt idx="7609">
                  <c:v>6.8342764367345196E-2</c:v>
                </c:pt>
                <c:pt idx="7610">
                  <c:v>7.5786622348046714E-2</c:v>
                </c:pt>
                <c:pt idx="7611">
                  <c:v>8.1420144615149168E-2</c:v>
                </c:pt>
                <c:pt idx="7612">
                  <c:v>7.1675965612311404E-2</c:v>
                </c:pt>
                <c:pt idx="7613">
                  <c:v>6.2859316474142876E-2</c:v>
                </c:pt>
                <c:pt idx="7614">
                  <c:v>-1.738997434098437E-3</c:v>
                </c:pt>
                <c:pt idx="7615">
                  <c:v>-0.10578952950822874</c:v>
                </c:pt>
                <c:pt idx="7616">
                  <c:v>-0.20455070074786236</c:v>
                </c:pt>
                <c:pt idx="7617">
                  <c:v>-0.23872307998943457</c:v>
                </c:pt>
                <c:pt idx="7618">
                  <c:v>-0.2496562279411341</c:v>
                </c:pt>
                <c:pt idx="7619">
                  <c:v>-0.26027959933651312</c:v>
                </c:pt>
                <c:pt idx="7620">
                  <c:v>-0.22982423793648188</c:v>
                </c:pt>
                <c:pt idx="7621">
                  <c:v>-0.16387116864723025</c:v>
                </c:pt>
                <c:pt idx="7622">
                  <c:v>-6.909117488389234E-2</c:v>
                </c:pt>
                <c:pt idx="7623">
                  <c:v>3.0911003940475197E-2</c:v>
                </c:pt>
                <c:pt idx="7624">
                  <c:v>0.11136910134946951</c:v>
                </c:pt>
                <c:pt idx="7625">
                  <c:v>0.10907666997797728</c:v>
                </c:pt>
                <c:pt idx="7626">
                  <c:v>0.13592210818792122</c:v>
                </c:pt>
                <c:pt idx="7627">
                  <c:v>0.16890238424132165</c:v>
                </c:pt>
                <c:pt idx="7628">
                  <c:v>0.17882622737827517</c:v>
                </c:pt>
                <c:pt idx="7629">
                  <c:v>0.16739631640005284</c:v>
                </c:pt>
                <c:pt idx="7630">
                  <c:v>0.1330770328755275</c:v>
                </c:pt>
                <c:pt idx="7631">
                  <c:v>0.10287854387283363</c:v>
                </c:pt>
                <c:pt idx="7632">
                  <c:v>8.9299465003647313E-2</c:v>
                </c:pt>
                <c:pt idx="7633">
                  <c:v>8.5937775310376038E-2</c:v>
                </c:pt>
                <c:pt idx="7634">
                  <c:v>9.2166893418995532E-2</c:v>
                </c:pt>
                <c:pt idx="7635">
                  <c:v>9.330230342089689E-2</c:v>
                </c:pt>
                <c:pt idx="7636">
                  <c:v>0.11331774239663954</c:v>
                </c:pt>
                <c:pt idx="7637">
                  <c:v>7.6662353074118977E-2</c:v>
                </c:pt>
                <c:pt idx="7638">
                  <c:v>1.44312658498956E-2</c:v>
                </c:pt>
                <c:pt idx="7639">
                  <c:v>-6.5891166938967044E-2</c:v>
                </c:pt>
                <c:pt idx="7640">
                  <c:v>-0.14119562836457178</c:v>
                </c:pt>
                <c:pt idx="7641">
                  <c:v>-0.18475097358715442</c:v>
                </c:pt>
                <c:pt idx="7642">
                  <c:v>-0.20198214801449729</c:v>
                </c:pt>
                <c:pt idx="7643">
                  <c:v>-0.19009495333626303</c:v>
                </c:pt>
                <c:pt idx="7644">
                  <c:v>-0.11449175056943593</c:v>
                </c:pt>
                <c:pt idx="7645">
                  <c:v>-9.2107860557254173E-2</c:v>
                </c:pt>
                <c:pt idx="7646">
                  <c:v>-4.6392450840804948E-2</c:v>
                </c:pt>
                <c:pt idx="7647">
                  <c:v>9.8934469901580932E-2</c:v>
                </c:pt>
                <c:pt idx="7648">
                  <c:v>0.17031948877094608</c:v>
                </c:pt>
                <c:pt idx="7649">
                  <c:v>0.14352816860901851</c:v>
                </c:pt>
                <c:pt idx="7650">
                  <c:v>0.16323362845845585</c:v>
                </c:pt>
                <c:pt idx="7651">
                  <c:v>0.16175690754656277</c:v>
                </c:pt>
                <c:pt idx="7652">
                  <c:v>0.17524350164725142</c:v>
                </c:pt>
                <c:pt idx="7653">
                  <c:v>0.1356058876980113</c:v>
                </c:pt>
                <c:pt idx="7654">
                  <c:v>0.12471038126557439</c:v>
                </c:pt>
                <c:pt idx="7655">
                  <c:v>0.11008770487466327</c:v>
                </c:pt>
                <c:pt idx="7656">
                  <c:v>0.11057406858304464</c:v>
                </c:pt>
                <c:pt idx="7657">
                  <c:v>8.9593381257981886E-2</c:v>
                </c:pt>
                <c:pt idx="7658">
                  <c:v>8.6243934083525486E-2</c:v>
                </c:pt>
                <c:pt idx="7659">
                  <c:v>8.6927365278924751E-2</c:v>
                </c:pt>
                <c:pt idx="7660">
                  <c:v>9.4855593347326808E-2</c:v>
                </c:pt>
                <c:pt idx="7661">
                  <c:v>5.7413973577318991E-2</c:v>
                </c:pt>
                <c:pt idx="7662">
                  <c:v>7.9756139334065182E-3</c:v>
                </c:pt>
                <c:pt idx="7663">
                  <c:v>-9.2753728139316871E-2</c:v>
                </c:pt>
                <c:pt idx="7664">
                  <c:v>-0.16328066293817542</c:v>
                </c:pt>
                <c:pt idx="7665">
                  <c:v>-0.20555913593440814</c:v>
                </c:pt>
                <c:pt idx="7666">
                  <c:v>-0.22534979182350207</c:v>
                </c:pt>
                <c:pt idx="7667">
                  <c:v>-0.20485743214912147</c:v>
                </c:pt>
                <c:pt idx="7668">
                  <c:v>-0.16402145360619316</c:v>
                </c:pt>
                <c:pt idx="7669">
                  <c:v>-9.2208235142834549E-2</c:v>
                </c:pt>
                <c:pt idx="7670">
                  <c:v>-1.117268852076578E-2</c:v>
                </c:pt>
                <c:pt idx="7671">
                  <c:v>2.9443346200639819E-2</c:v>
                </c:pt>
                <c:pt idx="7672">
                  <c:v>0.12228020484485819</c:v>
                </c:pt>
                <c:pt idx="7673">
                  <c:v>0.12995135621972786</c:v>
                </c:pt>
                <c:pt idx="7674">
                  <c:v>0.13166153615882498</c:v>
                </c:pt>
                <c:pt idx="7675">
                  <c:v>0.14555177213181308</c:v>
                </c:pt>
                <c:pt idx="7676">
                  <c:v>0.13581933471669563</c:v>
                </c:pt>
                <c:pt idx="7677">
                  <c:v>0.13663447535055531</c:v>
                </c:pt>
                <c:pt idx="7678">
                  <c:v>0.12160364618361651</c:v>
                </c:pt>
                <c:pt idx="7679">
                  <c:v>0.11534829263697237</c:v>
                </c:pt>
                <c:pt idx="7680">
                  <c:v>0.10570753166948743</c:v>
                </c:pt>
                <c:pt idx="7681">
                  <c:v>9.9242944334898636E-2</c:v>
                </c:pt>
                <c:pt idx="7682">
                  <c:v>8.615257609599733E-2</c:v>
                </c:pt>
                <c:pt idx="7683">
                  <c:v>8.1880499447900046E-2</c:v>
                </c:pt>
                <c:pt idx="7684">
                  <c:v>8.5440113104909662E-2</c:v>
                </c:pt>
                <c:pt idx="7685">
                  <c:v>5.8106234467051904E-2</c:v>
                </c:pt>
                <c:pt idx="7686">
                  <c:v>-4.2269353932797959E-2</c:v>
                </c:pt>
                <c:pt idx="7687">
                  <c:v>-0.11421554012778652</c:v>
                </c:pt>
                <c:pt idx="7688">
                  <c:v>-0.16931146036703579</c:v>
                </c:pt>
                <c:pt idx="7689">
                  <c:v>-0.19477018335285248</c:v>
                </c:pt>
                <c:pt idx="7690">
                  <c:v>-0.1981379767596681</c:v>
                </c:pt>
                <c:pt idx="7691">
                  <c:v>-0.19141731074468071</c:v>
                </c:pt>
                <c:pt idx="7692">
                  <c:v>-0.12454190340061785</c:v>
                </c:pt>
                <c:pt idx="7693">
                  <c:v>-0.10151653321955408</c:v>
                </c:pt>
                <c:pt idx="7694">
                  <c:v>8.5069811630826084E-3</c:v>
                </c:pt>
                <c:pt idx="7695">
                  <c:v>0.14071599882335539</c:v>
                </c:pt>
                <c:pt idx="7696">
                  <c:v>0.22252997213979728</c:v>
                </c:pt>
                <c:pt idx="7697">
                  <c:v>0.17956193310604471</c:v>
                </c:pt>
                <c:pt idx="7698">
                  <c:v>0.19747329880219097</c:v>
                </c:pt>
                <c:pt idx="7699">
                  <c:v>0.22346052313518366</c:v>
                </c:pt>
                <c:pt idx="7700">
                  <c:v>0.19254770845967589</c:v>
                </c:pt>
                <c:pt idx="7701">
                  <c:v>0.18266337167370156</c:v>
                </c:pt>
                <c:pt idx="7702">
                  <c:v>0.13977376391891738</c:v>
                </c:pt>
                <c:pt idx="7703">
                  <c:v>0.11991094289746335</c:v>
                </c:pt>
                <c:pt idx="7704">
                  <c:v>0.1114693503004073</c:v>
                </c:pt>
                <c:pt idx="7705">
                  <c:v>0.10247719604166736</c:v>
                </c:pt>
                <c:pt idx="7706">
                  <c:v>0.133552676329766</c:v>
                </c:pt>
                <c:pt idx="7707">
                  <c:v>0.10621070518290075</c:v>
                </c:pt>
                <c:pt idx="7708">
                  <c:v>0.12051116170556843</c:v>
                </c:pt>
                <c:pt idx="7709">
                  <c:v>0.10967286157959731</c:v>
                </c:pt>
                <c:pt idx="7710">
                  <c:v>6.7793771294411345E-2</c:v>
                </c:pt>
                <c:pt idx="7711">
                  <c:v>-4.230797665072928E-2</c:v>
                </c:pt>
                <c:pt idx="7712">
                  <c:v>-0.14465058475696871</c:v>
                </c:pt>
                <c:pt idx="7713">
                  <c:v>-0.20848654459153221</c:v>
                </c:pt>
                <c:pt idx="7714">
                  <c:v>-0.21008323367393739</c:v>
                </c:pt>
                <c:pt idx="7715">
                  <c:v>-0.22193068379756539</c:v>
                </c:pt>
                <c:pt idx="7716">
                  <c:v>-0.15458256941172852</c:v>
                </c:pt>
                <c:pt idx="7717">
                  <c:v>-0.10628026759168713</c:v>
                </c:pt>
                <c:pt idx="7718">
                  <c:v>-1.7781046528617294E-2</c:v>
                </c:pt>
                <c:pt idx="7719">
                  <c:v>3.8713693300484305E-2</c:v>
                </c:pt>
                <c:pt idx="7720">
                  <c:v>0.12987388996974669</c:v>
                </c:pt>
                <c:pt idx="7721">
                  <c:v>0.136792847216543</c:v>
                </c:pt>
                <c:pt idx="7722">
                  <c:v>0.15150150708297244</c:v>
                </c:pt>
                <c:pt idx="7723">
                  <c:v>0.16843078651400267</c:v>
                </c:pt>
                <c:pt idx="7724">
                  <c:v>0.16215905748444859</c:v>
                </c:pt>
                <c:pt idx="7725">
                  <c:v>0.15412859368169723</c:v>
                </c:pt>
                <c:pt idx="7726">
                  <c:v>0.13401111159322576</c:v>
                </c:pt>
                <c:pt idx="7727">
                  <c:v>0.12237300581270032</c:v>
                </c:pt>
                <c:pt idx="7728">
                  <c:v>0.13736575600409598</c:v>
                </c:pt>
                <c:pt idx="7729">
                  <c:v>0.14494788862660507</c:v>
                </c:pt>
                <c:pt idx="7730">
                  <c:v>0.10788790712334621</c:v>
                </c:pt>
                <c:pt idx="7731">
                  <c:v>8.5395929730944689E-2</c:v>
                </c:pt>
                <c:pt idx="7732">
                  <c:v>9.6357578146645514E-2</c:v>
                </c:pt>
                <c:pt idx="7733">
                  <c:v>8.1111703085352371E-2</c:v>
                </c:pt>
                <c:pt idx="7734">
                  <c:v>8.1991837175172631E-3</c:v>
                </c:pt>
                <c:pt idx="7735">
                  <c:v>-6.1136320037226126E-2</c:v>
                </c:pt>
                <c:pt idx="7736">
                  <c:v>-0.15763225626401048</c:v>
                </c:pt>
                <c:pt idx="7737">
                  <c:v>-0.21356283039175886</c:v>
                </c:pt>
                <c:pt idx="7738">
                  <c:v>-0.22475150022761919</c:v>
                </c:pt>
                <c:pt idx="7739">
                  <c:v>-0.21227038568304188</c:v>
                </c:pt>
                <c:pt idx="7740">
                  <c:v>-0.18770530238336458</c:v>
                </c:pt>
                <c:pt idx="7741">
                  <c:v>-0.13688120907718934</c:v>
                </c:pt>
                <c:pt idx="7742">
                  <c:v>-2.6675445635065693E-2</c:v>
                </c:pt>
                <c:pt idx="7743">
                  <c:v>4.4787367709097414E-2</c:v>
                </c:pt>
                <c:pt idx="7744">
                  <c:v>0.16625384034668872</c:v>
                </c:pt>
                <c:pt idx="7745">
                  <c:v>0.15212966358540064</c:v>
                </c:pt>
                <c:pt idx="7746">
                  <c:v>0.14440071069200847</c:v>
                </c:pt>
                <c:pt idx="7747">
                  <c:v>0.17174793659559462</c:v>
                </c:pt>
                <c:pt idx="7748">
                  <c:v>0.16534605680498873</c:v>
                </c:pt>
                <c:pt idx="7749">
                  <c:v>0.14881805327763942</c:v>
                </c:pt>
                <c:pt idx="7750">
                  <c:v>0.14534928041644463</c:v>
                </c:pt>
                <c:pt idx="7751">
                  <c:v>0.10302120917731072</c:v>
                </c:pt>
                <c:pt idx="7752">
                  <c:v>8.4224282389986208E-2</c:v>
                </c:pt>
                <c:pt idx="7753">
                  <c:v>7.4029715988975314E-2</c:v>
                </c:pt>
                <c:pt idx="7754">
                  <c:v>8.9815300541501858E-2</c:v>
                </c:pt>
                <c:pt idx="7755">
                  <c:v>8.4004389668402055E-2</c:v>
                </c:pt>
                <c:pt idx="7756">
                  <c:v>8.3324314270330976E-2</c:v>
                </c:pt>
                <c:pt idx="7757">
                  <c:v>7.4455990799260796E-2</c:v>
                </c:pt>
                <c:pt idx="7758">
                  <c:v>2.3225351191954305E-2</c:v>
                </c:pt>
                <c:pt idx="7759">
                  <c:v>-5.881673553517492E-2</c:v>
                </c:pt>
                <c:pt idx="7760">
                  <c:v>-0.13332018846842597</c:v>
                </c:pt>
                <c:pt idx="7761">
                  <c:v>-0.21539682577423575</c:v>
                </c:pt>
                <c:pt idx="7762">
                  <c:v>-0.23431576228316645</c:v>
                </c:pt>
                <c:pt idx="7763">
                  <c:v>-0.22584734576733184</c:v>
                </c:pt>
                <c:pt idx="7764">
                  <c:v>-0.1703933588865931</c:v>
                </c:pt>
                <c:pt idx="7765">
                  <c:v>-0.11854834212474738</c:v>
                </c:pt>
                <c:pt idx="7766">
                  <c:v>-3.7366884673080997E-2</c:v>
                </c:pt>
                <c:pt idx="7767">
                  <c:v>5.3077409804947365E-2</c:v>
                </c:pt>
                <c:pt idx="7768">
                  <c:v>0.16267995548182551</c:v>
                </c:pt>
                <c:pt idx="7769">
                  <c:v>0.17042841864324507</c:v>
                </c:pt>
                <c:pt idx="7770">
                  <c:v>0.15571847165949662</c:v>
                </c:pt>
                <c:pt idx="7771">
                  <c:v>0.17450488341690754</c:v>
                </c:pt>
                <c:pt idx="7772">
                  <c:v>0.16335500768405692</c:v>
                </c:pt>
                <c:pt idx="7773">
                  <c:v>0.14235924501410702</c:v>
                </c:pt>
                <c:pt idx="7774">
                  <c:v>0.10590055596414932</c:v>
                </c:pt>
                <c:pt idx="7775">
                  <c:v>0.10328095789010434</c:v>
                </c:pt>
                <c:pt idx="7776">
                  <c:v>8.2804983228124393E-2</c:v>
                </c:pt>
                <c:pt idx="7777">
                  <c:v>8.6888767748349194E-2</c:v>
                </c:pt>
                <c:pt idx="7778">
                  <c:v>7.4846911512930631E-2</c:v>
                </c:pt>
                <c:pt idx="7779">
                  <c:v>7.9751166001181442E-2</c:v>
                </c:pt>
                <c:pt idx="7780">
                  <c:v>8.4969048001232006E-2</c:v>
                </c:pt>
                <c:pt idx="7781">
                  <c:v>8.6192834389173439E-2</c:v>
                </c:pt>
                <c:pt idx="7782">
                  <c:v>4.4010611885684225E-2</c:v>
                </c:pt>
                <c:pt idx="7783">
                  <c:v>-6.3420845655731625E-2</c:v>
                </c:pt>
                <c:pt idx="7784">
                  <c:v>-0.12153327370285157</c:v>
                </c:pt>
                <c:pt idx="7785">
                  <c:v>-0.16126807137619134</c:v>
                </c:pt>
                <c:pt idx="7786">
                  <c:v>-0.16923927196517077</c:v>
                </c:pt>
                <c:pt idx="7787">
                  <c:v>-0.17901249574180664</c:v>
                </c:pt>
                <c:pt idx="7788">
                  <c:v>-0.13984021930801957</c:v>
                </c:pt>
                <c:pt idx="7789">
                  <c:v>-0.105981425281021</c:v>
                </c:pt>
                <c:pt idx="7790">
                  <c:v>-4.0363414534815983E-2</c:v>
                </c:pt>
                <c:pt idx="7791">
                  <c:v>4.4187184250688322E-2</c:v>
                </c:pt>
                <c:pt idx="7792">
                  <c:v>0.12852143436434424</c:v>
                </c:pt>
                <c:pt idx="7793">
                  <c:v>0.11036032436085276</c:v>
                </c:pt>
                <c:pt idx="7794">
                  <c:v>0.12808323006710845</c:v>
                </c:pt>
                <c:pt idx="7795">
                  <c:v>0.14732300808121362</c:v>
                </c:pt>
                <c:pt idx="7796">
                  <c:v>0.17511650383876615</c:v>
                </c:pt>
                <c:pt idx="7797">
                  <c:v>0.15219140259571967</c:v>
                </c:pt>
                <c:pt idx="7798">
                  <c:v>0.11785586268872478</c:v>
                </c:pt>
                <c:pt idx="7799">
                  <c:v>9.0867350562892482E-2</c:v>
                </c:pt>
                <c:pt idx="7800">
                  <c:v>9.2642325362429542E-2</c:v>
                </c:pt>
                <c:pt idx="7801">
                  <c:v>7.460038942533305E-2</c:v>
                </c:pt>
                <c:pt idx="7802">
                  <c:v>7.7374126257472989E-2</c:v>
                </c:pt>
                <c:pt idx="7803">
                  <c:v>8.1623052406600463E-2</c:v>
                </c:pt>
                <c:pt idx="7804">
                  <c:v>7.789242858365697E-2</c:v>
                </c:pt>
                <c:pt idx="7805">
                  <c:v>7.8678196039843246E-2</c:v>
                </c:pt>
                <c:pt idx="7806">
                  <c:v>3.3943903132884798E-2</c:v>
                </c:pt>
                <c:pt idx="7807">
                  <c:v>-3.9974986693463478E-2</c:v>
                </c:pt>
                <c:pt idx="7808">
                  <c:v>-0.10319609127975314</c:v>
                </c:pt>
                <c:pt idx="7809">
                  <c:v>-0.1658799733244449</c:v>
                </c:pt>
                <c:pt idx="7810">
                  <c:v>-0.18089230437359213</c:v>
                </c:pt>
                <c:pt idx="7811">
                  <c:v>-0.180949562145402</c:v>
                </c:pt>
                <c:pt idx="7812">
                  <c:v>-0.1757187786127633</c:v>
                </c:pt>
                <c:pt idx="7813">
                  <c:v>-7.7243878504203556E-2</c:v>
                </c:pt>
                <c:pt idx="7814">
                  <c:v>-3.6662423736870918E-2</c:v>
                </c:pt>
                <c:pt idx="7815">
                  <c:v>4.7384821759995858E-2</c:v>
                </c:pt>
                <c:pt idx="7816">
                  <c:v>0.10581774017005378</c:v>
                </c:pt>
                <c:pt idx="7817">
                  <c:v>0.12547342249616558</c:v>
                </c:pt>
                <c:pt idx="7818">
                  <c:v>0.12869182266559831</c:v>
                </c:pt>
                <c:pt idx="7819">
                  <c:v>0.13995075435308602</c:v>
                </c:pt>
                <c:pt idx="7820">
                  <c:v>0.15340599114130787</c:v>
                </c:pt>
                <c:pt idx="7821">
                  <c:v>0.13063810207143797</c:v>
                </c:pt>
                <c:pt idx="7822">
                  <c:v>0.10781262451487335</c:v>
                </c:pt>
                <c:pt idx="7823">
                  <c:v>8.4678107056028129E-2</c:v>
                </c:pt>
                <c:pt idx="7824">
                  <c:v>6.5799110978402978E-2</c:v>
                </c:pt>
                <c:pt idx="7825">
                  <c:v>6.4129979718832802E-2</c:v>
                </c:pt>
                <c:pt idx="7826">
                  <c:v>0.1143754376239121</c:v>
                </c:pt>
                <c:pt idx="7827">
                  <c:v>0.10696861198227692</c:v>
                </c:pt>
                <c:pt idx="7828">
                  <c:v>0.11536437379902358</c:v>
                </c:pt>
                <c:pt idx="7829">
                  <c:v>5.6061350442034662E-2</c:v>
                </c:pt>
                <c:pt idx="7830">
                  <c:v>-3.436133471806059E-2</c:v>
                </c:pt>
                <c:pt idx="7831">
                  <c:v>-0.13231163362848067</c:v>
                </c:pt>
                <c:pt idx="7832">
                  <c:v>-0.1859107920341645</c:v>
                </c:pt>
                <c:pt idx="7833">
                  <c:v>-0.21805794074817633</c:v>
                </c:pt>
                <c:pt idx="7834">
                  <c:v>-0.24915787886375812</c:v>
                </c:pt>
                <c:pt idx="7835">
                  <c:v>-0.19465463848408723</c:v>
                </c:pt>
                <c:pt idx="7836">
                  <c:v>-0.17131085836468302</c:v>
                </c:pt>
                <c:pt idx="7837">
                  <c:v>-0.1008893657455151</c:v>
                </c:pt>
                <c:pt idx="7838">
                  <c:v>1.2998066717435157E-2</c:v>
                </c:pt>
                <c:pt idx="7839">
                  <c:v>8.9700149594552928E-2</c:v>
                </c:pt>
                <c:pt idx="7840">
                  <c:v>0.15879999545935825</c:v>
                </c:pt>
                <c:pt idx="7841">
                  <c:v>0.15551767769477451</c:v>
                </c:pt>
                <c:pt idx="7842">
                  <c:v>0.17481621484134924</c:v>
                </c:pt>
                <c:pt idx="7843">
                  <c:v>0.16921824834813864</c:v>
                </c:pt>
                <c:pt idx="7844">
                  <c:v>0.16720702268533583</c:v>
                </c:pt>
                <c:pt idx="7845">
                  <c:v>0.16165071564299086</c:v>
                </c:pt>
                <c:pt idx="7846">
                  <c:v>0.13698050268512388</c:v>
                </c:pt>
                <c:pt idx="7847">
                  <c:v>0.10548713464714109</c:v>
                </c:pt>
                <c:pt idx="7848">
                  <c:v>8.5762175162436449E-2</c:v>
                </c:pt>
                <c:pt idx="7849">
                  <c:v>7.6480691836518178E-2</c:v>
                </c:pt>
                <c:pt idx="7850">
                  <c:v>7.6012298245756907E-2</c:v>
                </c:pt>
                <c:pt idx="7851">
                  <c:v>8.456503711978533E-2</c:v>
                </c:pt>
                <c:pt idx="7852">
                  <c:v>6.568241936598998E-2</c:v>
                </c:pt>
                <c:pt idx="7853">
                  <c:v>5.2645155498463658E-2</c:v>
                </c:pt>
                <c:pt idx="7854">
                  <c:v>-4.5863301208457635E-2</c:v>
                </c:pt>
                <c:pt idx="7855">
                  <c:v>-0.13505908705804257</c:v>
                </c:pt>
                <c:pt idx="7856">
                  <c:v>-0.19174424651269664</c:v>
                </c:pt>
                <c:pt idx="7857">
                  <c:v>-0.19779266210421642</c:v>
                </c:pt>
                <c:pt idx="7858">
                  <c:v>-0.23773903864351539</c:v>
                </c:pt>
                <c:pt idx="7859">
                  <c:v>-0.21823098527938584</c:v>
                </c:pt>
                <c:pt idx="7860">
                  <c:v>-0.18311750187835885</c:v>
                </c:pt>
                <c:pt idx="7861">
                  <c:v>-8.0038754864309752E-2</c:v>
                </c:pt>
                <c:pt idx="7862">
                  <c:v>-3.8450775213010255E-2</c:v>
                </c:pt>
                <c:pt idx="7863">
                  <c:v>9.0074617745316041E-2</c:v>
                </c:pt>
                <c:pt idx="7864">
                  <c:v>0.1336291076154921</c:v>
                </c:pt>
                <c:pt idx="7865">
                  <c:v>0.16499087263452122</c:v>
                </c:pt>
                <c:pt idx="7866">
                  <c:v>0.16271931965087297</c:v>
                </c:pt>
                <c:pt idx="7867">
                  <c:v>0.19018325768275593</c:v>
                </c:pt>
                <c:pt idx="7868">
                  <c:v>0.19254590374741876</c:v>
                </c:pt>
                <c:pt idx="7869">
                  <c:v>0.16287378465991084</c:v>
                </c:pt>
                <c:pt idx="7870">
                  <c:v>0.12640048737806281</c:v>
                </c:pt>
                <c:pt idx="7871">
                  <c:v>0.13036402598390062</c:v>
                </c:pt>
                <c:pt idx="7872">
                  <c:v>0.11079292431701421</c:v>
                </c:pt>
                <c:pt idx="7873">
                  <c:v>0.10507508919537351</c:v>
                </c:pt>
                <c:pt idx="7874">
                  <c:v>8.3497611976574265E-2</c:v>
                </c:pt>
                <c:pt idx="7875">
                  <c:v>9.0946467461679767E-2</c:v>
                </c:pt>
                <c:pt idx="7876">
                  <c:v>0.10699533015586034</c:v>
                </c:pt>
                <c:pt idx="7877">
                  <c:v>0.10120275053928929</c:v>
                </c:pt>
                <c:pt idx="7878">
                  <c:v>5.841901078894865E-2</c:v>
                </c:pt>
                <c:pt idx="7879">
                  <c:v>-7.2629902100887239E-2</c:v>
                </c:pt>
                <c:pt idx="7880">
                  <c:v>-0.19844908405359768</c:v>
                </c:pt>
                <c:pt idx="7881">
                  <c:v>-0.25180053633232014</c:v>
                </c:pt>
                <c:pt idx="7882">
                  <c:v>-0.2908793462902689</c:v>
                </c:pt>
                <c:pt idx="7883">
                  <c:v>-0.26325784953930537</c:v>
                </c:pt>
                <c:pt idx="7884">
                  <c:v>-0.21945784971522367</c:v>
                </c:pt>
                <c:pt idx="7885">
                  <c:v>-0.15296865393296558</c:v>
                </c:pt>
                <c:pt idx="7886">
                  <c:v>-4.9381299807524474E-2</c:v>
                </c:pt>
                <c:pt idx="7887">
                  <c:v>5.4042818462260833E-2</c:v>
                </c:pt>
                <c:pt idx="7888">
                  <c:v>0.11865433271655312</c:v>
                </c:pt>
                <c:pt idx="7889">
                  <c:v>0.13478291163662484</c:v>
                </c:pt>
                <c:pt idx="7890">
                  <c:v>0.16517755600055622</c:v>
                </c:pt>
                <c:pt idx="7891">
                  <c:v>0.1798079028649584</c:v>
                </c:pt>
                <c:pt idx="7892">
                  <c:v>0.18630499644081736</c:v>
                </c:pt>
                <c:pt idx="7893">
                  <c:v>0.16943824007562222</c:v>
                </c:pt>
                <c:pt idx="7894">
                  <c:v>0.1385338818826824</c:v>
                </c:pt>
                <c:pt idx="7895">
                  <c:v>0.1081984402734979</c:v>
                </c:pt>
                <c:pt idx="7896">
                  <c:v>0.10865197618137223</c:v>
                </c:pt>
                <c:pt idx="7897">
                  <c:v>7.9449492302478275E-2</c:v>
                </c:pt>
                <c:pt idx="7898">
                  <c:v>8.6471563674643495E-2</c:v>
                </c:pt>
                <c:pt idx="7899">
                  <c:v>8.0006598447756636E-2</c:v>
                </c:pt>
                <c:pt idx="7900">
                  <c:v>9.1240511151095938E-2</c:v>
                </c:pt>
                <c:pt idx="7901">
                  <c:v>9.3578682944864613E-2</c:v>
                </c:pt>
                <c:pt idx="7902">
                  <c:v>3.977296314123744E-2</c:v>
                </c:pt>
                <c:pt idx="7903">
                  <c:v>-4.2508308837767066E-2</c:v>
                </c:pt>
                <c:pt idx="7904">
                  <c:v>-0.13663216001616052</c:v>
                </c:pt>
                <c:pt idx="7905">
                  <c:v>-0.21863769269959868</c:v>
                </c:pt>
                <c:pt idx="7906">
                  <c:v>-0.21704824485992782</c:v>
                </c:pt>
                <c:pt idx="7907">
                  <c:v>-0.19568699778800994</c:v>
                </c:pt>
                <c:pt idx="7908">
                  <c:v>-0.17456766383256744</c:v>
                </c:pt>
                <c:pt idx="7909">
                  <c:v>-0.12205124840276284</c:v>
                </c:pt>
                <c:pt idx="7910">
                  <c:v>-1.9173511758476119E-2</c:v>
                </c:pt>
                <c:pt idx="7911">
                  <c:v>6.7809172299148623E-2</c:v>
                </c:pt>
                <c:pt idx="7912">
                  <c:v>0.11748979086657381</c:v>
                </c:pt>
                <c:pt idx="7913">
                  <c:v>0.14474037880624144</c:v>
                </c:pt>
                <c:pt idx="7914">
                  <c:v>0.20595624449899003</c:v>
                </c:pt>
                <c:pt idx="7915">
                  <c:v>0.19344302551932424</c:v>
                </c:pt>
                <c:pt idx="7916">
                  <c:v>0.17533830573365466</c:v>
                </c:pt>
                <c:pt idx="7917">
                  <c:v>0.14970572492142645</c:v>
                </c:pt>
                <c:pt idx="7918">
                  <c:v>0.12026410418403209</c:v>
                </c:pt>
                <c:pt idx="7919">
                  <c:v>0.15959058930818509</c:v>
                </c:pt>
                <c:pt idx="7920">
                  <c:v>0.14093918163183283</c:v>
                </c:pt>
                <c:pt idx="7921">
                  <c:v>0.14538941873445227</c:v>
                </c:pt>
                <c:pt idx="7922">
                  <c:v>0.15551061665535418</c:v>
                </c:pt>
                <c:pt idx="7923">
                  <c:v>0.1262369142467416</c:v>
                </c:pt>
                <c:pt idx="7924">
                  <c:v>9.1563580781161683E-2</c:v>
                </c:pt>
                <c:pt idx="7925">
                  <c:v>9.5840006239006584E-2</c:v>
                </c:pt>
                <c:pt idx="7926">
                  <c:v>4.8766984237088681E-2</c:v>
                </c:pt>
                <c:pt idx="7927">
                  <c:v>-6.2491246858986348E-2</c:v>
                </c:pt>
                <c:pt idx="7928">
                  <c:v>-0.16812200513505035</c:v>
                </c:pt>
                <c:pt idx="7929">
                  <c:v>-0.22557650163567786</c:v>
                </c:pt>
                <c:pt idx="7930">
                  <c:v>-0.25579802739915963</c:v>
                </c:pt>
                <c:pt idx="7931">
                  <c:v>-0.22693921682666712</c:v>
                </c:pt>
                <c:pt idx="7932">
                  <c:v>-0.20320075559778192</c:v>
                </c:pt>
                <c:pt idx="7933">
                  <c:v>-0.11790734251042753</c:v>
                </c:pt>
                <c:pt idx="7934">
                  <c:v>-3.530082791170671E-2</c:v>
                </c:pt>
                <c:pt idx="7935">
                  <c:v>7.0638601853717647E-2</c:v>
                </c:pt>
                <c:pt idx="7936">
                  <c:v>0.1507874841108762</c:v>
                </c:pt>
                <c:pt idx="7937">
                  <c:v>0.13279955193881671</c:v>
                </c:pt>
                <c:pt idx="7938">
                  <c:v>0.14284407303926308</c:v>
                </c:pt>
                <c:pt idx="7939">
                  <c:v>0.14940120678663771</c:v>
                </c:pt>
                <c:pt idx="7940">
                  <c:v>0.15021359716287225</c:v>
                </c:pt>
                <c:pt idx="7941">
                  <c:v>0.14126456741170182</c:v>
                </c:pt>
                <c:pt idx="7942">
                  <c:v>0.11040001042073186</c:v>
                </c:pt>
                <c:pt idx="7943">
                  <c:v>0.10473926577871098</c:v>
                </c:pt>
                <c:pt idx="7944">
                  <c:v>6.6708224198792812E-2</c:v>
                </c:pt>
                <c:pt idx="7945">
                  <c:v>8.7807011191553805E-2</c:v>
                </c:pt>
                <c:pt idx="7946">
                  <c:v>6.5892809710057468E-2</c:v>
                </c:pt>
                <c:pt idx="7947">
                  <c:v>7.20094512372767E-2</c:v>
                </c:pt>
                <c:pt idx="7948">
                  <c:v>8.1959864229680504E-2</c:v>
                </c:pt>
                <c:pt idx="7949">
                  <c:v>0.10011473395191697</c:v>
                </c:pt>
                <c:pt idx="7950">
                  <c:v>5.1697828881444398E-2</c:v>
                </c:pt>
                <c:pt idx="7951">
                  <c:v>-4.0991437753405462E-2</c:v>
                </c:pt>
                <c:pt idx="7952">
                  <c:v>-8.6272314179633158E-2</c:v>
                </c:pt>
                <c:pt idx="7953">
                  <c:v>-0.15159468104042706</c:v>
                </c:pt>
                <c:pt idx="7954">
                  <c:v>-0.16323556195786695</c:v>
                </c:pt>
                <c:pt idx="7955">
                  <c:v>-0.14324214790521766</c:v>
                </c:pt>
                <c:pt idx="7956">
                  <c:v>-0.1098662423634648</c:v>
                </c:pt>
                <c:pt idx="7957">
                  <c:v>-6.1343367488434698E-2</c:v>
                </c:pt>
                <c:pt idx="7958">
                  <c:v>-1.1381953559423343E-2</c:v>
                </c:pt>
                <c:pt idx="7959">
                  <c:v>7.5050674810861029E-2</c:v>
                </c:pt>
                <c:pt idx="7960">
                  <c:v>0.11982329991359444</c:v>
                </c:pt>
                <c:pt idx="7961">
                  <c:v>0.16007958299697467</c:v>
                </c:pt>
                <c:pt idx="7962">
                  <c:v>0.13862035388264146</c:v>
                </c:pt>
                <c:pt idx="7963">
                  <c:v>0.16186056343995447</c:v>
                </c:pt>
                <c:pt idx="7964">
                  <c:v>0.13361354213825496</c:v>
                </c:pt>
                <c:pt idx="7965">
                  <c:v>0.12357719954833724</c:v>
                </c:pt>
                <c:pt idx="7966">
                  <c:v>0.10678752366549855</c:v>
                </c:pt>
                <c:pt idx="7967">
                  <c:v>0.11999338860775156</c:v>
                </c:pt>
                <c:pt idx="7968">
                  <c:v>0.12650364707100906</c:v>
                </c:pt>
                <c:pt idx="7969">
                  <c:v>0.127703078043434</c:v>
                </c:pt>
                <c:pt idx="7970">
                  <c:v>0.12241452857021744</c:v>
                </c:pt>
                <c:pt idx="7971">
                  <c:v>0.11489791739653842</c:v>
                </c:pt>
                <c:pt idx="7972">
                  <c:v>8.9964608419866227E-2</c:v>
                </c:pt>
                <c:pt idx="7973">
                  <c:v>7.6513135786719075E-2</c:v>
                </c:pt>
                <c:pt idx="7974">
                  <c:v>2.9799207882092216E-2</c:v>
                </c:pt>
                <c:pt idx="7975">
                  <c:v>-6.3169362345995031E-2</c:v>
                </c:pt>
                <c:pt idx="7976">
                  <c:v>-0.16006734798308556</c:v>
                </c:pt>
                <c:pt idx="7977">
                  <c:v>-0.19458560545395667</c:v>
                </c:pt>
                <c:pt idx="7978">
                  <c:v>-0.2263008189610918</c:v>
                </c:pt>
                <c:pt idx="7979">
                  <c:v>-0.21632504367098976</c:v>
                </c:pt>
                <c:pt idx="7980">
                  <c:v>-0.16340768455836943</c:v>
                </c:pt>
                <c:pt idx="7981">
                  <c:v>-7.938577909718017E-2</c:v>
                </c:pt>
                <c:pt idx="7982">
                  <c:v>-1.067518957711433E-2</c:v>
                </c:pt>
                <c:pt idx="7983">
                  <c:v>7.2324570613543429E-2</c:v>
                </c:pt>
                <c:pt idx="7984">
                  <c:v>0.10741818601831749</c:v>
                </c:pt>
                <c:pt idx="7985">
                  <c:v>0.13053357748109318</c:v>
                </c:pt>
                <c:pt idx="7986">
                  <c:v>0.15478832286819932</c:v>
                </c:pt>
                <c:pt idx="7987">
                  <c:v>0.14132831286328781</c:v>
                </c:pt>
                <c:pt idx="7988">
                  <c:v>0.13642458372184249</c:v>
                </c:pt>
                <c:pt idx="7989">
                  <c:v>0.1266271480412674</c:v>
                </c:pt>
                <c:pt idx="7990">
                  <c:v>0.10862721703374018</c:v>
                </c:pt>
                <c:pt idx="7991">
                  <c:v>8.1238778317896373E-2</c:v>
                </c:pt>
                <c:pt idx="7992">
                  <c:v>8.8535113226712175E-2</c:v>
                </c:pt>
                <c:pt idx="7993">
                  <c:v>8.3188638575691171E-2</c:v>
                </c:pt>
                <c:pt idx="7994">
                  <c:v>7.4249215858404813E-2</c:v>
                </c:pt>
                <c:pt idx="7995">
                  <c:v>7.1123533996349478E-2</c:v>
                </c:pt>
                <c:pt idx="7996">
                  <c:v>7.3603605755523382E-2</c:v>
                </c:pt>
                <c:pt idx="7997">
                  <c:v>9.5395855898821769E-2</c:v>
                </c:pt>
                <c:pt idx="7998">
                  <c:v>5.6359002597975452E-2</c:v>
                </c:pt>
                <c:pt idx="7999">
                  <c:v>-4.6980378954928056E-2</c:v>
                </c:pt>
                <c:pt idx="8000">
                  <c:v>-0.1012502115142463</c:v>
                </c:pt>
                <c:pt idx="8001">
                  <c:v>-0.12400307232591919</c:v>
                </c:pt>
                <c:pt idx="8002">
                  <c:v>-0.15864588815735992</c:v>
                </c:pt>
                <c:pt idx="8003">
                  <c:v>-0.12289094965251229</c:v>
                </c:pt>
                <c:pt idx="8004">
                  <c:v>-7.3027982920697385E-2</c:v>
                </c:pt>
                <c:pt idx="8005">
                  <c:v>-1.7972536641764722E-2</c:v>
                </c:pt>
                <c:pt idx="8006">
                  <c:v>4.9854199598238863E-2</c:v>
                </c:pt>
                <c:pt idx="8007">
                  <c:v>0.10119589282276328</c:v>
                </c:pt>
                <c:pt idx="8008">
                  <c:v>0.14607124421069184</c:v>
                </c:pt>
                <c:pt idx="8009">
                  <c:v>0.13600610051843975</c:v>
                </c:pt>
                <c:pt idx="8010">
                  <c:v>0.15856056472535929</c:v>
                </c:pt>
                <c:pt idx="8011">
                  <c:v>0.15695814411486736</c:v>
                </c:pt>
                <c:pt idx="8012">
                  <c:v>0.1643867353395973</c:v>
                </c:pt>
                <c:pt idx="8013">
                  <c:v>0.15345315005792948</c:v>
                </c:pt>
                <c:pt idx="8014">
                  <c:v>0.13784552626455798</c:v>
                </c:pt>
                <c:pt idx="8015">
                  <c:v>0.16416994796496714</c:v>
                </c:pt>
                <c:pt idx="8016">
                  <c:v>0.12175827988168253</c:v>
                </c:pt>
                <c:pt idx="8017">
                  <c:v>9.716334644747622E-2</c:v>
                </c:pt>
                <c:pt idx="8018">
                  <c:v>8.7949884893468486E-2</c:v>
                </c:pt>
                <c:pt idx="8019">
                  <c:v>9.3287663560517639E-2</c:v>
                </c:pt>
                <c:pt idx="8020">
                  <c:v>8.7091493112350482E-2</c:v>
                </c:pt>
                <c:pt idx="8021">
                  <c:v>9.1113308372302221E-2</c:v>
                </c:pt>
                <c:pt idx="8022">
                  <c:v>3.4122206595326118E-3</c:v>
                </c:pt>
                <c:pt idx="8023">
                  <c:v>-7.4285149086994434E-2</c:v>
                </c:pt>
                <c:pt idx="8024">
                  <c:v>-0.12793759984197675</c:v>
                </c:pt>
                <c:pt idx="8025">
                  <c:v>-0.15818489643696224</c:v>
                </c:pt>
                <c:pt idx="8026">
                  <c:v>-0.19847606181473681</c:v>
                </c:pt>
                <c:pt idx="8027">
                  <c:v>-0.1854627967687105</c:v>
                </c:pt>
                <c:pt idx="8028">
                  <c:v>-0.104874961882607</c:v>
                </c:pt>
                <c:pt idx="8029">
                  <c:v>-4.8758054486960883E-2</c:v>
                </c:pt>
                <c:pt idx="8030">
                  <c:v>3.4443372808540748E-2</c:v>
                </c:pt>
                <c:pt idx="8031">
                  <c:v>0.12348773353133316</c:v>
                </c:pt>
                <c:pt idx="8032">
                  <c:v>0.16493357894564567</c:v>
                </c:pt>
                <c:pt idx="8033">
                  <c:v>0.17349519903424679</c:v>
                </c:pt>
                <c:pt idx="8034">
                  <c:v>0.22354237030566912</c:v>
                </c:pt>
                <c:pt idx="8035">
                  <c:v>0.21154007557338711</c:v>
                </c:pt>
                <c:pt idx="8036">
                  <c:v>0.19229898792721739</c:v>
                </c:pt>
                <c:pt idx="8037">
                  <c:v>0.17961895327113686</c:v>
                </c:pt>
                <c:pt idx="8038">
                  <c:v>0.18976002573298256</c:v>
                </c:pt>
                <c:pt idx="8039">
                  <c:v>0.11814443794555049</c:v>
                </c:pt>
                <c:pt idx="8040">
                  <c:v>0.11103588268623132</c:v>
                </c:pt>
                <c:pt idx="8041">
                  <c:v>9.826353248405692E-2</c:v>
                </c:pt>
                <c:pt idx="8042">
                  <c:v>0.14506376909734886</c:v>
                </c:pt>
                <c:pt idx="8043">
                  <c:v>0.16261064553235413</c:v>
                </c:pt>
                <c:pt idx="8044">
                  <c:v>0.10191992985596149</c:v>
                </c:pt>
                <c:pt idx="8045">
                  <c:v>0.13100248740953938</c:v>
                </c:pt>
                <c:pt idx="8046">
                  <c:v>6.1992004652545396E-2</c:v>
                </c:pt>
                <c:pt idx="8047">
                  <c:v>-2.1281918717402148E-2</c:v>
                </c:pt>
                <c:pt idx="8048">
                  <c:v>-0.102640613617085</c:v>
                </c:pt>
                <c:pt idx="8049">
                  <c:v>-0.19020191292194089</c:v>
                </c:pt>
                <c:pt idx="8050">
                  <c:v>-0.20449285591855515</c:v>
                </c:pt>
                <c:pt idx="8051">
                  <c:v>-0.18168530396511931</c:v>
                </c:pt>
                <c:pt idx="8052">
                  <c:v>-0.14940618083128535</c:v>
                </c:pt>
                <c:pt idx="8053">
                  <c:v>-7.6254134990773229E-2</c:v>
                </c:pt>
                <c:pt idx="8054">
                  <c:v>8.9957559202829031E-3</c:v>
                </c:pt>
                <c:pt idx="8055">
                  <c:v>6.6745236068862235E-2</c:v>
                </c:pt>
                <c:pt idx="8056">
                  <c:v>0.12016735758980049</c:v>
                </c:pt>
                <c:pt idx="8057">
                  <c:v>0.18645331594385417</c:v>
                </c:pt>
                <c:pt idx="8058">
                  <c:v>0.17912074205200385</c:v>
                </c:pt>
                <c:pt idx="8059">
                  <c:v>0.18026453365356135</c:v>
                </c:pt>
                <c:pt idx="8060">
                  <c:v>0.1543788118413621</c:v>
                </c:pt>
                <c:pt idx="8061">
                  <c:v>0.135893037328705</c:v>
                </c:pt>
                <c:pt idx="8062">
                  <c:v>0.13719400205313198</c:v>
                </c:pt>
                <c:pt idx="8063">
                  <c:v>0.16597194569571277</c:v>
                </c:pt>
                <c:pt idx="8064">
                  <c:v>0.1285246001007268</c:v>
                </c:pt>
                <c:pt idx="8065">
                  <c:v>0.14245311853356596</c:v>
                </c:pt>
                <c:pt idx="8066">
                  <c:v>0.13014161255852849</c:v>
                </c:pt>
                <c:pt idx="8067">
                  <c:v>0.12370843176929665</c:v>
                </c:pt>
                <c:pt idx="8068">
                  <c:v>0.12564362105691121</c:v>
                </c:pt>
                <c:pt idx="8069">
                  <c:v>0.11147090563113823</c:v>
                </c:pt>
                <c:pt idx="8070">
                  <c:v>5.2788348763713508E-2</c:v>
                </c:pt>
                <c:pt idx="8071">
                  <c:v>-3.9476437575775979E-2</c:v>
                </c:pt>
                <c:pt idx="8072">
                  <c:v>-0.12107020744270078</c:v>
                </c:pt>
                <c:pt idx="8073">
                  <c:v>-0.17837678535414656</c:v>
                </c:pt>
                <c:pt idx="8074">
                  <c:v>-0.15778286843204936</c:v>
                </c:pt>
                <c:pt idx="8075">
                  <c:v>-0.15465099812010893</c:v>
                </c:pt>
                <c:pt idx="8076">
                  <c:v>-0.120204265420308</c:v>
                </c:pt>
                <c:pt idx="8077">
                  <c:v>-6.4220691608052688E-2</c:v>
                </c:pt>
                <c:pt idx="8078">
                  <c:v>6.0873377833323677E-3</c:v>
                </c:pt>
                <c:pt idx="8079">
                  <c:v>8.2219314640767246E-2</c:v>
                </c:pt>
                <c:pt idx="8080">
                  <c:v>0.16995094657455753</c:v>
                </c:pt>
                <c:pt idx="8081">
                  <c:v>0.20337093093945388</c:v>
                </c:pt>
                <c:pt idx="8082">
                  <c:v>0.21275798903765963</c:v>
                </c:pt>
                <c:pt idx="8083">
                  <c:v>0.20723540477432079</c:v>
                </c:pt>
                <c:pt idx="8084">
                  <c:v>0.18828761333591046</c:v>
                </c:pt>
                <c:pt idx="8085">
                  <c:v>0.20852539065209627</c:v>
                </c:pt>
                <c:pt idx="8086">
                  <c:v>0.1612951588474969</c:v>
                </c:pt>
                <c:pt idx="8087">
                  <c:v>0.15426248394669284</c:v>
                </c:pt>
                <c:pt idx="8088">
                  <c:v>0.14392263137228842</c:v>
                </c:pt>
                <c:pt idx="8089">
                  <c:v>0.14150894377803613</c:v>
                </c:pt>
                <c:pt idx="8090">
                  <c:v>0.13013528024838322</c:v>
                </c:pt>
                <c:pt idx="8091">
                  <c:v>0.14022314421958121</c:v>
                </c:pt>
                <c:pt idx="8092">
                  <c:v>0.11342830276482233</c:v>
                </c:pt>
                <c:pt idx="8093">
                  <c:v>0.11498740270490369</c:v>
                </c:pt>
                <c:pt idx="8094">
                  <c:v>9.0470338731083982E-2</c:v>
                </c:pt>
                <c:pt idx="8095">
                  <c:v>2.5318476509400775E-2</c:v>
                </c:pt>
                <c:pt idx="8096">
                  <c:v>-3.7607626735876018E-2</c:v>
                </c:pt>
                <c:pt idx="8097">
                  <c:v>-8.0151336307150739E-2</c:v>
                </c:pt>
                <c:pt idx="8098">
                  <c:v>-9.87110971065807E-2</c:v>
                </c:pt>
                <c:pt idx="8099">
                  <c:v>-0.11043918066003355</c:v>
                </c:pt>
                <c:pt idx="8100">
                  <c:v>-5.8154791521628738E-2</c:v>
                </c:pt>
                <c:pt idx="8101">
                  <c:v>-4.4384399443724638E-2</c:v>
                </c:pt>
                <c:pt idx="8102">
                  <c:v>3.2928366089756723E-2</c:v>
                </c:pt>
                <c:pt idx="8103">
                  <c:v>9.7297969794081729E-2</c:v>
                </c:pt>
                <c:pt idx="8104">
                  <c:v>0.14673570400221578</c:v>
                </c:pt>
                <c:pt idx="8105">
                  <c:v>0.18266063820697051</c:v>
                </c:pt>
                <c:pt idx="8106">
                  <c:v>0.19896947246295221</c:v>
                </c:pt>
                <c:pt idx="8107">
                  <c:v>0.2094998136349363</c:v>
                </c:pt>
                <c:pt idx="8108">
                  <c:v>0.2022808739080835</c:v>
                </c:pt>
                <c:pt idx="8109">
                  <c:v>0.18173296037223646</c:v>
                </c:pt>
                <c:pt idx="8110">
                  <c:v>0.13614471735815473</c:v>
                </c:pt>
                <c:pt idx="8111">
                  <c:v>0.16207652985800439</c:v>
                </c:pt>
                <c:pt idx="8112">
                  <c:v>0.15407190331998896</c:v>
                </c:pt>
                <c:pt idx="8113">
                  <c:v>0.12223020240924055</c:v>
                </c:pt>
                <c:pt idx="8114">
                  <c:v>0.11262832914614306</c:v>
                </c:pt>
                <c:pt idx="8115">
                  <c:v>0.10527445938282674</c:v>
                </c:pt>
                <c:pt idx="8116">
                  <c:v>0.10080684253431021</c:v>
                </c:pt>
                <c:pt idx="8117">
                  <c:v>0.13056846327013699</c:v>
                </c:pt>
                <c:pt idx="8118">
                  <c:v>7.4312836395514642E-2</c:v>
                </c:pt>
                <c:pt idx="8119">
                  <c:v>-2.7147151583155379E-2</c:v>
                </c:pt>
                <c:pt idx="8120">
                  <c:v>-0.13254442983865949</c:v>
                </c:pt>
                <c:pt idx="8121">
                  <c:v>-0.1798548437054581</c:v>
                </c:pt>
                <c:pt idx="8122">
                  <c:v>-0.22026912606934723</c:v>
                </c:pt>
                <c:pt idx="8123">
                  <c:v>-0.17585714222425322</c:v>
                </c:pt>
                <c:pt idx="8124">
                  <c:v>-0.15309131321798325</c:v>
                </c:pt>
                <c:pt idx="8125">
                  <c:v>-9.8729538662170283E-2</c:v>
                </c:pt>
                <c:pt idx="8126">
                  <c:v>3.6359576160492117E-2</c:v>
                </c:pt>
                <c:pt idx="8127">
                  <c:v>0.11542233766522779</c:v>
                </c:pt>
                <c:pt idx="8128">
                  <c:v>0.17163960335151016</c:v>
                </c:pt>
                <c:pt idx="8129">
                  <c:v>0.19177404537067852</c:v>
                </c:pt>
                <c:pt idx="8130">
                  <c:v>0.1932357756775038</c:v>
                </c:pt>
                <c:pt idx="8131">
                  <c:v>0.20658218256814831</c:v>
                </c:pt>
                <c:pt idx="8132">
                  <c:v>0.19052954586055301</c:v>
                </c:pt>
                <c:pt idx="8133">
                  <c:v>0.17562323072658162</c:v>
                </c:pt>
                <c:pt idx="8134">
                  <c:v>0.14789207773912838</c:v>
                </c:pt>
                <c:pt idx="8135">
                  <c:v>0.15024044199059991</c:v>
                </c:pt>
                <c:pt idx="8136">
                  <c:v>0.12491514518920287</c:v>
                </c:pt>
                <c:pt idx="8137">
                  <c:v>0.11838990703687492</c:v>
                </c:pt>
                <c:pt idx="8138">
                  <c:v>0.11020535742524662</c:v>
                </c:pt>
                <c:pt idx="8139">
                  <c:v>0.12826861878269755</c:v>
                </c:pt>
                <c:pt idx="8140">
                  <c:v>0.12853276203992828</c:v>
                </c:pt>
                <c:pt idx="8141">
                  <c:v>0.167950255822784</c:v>
                </c:pt>
                <c:pt idx="8142">
                  <c:v>0.10570382373731761</c:v>
                </c:pt>
                <c:pt idx="8143">
                  <c:v>6.8106866202742155E-3</c:v>
                </c:pt>
                <c:pt idx="8144">
                  <c:v>-9.1125384967717105E-2</c:v>
                </c:pt>
                <c:pt idx="8145">
                  <c:v>-0.12283284088858365</c:v>
                </c:pt>
                <c:pt idx="8146">
                  <c:v>-0.15907276185242311</c:v>
                </c:pt>
                <c:pt idx="8147">
                  <c:v>-0.14568844630233116</c:v>
                </c:pt>
                <c:pt idx="8148">
                  <c:v>-0.10602697461816485</c:v>
                </c:pt>
                <c:pt idx="8149">
                  <c:v>-6.4070757352998206E-2</c:v>
                </c:pt>
                <c:pt idx="8150">
                  <c:v>2.8487831148487654E-2</c:v>
                </c:pt>
                <c:pt idx="8151">
                  <c:v>0.11443736018952283</c:v>
                </c:pt>
                <c:pt idx="8152">
                  <c:v>0.15115698672379396</c:v>
                </c:pt>
                <c:pt idx="8153">
                  <c:v>0.17199945136132394</c:v>
                </c:pt>
                <c:pt idx="8154">
                  <c:v>0.19121230823021237</c:v>
                </c:pt>
                <c:pt idx="8155">
                  <c:v>0.17812075993059073</c:v>
                </c:pt>
                <c:pt idx="8156">
                  <c:v>0.14935774965061416</c:v>
                </c:pt>
                <c:pt idx="8157">
                  <c:v>0.14030498138660277</c:v>
                </c:pt>
                <c:pt idx="8158">
                  <c:v>0.14479813506716591</c:v>
                </c:pt>
                <c:pt idx="8159">
                  <c:v>0.12112430591297062</c:v>
                </c:pt>
                <c:pt idx="8160">
                  <c:v>0.17227885179381602</c:v>
                </c:pt>
                <c:pt idx="8161">
                  <c:v>0.1420482978827633</c:v>
                </c:pt>
                <c:pt idx="8162">
                  <c:v>0.14617927045895232</c:v>
                </c:pt>
                <c:pt idx="8163">
                  <c:v>0.14015187717995634</c:v>
                </c:pt>
                <c:pt idx="8164">
                  <c:v>0.14267012842403715</c:v>
                </c:pt>
                <c:pt idx="8165">
                  <c:v>0.14793873211400407</c:v>
                </c:pt>
                <c:pt idx="8166">
                  <c:v>6.5336282427622391E-2</c:v>
                </c:pt>
                <c:pt idx="8167">
                  <c:v>-2.8525073653943269E-2</c:v>
                </c:pt>
                <c:pt idx="8168">
                  <c:v>-8.247277709328138E-2</c:v>
                </c:pt>
                <c:pt idx="8169">
                  <c:v>-0.11136301365562544</c:v>
                </c:pt>
                <c:pt idx="8170">
                  <c:v>-9.4054950055323855E-2</c:v>
                </c:pt>
                <c:pt idx="8171">
                  <c:v>-7.9543762592417591E-2</c:v>
                </c:pt>
                <c:pt idx="8172">
                  <c:v>-3.32930463735088E-2</c:v>
                </c:pt>
                <c:pt idx="8173">
                  <c:v>-6.7857131236230869E-2</c:v>
                </c:pt>
                <c:pt idx="8174">
                  <c:v>-9.2343714632612053E-2</c:v>
                </c:pt>
                <c:pt idx="8175">
                  <c:v>-1.910071683131067E-2</c:v>
                </c:pt>
                <c:pt idx="8176">
                  <c:v>3.7352080783436444E-3</c:v>
                </c:pt>
                <c:pt idx="8177">
                  <c:v>3.7714218853262677E-3</c:v>
                </c:pt>
                <c:pt idx="8178">
                  <c:v>3.7714223661768358E-3</c:v>
                </c:pt>
                <c:pt idx="8179">
                  <c:v>3.7714223661628006E-3</c:v>
                </c:pt>
                <c:pt idx="8180">
                  <c:v>3.7714223661085506E-3</c:v>
                </c:pt>
                <c:pt idx="8181">
                  <c:v>3.7714223661653155E-3</c:v>
                </c:pt>
                <c:pt idx="8182">
                  <c:v>3.7714223661384633E-3</c:v>
                </c:pt>
                <c:pt idx="8183">
                  <c:v>0.20328406510960281</c:v>
                </c:pt>
                <c:pt idx="8184">
                  <c:v>0.31122640877079577</c:v>
                </c:pt>
                <c:pt idx="8185">
                  <c:v>0.23364034162680092</c:v>
                </c:pt>
                <c:pt idx="8186">
                  <c:v>0.22074051316508206</c:v>
                </c:pt>
                <c:pt idx="8187">
                  <c:v>0.1795815720270818</c:v>
                </c:pt>
                <c:pt idx="8188">
                  <c:v>0.16963613008658299</c:v>
                </c:pt>
                <c:pt idx="8189">
                  <c:v>0.16460267965758882</c:v>
                </c:pt>
                <c:pt idx="8190">
                  <c:v>9.6577396053887279E-2</c:v>
                </c:pt>
                <c:pt idx="8191">
                  <c:v>7.5130188955634156E-2</c:v>
                </c:pt>
                <c:pt idx="8192">
                  <c:v>3.6385770282364782E-2</c:v>
                </c:pt>
                <c:pt idx="8193">
                  <c:v>5.0984883174774055E-3</c:v>
                </c:pt>
                <c:pt idx="8194">
                  <c:v>-3.7279523228178596E-2</c:v>
                </c:pt>
                <c:pt idx="8195">
                  <c:v>-5.4784125388559739E-3</c:v>
                </c:pt>
                <c:pt idx="8196">
                  <c:v>1.7661668355750608E-2</c:v>
                </c:pt>
                <c:pt idx="8197">
                  <c:v>5.3098335388489869E-2</c:v>
                </c:pt>
                <c:pt idx="8198">
                  <c:v>0.13699852870981474</c:v>
                </c:pt>
                <c:pt idx="8199">
                  <c:v>0.21574135354309426</c:v>
                </c:pt>
                <c:pt idx="8200">
                  <c:v>0.24040712208432402</c:v>
                </c:pt>
                <c:pt idx="8201">
                  <c:v>0.22836395293944006</c:v>
                </c:pt>
                <c:pt idx="8202">
                  <c:v>0.29754436605865531</c:v>
                </c:pt>
                <c:pt idx="8203">
                  <c:v>0.28903925557986254</c:v>
                </c:pt>
                <c:pt idx="8204">
                  <c:v>0.22573356431754471</c:v>
                </c:pt>
                <c:pt idx="8205">
                  <c:v>0.19075161888689007</c:v>
                </c:pt>
                <c:pt idx="8206">
                  <c:v>0.1763007294298515</c:v>
                </c:pt>
                <c:pt idx="8207">
                  <c:v>0.16706012456243877</c:v>
                </c:pt>
                <c:pt idx="8208">
                  <c:v>0.135979159462704</c:v>
                </c:pt>
                <c:pt idx="8209">
                  <c:v>0.13768643534420999</c:v>
                </c:pt>
                <c:pt idx="8210">
                  <c:v>0.13051981707232704</c:v>
                </c:pt>
                <c:pt idx="8211">
                  <c:v>0.14473794102412632</c:v>
                </c:pt>
                <c:pt idx="8212">
                  <c:v>0.15214499275232105</c:v>
                </c:pt>
                <c:pt idx="8213">
                  <c:v>0.17616800284534775</c:v>
                </c:pt>
                <c:pt idx="8214">
                  <c:v>0.13239707324958214</c:v>
                </c:pt>
                <c:pt idx="8215">
                  <c:v>6.7501836759429043E-2</c:v>
                </c:pt>
                <c:pt idx="8216">
                  <c:v>-3.0305647857943131E-2</c:v>
                </c:pt>
                <c:pt idx="8217">
                  <c:v>-7.2373753758836479E-2</c:v>
                </c:pt>
                <c:pt idx="8218">
                  <c:v>-9.2563253020086431E-2</c:v>
                </c:pt>
                <c:pt idx="8219">
                  <c:v>-8.0314102368249429E-2</c:v>
                </c:pt>
                <c:pt idx="8220">
                  <c:v>-5.8057876825712319E-2</c:v>
                </c:pt>
                <c:pt idx="8221">
                  <c:v>5.0844464586253394E-3</c:v>
                </c:pt>
                <c:pt idx="8222">
                  <c:v>6.5986475792832247E-2</c:v>
                </c:pt>
                <c:pt idx="8223">
                  <c:v>0.13497553661005379</c:v>
                </c:pt>
                <c:pt idx="8224">
                  <c:v>0.15580292451068128</c:v>
                </c:pt>
                <c:pt idx="8225">
                  <c:v>0.20316072259923598</c:v>
                </c:pt>
                <c:pt idx="8226">
                  <c:v>0.24092225538739898</c:v>
                </c:pt>
                <c:pt idx="8227">
                  <c:v>0.21620508758471338</c:v>
                </c:pt>
                <c:pt idx="8228">
                  <c:v>0.22049497742730106</c:v>
                </c:pt>
                <c:pt idx="8229">
                  <c:v>0.19855937224993794</c:v>
                </c:pt>
                <c:pt idx="8230">
                  <c:v>0.18119780561429502</c:v>
                </c:pt>
                <c:pt idx="8231">
                  <c:v>0.1714672258661803</c:v>
                </c:pt>
                <c:pt idx="8232">
                  <c:v>0.17515369842336459</c:v>
                </c:pt>
                <c:pt idx="8233">
                  <c:v>0.16522476774837447</c:v>
                </c:pt>
                <c:pt idx="8234">
                  <c:v>0.15609030077774239</c:v>
                </c:pt>
                <c:pt idx="8235">
                  <c:v>0.179290217220308</c:v>
                </c:pt>
                <c:pt idx="8236">
                  <c:v>0.17178049006603088</c:v>
                </c:pt>
                <c:pt idx="8237">
                  <c:v>0.20377643904011677</c:v>
                </c:pt>
                <c:pt idx="8238">
                  <c:v>0.18155396562215417</c:v>
                </c:pt>
                <c:pt idx="8239">
                  <c:v>0.11772010186700915</c:v>
                </c:pt>
                <c:pt idx="8240">
                  <c:v>2.9468355922499009E-2</c:v>
                </c:pt>
                <c:pt idx="8241">
                  <c:v>-5.180042704348044E-4</c:v>
                </c:pt>
                <c:pt idx="8242">
                  <c:v>-3.7947925897158785E-2</c:v>
                </c:pt>
                <c:pt idx="8243">
                  <c:v>-4.5346932338960692E-2</c:v>
                </c:pt>
                <c:pt idx="8244">
                  <c:v>-1.59627269515322E-2</c:v>
                </c:pt>
                <c:pt idx="8245">
                  <c:v>2.8840989662418836E-2</c:v>
                </c:pt>
                <c:pt idx="8246">
                  <c:v>7.8800232104191612E-2</c:v>
                </c:pt>
                <c:pt idx="8247">
                  <c:v>0.18461874370936746</c:v>
                </c:pt>
                <c:pt idx="8248">
                  <c:v>0.19377524823358619</c:v>
                </c:pt>
                <c:pt idx="8249">
                  <c:v>0.20352479164434237</c:v>
                </c:pt>
                <c:pt idx="8250">
                  <c:v>0.21096361909725417</c:v>
                </c:pt>
                <c:pt idx="8251">
                  <c:v>0.20087164512127798</c:v>
                </c:pt>
                <c:pt idx="8252">
                  <c:v>0.19648961931892336</c:v>
                </c:pt>
                <c:pt idx="8253">
                  <c:v>0.17624002915768996</c:v>
                </c:pt>
                <c:pt idx="8254">
                  <c:v>0.15896198656142232</c:v>
                </c:pt>
                <c:pt idx="8255">
                  <c:v>0.15709156631606719</c:v>
                </c:pt>
                <c:pt idx="8256">
                  <c:v>0.12697283426396314</c:v>
                </c:pt>
                <c:pt idx="8257">
                  <c:v>0.16127370783048317</c:v>
                </c:pt>
                <c:pt idx="8258">
                  <c:v>0.17894694852064313</c:v>
                </c:pt>
                <c:pt idx="8259">
                  <c:v>0.15877805950381371</c:v>
                </c:pt>
                <c:pt idx="8260">
                  <c:v>0.17051153595556473</c:v>
                </c:pt>
                <c:pt idx="8261">
                  <c:v>0.15785234896348457</c:v>
                </c:pt>
                <c:pt idx="8262">
                  <c:v>0.11421539338168069</c:v>
                </c:pt>
                <c:pt idx="8263">
                  <c:v>3.1316926776687902E-3</c:v>
                </c:pt>
                <c:pt idx="8264">
                  <c:v>-7.1202072708052677E-2</c:v>
                </c:pt>
                <c:pt idx="8265">
                  <c:v>-0.12082291617416449</c:v>
                </c:pt>
                <c:pt idx="8266">
                  <c:v>-0.13088925398186918</c:v>
                </c:pt>
                <c:pt idx="8267">
                  <c:v>-0.10817314314716867</c:v>
                </c:pt>
                <c:pt idx="8268">
                  <c:v>-6.7123385413034975E-2</c:v>
                </c:pt>
                <c:pt idx="8269">
                  <c:v>3.4351979522356411E-3</c:v>
                </c:pt>
                <c:pt idx="8270">
                  <c:v>4.8836576207507011E-2</c:v>
                </c:pt>
                <c:pt idx="8271">
                  <c:v>0.12852352016448398</c:v>
                </c:pt>
                <c:pt idx="8272">
                  <c:v>0.18789225456395439</c:v>
                </c:pt>
                <c:pt idx="8273">
                  <c:v>0.21105365053670666</c:v>
                </c:pt>
                <c:pt idx="8274">
                  <c:v>0.22079997609202867</c:v>
                </c:pt>
                <c:pt idx="8275">
                  <c:v>0.21015223050368684</c:v>
                </c:pt>
                <c:pt idx="8276">
                  <c:v>0.17822639966503148</c:v>
                </c:pt>
                <c:pt idx="8277">
                  <c:v>0.16028621087285294</c:v>
                </c:pt>
                <c:pt idx="8278">
                  <c:v>0.14737451432893944</c:v>
                </c:pt>
                <c:pt idx="8279">
                  <c:v>0.13535280682065923</c:v>
                </c:pt>
                <c:pt idx="8280">
                  <c:v>0.12191070866309429</c:v>
                </c:pt>
                <c:pt idx="8281">
                  <c:v>0.1158474162626047</c:v>
                </c:pt>
                <c:pt idx="8282">
                  <c:v>0.16274476687347539</c:v>
                </c:pt>
                <c:pt idx="8283">
                  <c:v>0.14826530562119017</c:v>
                </c:pt>
                <c:pt idx="8284">
                  <c:v>0.1256459994740261</c:v>
                </c:pt>
                <c:pt idx="8285">
                  <c:v>0.14310201828444077</c:v>
                </c:pt>
                <c:pt idx="8286">
                  <c:v>0.12353769656791889</c:v>
                </c:pt>
                <c:pt idx="8287">
                  <c:v>2.1910148245191882E-2</c:v>
                </c:pt>
                <c:pt idx="8288">
                  <c:v>-4.6385936461294998E-2</c:v>
                </c:pt>
                <c:pt idx="8289">
                  <c:v>-0.10042482919363444</c:v>
                </c:pt>
                <c:pt idx="8290">
                  <c:v>-0.11925266839510734</c:v>
                </c:pt>
                <c:pt idx="8291">
                  <c:v>-9.3198123050575093E-2</c:v>
                </c:pt>
                <c:pt idx="8292">
                  <c:v>-5.6614763076061697E-2</c:v>
                </c:pt>
                <c:pt idx="8293">
                  <c:v>-1.8797692457519607E-2</c:v>
                </c:pt>
                <c:pt idx="8294">
                  <c:v>4.8178714013832113E-2</c:v>
                </c:pt>
                <c:pt idx="8295">
                  <c:v>0.13407028860641335</c:v>
                </c:pt>
                <c:pt idx="8296">
                  <c:v>0.13477346071290397</c:v>
                </c:pt>
                <c:pt idx="8297">
                  <c:v>0.17147221795500484</c:v>
                </c:pt>
                <c:pt idx="8298">
                  <c:v>0.18557563846091296</c:v>
                </c:pt>
                <c:pt idx="8299">
                  <c:v>0.19684075625608974</c:v>
                </c:pt>
                <c:pt idx="8300">
                  <c:v>0.18559505047070701</c:v>
                </c:pt>
                <c:pt idx="8301">
                  <c:v>0.18410137603452076</c:v>
                </c:pt>
                <c:pt idx="8302">
                  <c:v>0.16023467633703398</c:v>
                </c:pt>
                <c:pt idx="8303">
                  <c:v>0.13528003802101135</c:v>
                </c:pt>
                <c:pt idx="8304">
                  <c:v>0.13201338589435066</c:v>
                </c:pt>
                <c:pt idx="8305">
                  <c:v>0.11799516168220843</c:v>
                </c:pt>
                <c:pt idx="8306">
                  <c:v>0.12963562961034203</c:v>
                </c:pt>
                <c:pt idx="8307">
                  <c:v>0.12429589379384821</c:v>
                </c:pt>
                <c:pt idx="8308">
                  <c:v>0.14676815129183698</c:v>
                </c:pt>
                <c:pt idx="8309">
                  <c:v>0.16533126392291775</c:v>
                </c:pt>
                <c:pt idx="8310">
                  <c:v>0.13683147392894221</c:v>
                </c:pt>
                <c:pt idx="8311">
                  <c:v>4.6385220671846639E-2</c:v>
                </c:pt>
                <c:pt idx="8312">
                  <c:v>-4.362392331522319E-2</c:v>
                </c:pt>
                <c:pt idx="8313">
                  <c:v>-0.13288803497530088</c:v>
                </c:pt>
                <c:pt idx="8314">
                  <c:v>-0.17654891790243368</c:v>
                </c:pt>
                <c:pt idx="8315">
                  <c:v>-0.13991823565214176</c:v>
                </c:pt>
                <c:pt idx="8316">
                  <c:v>-0.10040000707044269</c:v>
                </c:pt>
                <c:pt idx="8317">
                  <c:v>-2.7387074678741324E-2</c:v>
                </c:pt>
                <c:pt idx="8318">
                  <c:v>5.6773505946266727E-2</c:v>
                </c:pt>
                <c:pt idx="8319">
                  <c:v>0.16072492277699213</c:v>
                </c:pt>
                <c:pt idx="8320">
                  <c:v>0.16951429001932286</c:v>
                </c:pt>
                <c:pt idx="8321">
                  <c:v>0.19571507769928009</c:v>
                </c:pt>
                <c:pt idx="8322">
                  <c:v>0.19816481515496068</c:v>
                </c:pt>
                <c:pt idx="8323">
                  <c:v>0.19788679419612512</c:v>
                </c:pt>
                <c:pt idx="8324">
                  <c:v>0.18614113588646164</c:v>
                </c:pt>
                <c:pt idx="8325">
                  <c:v>0.1601540321526079</c:v>
                </c:pt>
                <c:pt idx="8326">
                  <c:v>0.14274993035589206</c:v>
                </c:pt>
                <c:pt idx="8327">
                  <c:v>0.13893417108933573</c:v>
                </c:pt>
                <c:pt idx="8328">
                  <c:v>0.11795116566799844</c:v>
                </c:pt>
                <c:pt idx="8329">
                  <c:v>0.10929077114197168</c:v>
                </c:pt>
                <c:pt idx="8330">
                  <c:v>0.16261217592375901</c:v>
                </c:pt>
                <c:pt idx="8331">
                  <c:v>0.16226646877839149</c:v>
                </c:pt>
                <c:pt idx="8332">
                  <c:v>0.14934635032081509</c:v>
                </c:pt>
                <c:pt idx="8333">
                  <c:v>0.1654873328106376</c:v>
                </c:pt>
                <c:pt idx="8334">
                  <c:v>0.1464881620532561</c:v>
                </c:pt>
                <c:pt idx="8335">
                  <c:v>5.7863339918126235E-2</c:v>
                </c:pt>
                <c:pt idx="8336">
                  <c:v>-6.2540001142139473E-3</c:v>
                </c:pt>
                <c:pt idx="8337">
                  <c:v>-3.9280112694075019E-2</c:v>
                </c:pt>
                <c:pt idx="8338">
                  <c:v>-2.5095054678068177E-2</c:v>
                </c:pt>
                <c:pt idx="8339">
                  <c:v>1.6317226176951916E-2</c:v>
                </c:pt>
                <c:pt idx="8340">
                  <c:v>2.83755385651734E-2</c:v>
                </c:pt>
                <c:pt idx="8341">
                  <c:v>7.0307367678760169E-2</c:v>
                </c:pt>
                <c:pt idx="8342">
                  <c:v>0.12271712363086287</c:v>
                </c:pt>
                <c:pt idx="8343">
                  <c:v>0.17324435717225212</c:v>
                </c:pt>
                <c:pt idx="8344">
                  <c:v>0.16799473282234126</c:v>
                </c:pt>
                <c:pt idx="8345">
                  <c:v>0.21682784730085</c:v>
                </c:pt>
                <c:pt idx="8346">
                  <c:v>0.25532765706683264</c:v>
                </c:pt>
                <c:pt idx="8347">
                  <c:v>0.19193988348417093</c:v>
                </c:pt>
                <c:pt idx="8348">
                  <c:v>0.18953203426236612</c:v>
                </c:pt>
                <c:pt idx="8349">
                  <c:v>0.1870641753500745</c:v>
                </c:pt>
                <c:pt idx="8350">
                  <c:v>0.14966384482697376</c:v>
                </c:pt>
                <c:pt idx="8351">
                  <c:v>0.12511475853463661</c:v>
                </c:pt>
                <c:pt idx="8352">
                  <c:v>0.12246405977139015</c:v>
                </c:pt>
                <c:pt idx="8353">
                  <c:v>0.11400892003642395</c:v>
                </c:pt>
                <c:pt idx="8354">
                  <c:v>0.13476503537116583</c:v>
                </c:pt>
                <c:pt idx="8355">
                  <c:v>0.11877551246858639</c:v>
                </c:pt>
                <c:pt idx="8356">
                  <c:v>0.12589711947370155</c:v>
                </c:pt>
                <c:pt idx="8357">
                  <c:v>0.12035618515292511</c:v>
                </c:pt>
                <c:pt idx="8358">
                  <c:v>9.8562150995467293E-2</c:v>
                </c:pt>
                <c:pt idx="8359">
                  <c:v>9.0349444495641515E-2</c:v>
                </c:pt>
                <c:pt idx="8360">
                  <c:v>2.5984149313359354E-2</c:v>
                </c:pt>
                <c:pt idx="8361">
                  <c:v>-2.1025411943162233E-2</c:v>
                </c:pt>
                <c:pt idx="8362">
                  <c:v>-2.2077195042599182E-2</c:v>
                </c:pt>
                <c:pt idx="8363">
                  <c:v>-1.3758535447965752E-2</c:v>
                </c:pt>
                <c:pt idx="8364">
                  <c:v>3.2295669642017973E-2</c:v>
                </c:pt>
                <c:pt idx="8365">
                  <c:v>5.0653082241489455E-2</c:v>
                </c:pt>
                <c:pt idx="8366">
                  <c:v>0.10557092771873441</c:v>
                </c:pt>
                <c:pt idx="8367">
                  <c:v>0.16867131125505816</c:v>
                </c:pt>
                <c:pt idx="8368">
                  <c:v>0.17894374225764814</c:v>
                </c:pt>
                <c:pt idx="8369">
                  <c:v>0.18490004985342712</c:v>
                </c:pt>
                <c:pt idx="8370">
                  <c:v>0.21861828374642808</c:v>
                </c:pt>
                <c:pt idx="8371">
                  <c:v>0.21620228121589252</c:v>
                </c:pt>
                <c:pt idx="8372">
                  <c:v>0.20128117862416034</c:v>
                </c:pt>
                <c:pt idx="8373">
                  <c:v>0.18236773621048316</c:v>
                </c:pt>
                <c:pt idx="8374">
                  <c:v>0.16258639021616009</c:v>
                </c:pt>
                <c:pt idx="8375">
                  <c:v>0.14536099454825174</c:v>
                </c:pt>
                <c:pt idx="8376">
                  <c:v>0.13772434903694572</c:v>
                </c:pt>
                <c:pt idx="8377">
                  <c:v>0.1433206289751556</c:v>
                </c:pt>
                <c:pt idx="8378">
                  <c:v>0.13284352358862869</c:v>
                </c:pt>
                <c:pt idx="8379">
                  <c:v>0.12545712373417414</c:v>
                </c:pt>
                <c:pt idx="8380">
                  <c:v>0.14272720952764262</c:v>
                </c:pt>
                <c:pt idx="8381">
                  <c:v>0.17574490311443711</c:v>
                </c:pt>
                <c:pt idx="8382">
                  <c:v>0.12976166241076126</c:v>
                </c:pt>
                <c:pt idx="8383">
                  <c:v>4.5132606772267783E-2</c:v>
                </c:pt>
                <c:pt idx="8384">
                  <c:v>-5.49655172195904E-2</c:v>
                </c:pt>
                <c:pt idx="8385">
                  <c:v>-0.12947298134099389</c:v>
                </c:pt>
                <c:pt idx="8386">
                  <c:v>-0.14709292686626396</c:v>
                </c:pt>
                <c:pt idx="8387">
                  <c:v>-0.13523985777795799</c:v>
                </c:pt>
                <c:pt idx="8388">
                  <c:v>-7.7709128056387633E-2</c:v>
                </c:pt>
                <c:pt idx="8389">
                  <c:v>1.5959467832758745E-2</c:v>
                </c:pt>
                <c:pt idx="8390">
                  <c:v>6.0781456786898821E-2</c:v>
                </c:pt>
                <c:pt idx="8391">
                  <c:v>0.11393201254598631</c:v>
                </c:pt>
                <c:pt idx="8392">
                  <c:v>0.15530525144452167</c:v>
                </c:pt>
                <c:pt idx="8393">
                  <c:v>0.19751308380161861</c:v>
                </c:pt>
                <c:pt idx="8394">
                  <c:v>0.19911930292529581</c:v>
                </c:pt>
                <c:pt idx="8395">
                  <c:v>0.23493061421658301</c:v>
                </c:pt>
                <c:pt idx="8396">
                  <c:v>0.19742315971966534</c:v>
                </c:pt>
                <c:pt idx="8397">
                  <c:v>0.16923781921272099</c:v>
                </c:pt>
                <c:pt idx="8398">
                  <c:v>0.17248855176811798</c:v>
                </c:pt>
                <c:pt idx="8399">
                  <c:v>0.14349359474288786</c:v>
                </c:pt>
                <c:pt idx="8400">
                  <c:v>0.13045840483773502</c:v>
                </c:pt>
                <c:pt idx="8401">
                  <c:v>0.11627217074657059</c:v>
                </c:pt>
                <c:pt idx="8402">
                  <c:v>0.18735482437212292</c:v>
                </c:pt>
                <c:pt idx="8403">
                  <c:v>0.16472562736911553</c:v>
                </c:pt>
                <c:pt idx="8404">
                  <c:v>0.17381844697290258</c:v>
                </c:pt>
                <c:pt idx="8405">
                  <c:v>0.16254720536773595</c:v>
                </c:pt>
                <c:pt idx="8406">
                  <c:v>0.133118983060308</c:v>
                </c:pt>
                <c:pt idx="8407">
                  <c:v>7.1025913400647261E-2</c:v>
                </c:pt>
                <c:pt idx="8408">
                  <c:v>-1.1667743662322805E-2</c:v>
                </c:pt>
                <c:pt idx="8409">
                  <c:v>-4.4949567661089831E-2</c:v>
                </c:pt>
                <c:pt idx="8410">
                  <c:v>-3.5866126536579189E-2</c:v>
                </c:pt>
                <c:pt idx="8411">
                  <c:v>-2.6060335588454008E-2</c:v>
                </c:pt>
                <c:pt idx="8412">
                  <c:v>2.7256834012074475E-3</c:v>
                </c:pt>
                <c:pt idx="8413">
                  <c:v>2.8548459499495332E-2</c:v>
                </c:pt>
                <c:pt idx="8414">
                  <c:v>6.9578188039572469E-2</c:v>
                </c:pt>
                <c:pt idx="8415">
                  <c:v>0.1521281519872868</c:v>
                </c:pt>
                <c:pt idx="8416">
                  <c:v>0.18061819688012229</c:v>
                </c:pt>
                <c:pt idx="8417">
                  <c:v>0.18624280072953522</c:v>
                </c:pt>
                <c:pt idx="8418">
                  <c:v>0.2302386243248899</c:v>
                </c:pt>
                <c:pt idx="8419">
                  <c:v>0.24921450476174276</c:v>
                </c:pt>
                <c:pt idx="8420">
                  <c:v>0.21571383260717555</c:v>
                </c:pt>
                <c:pt idx="8421">
                  <c:v>0.19463581105061645</c:v>
                </c:pt>
                <c:pt idx="8422">
                  <c:v>0.15845867463218635</c:v>
                </c:pt>
                <c:pt idx="8423">
                  <c:v>0.20203843013180023</c:v>
                </c:pt>
                <c:pt idx="8424">
                  <c:v>0.17497255182956742</c:v>
                </c:pt>
                <c:pt idx="8425">
                  <c:v>0.12497189246610996</c:v>
                </c:pt>
                <c:pt idx="8426">
                  <c:v>0.13461858767543602</c:v>
                </c:pt>
                <c:pt idx="8427">
                  <c:v>0.12867973429945662</c:v>
                </c:pt>
                <c:pt idx="8428">
                  <c:v>0.14247869098022756</c:v>
                </c:pt>
                <c:pt idx="8429">
                  <c:v>0.171777399022841</c:v>
                </c:pt>
                <c:pt idx="8430">
                  <c:v>0.13854826051188757</c:v>
                </c:pt>
                <c:pt idx="8431">
                  <c:v>8.0411657432641476E-2</c:v>
                </c:pt>
                <c:pt idx="8432">
                  <c:v>6.0730027982708584E-3</c:v>
                </c:pt>
                <c:pt idx="8433">
                  <c:v>-3.6401024615765457E-2</c:v>
                </c:pt>
                <c:pt idx="8434">
                  <c:v>-7.3181777504619586E-2</c:v>
                </c:pt>
                <c:pt idx="8435">
                  <c:v>-7.5885509066843659E-2</c:v>
                </c:pt>
                <c:pt idx="8436">
                  <c:v>-3.6982224233360367E-2</c:v>
                </c:pt>
                <c:pt idx="8437">
                  <c:v>4.6175002774946447E-2</c:v>
                </c:pt>
                <c:pt idx="8438">
                  <c:v>9.555007737306899E-2</c:v>
                </c:pt>
                <c:pt idx="8439">
                  <c:v>0.1559896414115437</c:v>
                </c:pt>
                <c:pt idx="8440">
                  <c:v>0.1947047464243295</c:v>
                </c:pt>
                <c:pt idx="8441">
                  <c:v>0.2361697900672422</c:v>
                </c:pt>
                <c:pt idx="8442">
                  <c:v>0.24251525365563509</c:v>
                </c:pt>
                <c:pt idx="8443">
                  <c:v>0.2219409893956277</c:v>
                </c:pt>
                <c:pt idx="8444">
                  <c:v>0.1954449770286503</c:v>
                </c:pt>
                <c:pt idx="8445">
                  <c:v>0.2214033830020696</c:v>
                </c:pt>
                <c:pt idx="8446">
                  <c:v>0.19558730763707535</c:v>
                </c:pt>
                <c:pt idx="8447">
                  <c:v>0.16616944336889947</c:v>
                </c:pt>
                <c:pt idx="8448">
                  <c:v>0.15697016694866778</c:v>
                </c:pt>
                <c:pt idx="8449">
                  <c:v>0.14468220741283502</c:v>
                </c:pt>
                <c:pt idx="8450">
                  <c:v>0.1563891509676486</c:v>
                </c:pt>
                <c:pt idx="8451">
                  <c:v>0.14338774684198502</c:v>
                </c:pt>
                <c:pt idx="8452">
                  <c:v>0.15857525716452353</c:v>
                </c:pt>
                <c:pt idx="8453">
                  <c:v>0.1665607209834625</c:v>
                </c:pt>
                <c:pt idx="8454">
                  <c:v>0.14573913108462924</c:v>
                </c:pt>
                <c:pt idx="8455">
                  <c:v>6.1078235819262167E-2</c:v>
                </c:pt>
                <c:pt idx="8456">
                  <c:v>-2.8168668616064358E-3</c:v>
                </c:pt>
                <c:pt idx="8457">
                  <c:v>-6.1798080144735902E-2</c:v>
                </c:pt>
                <c:pt idx="8458">
                  <c:v>-8.2227856568674207E-2</c:v>
                </c:pt>
                <c:pt idx="8459">
                  <c:v>-5.6818218946171103E-2</c:v>
                </c:pt>
                <c:pt idx="8460">
                  <c:v>-3.5622861986273339E-2</c:v>
                </c:pt>
                <c:pt idx="8461">
                  <c:v>3.1525888190868802E-2</c:v>
                </c:pt>
                <c:pt idx="8462">
                  <c:v>0.10989628669868294</c:v>
                </c:pt>
                <c:pt idx="8463">
                  <c:v>0.16856127285589942</c:v>
                </c:pt>
                <c:pt idx="8464">
                  <c:v>0.19386931786440723</c:v>
                </c:pt>
                <c:pt idx="8465">
                  <c:v>0.24903203528857856</c:v>
                </c:pt>
                <c:pt idx="8466">
                  <c:v>0.26096134638488205</c:v>
                </c:pt>
                <c:pt idx="8467">
                  <c:v>0.23928763756243185</c:v>
                </c:pt>
                <c:pt idx="8468">
                  <c:v>0.22632010842193814</c:v>
                </c:pt>
                <c:pt idx="8469">
                  <c:v>0.2336611945803489</c:v>
                </c:pt>
                <c:pt idx="8470">
                  <c:v>0.20500284525890727</c:v>
                </c:pt>
                <c:pt idx="8471">
                  <c:v>0.20315110241840389</c:v>
                </c:pt>
                <c:pt idx="8472">
                  <c:v>0.17845993845864755</c:v>
                </c:pt>
                <c:pt idx="8473">
                  <c:v>0.18339993511579461</c:v>
                </c:pt>
                <c:pt idx="8474">
                  <c:v>0.17475038049281064</c:v>
                </c:pt>
                <c:pt idx="8475">
                  <c:v>0.22648811931188617</c:v>
                </c:pt>
                <c:pt idx="8476">
                  <c:v>0.24551834681168483</c:v>
                </c:pt>
                <c:pt idx="8477">
                  <c:v>0.24841441086748769</c:v>
                </c:pt>
                <c:pt idx="8478">
                  <c:v>0.17427613861864247</c:v>
                </c:pt>
                <c:pt idx="8479">
                  <c:v>9.6968594784910586E-2</c:v>
                </c:pt>
                <c:pt idx="8480">
                  <c:v>3.8928496676827337E-2</c:v>
                </c:pt>
                <c:pt idx="8481">
                  <c:v>-4.4465160802702706E-4</c:v>
                </c:pt>
                <c:pt idx="8482">
                  <c:v>-4.0418521717612788E-2</c:v>
                </c:pt>
                <c:pt idx="8483">
                  <c:v>-1.6462576086736361E-2</c:v>
                </c:pt>
                <c:pt idx="8484">
                  <c:v>7.6071063164305152E-3</c:v>
                </c:pt>
                <c:pt idx="8485">
                  <c:v>4.9411546147668364E-2</c:v>
                </c:pt>
                <c:pt idx="8486">
                  <c:v>0.12588058690791984</c:v>
                </c:pt>
                <c:pt idx="8487">
                  <c:v>0.17842425776801912</c:v>
                </c:pt>
                <c:pt idx="8488">
                  <c:v>0.21118835499900152</c:v>
                </c:pt>
                <c:pt idx="8489">
                  <c:v>0.27064587444667859</c:v>
                </c:pt>
                <c:pt idx="8490">
                  <c:v>0.23959420498223877</c:v>
                </c:pt>
                <c:pt idx="8491">
                  <c:v>0.22341594053075714</c:v>
                </c:pt>
                <c:pt idx="8492">
                  <c:v>0.18273002804905622</c:v>
                </c:pt>
                <c:pt idx="8493">
                  <c:v>0.20039279316096031</c:v>
                </c:pt>
                <c:pt idx="8494">
                  <c:v>0.20605486086734104</c:v>
                </c:pt>
                <c:pt idx="8495">
                  <c:v>0.24903705635155474</c:v>
                </c:pt>
                <c:pt idx="8496">
                  <c:v>0.22844958991358894</c:v>
                </c:pt>
                <c:pt idx="8497">
                  <c:v>0.22323997053612007</c:v>
                </c:pt>
                <c:pt idx="8498">
                  <c:v>0.2179576088102326</c:v>
                </c:pt>
                <c:pt idx="8499">
                  <c:v>0.21452426908496622</c:v>
                </c:pt>
                <c:pt idx="8500">
                  <c:v>0.19464712860437089</c:v>
                </c:pt>
                <c:pt idx="8501">
                  <c:v>0.19388067098006115</c:v>
                </c:pt>
                <c:pt idx="8502">
                  <c:v>0.16249058180474554</c:v>
                </c:pt>
                <c:pt idx="8503">
                  <c:v>0.11854167455212707</c:v>
                </c:pt>
                <c:pt idx="8504">
                  <c:v>3.71918855577918E-2</c:v>
                </c:pt>
                <c:pt idx="8505">
                  <c:v>-1.4191120661326943E-2</c:v>
                </c:pt>
                <c:pt idx="8506">
                  <c:v>-2.3482464557668691E-2</c:v>
                </c:pt>
                <c:pt idx="8507">
                  <c:v>-1.4578702523470511E-2</c:v>
                </c:pt>
                <c:pt idx="8508">
                  <c:v>-5.0827570247583788E-3</c:v>
                </c:pt>
                <c:pt idx="8509">
                  <c:v>7.1598258434876563E-2</c:v>
                </c:pt>
                <c:pt idx="8510">
                  <c:v>0.13469710877629798</c:v>
                </c:pt>
                <c:pt idx="8511">
                  <c:v>0.18876692285342986</c:v>
                </c:pt>
                <c:pt idx="8512">
                  <c:v>0.21436009075107296</c:v>
                </c:pt>
                <c:pt idx="8513">
                  <c:v>0.2511812925468524</c:v>
                </c:pt>
                <c:pt idx="8514">
                  <c:v>0.25958003284098424</c:v>
                </c:pt>
                <c:pt idx="8515">
                  <c:v>0.23393779946139659</c:v>
                </c:pt>
                <c:pt idx="8516">
                  <c:v>0.23617534262935411</c:v>
                </c:pt>
                <c:pt idx="8517">
                  <c:v>0.21853958479684732</c:v>
                </c:pt>
                <c:pt idx="8518">
                  <c:v>0.19948178321285479</c:v>
                </c:pt>
                <c:pt idx="8519">
                  <c:v>0.18891867072027305</c:v>
                </c:pt>
                <c:pt idx="8520">
                  <c:v>0.1798285192488443</c:v>
                </c:pt>
                <c:pt idx="8521">
                  <c:v>0.18333037503191146</c:v>
                </c:pt>
                <c:pt idx="8522">
                  <c:v>0.22012129654863744</c:v>
                </c:pt>
                <c:pt idx="8523">
                  <c:v>0.22156085498916242</c:v>
                </c:pt>
                <c:pt idx="8524">
                  <c:v>0.22991758279481359</c:v>
                </c:pt>
                <c:pt idx="8525">
                  <c:v>0.17150719532454281</c:v>
                </c:pt>
                <c:pt idx="8526">
                  <c:v>0.16636390194338804</c:v>
                </c:pt>
                <c:pt idx="8527">
                  <c:v>0.12261810584686711</c:v>
                </c:pt>
                <c:pt idx="8528">
                  <c:v>8.5023157363093363E-2</c:v>
                </c:pt>
                <c:pt idx="8529">
                  <c:v>2.5050837536538546E-2</c:v>
                </c:pt>
                <c:pt idx="8530">
                  <c:v>3.6083161774751113E-2</c:v>
                </c:pt>
                <c:pt idx="8531">
                  <c:v>6.1148845216907548E-2</c:v>
                </c:pt>
                <c:pt idx="8532">
                  <c:v>0.10910848983785547</c:v>
                </c:pt>
                <c:pt idx="8533">
                  <c:v>0.12900049460990806</c:v>
                </c:pt>
                <c:pt idx="8534">
                  <c:v>0.19486768004770652</c:v>
                </c:pt>
                <c:pt idx="8535">
                  <c:v>0.22386964102888104</c:v>
                </c:pt>
                <c:pt idx="8536">
                  <c:v>0.23044955229008598</c:v>
                </c:pt>
                <c:pt idx="8537">
                  <c:v>0.2508001301113989</c:v>
                </c:pt>
                <c:pt idx="8538">
                  <c:v>0.25606614226146279</c:v>
                </c:pt>
                <c:pt idx="8539">
                  <c:v>0.26613903802308414</c:v>
                </c:pt>
                <c:pt idx="8540">
                  <c:v>0.20573986905364502</c:v>
                </c:pt>
                <c:pt idx="8541">
                  <c:v>0.20200543816853539</c:v>
                </c:pt>
                <c:pt idx="8542">
                  <c:v>0.17956787816515607</c:v>
                </c:pt>
                <c:pt idx="8543">
                  <c:v>0.21554315377892427</c:v>
                </c:pt>
                <c:pt idx="8544">
                  <c:v>0.21289497874817312</c:v>
                </c:pt>
                <c:pt idx="8545">
                  <c:v>0.22370925640229808</c:v>
                </c:pt>
                <c:pt idx="8546">
                  <c:v>0.22002535287663355</c:v>
                </c:pt>
                <c:pt idx="8547">
                  <c:v>0.20357980432100309</c:v>
                </c:pt>
                <c:pt idx="8548">
                  <c:v>0.22123633522733233</c:v>
                </c:pt>
                <c:pt idx="8549">
                  <c:v>0.1892207287549699</c:v>
                </c:pt>
                <c:pt idx="8550">
                  <c:v>0.17462288563675954</c:v>
                </c:pt>
                <c:pt idx="8551">
                  <c:v>7.006078710328599E-2</c:v>
                </c:pt>
                <c:pt idx="8552">
                  <c:v>-6.1480799344170922E-3</c:v>
                </c:pt>
                <c:pt idx="8553">
                  <c:v>-2.6540393305936286E-2</c:v>
                </c:pt>
                <c:pt idx="8554">
                  <c:v>-3.2594894098017836E-2</c:v>
                </c:pt>
                <c:pt idx="8555">
                  <c:v>-4.3432536781544656E-2</c:v>
                </c:pt>
                <c:pt idx="8556">
                  <c:v>-1.1226994038576609E-2</c:v>
                </c:pt>
                <c:pt idx="8557">
                  <c:v>4.9537959186602767E-2</c:v>
                </c:pt>
                <c:pt idx="8558">
                  <c:v>0.12966076021620787</c:v>
                </c:pt>
                <c:pt idx="8559">
                  <c:v>0.16166475465867927</c:v>
                </c:pt>
                <c:pt idx="8560">
                  <c:v>0.20072852654095297</c:v>
                </c:pt>
                <c:pt idx="8561">
                  <c:v>0.22007978164801315</c:v>
                </c:pt>
                <c:pt idx="8562">
                  <c:v>0.21569676910153632</c:v>
                </c:pt>
                <c:pt idx="8563">
                  <c:v>0.24233339046427296</c:v>
                </c:pt>
                <c:pt idx="8564">
                  <c:v>0.23168100884913528</c:v>
                </c:pt>
                <c:pt idx="8565">
                  <c:v>0.20887325100477036</c:v>
                </c:pt>
                <c:pt idx="8566">
                  <c:v>0.18662386938105457</c:v>
                </c:pt>
                <c:pt idx="8567">
                  <c:v>0.1727697252577948</c:v>
                </c:pt>
                <c:pt idx="8568">
                  <c:v>0.17596455070893255</c:v>
                </c:pt>
                <c:pt idx="8569">
                  <c:v>0.14363678419828713</c:v>
                </c:pt>
                <c:pt idx="8570">
                  <c:v>0.14661525587439064</c:v>
                </c:pt>
                <c:pt idx="8571">
                  <c:v>0.14371796969819381</c:v>
                </c:pt>
                <c:pt idx="8572">
                  <c:v>0.14827031126458926</c:v>
                </c:pt>
                <c:pt idx="8573">
                  <c:v>0.16892253541646851</c:v>
                </c:pt>
                <c:pt idx="8574">
                  <c:v>0.14011209926459109</c:v>
                </c:pt>
                <c:pt idx="8575">
                  <c:v>8.3903263541404399E-2</c:v>
                </c:pt>
                <c:pt idx="8576">
                  <c:v>-3.1716423049381508E-3</c:v>
                </c:pt>
                <c:pt idx="8577">
                  <c:v>-3.6886006678437729E-2</c:v>
                </c:pt>
                <c:pt idx="8578">
                  <c:v>-4.2424168230567459E-2</c:v>
                </c:pt>
                <c:pt idx="8579">
                  <c:v>-3.2917557115576611E-2</c:v>
                </c:pt>
                <c:pt idx="8580">
                  <c:v>2.2634909442404587E-5</c:v>
                </c:pt>
                <c:pt idx="8581">
                  <c:v>3.3830340333610633E-2</c:v>
                </c:pt>
                <c:pt idx="8582">
                  <c:v>9.5121948392808811E-2</c:v>
                </c:pt>
                <c:pt idx="8583">
                  <c:v>0.16784751070065324</c:v>
                </c:pt>
                <c:pt idx="8584">
                  <c:v>0.20243648420851743</c:v>
                </c:pt>
                <c:pt idx="8585">
                  <c:v>0.25484843345145769</c:v>
                </c:pt>
                <c:pt idx="8586">
                  <c:v>0.23594421135935825</c:v>
                </c:pt>
                <c:pt idx="8587">
                  <c:v>0.24933055815515009</c:v>
                </c:pt>
                <c:pt idx="8588">
                  <c:v>0.24329732246119387</c:v>
                </c:pt>
                <c:pt idx="8589">
                  <c:v>0.22179484213702752</c:v>
                </c:pt>
                <c:pt idx="8590">
                  <c:v>0.20622429278867696</c:v>
                </c:pt>
                <c:pt idx="8591">
                  <c:v>0.21800686604321334</c:v>
                </c:pt>
                <c:pt idx="8592">
                  <c:v>0.19765315491502186</c:v>
                </c:pt>
                <c:pt idx="8593">
                  <c:v>0.23300888202590633</c:v>
                </c:pt>
                <c:pt idx="8594">
                  <c:v>0.23910897710026707</c:v>
                </c:pt>
                <c:pt idx="8595">
                  <c:v>0.22873345259362157</c:v>
                </c:pt>
                <c:pt idx="8596">
                  <c:v>0.23096622010634946</c:v>
                </c:pt>
                <c:pt idx="8597">
                  <c:v>0.21042647640708911</c:v>
                </c:pt>
                <c:pt idx="8598">
                  <c:v>0.1988489635628865</c:v>
                </c:pt>
                <c:pt idx="8599">
                  <c:v>0.14388006908930262</c:v>
                </c:pt>
                <c:pt idx="8600">
                  <c:v>7.421406075725831E-2</c:v>
                </c:pt>
                <c:pt idx="8601">
                  <c:v>3.9242164806693104E-2</c:v>
                </c:pt>
                <c:pt idx="8602">
                  <c:v>1.5258593414077093E-2</c:v>
                </c:pt>
                <c:pt idx="8603">
                  <c:v>-5.625630892821404E-3</c:v>
                </c:pt>
                <c:pt idx="8604">
                  <c:v>4.7190203082731579E-2</c:v>
                </c:pt>
                <c:pt idx="8605">
                  <c:v>0.10610483830396175</c:v>
                </c:pt>
                <c:pt idx="8606">
                  <c:v>0.13576780917393738</c:v>
                </c:pt>
                <c:pt idx="8607">
                  <c:v>0.17128259255194594</c:v>
                </c:pt>
                <c:pt idx="8608">
                  <c:v>0.23926450670412724</c:v>
                </c:pt>
                <c:pt idx="8609">
                  <c:v>0.26820717861952331</c:v>
                </c:pt>
                <c:pt idx="8610">
                  <c:v>0.25642706216243505</c:v>
                </c:pt>
                <c:pt idx="8611">
                  <c:v>0.24670815271830185</c:v>
                </c:pt>
                <c:pt idx="8612">
                  <c:v>0.2324226531605737</c:v>
                </c:pt>
                <c:pt idx="8613">
                  <c:v>0.22254721672230957</c:v>
                </c:pt>
                <c:pt idx="8614">
                  <c:v>0.20436251710019354</c:v>
                </c:pt>
                <c:pt idx="8615">
                  <c:v>0.20208834671771619</c:v>
                </c:pt>
                <c:pt idx="8616">
                  <c:v>0.20492540630162689</c:v>
                </c:pt>
                <c:pt idx="8617">
                  <c:v>0.19685437263643774</c:v>
                </c:pt>
                <c:pt idx="8618">
                  <c:v>0.17754239425213991</c:v>
                </c:pt>
                <c:pt idx="8619">
                  <c:v>0.17485037015146601</c:v>
                </c:pt>
                <c:pt idx="8620">
                  <c:v>0.19071960933801868</c:v>
                </c:pt>
                <c:pt idx="8621">
                  <c:v>0.18834344484477866</c:v>
                </c:pt>
                <c:pt idx="8622">
                  <c:v>0.20794189386850734</c:v>
                </c:pt>
                <c:pt idx="8623">
                  <c:v>0.15754563166592056</c:v>
                </c:pt>
                <c:pt idx="8624">
                  <c:v>0.10835569433245575</c:v>
                </c:pt>
                <c:pt idx="8625">
                  <c:v>9.0702988883177502E-2</c:v>
                </c:pt>
                <c:pt idx="8626">
                  <c:v>6.4453123959238717E-2</c:v>
                </c:pt>
                <c:pt idx="8627">
                  <c:v>3.3381571491622214E-2</c:v>
                </c:pt>
                <c:pt idx="8628">
                  <c:v>5.6325278296466233E-2</c:v>
                </c:pt>
                <c:pt idx="8629">
                  <c:v>0.11062464536567967</c:v>
                </c:pt>
                <c:pt idx="8630">
                  <c:v>0.16018702412555877</c:v>
                </c:pt>
                <c:pt idx="8631">
                  <c:v>0.20323067904545533</c:v>
                </c:pt>
                <c:pt idx="8632">
                  <c:v>0.23475753272572517</c:v>
                </c:pt>
                <c:pt idx="8633">
                  <c:v>0.29243542365201214</c:v>
                </c:pt>
                <c:pt idx="8634">
                  <c:v>0.23659161016078609</c:v>
                </c:pt>
                <c:pt idx="8635">
                  <c:v>0.24657723347114374</c:v>
                </c:pt>
                <c:pt idx="8636">
                  <c:v>0.26386025435481358</c:v>
                </c:pt>
                <c:pt idx="8637">
                  <c:v>0.2332793066195081</c:v>
                </c:pt>
                <c:pt idx="8638">
                  <c:v>0.23485720621682482</c:v>
                </c:pt>
                <c:pt idx="8639">
                  <c:v>0.21380684187063348</c:v>
                </c:pt>
                <c:pt idx="8640">
                  <c:v>0.25575539154638716</c:v>
                </c:pt>
                <c:pt idx="8641">
                  <c:v>0.24724307803926493</c:v>
                </c:pt>
                <c:pt idx="8642">
                  <c:v>0.22984335322718291</c:v>
                </c:pt>
                <c:pt idx="8643">
                  <c:v>0.21750445763407117</c:v>
                </c:pt>
                <c:pt idx="8644">
                  <c:v>0.23914459578135888</c:v>
                </c:pt>
                <c:pt idx="8645">
                  <c:v>0.23469222393543787</c:v>
                </c:pt>
                <c:pt idx="8646">
                  <c:v>0.20928856269940146</c:v>
                </c:pt>
                <c:pt idx="8647">
                  <c:v>0.1856595101153018</c:v>
                </c:pt>
                <c:pt idx="8648">
                  <c:v>0.13885558184272928</c:v>
                </c:pt>
                <c:pt idx="8649">
                  <c:v>0.10020460095925297</c:v>
                </c:pt>
                <c:pt idx="8650">
                  <c:v>7.2778755857461505E-2</c:v>
                </c:pt>
                <c:pt idx="8651">
                  <c:v>7.3027823052953161E-2</c:v>
                </c:pt>
                <c:pt idx="8652">
                  <c:v>0.10013970562278031</c:v>
                </c:pt>
                <c:pt idx="8653">
                  <c:v>0.14167761558880385</c:v>
                </c:pt>
                <c:pt idx="8654">
                  <c:v>0.17084028167115614</c:v>
                </c:pt>
                <c:pt idx="8655">
                  <c:v>0.20704073080754701</c:v>
                </c:pt>
                <c:pt idx="8656">
                  <c:v>0.22149576507924884</c:v>
                </c:pt>
                <c:pt idx="8657">
                  <c:v>0.25342863404334204</c:v>
                </c:pt>
                <c:pt idx="8658">
                  <c:v>0.25040393249187515</c:v>
                </c:pt>
                <c:pt idx="8659">
                  <c:v>0.24432256436911184</c:v>
                </c:pt>
                <c:pt idx="8660">
                  <c:v>0.25285959926181495</c:v>
                </c:pt>
                <c:pt idx="8661">
                  <c:v>0.229543550959977</c:v>
                </c:pt>
                <c:pt idx="8662">
                  <c:v>0.21706554200095665</c:v>
                </c:pt>
                <c:pt idx="8663">
                  <c:v>0.18637636671220614</c:v>
                </c:pt>
                <c:pt idx="8664">
                  <c:v>0.17967464819204387</c:v>
                </c:pt>
                <c:pt idx="8665">
                  <c:v>0.16352635580316005</c:v>
                </c:pt>
                <c:pt idx="8666">
                  <c:v>0.15586821001636142</c:v>
                </c:pt>
                <c:pt idx="8667">
                  <c:v>0.16133955838768216</c:v>
                </c:pt>
                <c:pt idx="8668">
                  <c:v>0.17581434624074152</c:v>
                </c:pt>
                <c:pt idx="8669">
                  <c:v>0.16389176550786877</c:v>
                </c:pt>
                <c:pt idx="8670">
                  <c:v>0.17438338875393417</c:v>
                </c:pt>
                <c:pt idx="8671">
                  <c:v>0.10294950846298488</c:v>
                </c:pt>
                <c:pt idx="8672">
                  <c:v>9.3069335724314362E-2</c:v>
                </c:pt>
                <c:pt idx="8673">
                  <c:v>3.7607540614537263E-2</c:v>
                </c:pt>
                <c:pt idx="8674">
                  <c:v>2.1782372536183973E-2</c:v>
                </c:pt>
                <c:pt idx="8675">
                  <c:v>6.5492207098837865E-2</c:v>
                </c:pt>
                <c:pt idx="8676">
                  <c:v>8.8812239362543566E-2</c:v>
                </c:pt>
                <c:pt idx="8677">
                  <c:v>0.15208378038342713</c:v>
                </c:pt>
                <c:pt idx="8678">
                  <c:v>0.22668894624545027</c:v>
                </c:pt>
                <c:pt idx="8679">
                  <c:v>0.23663334446303269</c:v>
                </c:pt>
                <c:pt idx="8680">
                  <c:v>0.25951929457199513</c:v>
                </c:pt>
                <c:pt idx="8681">
                  <c:v>0.25426439325871281</c:v>
                </c:pt>
                <c:pt idx="8682">
                  <c:v>0.26136307185888152</c:v>
                </c:pt>
                <c:pt idx="8683">
                  <c:v>0.25395152649697789</c:v>
                </c:pt>
                <c:pt idx="8684">
                  <c:v>0.25909650906790466</c:v>
                </c:pt>
                <c:pt idx="8685">
                  <c:v>0.23047148571093459</c:v>
                </c:pt>
                <c:pt idx="8686">
                  <c:v>0.22743952209998941</c:v>
                </c:pt>
                <c:pt idx="8687">
                  <c:v>0.2011907718577286</c:v>
                </c:pt>
                <c:pt idx="8688">
                  <c:v>0.17178233833460305</c:v>
                </c:pt>
                <c:pt idx="8689">
                  <c:v>0.17641625065886682</c:v>
                </c:pt>
                <c:pt idx="8690">
                  <c:v>0.17643222921550361</c:v>
                </c:pt>
                <c:pt idx="8691">
                  <c:v>0.16291308691652462</c:v>
                </c:pt>
                <c:pt idx="8692">
                  <c:v>0.17681234230111983</c:v>
                </c:pt>
                <c:pt idx="8693">
                  <c:v>0.18101846883629524</c:v>
                </c:pt>
                <c:pt idx="8694">
                  <c:v>0.19562200140366845</c:v>
                </c:pt>
                <c:pt idx="8695">
                  <c:v>0.21516282789506183</c:v>
                </c:pt>
                <c:pt idx="8696">
                  <c:v>0.12253320392524111</c:v>
                </c:pt>
                <c:pt idx="8697">
                  <c:v>0.11227236527822047</c:v>
                </c:pt>
                <c:pt idx="8698">
                  <c:v>3.7505298640059394E-2</c:v>
                </c:pt>
                <c:pt idx="8699">
                  <c:v>-2.5778800270735806E-2</c:v>
                </c:pt>
                <c:pt idx="8700">
                  <c:v>-1.1940704716560797E-2</c:v>
                </c:pt>
                <c:pt idx="8701">
                  <c:v>5.6303858784101504E-2</c:v>
                </c:pt>
                <c:pt idx="8702">
                  <c:v>0.11886484746927688</c:v>
                </c:pt>
                <c:pt idx="8703">
                  <c:v>0.22822348296388684</c:v>
                </c:pt>
                <c:pt idx="8704">
                  <c:v>0.27929316826454009</c:v>
                </c:pt>
                <c:pt idx="8705">
                  <c:v>0.26099671824384824</c:v>
                </c:pt>
                <c:pt idx="8706">
                  <c:v>0.27909162136985288</c:v>
                </c:pt>
                <c:pt idx="8707">
                  <c:v>0.27747907347004874</c:v>
                </c:pt>
                <c:pt idx="8708">
                  <c:v>0.26500194648952652</c:v>
                </c:pt>
                <c:pt idx="8709">
                  <c:v>0.23162094279847331</c:v>
                </c:pt>
                <c:pt idx="8710">
                  <c:v>0.22068806489468487</c:v>
                </c:pt>
                <c:pt idx="8711">
                  <c:v>0.21804404854097276</c:v>
                </c:pt>
                <c:pt idx="8712">
                  <c:v>0.19378026795528019</c:v>
                </c:pt>
                <c:pt idx="8713">
                  <c:v>0.18648171996290946</c:v>
                </c:pt>
                <c:pt idx="8714">
                  <c:v>0.22857889867481268</c:v>
                </c:pt>
                <c:pt idx="8715">
                  <c:v>0.2269772811812302</c:v>
                </c:pt>
                <c:pt idx="8716">
                  <c:v>0.23608284147826736</c:v>
                </c:pt>
                <c:pt idx="8717">
                  <c:v>0.22364655171706155</c:v>
                </c:pt>
                <c:pt idx="8718">
                  <c:v>0.2053250779485202</c:v>
                </c:pt>
                <c:pt idx="8719">
                  <c:v>0.24867430015286074</c:v>
                </c:pt>
                <c:pt idx="8720">
                  <c:v>0.13765071617022848</c:v>
                </c:pt>
                <c:pt idx="8721">
                  <c:v>5.5115326219897488E-2</c:v>
                </c:pt>
                <c:pt idx="8722">
                  <c:v>-7.540128889852434E-3</c:v>
                </c:pt>
                <c:pt idx="8723">
                  <c:v>-2.4688930425471243E-2</c:v>
                </c:pt>
                <c:pt idx="8724">
                  <c:v>-2.1790698002542318E-2</c:v>
                </c:pt>
                <c:pt idx="8725">
                  <c:v>1.3596021255467291E-2</c:v>
                </c:pt>
                <c:pt idx="8726">
                  <c:v>8.4154880149520536E-2</c:v>
                </c:pt>
                <c:pt idx="8727">
                  <c:v>0.17479854553415483</c:v>
                </c:pt>
                <c:pt idx="8728">
                  <c:v>0.1978720778554558</c:v>
                </c:pt>
                <c:pt idx="8729">
                  <c:v>0.27549188334514091</c:v>
                </c:pt>
                <c:pt idx="8730">
                  <c:v>0.26781860122169265</c:v>
                </c:pt>
                <c:pt idx="8731">
                  <c:v>0.2960700723198299</c:v>
                </c:pt>
                <c:pt idx="8732">
                  <c:v>0.27706622425878358</c:v>
                </c:pt>
                <c:pt idx="8733">
                  <c:v>0.27073751712969707</c:v>
                </c:pt>
                <c:pt idx="8734">
                  <c:v>0.22542134868395394</c:v>
                </c:pt>
                <c:pt idx="8735">
                  <c:v>0.20298511315525397</c:v>
                </c:pt>
              </c:numCache>
            </c:numRef>
          </c:yVal>
          <c:smooth val="0"/>
          <c:extLst>
            <c:ext xmlns:c16="http://schemas.microsoft.com/office/drawing/2014/chart" uri="{C3380CC4-5D6E-409C-BE32-E72D297353CC}">
              <c16:uniqueId val="{00000003-55CF-4D52-9A34-AEAF6AA4B8A9}"/>
            </c:ext>
          </c:extLst>
        </c:ser>
        <c:ser>
          <c:idx val="2"/>
          <c:order val="2"/>
          <c:tx>
            <c:strRef>
              <c:f>AJ!$H$1</c:f>
              <c:strCache>
                <c:ptCount val="1"/>
                <c:pt idx="0">
                  <c:v>30% päikeseparke</c:v>
                </c:pt>
              </c:strCache>
            </c:strRef>
          </c:tx>
          <c:spPr>
            <a:ln w="25400" cap="rnd">
              <a:noFill/>
              <a:round/>
            </a:ln>
            <a:effectLst/>
          </c:spPr>
          <c:marker>
            <c:symbol val="none"/>
          </c:marker>
          <c:trendline>
            <c:name>Üheaegsustegur 30% päikeseparke</c:name>
            <c:spPr>
              <a:ln w="25400" cap="rnd">
                <a:solidFill>
                  <a:schemeClr val="accent3"/>
                </a:solidFill>
                <a:prstDash val="sysDot"/>
              </a:ln>
              <a:effectLst/>
            </c:spPr>
            <c:trendlineType val="movingAvg"/>
            <c:period val="50"/>
            <c:dispRSqr val="0"/>
            <c:dispEq val="0"/>
          </c:trendline>
          <c:xVal>
            <c:numRef>
              <c:f>AJ!$A$2:$A$8737</c:f>
              <c:numCache>
                <c:formatCode>m/d/yyyy\ h:mm</c:formatCode>
                <c:ptCount val="8736"/>
                <c:pt idx="0">
                  <c:v>44866</c:v>
                </c:pt>
                <c:pt idx="1">
                  <c:v>44866.041666666664</c:v>
                </c:pt>
                <c:pt idx="2">
                  <c:v>44866.083333333336</c:v>
                </c:pt>
                <c:pt idx="3">
                  <c:v>44866.125</c:v>
                </c:pt>
                <c:pt idx="4">
                  <c:v>44866.166666666664</c:v>
                </c:pt>
                <c:pt idx="5">
                  <c:v>44866.208333333336</c:v>
                </c:pt>
                <c:pt idx="6">
                  <c:v>44866.25</c:v>
                </c:pt>
                <c:pt idx="7">
                  <c:v>44866.291666666664</c:v>
                </c:pt>
                <c:pt idx="8">
                  <c:v>44866.333333333336</c:v>
                </c:pt>
                <c:pt idx="9">
                  <c:v>44866.375</c:v>
                </c:pt>
                <c:pt idx="10">
                  <c:v>44866.416666666664</c:v>
                </c:pt>
                <c:pt idx="11">
                  <c:v>44866.458333333336</c:v>
                </c:pt>
                <c:pt idx="12">
                  <c:v>44866.5</c:v>
                </c:pt>
                <c:pt idx="13">
                  <c:v>44866.541666666664</c:v>
                </c:pt>
                <c:pt idx="14">
                  <c:v>44866.583333333336</c:v>
                </c:pt>
                <c:pt idx="15">
                  <c:v>44866.625</c:v>
                </c:pt>
                <c:pt idx="16">
                  <c:v>44866.666666666664</c:v>
                </c:pt>
                <c:pt idx="17">
                  <c:v>44866.708333333336</c:v>
                </c:pt>
                <c:pt idx="18">
                  <c:v>44866.75</c:v>
                </c:pt>
                <c:pt idx="19">
                  <c:v>44866.791666666664</c:v>
                </c:pt>
                <c:pt idx="20">
                  <c:v>44866.833333333336</c:v>
                </c:pt>
                <c:pt idx="21">
                  <c:v>44866.875</c:v>
                </c:pt>
                <c:pt idx="22">
                  <c:v>44866.916666666664</c:v>
                </c:pt>
                <c:pt idx="23">
                  <c:v>44866.958333333336</c:v>
                </c:pt>
                <c:pt idx="24">
                  <c:v>44867</c:v>
                </c:pt>
                <c:pt idx="25">
                  <c:v>44867.041666666664</c:v>
                </c:pt>
                <c:pt idx="26">
                  <c:v>44867.083333333336</c:v>
                </c:pt>
                <c:pt idx="27">
                  <c:v>44867.125</c:v>
                </c:pt>
                <c:pt idx="28">
                  <c:v>44867.166666666664</c:v>
                </c:pt>
                <c:pt idx="29">
                  <c:v>44867.208333333336</c:v>
                </c:pt>
                <c:pt idx="30">
                  <c:v>44867.25</c:v>
                </c:pt>
                <c:pt idx="31">
                  <c:v>44867.291666666664</c:v>
                </c:pt>
                <c:pt idx="32">
                  <c:v>44867.333333333336</c:v>
                </c:pt>
                <c:pt idx="33">
                  <c:v>44867.375</c:v>
                </c:pt>
                <c:pt idx="34">
                  <c:v>44867.416666666664</c:v>
                </c:pt>
                <c:pt idx="35">
                  <c:v>44867.458333333336</c:v>
                </c:pt>
                <c:pt idx="36">
                  <c:v>44867.5</c:v>
                </c:pt>
                <c:pt idx="37">
                  <c:v>44867.541666666664</c:v>
                </c:pt>
                <c:pt idx="38">
                  <c:v>44867.583333333336</c:v>
                </c:pt>
                <c:pt idx="39">
                  <c:v>44867.625</c:v>
                </c:pt>
                <c:pt idx="40">
                  <c:v>44867.666666666664</c:v>
                </c:pt>
                <c:pt idx="41">
                  <c:v>44867.708333333336</c:v>
                </c:pt>
                <c:pt idx="42">
                  <c:v>44867.75</c:v>
                </c:pt>
                <c:pt idx="43">
                  <c:v>44867.791666666664</c:v>
                </c:pt>
                <c:pt idx="44">
                  <c:v>44867.833333333336</c:v>
                </c:pt>
                <c:pt idx="45">
                  <c:v>44867.875</c:v>
                </c:pt>
                <c:pt idx="46">
                  <c:v>44867.916666666664</c:v>
                </c:pt>
                <c:pt idx="47">
                  <c:v>44867.958333333336</c:v>
                </c:pt>
                <c:pt idx="48">
                  <c:v>44868</c:v>
                </c:pt>
                <c:pt idx="49">
                  <c:v>44868.041666666664</c:v>
                </c:pt>
                <c:pt idx="50">
                  <c:v>44868.083333333336</c:v>
                </c:pt>
                <c:pt idx="51">
                  <c:v>44868.125</c:v>
                </c:pt>
                <c:pt idx="52">
                  <c:v>44868.166666666664</c:v>
                </c:pt>
                <c:pt idx="53">
                  <c:v>44868.208333333336</c:v>
                </c:pt>
                <c:pt idx="54">
                  <c:v>44868.25</c:v>
                </c:pt>
                <c:pt idx="55">
                  <c:v>44868.291666666664</c:v>
                </c:pt>
                <c:pt idx="56">
                  <c:v>44868.333333333336</c:v>
                </c:pt>
                <c:pt idx="57">
                  <c:v>44868.375</c:v>
                </c:pt>
                <c:pt idx="58">
                  <c:v>44868.416666666664</c:v>
                </c:pt>
                <c:pt idx="59">
                  <c:v>44868.458333333336</c:v>
                </c:pt>
                <c:pt idx="60">
                  <c:v>44868.5</c:v>
                </c:pt>
                <c:pt idx="61">
                  <c:v>44868.541666666664</c:v>
                </c:pt>
                <c:pt idx="62">
                  <c:v>44868.583333333336</c:v>
                </c:pt>
                <c:pt idx="63">
                  <c:v>44868.625</c:v>
                </c:pt>
                <c:pt idx="64">
                  <c:v>44868.666666666664</c:v>
                </c:pt>
                <c:pt idx="65">
                  <c:v>44868.708333333336</c:v>
                </c:pt>
                <c:pt idx="66">
                  <c:v>44868.75</c:v>
                </c:pt>
                <c:pt idx="67">
                  <c:v>44868.791666666664</c:v>
                </c:pt>
                <c:pt idx="68">
                  <c:v>44868.833333333336</c:v>
                </c:pt>
                <c:pt idx="69">
                  <c:v>44868.875</c:v>
                </c:pt>
                <c:pt idx="70">
                  <c:v>44868.916666666664</c:v>
                </c:pt>
                <c:pt idx="71">
                  <c:v>44868.958333333336</c:v>
                </c:pt>
                <c:pt idx="72">
                  <c:v>44869</c:v>
                </c:pt>
                <c:pt idx="73">
                  <c:v>44869.041666666664</c:v>
                </c:pt>
                <c:pt idx="74">
                  <c:v>44869.083333333336</c:v>
                </c:pt>
                <c:pt idx="75">
                  <c:v>44869.125</c:v>
                </c:pt>
                <c:pt idx="76">
                  <c:v>44869.166666666664</c:v>
                </c:pt>
                <c:pt idx="77">
                  <c:v>44869.208333333336</c:v>
                </c:pt>
                <c:pt idx="78">
                  <c:v>44869.25</c:v>
                </c:pt>
                <c:pt idx="79">
                  <c:v>44869.291666666664</c:v>
                </c:pt>
                <c:pt idx="80">
                  <c:v>44869.333333333336</c:v>
                </c:pt>
                <c:pt idx="81">
                  <c:v>44869.375</c:v>
                </c:pt>
                <c:pt idx="82">
                  <c:v>44869.416666666664</c:v>
                </c:pt>
                <c:pt idx="83">
                  <c:v>44869.458333333336</c:v>
                </c:pt>
                <c:pt idx="84">
                  <c:v>44869.5</c:v>
                </c:pt>
                <c:pt idx="85">
                  <c:v>44869.541666666664</c:v>
                </c:pt>
                <c:pt idx="86">
                  <c:v>44869.583333333336</c:v>
                </c:pt>
                <c:pt idx="87">
                  <c:v>44869.625</c:v>
                </c:pt>
                <c:pt idx="88">
                  <c:v>44869.666666666664</c:v>
                </c:pt>
                <c:pt idx="89">
                  <c:v>44869.708333333336</c:v>
                </c:pt>
                <c:pt idx="90">
                  <c:v>44869.75</c:v>
                </c:pt>
                <c:pt idx="91">
                  <c:v>44869.791666666664</c:v>
                </c:pt>
                <c:pt idx="92">
                  <c:v>44869.833333333336</c:v>
                </c:pt>
                <c:pt idx="93">
                  <c:v>44869.875</c:v>
                </c:pt>
                <c:pt idx="94">
                  <c:v>44869.916666666664</c:v>
                </c:pt>
                <c:pt idx="95">
                  <c:v>44869.958333333336</c:v>
                </c:pt>
                <c:pt idx="96">
                  <c:v>44870</c:v>
                </c:pt>
                <c:pt idx="97">
                  <c:v>44870.041666666664</c:v>
                </c:pt>
                <c:pt idx="98">
                  <c:v>44870.083333333336</c:v>
                </c:pt>
                <c:pt idx="99">
                  <c:v>44870.125</c:v>
                </c:pt>
                <c:pt idx="100">
                  <c:v>44870.166666666664</c:v>
                </c:pt>
                <c:pt idx="101">
                  <c:v>44870.208333333336</c:v>
                </c:pt>
                <c:pt idx="102">
                  <c:v>44870.25</c:v>
                </c:pt>
                <c:pt idx="103">
                  <c:v>44870.291666666664</c:v>
                </c:pt>
                <c:pt idx="104">
                  <c:v>44870.333333333336</c:v>
                </c:pt>
                <c:pt idx="105">
                  <c:v>44870.375</c:v>
                </c:pt>
                <c:pt idx="106">
                  <c:v>44870.416666666664</c:v>
                </c:pt>
                <c:pt idx="107">
                  <c:v>44870.458333333336</c:v>
                </c:pt>
                <c:pt idx="108">
                  <c:v>44870.5</c:v>
                </c:pt>
                <c:pt idx="109">
                  <c:v>44870.541666666664</c:v>
                </c:pt>
                <c:pt idx="110">
                  <c:v>44870.583333333336</c:v>
                </c:pt>
                <c:pt idx="111">
                  <c:v>44870.625</c:v>
                </c:pt>
                <c:pt idx="112">
                  <c:v>44870.666666666664</c:v>
                </c:pt>
                <c:pt idx="113">
                  <c:v>44870.708333333336</c:v>
                </c:pt>
                <c:pt idx="114">
                  <c:v>44870.75</c:v>
                </c:pt>
                <c:pt idx="115">
                  <c:v>44870.791666666664</c:v>
                </c:pt>
                <c:pt idx="116">
                  <c:v>44870.833333333336</c:v>
                </c:pt>
                <c:pt idx="117">
                  <c:v>44870.875</c:v>
                </c:pt>
                <c:pt idx="118">
                  <c:v>44870.916666666664</c:v>
                </c:pt>
                <c:pt idx="119">
                  <c:v>44870.958333333336</c:v>
                </c:pt>
                <c:pt idx="120">
                  <c:v>44871</c:v>
                </c:pt>
                <c:pt idx="121">
                  <c:v>44871.041666666664</c:v>
                </c:pt>
                <c:pt idx="122">
                  <c:v>44871.083333333336</c:v>
                </c:pt>
                <c:pt idx="123">
                  <c:v>44871.125</c:v>
                </c:pt>
                <c:pt idx="124">
                  <c:v>44871.166666666664</c:v>
                </c:pt>
                <c:pt idx="125">
                  <c:v>44871.208333333336</c:v>
                </c:pt>
                <c:pt idx="126">
                  <c:v>44871.25</c:v>
                </c:pt>
                <c:pt idx="127">
                  <c:v>44871.291666666664</c:v>
                </c:pt>
                <c:pt idx="128">
                  <c:v>44871.333333333336</c:v>
                </c:pt>
                <c:pt idx="129">
                  <c:v>44871.375</c:v>
                </c:pt>
                <c:pt idx="130">
                  <c:v>44871.416666666664</c:v>
                </c:pt>
                <c:pt idx="131">
                  <c:v>44871.458333333336</c:v>
                </c:pt>
                <c:pt idx="132">
                  <c:v>44871.5</c:v>
                </c:pt>
                <c:pt idx="133">
                  <c:v>44871.541666666664</c:v>
                </c:pt>
                <c:pt idx="134">
                  <c:v>44871.583333333336</c:v>
                </c:pt>
                <c:pt idx="135">
                  <c:v>44871.625</c:v>
                </c:pt>
                <c:pt idx="136">
                  <c:v>44871.666666666664</c:v>
                </c:pt>
                <c:pt idx="137">
                  <c:v>44871.708333333336</c:v>
                </c:pt>
                <c:pt idx="138">
                  <c:v>44871.75</c:v>
                </c:pt>
                <c:pt idx="139">
                  <c:v>44871.791666666664</c:v>
                </c:pt>
                <c:pt idx="140">
                  <c:v>44871.833333333336</c:v>
                </c:pt>
                <c:pt idx="141">
                  <c:v>44871.875</c:v>
                </c:pt>
                <c:pt idx="142">
                  <c:v>44871.916666666664</c:v>
                </c:pt>
                <c:pt idx="143">
                  <c:v>44871.958333333336</c:v>
                </c:pt>
                <c:pt idx="144">
                  <c:v>44872</c:v>
                </c:pt>
                <c:pt idx="145">
                  <c:v>44872.041666666664</c:v>
                </c:pt>
                <c:pt idx="146">
                  <c:v>44872.083333333336</c:v>
                </c:pt>
                <c:pt idx="147">
                  <c:v>44872.125</c:v>
                </c:pt>
                <c:pt idx="148">
                  <c:v>44872.166666666664</c:v>
                </c:pt>
                <c:pt idx="149">
                  <c:v>44872.208333333336</c:v>
                </c:pt>
                <c:pt idx="150">
                  <c:v>44872.25</c:v>
                </c:pt>
                <c:pt idx="151">
                  <c:v>44872.291666666664</c:v>
                </c:pt>
                <c:pt idx="152">
                  <c:v>44872.333333333336</c:v>
                </c:pt>
                <c:pt idx="153">
                  <c:v>44872.375</c:v>
                </c:pt>
                <c:pt idx="154">
                  <c:v>44872.416666666664</c:v>
                </c:pt>
                <c:pt idx="155">
                  <c:v>44872.458333333336</c:v>
                </c:pt>
                <c:pt idx="156">
                  <c:v>44872.5</c:v>
                </c:pt>
                <c:pt idx="157">
                  <c:v>44872.541666666664</c:v>
                </c:pt>
                <c:pt idx="158">
                  <c:v>44872.583333333336</c:v>
                </c:pt>
                <c:pt idx="159">
                  <c:v>44872.625</c:v>
                </c:pt>
                <c:pt idx="160">
                  <c:v>44872.666666666664</c:v>
                </c:pt>
                <c:pt idx="161">
                  <c:v>44872.708333333336</c:v>
                </c:pt>
                <c:pt idx="162">
                  <c:v>44872.75</c:v>
                </c:pt>
                <c:pt idx="163">
                  <c:v>44872.791666666664</c:v>
                </c:pt>
                <c:pt idx="164">
                  <c:v>44872.833333333336</c:v>
                </c:pt>
                <c:pt idx="165">
                  <c:v>44872.875</c:v>
                </c:pt>
                <c:pt idx="166">
                  <c:v>44872.916666666664</c:v>
                </c:pt>
                <c:pt idx="167">
                  <c:v>44872.958333333336</c:v>
                </c:pt>
                <c:pt idx="168">
                  <c:v>44873</c:v>
                </c:pt>
                <c:pt idx="169">
                  <c:v>44873.041666666664</c:v>
                </c:pt>
                <c:pt idx="170">
                  <c:v>44873.083333333336</c:v>
                </c:pt>
                <c:pt idx="171">
                  <c:v>44873.125</c:v>
                </c:pt>
                <c:pt idx="172">
                  <c:v>44873.166666666664</c:v>
                </c:pt>
                <c:pt idx="173">
                  <c:v>44873.208333333336</c:v>
                </c:pt>
                <c:pt idx="174">
                  <c:v>44873.25</c:v>
                </c:pt>
                <c:pt idx="175">
                  <c:v>44873.291666666664</c:v>
                </c:pt>
                <c:pt idx="176">
                  <c:v>44873.333333333336</c:v>
                </c:pt>
                <c:pt idx="177">
                  <c:v>44873.375</c:v>
                </c:pt>
                <c:pt idx="178">
                  <c:v>44873.416666666664</c:v>
                </c:pt>
                <c:pt idx="179">
                  <c:v>44873.458333333336</c:v>
                </c:pt>
                <c:pt idx="180">
                  <c:v>44873.5</c:v>
                </c:pt>
                <c:pt idx="181">
                  <c:v>44873.541666666664</c:v>
                </c:pt>
                <c:pt idx="182">
                  <c:v>44873.583333333336</c:v>
                </c:pt>
                <c:pt idx="183">
                  <c:v>44873.625</c:v>
                </c:pt>
                <c:pt idx="184">
                  <c:v>44873.666666666664</c:v>
                </c:pt>
                <c:pt idx="185">
                  <c:v>44873.708333333336</c:v>
                </c:pt>
                <c:pt idx="186">
                  <c:v>44873.75</c:v>
                </c:pt>
                <c:pt idx="187">
                  <c:v>44873.791666666664</c:v>
                </c:pt>
                <c:pt idx="188">
                  <c:v>44873.833333333336</c:v>
                </c:pt>
                <c:pt idx="189">
                  <c:v>44873.875</c:v>
                </c:pt>
                <c:pt idx="190">
                  <c:v>44873.916666666664</c:v>
                </c:pt>
                <c:pt idx="191">
                  <c:v>44873.958333333336</c:v>
                </c:pt>
                <c:pt idx="192">
                  <c:v>44874</c:v>
                </c:pt>
                <c:pt idx="193">
                  <c:v>44874.041666666664</c:v>
                </c:pt>
                <c:pt idx="194">
                  <c:v>44874.083333333336</c:v>
                </c:pt>
                <c:pt idx="195">
                  <c:v>44874.125</c:v>
                </c:pt>
                <c:pt idx="196">
                  <c:v>44874.166666666664</c:v>
                </c:pt>
                <c:pt idx="197">
                  <c:v>44874.208333333336</c:v>
                </c:pt>
                <c:pt idx="198">
                  <c:v>44874.25</c:v>
                </c:pt>
                <c:pt idx="199">
                  <c:v>44874.291666666664</c:v>
                </c:pt>
                <c:pt idx="200">
                  <c:v>44874.333333333336</c:v>
                </c:pt>
                <c:pt idx="201">
                  <c:v>44874.375</c:v>
                </c:pt>
                <c:pt idx="202">
                  <c:v>44874.416666666664</c:v>
                </c:pt>
                <c:pt idx="203">
                  <c:v>44874.458333333336</c:v>
                </c:pt>
                <c:pt idx="204">
                  <c:v>44874.5</c:v>
                </c:pt>
                <c:pt idx="205">
                  <c:v>44874.541666666664</c:v>
                </c:pt>
                <c:pt idx="206">
                  <c:v>44874.583333333336</c:v>
                </c:pt>
                <c:pt idx="207">
                  <c:v>44874.625</c:v>
                </c:pt>
                <c:pt idx="208">
                  <c:v>44874.666666666664</c:v>
                </c:pt>
                <c:pt idx="209">
                  <c:v>44874.708333333336</c:v>
                </c:pt>
                <c:pt idx="210">
                  <c:v>44874.75</c:v>
                </c:pt>
                <c:pt idx="211">
                  <c:v>44874.791666666664</c:v>
                </c:pt>
                <c:pt idx="212">
                  <c:v>44874.833333333336</c:v>
                </c:pt>
                <c:pt idx="213">
                  <c:v>44874.875</c:v>
                </c:pt>
                <c:pt idx="214">
                  <c:v>44874.916666666664</c:v>
                </c:pt>
                <c:pt idx="215">
                  <c:v>44874.958333333336</c:v>
                </c:pt>
                <c:pt idx="216">
                  <c:v>44875</c:v>
                </c:pt>
                <c:pt idx="217">
                  <c:v>44875.041666666664</c:v>
                </c:pt>
                <c:pt idx="218">
                  <c:v>44875.083333333336</c:v>
                </c:pt>
                <c:pt idx="219">
                  <c:v>44875.125</c:v>
                </c:pt>
                <c:pt idx="220">
                  <c:v>44875.166666666664</c:v>
                </c:pt>
                <c:pt idx="221">
                  <c:v>44875.208333333336</c:v>
                </c:pt>
                <c:pt idx="222">
                  <c:v>44875.25</c:v>
                </c:pt>
                <c:pt idx="223">
                  <c:v>44875.291666666664</c:v>
                </c:pt>
                <c:pt idx="224">
                  <c:v>44875.333333333336</c:v>
                </c:pt>
                <c:pt idx="225">
                  <c:v>44875.375</c:v>
                </c:pt>
                <c:pt idx="226">
                  <c:v>44875.416666666664</c:v>
                </c:pt>
                <c:pt idx="227">
                  <c:v>44875.458333333336</c:v>
                </c:pt>
                <c:pt idx="228">
                  <c:v>44875.5</c:v>
                </c:pt>
                <c:pt idx="229">
                  <c:v>44875.541666666664</c:v>
                </c:pt>
                <c:pt idx="230">
                  <c:v>44875.583333333336</c:v>
                </c:pt>
                <c:pt idx="231">
                  <c:v>44875.625</c:v>
                </c:pt>
                <c:pt idx="232">
                  <c:v>44875.666666666664</c:v>
                </c:pt>
                <c:pt idx="233">
                  <c:v>44875.708333333336</c:v>
                </c:pt>
                <c:pt idx="234">
                  <c:v>44875.75</c:v>
                </c:pt>
                <c:pt idx="235">
                  <c:v>44875.791666666664</c:v>
                </c:pt>
                <c:pt idx="236">
                  <c:v>44875.833333333336</c:v>
                </c:pt>
                <c:pt idx="237">
                  <c:v>44875.875</c:v>
                </c:pt>
                <c:pt idx="238">
                  <c:v>44875.916666666664</c:v>
                </c:pt>
                <c:pt idx="239">
                  <c:v>44875.958333333336</c:v>
                </c:pt>
                <c:pt idx="240">
                  <c:v>44876</c:v>
                </c:pt>
                <c:pt idx="241">
                  <c:v>44876.041666666664</c:v>
                </c:pt>
                <c:pt idx="242">
                  <c:v>44876.083333333336</c:v>
                </c:pt>
                <c:pt idx="243">
                  <c:v>44876.125</c:v>
                </c:pt>
                <c:pt idx="244">
                  <c:v>44876.166666666664</c:v>
                </c:pt>
                <c:pt idx="245">
                  <c:v>44876.208333333336</c:v>
                </c:pt>
                <c:pt idx="246">
                  <c:v>44876.25</c:v>
                </c:pt>
                <c:pt idx="247">
                  <c:v>44876.291666666664</c:v>
                </c:pt>
                <c:pt idx="248">
                  <c:v>44876.333333333336</c:v>
                </c:pt>
                <c:pt idx="249">
                  <c:v>44876.375</c:v>
                </c:pt>
                <c:pt idx="250">
                  <c:v>44876.416666666664</c:v>
                </c:pt>
                <c:pt idx="251">
                  <c:v>44876.458333333336</c:v>
                </c:pt>
                <c:pt idx="252">
                  <c:v>44876.5</c:v>
                </c:pt>
                <c:pt idx="253">
                  <c:v>44876.541666666664</c:v>
                </c:pt>
                <c:pt idx="254">
                  <c:v>44876.583333333336</c:v>
                </c:pt>
                <c:pt idx="255">
                  <c:v>44876.625</c:v>
                </c:pt>
                <c:pt idx="256">
                  <c:v>44876.666666666664</c:v>
                </c:pt>
                <c:pt idx="257">
                  <c:v>44876.708333333336</c:v>
                </c:pt>
                <c:pt idx="258">
                  <c:v>44876.75</c:v>
                </c:pt>
                <c:pt idx="259">
                  <c:v>44876.791666666664</c:v>
                </c:pt>
                <c:pt idx="260">
                  <c:v>44876.833333333336</c:v>
                </c:pt>
                <c:pt idx="261">
                  <c:v>44876.875</c:v>
                </c:pt>
                <c:pt idx="262">
                  <c:v>44876.916666666664</c:v>
                </c:pt>
                <c:pt idx="263">
                  <c:v>44876.958333333336</c:v>
                </c:pt>
                <c:pt idx="264">
                  <c:v>44877</c:v>
                </c:pt>
                <c:pt idx="265">
                  <c:v>44877.041666666664</c:v>
                </c:pt>
                <c:pt idx="266">
                  <c:v>44877.083333333336</c:v>
                </c:pt>
                <c:pt idx="267">
                  <c:v>44877.125</c:v>
                </c:pt>
                <c:pt idx="268">
                  <c:v>44877.166666666664</c:v>
                </c:pt>
                <c:pt idx="269">
                  <c:v>44877.208333333336</c:v>
                </c:pt>
                <c:pt idx="270">
                  <c:v>44877.25</c:v>
                </c:pt>
                <c:pt idx="271">
                  <c:v>44877.291666666664</c:v>
                </c:pt>
                <c:pt idx="272">
                  <c:v>44877.333333333336</c:v>
                </c:pt>
                <c:pt idx="273">
                  <c:v>44877.375</c:v>
                </c:pt>
                <c:pt idx="274">
                  <c:v>44877.416666666664</c:v>
                </c:pt>
                <c:pt idx="275">
                  <c:v>44877.458333333336</c:v>
                </c:pt>
                <c:pt idx="276">
                  <c:v>44877.5</c:v>
                </c:pt>
                <c:pt idx="277">
                  <c:v>44877.541666666664</c:v>
                </c:pt>
                <c:pt idx="278">
                  <c:v>44877.583333333336</c:v>
                </c:pt>
                <c:pt idx="279">
                  <c:v>44877.625</c:v>
                </c:pt>
                <c:pt idx="280">
                  <c:v>44877.666666666664</c:v>
                </c:pt>
                <c:pt idx="281">
                  <c:v>44877.708333333336</c:v>
                </c:pt>
                <c:pt idx="282">
                  <c:v>44877.75</c:v>
                </c:pt>
                <c:pt idx="283">
                  <c:v>44877.791666666664</c:v>
                </c:pt>
                <c:pt idx="284">
                  <c:v>44877.833333333336</c:v>
                </c:pt>
                <c:pt idx="285">
                  <c:v>44877.875</c:v>
                </c:pt>
                <c:pt idx="286">
                  <c:v>44877.916666666664</c:v>
                </c:pt>
                <c:pt idx="287">
                  <c:v>44877.958333333336</c:v>
                </c:pt>
                <c:pt idx="288">
                  <c:v>44878</c:v>
                </c:pt>
                <c:pt idx="289">
                  <c:v>44878.041666666664</c:v>
                </c:pt>
                <c:pt idx="290">
                  <c:v>44878.083333333336</c:v>
                </c:pt>
                <c:pt idx="291">
                  <c:v>44878.125</c:v>
                </c:pt>
                <c:pt idx="292">
                  <c:v>44878.166666666664</c:v>
                </c:pt>
                <c:pt idx="293">
                  <c:v>44878.208333333336</c:v>
                </c:pt>
                <c:pt idx="294">
                  <c:v>44878.25</c:v>
                </c:pt>
                <c:pt idx="295">
                  <c:v>44878.291666666664</c:v>
                </c:pt>
                <c:pt idx="296">
                  <c:v>44878.333333333336</c:v>
                </c:pt>
                <c:pt idx="297">
                  <c:v>44878.375</c:v>
                </c:pt>
                <c:pt idx="298">
                  <c:v>44878.416666666664</c:v>
                </c:pt>
                <c:pt idx="299">
                  <c:v>44878.458333333336</c:v>
                </c:pt>
                <c:pt idx="300">
                  <c:v>44878.5</c:v>
                </c:pt>
                <c:pt idx="301">
                  <c:v>44878.541666666664</c:v>
                </c:pt>
                <c:pt idx="302">
                  <c:v>44878.583333333336</c:v>
                </c:pt>
                <c:pt idx="303">
                  <c:v>44878.625</c:v>
                </c:pt>
                <c:pt idx="304">
                  <c:v>44878.666666666664</c:v>
                </c:pt>
                <c:pt idx="305">
                  <c:v>44878.708333333336</c:v>
                </c:pt>
                <c:pt idx="306">
                  <c:v>44878.75</c:v>
                </c:pt>
                <c:pt idx="307">
                  <c:v>44878.791666666664</c:v>
                </c:pt>
                <c:pt idx="308">
                  <c:v>44878.833333333336</c:v>
                </c:pt>
                <c:pt idx="309">
                  <c:v>44878.875</c:v>
                </c:pt>
                <c:pt idx="310">
                  <c:v>44878.916666666664</c:v>
                </c:pt>
                <c:pt idx="311">
                  <c:v>44878.958333333336</c:v>
                </c:pt>
                <c:pt idx="312">
                  <c:v>44879</c:v>
                </c:pt>
                <c:pt idx="313">
                  <c:v>44879.041666666664</c:v>
                </c:pt>
                <c:pt idx="314">
                  <c:v>44879.083333333336</c:v>
                </c:pt>
                <c:pt idx="315">
                  <c:v>44879.125</c:v>
                </c:pt>
                <c:pt idx="316">
                  <c:v>44879.166666666664</c:v>
                </c:pt>
                <c:pt idx="317">
                  <c:v>44879.208333333336</c:v>
                </c:pt>
                <c:pt idx="318">
                  <c:v>44879.25</c:v>
                </c:pt>
                <c:pt idx="319">
                  <c:v>44879.291666666664</c:v>
                </c:pt>
                <c:pt idx="320">
                  <c:v>44879.333333333336</c:v>
                </c:pt>
                <c:pt idx="321">
                  <c:v>44879.375</c:v>
                </c:pt>
                <c:pt idx="322">
                  <c:v>44879.416666666664</c:v>
                </c:pt>
                <c:pt idx="323">
                  <c:v>44879.458333333336</c:v>
                </c:pt>
                <c:pt idx="324">
                  <c:v>44879.5</c:v>
                </c:pt>
                <c:pt idx="325">
                  <c:v>44879.541666666664</c:v>
                </c:pt>
                <c:pt idx="326">
                  <c:v>44879.583333333336</c:v>
                </c:pt>
                <c:pt idx="327">
                  <c:v>44879.625</c:v>
                </c:pt>
                <c:pt idx="328">
                  <c:v>44879.666666666664</c:v>
                </c:pt>
                <c:pt idx="329">
                  <c:v>44879.708333333336</c:v>
                </c:pt>
                <c:pt idx="330">
                  <c:v>44879.75</c:v>
                </c:pt>
                <c:pt idx="331">
                  <c:v>44879.791666666664</c:v>
                </c:pt>
                <c:pt idx="332">
                  <c:v>44879.833333333336</c:v>
                </c:pt>
                <c:pt idx="333">
                  <c:v>44879.875</c:v>
                </c:pt>
                <c:pt idx="334">
                  <c:v>44879.916666666664</c:v>
                </c:pt>
                <c:pt idx="335">
                  <c:v>44879.958333333336</c:v>
                </c:pt>
                <c:pt idx="336">
                  <c:v>44880</c:v>
                </c:pt>
                <c:pt idx="337">
                  <c:v>44880.041666666664</c:v>
                </c:pt>
                <c:pt idx="338">
                  <c:v>44880.083333333336</c:v>
                </c:pt>
                <c:pt idx="339">
                  <c:v>44880.125</c:v>
                </c:pt>
                <c:pt idx="340">
                  <c:v>44880.166666666664</c:v>
                </c:pt>
                <c:pt idx="341">
                  <c:v>44880.208333333336</c:v>
                </c:pt>
                <c:pt idx="342">
                  <c:v>44880.25</c:v>
                </c:pt>
                <c:pt idx="343">
                  <c:v>44880.291666666664</c:v>
                </c:pt>
                <c:pt idx="344">
                  <c:v>44880.333333333336</c:v>
                </c:pt>
                <c:pt idx="345">
                  <c:v>44880.375</c:v>
                </c:pt>
                <c:pt idx="346">
                  <c:v>44880.416666666664</c:v>
                </c:pt>
                <c:pt idx="347">
                  <c:v>44880.458333333336</c:v>
                </c:pt>
                <c:pt idx="348">
                  <c:v>44880.5</c:v>
                </c:pt>
                <c:pt idx="349">
                  <c:v>44880.541666666664</c:v>
                </c:pt>
                <c:pt idx="350">
                  <c:v>44880.583333333336</c:v>
                </c:pt>
                <c:pt idx="351">
                  <c:v>44880.625</c:v>
                </c:pt>
                <c:pt idx="352">
                  <c:v>44880.666666666664</c:v>
                </c:pt>
                <c:pt idx="353">
                  <c:v>44880.708333333336</c:v>
                </c:pt>
                <c:pt idx="354">
                  <c:v>44880.75</c:v>
                </c:pt>
                <c:pt idx="355">
                  <c:v>44880.791666666664</c:v>
                </c:pt>
                <c:pt idx="356">
                  <c:v>44880.833333333336</c:v>
                </c:pt>
                <c:pt idx="357">
                  <c:v>44880.875</c:v>
                </c:pt>
                <c:pt idx="358">
                  <c:v>44880.916666666664</c:v>
                </c:pt>
                <c:pt idx="359">
                  <c:v>44880.958333333336</c:v>
                </c:pt>
                <c:pt idx="360">
                  <c:v>44881</c:v>
                </c:pt>
                <c:pt idx="361">
                  <c:v>44881.041666666664</c:v>
                </c:pt>
                <c:pt idx="362">
                  <c:v>44881.083333333336</c:v>
                </c:pt>
                <c:pt idx="363">
                  <c:v>44881.125</c:v>
                </c:pt>
                <c:pt idx="364">
                  <c:v>44881.166666666664</c:v>
                </c:pt>
                <c:pt idx="365">
                  <c:v>44881.208333333336</c:v>
                </c:pt>
                <c:pt idx="366">
                  <c:v>44881.25</c:v>
                </c:pt>
                <c:pt idx="367">
                  <c:v>44881.291666666664</c:v>
                </c:pt>
                <c:pt idx="368">
                  <c:v>44881.333333333336</c:v>
                </c:pt>
                <c:pt idx="369">
                  <c:v>44881.375</c:v>
                </c:pt>
                <c:pt idx="370">
                  <c:v>44881.416666666664</c:v>
                </c:pt>
                <c:pt idx="371">
                  <c:v>44881.458333333336</c:v>
                </c:pt>
                <c:pt idx="372">
                  <c:v>44881.5</c:v>
                </c:pt>
                <c:pt idx="373">
                  <c:v>44881.541666666664</c:v>
                </c:pt>
                <c:pt idx="374">
                  <c:v>44881.583333333336</c:v>
                </c:pt>
                <c:pt idx="375">
                  <c:v>44881.625</c:v>
                </c:pt>
                <c:pt idx="376">
                  <c:v>44881.666666666664</c:v>
                </c:pt>
                <c:pt idx="377">
                  <c:v>44881.708333333336</c:v>
                </c:pt>
                <c:pt idx="378">
                  <c:v>44881.75</c:v>
                </c:pt>
                <c:pt idx="379">
                  <c:v>44881.791666666664</c:v>
                </c:pt>
                <c:pt idx="380">
                  <c:v>44881.833333333336</c:v>
                </c:pt>
                <c:pt idx="381">
                  <c:v>44881.875</c:v>
                </c:pt>
                <c:pt idx="382">
                  <c:v>44881.916666666664</c:v>
                </c:pt>
                <c:pt idx="383">
                  <c:v>44881.958333333336</c:v>
                </c:pt>
                <c:pt idx="384">
                  <c:v>44882</c:v>
                </c:pt>
                <c:pt idx="385">
                  <c:v>44882.041666666664</c:v>
                </c:pt>
                <c:pt idx="386">
                  <c:v>44882.083333333336</c:v>
                </c:pt>
                <c:pt idx="387">
                  <c:v>44882.125</c:v>
                </c:pt>
                <c:pt idx="388">
                  <c:v>44882.166666666664</c:v>
                </c:pt>
                <c:pt idx="389">
                  <c:v>44882.208333333336</c:v>
                </c:pt>
                <c:pt idx="390">
                  <c:v>44882.25</c:v>
                </c:pt>
                <c:pt idx="391">
                  <c:v>44882.291666666664</c:v>
                </c:pt>
                <c:pt idx="392">
                  <c:v>44882.333333333336</c:v>
                </c:pt>
                <c:pt idx="393">
                  <c:v>44882.375</c:v>
                </c:pt>
                <c:pt idx="394">
                  <c:v>44882.416666666664</c:v>
                </c:pt>
                <c:pt idx="395">
                  <c:v>44882.458333333336</c:v>
                </c:pt>
                <c:pt idx="396">
                  <c:v>44882.5</c:v>
                </c:pt>
                <c:pt idx="397">
                  <c:v>44882.541666666664</c:v>
                </c:pt>
                <c:pt idx="398">
                  <c:v>44882.583333333336</c:v>
                </c:pt>
                <c:pt idx="399">
                  <c:v>44882.625</c:v>
                </c:pt>
                <c:pt idx="400">
                  <c:v>44882.666666666664</c:v>
                </c:pt>
                <c:pt idx="401">
                  <c:v>44882.708333333336</c:v>
                </c:pt>
                <c:pt idx="402">
                  <c:v>44882.75</c:v>
                </c:pt>
                <c:pt idx="403">
                  <c:v>44882.791666666664</c:v>
                </c:pt>
                <c:pt idx="404">
                  <c:v>44882.833333333336</c:v>
                </c:pt>
                <c:pt idx="405">
                  <c:v>44882.875</c:v>
                </c:pt>
                <c:pt idx="406">
                  <c:v>44882.916666666664</c:v>
                </c:pt>
                <c:pt idx="407">
                  <c:v>44882.958333333336</c:v>
                </c:pt>
                <c:pt idx="408">
                  <c:v>44883</c:v>
                </c:pt>
                <c:pt idx="409">
                  <c:v>44883.041666666664</c:v>
                </c:pt>
                <c:pt idx="410">
                  <c:v>44883.083333333336</c:v>
                </c:pt>
                <c:pt idx="411">
                  <c:v>44883.125</c:v>
                </c:pt>
                <c:pt idx="412">
                  <c:v>44883.166666666664</c:v>
                </c:pt>
                <c:pt idx="413">
                  <c:v>44883.208333333336</c:v>
                </c:pt>
                <c:pt idx="414">
                  <c:v>44883.25</c:v>
                </c:pt>
                <c:pt idx="415">
                  <c:v>44883.291666666664</c:v>
                </c:pt>
                <c:pt idx="416">
                  <c:v>44883.333333333336</c:v>
                </c:pt>
                <c:pt idx="417">
                  <c:v>44883.375</c:v>
                </c:pt>
                <c:pt idx="418">
                  <c:v>44883.416666666664</c:v>
                </c:pt>
                <c:pt idx="419">
                  <c:v>44883.458333333336</c:v>
                </c:pt>
                <c:pt idx="420">
                  <c:v>44883.5</c:v>
                </c:pt>
                <c:pt idx="421">
                  <c:v>44883.541666666664</c:v>
                </c:pt>
                <c:pt idx="422">
                  <c:v>44883.583333333336</c:v>
                </c:pt>
                <c:pt idx="423">
                  <c:v>44883.625</c:v>
                </c:pt>
                <c:pt idx="424">
                  <c:v>44883.666666666664</c:v>
                </c:pt>
                <c:pt idx="425">
                  <c:v>44883.708333333336</c:v>
                </c:pt>
                <c:pt idx="426">
                  <c:v>44883.75</c:v>
                </c:pt>
                <c:pt idx="427">
                  <c:v>44883.791666666664</c:v>
                </c:pt>
                <c:pt idx="428">
                  <c:v>44883.833333333336</c:v>
                </c:pt>
                <c:pt idx="429">
                  <c:v>44883.875</c:v>
                </c:pt>
                <c:pt idx="430">
                  <c:v>44883.916666666664</c:v>
                </c:pt>
                <c:pt idx="431">
                  <c:v>44883.958333333336</c:v>
                </c:pt>
                <c:pt idx="432">
                  <c:v>44884</c:v>
                </c:pt>
                <c:pt idx="433">
                  <c:v>44884.041666666664</c:v>
                </c:pt>
                <c:pt idx="434">
                  <c:v>44884.083333333336</c:v>
                </c:pt>
                <c:pt idx="435">
                  <c:v>44884.125</c:v>
                </c:pt>
                <c:pt idx="436">
                  <c:v>44884.166666666664</c:v>
                </c:pt>
                <c:pt idx="437">
                  <c:v>44884.208333333336</c:v>
                </c:pt>
                <c:pt idx="438">
                  <c:v>44884.25</c:v>
                </c:pt>
                <c:pt idx="439">
                  <c:v>44884.291666666664</c:v>
                </c:pt>
                <c:pt idx="440">
                  <c:v>44884.333333333336</c:v>
                </c:pt>
                <c:pt idx="441">
                  <c:v>44884.375</c:v>
                </c:pt>
                <c:pt idx="442">
                  <c:v>44884.416666666664</c:v>
                </c:pt>
                <c:pt idx="443">
                  <c:v>44884.458333333336</c:v>
                </c:pt>
                <c:pt idx="444">
                  <c:v>44884.5</c:v>
                </c:pt>
                <c:pt idx="445">
                  <c:v>44884.541666666664</c:v>
                </c:pt>
                <c:pt idx="446">
                  <c:v>44884.583333333336</c:v>
                </c:pt>
                <c:pt idx="447">
                  <c:v>44884.625</c:v>
                </c:pt>
                <c:pt idx="448">
                  <c:v>44884.666666666664</c:v>
                </c:pt>
                <c:pt idx="449">
                  <c:v>44884.708333333336</c:v>
                </c:pt>
                <c:pt idx="450">
                  <c:v>44884.75</c:v>
                </c:pt>
                <c:pt idx="451">
                  <c:v>44884.791666666664</c:v>
                </c:pt>
                <c:pt idx="452">
                  <c:v>44884.833333333336</c:v>
                </c:pt>
                <c:pt idx="453">
                  <c:v>44884.875</c:v>
                </c:pt>
                <c:pt idx="454">
                  <c:v>44884.916666666664</c:v>
                </c:pt>
                <c:pt idx="455">
                  <c:v>44884.958333333336</c:v>
                </c:pt>
                <c:pt idx="456">
                  <c:v>44885</c:v>
                </c:pt>
                <c:pt idx="457">
                  <c:v>44885.041666666664</c:v>
                </c:pt>
                <c:pt idx="458">
                  <c:v>44885.083333333336</c:v>
                </c:pt>
                <c:pt idx="459">
                  <c:v>44885.125</c:v>
                </c:pt>
                <c:pt idx="460">
                  <c:v>44885.166666666664</c:v>
                </c:pt>
                <c:pt idx="461">
                  <c:v>44885.208333333336</c:v>
                </c:pt>
                <c:pt idx="462">
                  <c:v>44885.25</c:v>
                </c:pt>
                <c:pt idx="463">
                  <c:v>44885.291666666664</c:v>
                </c:pt>
                <c:pt idx="464">
                  <c:v>44885.333333333336</c:v>
                </c:pt>
                <c:pt idx="465">
                  <c:v>44885.375</c:v>
                </c:pt>
                <c:pt idx="466">
                  <c:v>44885.416666666664</c:v>
                </c:pt>
                <c:pt idx="467">
                  <c:v>44885.458333333336</c:v>
                </c:pt>
                <c:pt idx="468">
                  <c:v>44885.5</c:v>
                </c:pt>
                <c:pt idx="469">
                  <c:v>44885.541666666664</c:v>
                </c:pt>
                <c:pt idx="470">
                  <c:v>44885.583333333336</c:v>
                </c:pt>
                <c:pt idx="471">
                  <c:v>44885.625</c:v>
                </c:pt>
                <c:pt idx="472">
                  <c:v>44885.666666666664</c:v>
                </c:pt>
                <c:pt idx="473">
                  <c:v>44885.708333333336</c:v>
                </c:pt>
                <c:pt idx="474">
                  <c:v>44885.75</c:v>
                </c:pt>
                <c:pt idx="475">
                  <c:v>44885.791666666664</c:v>
                </c:pt>
                <c:pt idx="476">
                  <c:v>44885.833333333336</c:v>
                </c:pt>
                <c:pt idx="477">
                  <c:v>44885.875</c:v>
                </c:pt>
                <c:pt idx="478">
                  <c:v>44885.916666666664</c:v>
                </c:pt>
                <c:pt idx="479">
                  <c:v>44885.958333333336</c:v>
                </c:pt>
                <c:pt idx="480">
                  <c:v>44886</c:v>
                </c:pt>
                <c:pt idx="481">
                  <c:v>44886.041666666664</c:v>
                </c:pt>
                <c:pt idx="482">
                  <c:v>44886.083333333336</c:v>
                </c:pt>
                <c:pt idx="483">
                  <c:v>44886.125</c:v>
                </c:pt>
                <c:pt idx="484">
                  <c:v>44886.166666666664</c:v>
                </c:pt>
                <c:pt idx="485">
                  <c:v>44886.208333333336</c:v>
                </c:pt>
                <c:pt idx="486">
                  <c:v>44886.25</c:v>
                </c:pt>
                <c:pt idx="487">
                  <c:v>44886.291666666664</c:v>
                </c:pt>
                <c:pt idx="488">
                  <c:v>44886.333333333336</c:v>
                </c:pt>
                <c:pt idx="489">
                  <c:v>44886.375</c:v>
                </c:pt>
                <c:pt idx="490">
                  <c:v>44886.416666666664</c:v>
                </c:pt>
                <c:pt idx="491">
                  <c:v>44886.458333333336</c:v>
                </c:pt>
                <c:pt idx="492">
                  <c:v>44886.5</c:v>
                </c:pt>
                <c:pt idx="493">
                  <c:v>44886.541666666664</c:v>
                </c:pt>
                <c:pt idx="494">
                  <c:v>44886.583333333336</c:v>
                </c:pt>
                <c:pt idx="495">
                  <c:v>44886.625</c:v>
                </c:pt>
                <c:pt idx="496">
                  <c:v>44886.666666666664</c:v>
                </c:pt>
                <c:pt idx="497">
                  <c:v>44886.708333333336</c:v>
                </c:pt>
                <c:pt idx="498">
                  <c:v>44886.75</c:v>
                </c:pt>
                <c:pt idx="499">
                  <c:v>44886.791666666664</c:v>
                </c:pt>
                <c:pt idx="500">
                  <c:v>44886.833333333336</c:v>
                </c:pt>
                <c:pt idx="501">
                  <c:v>44886.875</c:v>
                </c:pt>
                <c:pt idx="502">
                  <c:v>44886.916666666664</c:v>
                </c:pt>
                <c:pt idx="503">
                  <c:v>44886.958333333336</c:v>
                </c:pt>
                <c:pt idx="504">
                  <c:v>44887</c:v>
                </c:pt>
                <c:pt idx="505">
                  <c:v>44887.041666666664</c:v>
                </c:pt>
                <c:pt idx="506">
                  <c:v>44887.083333333336</c:v>
                </c:pt>
                <c:pt idx="507">
                  <c:v>44887.125</c:v>
                </c:pt>
                <c:pt idx="508">
                  <c:v>44887.166666666664</c:v>
                </c:pt>
                <c:pt idx="509">
                  <c:v>44887.208333333336</c:v>
                </c:pt>
                <c:pt idx="510">
                  <c:v>44887.25</c:v>
                </c:pt>
                <c:pt idx="511">
                  <c:v>44887.291666666664</c:v>
                </c:pt>
                <c:pt idx="512">
                  <c:v>44887.333333333336</c:v>
                </c:pt>
                <c:pt idx="513">
                  <c:v>44887.375</c:v>
                </c:pt>
                <c:pt idx="514">
                  <c:v>44887.416666666664</c:v>
                </c:pt>
                <c:pt idx="515">
                  <c:v>44887.458333333336</c:v>
                </c:pt>
                <c:pt idx="516">
                  <c:v>44887.5</c:v>
                </c:pt>
                <c:pt idx="517">
                  <c:v>44887.541666666664</c:v>
                </c:pt>
                <c:pt idx="518">
                  <c:v>44887.583333333336</c:v>
                </c:pt>
                <c:pt idx="519">
                  <c:v>44887.625</c:v>
                </c:pt>
                <c:pt idx="520">
                  <c:v>44887.666666666664</c:v>
                </c:pt>
                <c:pt idx="521">
                  <c:v>44887.708333333336</c:v>
                </c:pt>
                <c:pt idx="522">
                  <c:v>44887.75</c:v>
                </c:pt>
                <c:pt idx="523">
                  <c:v>44887.791666666664</c:v>
                </c:pt>
                <c:pt idx="524">
                  <c:v>44887.833333333336</c:v>
                </c:pt>
                <c:pt idx="525">
                  <c:v>44887.875</c:v>
                </c:pt>
                <c:pt idx="526">
                  <c:v>44887.916666666664</c:v>
                </c:pt>
                <c:pt idx="527">
                  <c:v>44887.958333333336</c:v>
                </c:pt>
                <c:pt idx="528">
                  <c:v>44888</c:v>
                </c:pt>
                <c:pt idx="529">
                  <c:v>44888.041666666664</c:v>
                </c:pt>
                <c:pt idx="530">
                  <c:v>44888.083333333336</c:v>
                </c:pt>
                <c:pt idx="531">
                  <c:v>44888.125</c:v>
                </c:pt>
                <c:pt idx="532">
                  <c:v>44888.166666666664</c:v>
                </c:pt>
                <c:pt idx="533">
                  <c:v>44888.208333333336</c:v>
                </c:pt>
                <c:pt idx="534">
                  <c:v>44888.25</c:v>
                </c:pt>
                <c:pt idx="535">
                  <c:v>44888.291666666664</c:v>
                </c:pt>
                <c:pt idx="536">
                  <c:v>44888.333333333336</c:v>
                </c:pt>
                <c:pt idx="537">
                  <c:v>44888.375</c:v>
                </c:pt>
                <c:pt idx="538">
                  <c:v>44888.416666666664</c:v>
                </c:pt>
                <c:pt idx="539">
                  <c:v>44888.458333333336</c:v>
                </c:pt>
                <c:pt idx="540">
                  <c:v>44888.5</c:v>
                </c:pt>
                <c:pt idx="541">
                  <c:v>44888.541666666664</c:v>
                </c:pt>
                <c:pt idx="542">
                  <c:v>44888.583333333336</c:v>
                </c:pt>
                <c:pt idx="543">
                  <c:v>44888.625</c:v>
                </c:pt>
                <c:pt idx="544">
                  <c:v>44888.666666666664</c:v>
                </c:pt>
                <c:pt idx="545">
                  <c:v>44888.708333333336</c:v>
                </c:pt>
                <c:pt idx="546">
                  <c:v>44888.75</c:v>
                </c:pt>
                <c:pt idx="547">
                  <c:v>44888.791666666664</c:v>
                </c:pt>
                <c:pt idx="548">
                  <c:v>44888.833333333336</c:v>
                </c:pt>
                <c:pt idx="549">
                  <c:v>44888.875</c:v>
                </c:pt>
                <c:pt idx="550">
                  <c:v>44888.916666666664</c:v>
                </c:pt>
                <c:pt idx="551">
                  <c:v>44888.958333333336</c:v>
                </c:pt>
                <c:pt idx="552">
                  <c:v>44889</c:v>
                </c:pt>
                <c:pt idx="553">
                  <c:v>44889.041666666664</c:v>
                </c:pt>
                <c:pt idx="554">
                  <c:v>44889.083333333336</c:v>
                </c:pt>
                <c:pt idx="555">
                  <c:v>44889.125</c:v>
                </c:pt>
                <c:pt idx="556">
                  <c:v>44889.166666666664</c:v>
                </c:pt>
                <c:pt idx="557">
                  <c:v>44889.208333333336</c:v>
                </c:pt>
                <c:pt idx="558">
                  <c:v>44889.25</c:v>
                </c:pt>
                <c:pt idx="559">
                  <c:v>44889.291666666664</c:v>
                </c:pt>
                <c:pt idx="560">
                  <c:v>44889.333333333336</c:v>
                </c:pt>
                <c:pt idx="561">
                  <c:v>44889.375</c:v>
                </c:pt>
                <c:pt idx="562">
                  <c:v>44889.416666666664</c:v>
                </c:pt>
                <c:pt idx="563">
                  <c:v>44889.458333333336</c:v>
                </c:pt>
                <c:pt idx="564">
                  <c:v>44889.5</c:v>
                </c:pt>
                <c:pt idx="565">
                  <c:v>44889.541666666664</c:v>
                </c:pt>
                <c:pt idx="566">
                  <c:v>44889.583333333336</c:v>
                </c:pt>
                <c:pt idx="567">
                  <c:v>44889.625</c:v>
                </c:pt>
                <c:pt idx="568">
                  <c:v>44889.666666666664</c:v>
                </c:pt>
                <c:pt idx="569">
                  <c:v>44889.708333333336</c:v>
                </c:pt>
                <c:pt idx="570">
                  <c:v>44889.75</c:v>
                </c:pt>
                <c:pt idx="571">
                  <c:v>44889.791666666664</c:v>
                </c:pt>
                <c:pt idx="572">
                  <c:v>44889.833333333336</c:v>
                </c:pt>
                <c:pt idx="573">
                  <c:v>44889.875</c:v>
                </c:pt>
                <c:pt idx="574">
                  <c:v>44889.916666666664</c:v>
                </c:pt>
                <c:pt idx="575">
                  <c:v>44889.958333333336</c:v>
                </c:pt>
                <c:pt idx="576">
                  <c:v>44890</c:v>
                </c:pt>
                <c:pt idx="577">
                  <c:v>44890.041666666664</c:v>
                </c:pt>
                <c:pt idx="578">
                  <c:v>44890.083333333336</c:v>
                </c:pt>
                <c:pt idx="579">
                  <c:v>44890.125</c:v>
                </c:pt>
                <c:pt idx="580">
                  <c:v>44890.166666666664</c:v>
                </c:pt>
                <c:pt idx="581">
                  <c:v>44890.208333333336</c:v>
                </c:pt>
                <c:pt idx="582">
                  <c:v>44890.25</c:v>
                </c:pt>
                <c:pt idx="583">
                  <c:v>44890.291666666664</c:v>
                </c:pt>
                <c:pt idx="584">
                  <c:v>44890.333333333336</c:v>
                </c:pt>
                <c:pt idx="585">
                  <c:v>44890.375</c:v>
                </c:pt>
                <c:pt idx="586">
                  <c:v>44890.416666666664</c:v>
                </c:pt>
                <c:pt idx="587">
                  <c:v>44890.458333333336</c:v>
                </c:pt>
                <c:pt idx="588">
                  <c:v>44890.5</c:v>
                </c:pt>
                <c:pt idx="589">
                  <c:v>44890.541666666664</c:v>
                </c:pt>
                <c:pt idx="590">
                  <c:v>44890.583333333336</c:v>
                </c:pt>
                <c:pt idx="591">
                  <c:v>44890.625</c:v>
                </c:pt>
                <c:pt idx="592">
                  <c:v>44890.666666666664</c:v>
                </c:pt>
                <c:pt idx="593">
                  <c:v>44890.708333333336</c:v>
                </c:pt>
                <c:pt idx="594">
                  <c:v>44890.75</c:v>
                </c:pt>
                <c:pt idx="595">
                  <c:v>44890.791666666664</c:v>
                </c:pt>
                <c:pt idx="596">
                  <c:v>44890.833333333336</c:v>
                </c:pt>
                <c:pt idx="597">
                  <c:v>44890.875</c:v>
                </c:pt>
                <c:pt idx="598">
                  <c:v>44890.916666666664</c:v>
                </c:pt>
                <c:pt idx="599">
                  <c:v>44890.958333333336</c:v>
                </c:pt>
                <c:pt idx="600">
                  <c:v>44891</c:v>
                </c:pt>
                <c:pt idx="601">
                  <c:v>44891.041666666664</c:v>
                </c:pt>
                <c:pt idx="602">
                  <c:v>44891.083333333336</c:v>
                </c:pt>
                <c:pt idx="603">
                  <c:v>44891.125</c:v>
                </c:pt>
                <c:pt idx="604">
                  <c:v>44891.166666666664</c:v>
                </c:pt>
                <c:pt idx="605">
                  <c:v>44891.208333333336</c:v>
                </c:pt>
                <c:pt idx="606">
                  <c:v>44891.25</c:v>
                </c:pt>
                <c:pt idx="607">
                  <c:v>44891.291666666664</c:v>
                </c:pt>
                <c:pt idx="608">
                  <c:v>44891.333333333336</c:v>
                </c:pt>
                <c:pt idx="609">
                  <c:v>44891.375</c:v>
                </c:pt>
                <c:pt idx="610">
                  <c:v>44891.416666666664</c:v>
                </c:pt>
                <c:pt idx="611">
                  <c:v>44891.458333333336</c:v>
                </c:pt>
                <c:pt idx="612">
                  <c:v>44891.5</c:v>
                </c:pt>
                <c:pt idx="613">
                  <c:v>44891.541666666664</c:v>
                </c:pt>
                <c:pt idx="614">
                  <c:v>44891.583333333336</c:v>
                </c:pt>
                <c:pt idx="615">
                  <c:v>44891.625</c:v>
                </c:pt>
                <c:pt idx="616">
                  <c:v>44891.666666666664</c:v>
                </c:pt>
                <c:pt idx="617">
                  <c:v>44891.708333333336</c:v>
                </c:pt>
                <c:pt idx="618">
                  <c:v>44891.75</c:v>
                </c:pt>
                <c:pt idx="619">
                  <c:v>44891.791666666664</c:v>
                </c:pt>
                <c:pt idx="620">
                  <c:v>44891.833333333336</c:v>
                </c:pt>
                <c:pt idx="621">
                  <c:v>44891.875</c:v>
                </c:pt>
                <c:pt idx="622">
                  <c:v>44891.916666666664</c:v>
                </c:pt>
                <c:pt idx="623">
                  <c:v>44891.958333333336</c:v>
                </c:pt>
                <c:pt idx="624">
                  <c:v>44892</c:v>
                </c:pt>
                <c:pt idx="625">
                  <c:v>44892.041666666664</c:v>
                </c:pt>
                <c:pt idx="626">
                  <c:v>44892.083333333336</c:v>
                </c:pt>
                <c:pt idx="627">
                  <c:v>44892.125</c:v>
                </c:pt>
                <c:pt idx="628">
                  <c:v>44892.166666666664</c:v>
                </c:pt>
                <c:pt idx="629">
                  <c:v>44892.208333333336</c:v>
                </c:pt>
                <c:pt idx="630">
                  <c:v>44892.25</c:v>
                </c:pt>
                <c:pt idx="631">
                  <c:v>44892.291666666664</c:v>
                </c:pt>
                <c:pt idx="632">
                  <c:v>44892.333333333336</c:v>
                </c:pt>
                <c:pt idx="633">
                  <c:v>44892.375</c:v>
                </c:pt>
                <c:pt idx="634">
                  <c:v>44892.416666666664</c:v>
                </c:pt>
                <c:pt idx="635">
                  <c:v>44892.458333333336</c:v>
                </c:pt>
                <c:pt idx="636">
                  <c:v>44892.5</c:v>
                </c:pt>
                <c:pt idx="637">
                  <c:v>44892.541666666664</c:v>
                </c:pt>
                <c:pt idx="638">
                  <c:v>44892.583333333336</c:v>
                </c:pt>
                <c:pt idx="639">
                  <c:v>44892.625</c:v>
                </c:pt>
                <c:pt idx="640">
                  <c:v>44892.666666666664</c:v>
                </c:pt>
                <c:pt idx="641">
                  <c:v>44892.708333333336</c:v>
                </c:pt>
                <c:pt idx="642">
                  <c:v>44892.75</c:v>
                </c:pt>
                <c:pt idx="643">
                  <c:v>44892.791666666664</c:v>
                </c:pt>
                <c:pt idx="644">
                  <c:v>44892.833333333336</c:v>
                </c:pt>
                <c:pt idx="645">
                  <c:v>44892.875</c:v>
                </c:pt>
                <c:pt idx="646">
                  <c:v>44892.916666666664</c:v>
                </c:pt>
                <c:pt idx="647">
                  <c:v>44892.958333333336</c:v>
                </c:pt>
                <c:pt idx="648">
                  <c:v>44893</c:v>
                </c:pt>
                <c:pt idx="649">
                  <c:v>44893.041666666664</c:v>
                </c:pt>
                <c:pt idx="650">
                  <c:v>44893.083333333336</c:v>
                </c:pt>
                <c:pt idx="651">
                  <c:v>44893.125</c:v>
                </c:pt>
                <c:pt idx="652">
                  <c:v>44893.166666666664</c:v>
                </c:pt>
                <c:pt idx="653">
                  <c:v>44893.208333333336</c:v>
                </c:pt>
                <c:pt idx="654">
                  <c:v>44893.25</c:v>
                </c:pt>
                <c:pt idx="655">
                  <c:v>44893.291666666664</c:v>
                </c:pt>
                <c:pt idx="656">
                  <c:v>44893.333333333336</c:v>
                </c:pt>
                <c:pt idx="657">
                  <c:v>44893.375</c:v>
                </c:pt>
                <c:pt idx="658">
                  <c:v>44893.416666666664</c:v>
                </c:pt>
                <c:pt idx="659">
                  <c:v>44893.458333333336</c:v>
                </c:pt>
                <c:pt idx="660">
                  <c:v>44893.5</c:v>
                </c:pt>
                <c:pt idx="661">
                  <c:v>44893.541666666664</c:v>
                </c:pt>
                <c:pt idx="662">
                  <c:v>44893.583333333336</c:v>
                </c:pt>
                <c:pt idx="663">
                  <c:v>44893.625</c:v>
                </c:pt>
                <c:pt idx="664">
                  <c:v>44893.666666666664</c:v>
                </c:pt>
                <c:pt idx="665">
                  <c:v>44893.708333333336</c:v>
                </c:pt>
                <c:pt idx="666">
                  <c:v>44893.75</c:v>
                </c:pt>
                <c:pt idx="667">
                  <c:v>44893.791666666664</c:v>
                </c:pt>
                <c:pt idx="668">
                  <c:v>44893.833333333336</c:v>
                </c:pt>
                <c:pt idx="669">
                  <c:v>44893.875</c:v>
                </c:pt>
                <c:pt idx="670">
                  <c:v>44893.916666666664</c:v>
                </c:pt>
                <c:pt idx="671">
                  <c:v>44893.958333333336</c:v>
                </c:pt>
                <c:pt idx="672">
                  <c:v>44894</c:v>
                </c:pt>
                <c:pt idx="673">
                  <c:v>44894.041666666664</c:v>
                </c:pt>
                <c:pt idx="674">
                  <c:v>44894.083333333336</c:v>
                </c:pt>
                <c:pt idx="675">
                  <c:v>44894.125</c:v>
                </c:pt>
                <c:pt idx="676">
                  <c:v>44894.166666666664</c:v>
                </c:pt>
                <c:pt idx="677">
                  <c:v>44894.208333333336</c:v>
                </c:pt>
                <c:pt idx="678">
                  <c:v>44894.25</c:v>
                </c:pt>
                <c:pt idx="679">
                  <c:v>44894.291666666664</c:v>
                </c:pt>
                <c:pt idx="680">
                  <c:v>44894.333333333336</c:v>
                </c:pt>
                <c:pt idx="681">
                  <c:v>44894.375</c:v>
                </c:pt>
                <c:pt idx="682">
                  <c:v>44894.416666666664</c:v>
                </c:pt>
                <c:pt idx="683">
                  <c:v>44894.458333333336</c:v>
                </c:pt>
                <c:pt idx="684">
                  <c:v>44894.5</c:v>
                </c:pt>
                <c:pt idx="685">
                  <c:v>44894.541666666664</c:v>
                </c:pt>
                <c:pt idx="686">
                  <c:v>44894.583333333336</c:v>
                </c:pt>
                <c:pt idx="687">
                  <c:v>44894.625</c:v>
                </c:pt>
                <c:pt idx="688">
                  <c:v>44894.666666666664</c:v>
                </c:pt>
                <c:pt idx="689">
                  <c:v>44894.708333333336</c:v>
                </c:pt>
                <c:pt idx="690">
                  <c:v>44894.75</c:v>
                </c:pt>
                <c:pt idx="691">
                  <c:v>44894.791666666664</c:v>
                </c:pt>
                <c:pt idx="692">
                  <c:v>44894.833333333336</c:v>
                </c:pt>
                <c:pt idx="693">
                  <c:v>44894.875</c:v>
                </c:pt>
                <c:pt idx="694">
                  <c:v>44894.916666666664</c:v>
                </c:pt>
                <c:pt idx="695">
                  <c:v>44894.958333333336</c:v>
                </c:pt>
                <c:pt idx="696">
                  <c:v>44895</c:v>
                </c:pt>
                <c:pt idx="697">
                  <c:v>44895.041666666664</c:v>
                </c:pt>
                <c:pt idx="698">
                  <c:v>44895.083333333336</c:v>
                </c:pt>
                <c:pt idx="699">
                  <c:v>44895.125</c:v>
                </c:pt>
                <c:pt idx="700">
                  <c:v>44895.166666666664</c:v>
                </c:pt>
                <c:pt idx="701">
                  <c:v>44895.208333333336</c:v>
                </c:pt>
                <c:pt idx="702">
                  <c:v>44895.25</c:v>
                </c:pt>
                <c:pt idx="703">
                  <c:v>44895.291666666664</c:v>
                </c:pt>
                <c:pt idx="704">
                  <c:v>44895.333333333336</c:v>
                </c:pt>
                <c:pt idx="705">
                  <c:v>44895.375</c:v>
                </c:pt>
                <c:pt idx="706">
                  <c:v>44895.416666666664</c:v>
                </c:pt>
                <c:pt idx="707">
                  <c:v>44895.458333333336</c:v>
                </c:pt>
                <c:pt idx="708">
                  <c:v>44895.5</c:v>
                </c:pt>
                <c:pt idx="709">
                  <c:v>44895.541666666664</c:v>
                </c:pt>
                <c:pt idx="710">
                  <c:v>44895.583333333336</c:v>
                </c:pt>
                <c:pt idx="711">
                  <c:v>44895.625</c:v>
                </c:pt>
                <c:pt idx="712">
                  <c:v>44895.666666666664</c:v>
                </c:pt>
                <c:pt idx="713">
                  <c:v>44895.708333333336</c:v>
                </c:pt>
                <c:pt idx="714">
                  <c:v>44895.75</c:v>
                </c:pt>
                <c:pt idx="715">
                  <c:v>44895.791666666664</c:v>
                </c:pt>
                <c:pt idx="716">
                  <c:v>44895.833333333336</c:v>
                </c:pt>
                <c:pt idx="717">
                  <c:v>44895.875</c:v>
                </c:pt>
                <c:pt idx="718">
                  <c:v>44895.916666666664</c:v>
                </c:pt>
                <c:pt idx="719">
                  <c:v>44895.958333333336</c:v>
                </c:pt>
                <c:pt idx="720">
                  <c:v>44896</c:v>
                </c:pt>
                <c:pt idx="721">
                  <c:v>44896.041666666664</c:v>
                </c:pt>
                <c:pt idx="722">
                  <c:v>44896.083333333336</c:v>
                </c:pt>
                <c:pt idx="723">
                  <c:v>44896.125</c:v>
                </c:pt>
                <c:pt idx="724">
                  <c:v>44896.166666666664</c:v>
                </c:pt>
                <c:pt idx="725">
                  <c:v>44896.208333333336</c:v>
                </c:pt>
                <c:pt idx="726">
                  <c:v>44896.25</c:v>
                </c:pt>
                <c:pt idx="727">
                  <c:v>44896.291666666664</c:v>
                </c:pt>
                <c:pt idx="728">
                  <c:v>44896.333333333336</c:v>
                </c:pt>
                <c:pt idx="729">
                  <c:v>44896.375</c:v>
                </c:pt>
                <c:pt idx="730">
                  <c:v>44896.416666666664</c:v>
                </c:pt>
                <c:pt idx="731">
                  <c:v>44896.458333333336</c:v>
                </c:pt>
                <c:pt idx="732">
                  <c:v>44896.5</c:v>
                </c:pt>
                <c:pt idx="733">
                  <c:v>44896.541666666664</c:v>
                </c:pt>
                <c:pt idx="734">
                  <c:v>44896.583333333336</c:v>
                </c:pt>
                <c:pt idx="735">
                  <c:v>44896.625</c:v>
                </c:pt>
                <c:pt idx="736">
                  <c:v>44896.666666666664</c:v>
                </c:pt>
                <c:pt idx="737">
                  <c:v>44896.708333333336</c:v>
                </c:pt>
                <c:pt idx="738">
                  <c:v>44896.75</c:v>
                </c:pt>
                <c:pt idx="739">
                  <c:v>44896.791666666664</c:v>
                </c:pt>
                <c:pt idx="740">
                  <c:v>44896.833333333336</c:v>
                </c:pt>
                <c:pt idx="741">
                  <c:v>44896.875</c:v>
                </c:pt>
                <c:pt idx="742">
                  <c:v>44896.916666666664</c:v>
                </c:pt>
                <c:pt idx="743">
                  <c:v>44896.958333333336</c:v>
                </c:pt>
                <c:pt idx="744">
                  <c:v>44897</c:v>
                </c:pt>
                <c:pt idx="745">
                  <c:v>44897.041666666664</c:v>
                </c:pt>
                <c:pt idx="746">
                  <c:v>44897.083333333336</c:v>
                </c:pt>
                <c:pt idx="747">
                  <c:v>44897.125</c:v>
                </c:pt>
                <c:pt idx="748">
                  <c:v>44897.166666666664</c:v>
                </c:pt>
                <c:pt idx="749">
                  <c:v>44897.208333333336</c:v>
                </c:pt>
                <c:pt idx="750">
                  <c:v>44897.25</c:v>
                </c:pt>
                <c:pt idx="751">
                  <c:v>44897.291666666664</c:v>
                </c:pt>
                <c:pt idx="752">
                  <c:v>44897.333333333336</c:v>
                </c:pt>
                <c:pt idx="753">
                  <c:v>44897.375</c:v>
                </c:pt>
                <c:pt idx="754">
                  <c:v>44897.416666666664</c:v>
                </c:pt>
                <c:pt idx="755">
                  <c:v>44897.458333333336</c:v>
                </c:pt>
                <c:pt idx="756">
                  <c:v>44897.5</c:v>
                </c:pt>
                <c:pt idx="757">
                  <c:v>44897.541666666664</c:v>
                </c:pt>
                <c:pt idx="758">
                  <c:v>44897.583333333336</c:v>
                </c:pt>
                <c:pt idx="759">
                  <c:v>44897.625</c:v>
                </c:pt>
                <c:pt idx="760">
                  <c:v>44897.666666666664</c:v>
                </c:pt>
                <c:pt idx="761">
                  <c:v>44897.708333333336</c:v>
                </c:pt>
                <c:pt idx="762">
                  <c:v>44897.75</c:v>
                </c:pt>
                <c:pt idx="763">
                  <c:v>44897.791666666664</c:v>
                </c:pt>
                <c:pt idx="764">
                  <c:v>44897.833333333336</c:v>
                </c:pt>
                <c:pt idx="765">
                  <c:v>44897.875</c:v>
                </c:pt>
                <c:pt idx="766">
                  <c:v>44897.916666666664</c:v>
                </c:pt>
                <c:pt idx="767">
                  <c:v>44897.958333333336</c:v>
                </c:pt>
                <c:pt idx="768">
                  <c:v>44898</c:v>
                </c:pt>
                <c:pt idx="769">
                  <c:v>44898.041666666664</c:v>
                </c:pt>
                <c:pt idx="770">
                  <c:v>44898.083333333336</c:v>
                </c:pt>
                <c:pt idx="771">
                  <c:v>44898.125</c:v>
                </c:pt>
                <c:pt idx="772">
                  <c:v>44898.166666666664</c:v>
                </c:pt>
                <c:pt idx="773">
                  <c:v>44898.208333333336</c:v>
                </c:pt>
                <c:pt idx="774">
                  <c:v>44898.25</c:v>
                </c:pt>
                <c:pt idx="775">
                  <c:v>44898.291666666664</c:v>
                </c:pt>
                <c:pt idx="776">
                  <c:v>44898.333333333336</c:v>
                </c:pt>
                <c:pt idx="777">
                  <c:v>44898.375</c:v>
                </c:pt>
                <c:pt idx="778">
                  <c:v>44898.416666666664</c:v>
                </c:pt>
                <c:pt idx="779">
                  <c:v>44898.458333333336</c:v>
                </c:pt>
                <c:pt idx="780">
                  <c:v>44898.5</c:v>
                </c:pt>
                <c:pt idx="781">
                  <c:v>44898.541666666664</c:v>
                </c:pt>
                <c:pt idx="782">
                  <c:v>44898.583333333336</c:v>
                </c:pt>
                <c:pt idx="783">
                  <c:v>44898.625</c:v>
                </c:pt>
                <c:pt idx="784">
                  <c:v>44898.666666666664</c:v>
                </c:pt>
                <c:pt idx="785">
                  <c:v>44898.708333333336</c:v>
                </c:pt>
                <c:pt idx="786">
                  <c:v>44898.75</c:v>
                </c:pt>
                <c:pt idx="787">
                  <c:v>44898.791666666664</c:v>
                </c:pt>
                <c:pt idx="788">
                  <c:v>44898.833333333336</c:v>
                </c:pt>
                <c:pt idx="789">
                  <c:v>44898.875</c:v>
                </c:pt>
                <c:pt idx="790">
                  <c:v>44898.916666666664</c:v>
                </c:pt>
                <c:pt idx="791">
                  <c:v>44898.958333333336</c:v>
                </c:pt>
                <c:pt idx="792">
                  <c:v>44899</c:v>
                </c:pt>
                <c:pt idx="793">
                  <c:v>44899.041666666664</c:v>
                </c:pt>
                <c:pt idx="794">
                  <c:v>44899.083333333336</c:v>
                </c:pt>
                <c:pt idx="795">
                  <c:v>44899.125</c:v>
                </c:pt>
                <c:pt idx="796">
                  <c:v>44899.166666666664</c:v>
                </c:pt>
                <c:pt idx="797">
                  <c:v>44899.208333333336</c:v>
                </c:pt>
                <c:pt idx="798">
                  <c:v>44899.25</c:v>
                </c:pt>
                <c:pt idx="799">
                  <c:v>44899.291666666664</c:v>
                </c:pt>
                <c:pt idx="800">
                  <c:v>44899.333333333336</c:v>
                </c:pt>
                <c:pt idx="801">
                  <c:v>44899.375</c:v>
                </c:pt>
                <c:pt idx="802">
                  <c:v>44899.416666666664</c:v>
                </c:pt>
                <c:pt idx="803">
                  <c:v>44899.458333333336</c:v>
                </c:pt>
                <c:pt idx="804">
                  <c:v>44899.5</c:v>
                </c:pt>
                <c:pt idx="805">
                  <c:v>44899.541666666664</c:v>
                </c:pt>
                <c:pt idx="806">
                  <c:v>44899.583333333336</c:v>
                </c:pt>
                <c:pt idx="807">
                  <c:v>44899.625</c:v>
                </c:pt>
                <c:pt idx="808">
                  <c:v>44899.666666666664</c:v>
                </c:pt>
                <c:pt idx="809">
                  <c:v>44899.708333333336</c:v>
                </c:pt>
                <c:pt idx="810">
                  <c:v>44899.75</c:v>
                </c:pt>
                <c:pt idx="811">
                  <c:v>44899.791666666664</c:v>
                </c:pt>
                <c:pt idx="812">
                  <c:v>44899.833333333336</c:v>
                </c:pt>
                <c:pt idx="813">
                  <c:v>44899.875</c:v>
                </c:pt>
                <c:pt idx="814">
                  <c:v>44899.916666666664</c:v>
                </c:pt>
                <c:pt idx="815">
                  <c:v>44899.958333333336</c:v>
                </c:pt>
                <c:pt idx="816">
                  <c:v>44900</c:v>
                </c:pt>
                <c:pt idx="817">
                  <c:v>44900.041666666664</c:v>
                </c:pt>
                <c:pt idx="818">
                  <c:v>44900.083333333336</c:v>
                </c:pt>
                <c:pt idx="819">
                  <c:v>44900.125</c:v>
                </c:pt>
                <c:pt idx="820">
                  <c:v>44900.166666666664</c:v>
                </c:pt>
                <c:pt idx="821">
                  <c:v>44900.208333333336</c:v>
                </c:pt>
                <c:pt idx="822">
                  <c:v>44900.25</c:v>
                </c:pt>
                <c:pt idx="823">
                  <c:v>44900.291666666664</c:v>
                </c:pt>
                <c:pt idx="824">
                  <c:v>44900.333333333336</c:v>
                </c:pt>
                <c:pt idx="825">
                  <c:v>44900.375</c:v>
                </c:pt>
                <c:pt idx="826">
                  <c:v>44900.416666666664</c:v>
                </c:pt>
                <c:pt idx="827">
                  <c:v>44900.458333333336</c:v>
                </c:pt>
                <c:pt idx="828">
                  <c:v>44900.5</c:v>
                </c:pt>
                <c:pt idx="829">
                  <c:v>44900.541666666664</c:v>
                </c:pt>
                <c:pt idx="830">
                  <c:v>44900.583333333336</c:v>
                </c:pt>
                <c:pt idx="831">
                  <c:v>44900.625</c:v>
                </c:pt>
                <c:pt idx="832">
                  <c:v>44900.666666666664</c:v>
                </c:pt>
                <c:pt idx="833">
                  <c:v>44900.708333333336</c:v>
                </c:pt>
                <c:pt idx="834">
                  <c:v>44900.75</c:v>
                </c:pt>
                <c:pt idx="835">
                  <c:v>44900.791666666664</c:v>
                </c:pt>
                <c:pt idx="836">
                  <c:v>44900.833333333336</c:v>
                </c:pt>
                <c:pt idx="837">
                  <c:v>44900.875</c:v>
                </c:pt>
                <c:pt idx="838">
                  <c:v>44900.916666666664</c:v>
                </c:pt>
                <c:pt idx="839">
                  <c:v>44900.958333333336</c:v>
                </c:pt>
                <c:pt idx="840">
                  <c:v>44901</c:v>
                </c:pt>
                <c:pt idx="841">
                  <c:v>44901.041666666664</c:v>
                </c:pt>
                <c:pt idx="842">
                  <c:v>44901.083333333336</c:v>
                </c:pt>
                <c:pt idx="843">
                  <c:v>44901.125</c:v>
                </c:pt>
                <c:pt idx="844">
                  <c:v>44901.166666666664</c:v>
                </c:pt>
                <c:pt idx="845">
                  <c:v>44901.208333333336</c:v>
                </c:pt>
                <c:pt idx="846">
                  <c:v>44901.25</c:v>
                </c:pt>
                <c:pt idx="847">
                  <c:v>44901.291666666664</c:v>
                </c:pt>
                <c:pt idx="848">
                  <c:v>44901.333333333336</c:v>
                </c:pt>
                <c:pt idx="849">
                  <c:v>44901.375</c:v>
                </c:pt>
                <c:pt idx="850">
                  <c:v>44901.416666666664</c:v>
                </c:pt>
                <c:pt idx="851">
                  <c:v>44901.458333333336</c:v>
                </c:pt>
                <c:pt idx="852">
                  <c:v>44901.5</c:v>
                </c:pt>
                <c:pt idx="853">
                  <c:v>44901.541666666664</c:v>
                </c:pt>
                <c:pt idx="854">
                  <c:v>44901.583333333336</c:v>
                </c:pt>
                <c:pt idx="855">
                  <c:v>44901.625</c:v>
                </c:pt>
                <c:pt idx="856">
                  <c:v>44901.666666666664</c:v>
                </c:pt>
                <c:pt idx="857">
                  <c:v>44901.708333333336</c:v>
                </c:pt>
                <c:pt idx="858">
                  <c:v>44901.75</c:v>
                </c:pt>
                <c:pt idx="859">
                  <c:v>44901.791666666664</c:v>
                </c:pt>
                <c:pt idx="860">
                  <c:v>44901.833333333336</c:v>
                </c:pt>
                <c:pt idx="861">
                  <c:v>44901.875</c:v>
                </c:pt>
                <c:pt idx="862">
                  <c:v>44901.916666666664</c:v>
                </c:pt>
                <c:pt idx="863">
                  <c:v>44901.958333333336</c:v>
                </c:pt>
                <c:pt idx="864">
                  <c:v>44902</c:v>
                </c:pt>
                <c:pt idx="865">
                  <c:v>44902.041666666664</c:v>
                </c:pt>
                <c:pt idx="866">
                  <c:v>44902.083333333336</c:v>
                </c:pt>
                <c:pt idx="867">
                  <c:v>44902.125</c:v>
                </c:pt>
                <c:pt idx="868">
                  <c:v>44902.166666666664</c:v>
                </c:pt>
                <c:pt idx="869">
                  <c:v>44902.208333333336</c:v>
                </c:pt>
                <c:pt idx="870">
                  <c:v>44902.25</c:v>
                </c:pt>
                <c:pt idx="871">
                  <c:v>44902.291666666664</c:v>
                </c:pt>
                <c:pt idx="872">
                  <c:v>44902.333333333336</c:v>
                </c:pt>
                <c:pt idx="873">
                  <c:v>44902.375</c:v>
                </c:pt>
                <c:pt idx="874">
                  <c:v>44902.416666666664</c:v>
                </c:pt>
                <c:pt idx="875">
                  <c:v>44902.458333333336</c:v>
                </c:pt>
                <c:pt idx="876">
                  <c:v>44902.5</c:v>
                </c:pt>
                <c:pt idx="877">
                  <c:v>44902.541666666664</c:v>
                </c:pt>
                <c:pt idx="878">
                  <c:v>44902.583333333336</c:v>
                </c:pt>
                <c:pt idx="879">
                  <c:v>44902.625</c:v>
                </c:pt>
                <c:pt idx="880">
                  <c:v>44902.666666666664</c:v>
                </c:pt>
                <c:pt idx="881">
                  <c:v>44902.708333333336</c:v>
                </c:pt>
                <c:pt idx="882">
                  <c:v>44902.75</c:v>
                </c:pt>
                <c:pt idx="883">
                  <c:v>44902.791666666664</c:v>
                </c:pt>
                <c:pt idx="884">
                  <c:v>44902.833333333336</c:v>
                </c:pt>
                <c:pt idx="885">
                  <c:v>44902.875</c:v>
                </c:pt>
                <c:pt idx="886">
                  <c:v>44902.916666666664</c:v>
                </c:pt>
                <c:pt idx="887">
                  <c:v>44902.958333333336</c:v>
                </c:pt>
                <c:pt idx="888">
                  <c:v>44903</c:v>
                </c:pt>
                <c:pt idx="889">
                  <c:v>44903.041666666664</c:v>
                </c:pt>
                <c:pt idx="890">
                  <c:v>44903.083333333336</c:v>
                </c:pt>
                <c:pt idx="891">
                  <c:v>44903.125</c:v>
                </c:pt>
                <c:pt idx="892">
                  <c:v>44903.166666666664</c:v>
                </c:pt>
                <c:pt idx="893">
                  <c:v>44903.208333333336</c:v>
                </c:pt>
                <c:pt idx="894">
                  <c:v>44903.25</c:v>
                </c:pt>
                <c:pt idx="895">
                  <c:v>44903.291666666664</c:v>
                </c:pt>
                <c:pt idx="896">
                  <c:v>44903.333333333336</c:v>
                </c:pt>
                <c:pt idx="897">
                  <c:v>44903.375</c:v>
                </c:pt>
                <c:pt idx="898">
                  <c:v>44903.416666666664</c:v>
                </c:pt>
                <c:pt idx="899">
                  <c:v>44903.458333333336</c:v>
                </c:pt>
                <c:pt idx="900">
                  <c:v>44903.5</c:v>
                </c:pt>
                <c:pt idx="901">
                  <c:v>44903.541666666664</c:v>
                </c:pt>
                <c:pt idx="902">
                  <c:v>44903.583333333336</c:v>
                </c:pt>
                <c:pt idx="903">
                  <c:v>44903.625</c:v>
                </c:pt>
                <c:pt idx="904">
                  <c:v>44903.666666666664</c:v>
                </c:pt>
                <c:pt idx="905">
                  <c:v>44903.708333333336</c:v>
                </c:pt>
                <c:pt idx="906">
                  <c:v>44903.75</c:v>
                </c:pt>
                <c:pt idx="907">
                  <c:v>44903.791666666664</c:v>
                </c:pt>
                <c:pt idx="908">
                  <c:v>44903.833333333336</c:v>
                </c:pt>
                <c:pt idx="909">
                  <c:v>44903.875</c:v>
                </c:pt>
                <c:pt idx="910">
                  <c:v>44903.916666666664</c:v>
                </c:pt>
                <c:pt idx="911">
                  <c:v>44903.958333333336</c:v>
                </c:pt>
                <c:pt idx="912">
                  <c:v>44904</c:v>
                </c:pt>
                <c:pt idx="913">
                  <c:v>44904.041666666664</c:v>
                </c:pt>
                <c:pt idx="914">
                  <c:v>44904.083333333336</c:v>
                </c:pt>
                <c:pt idx="915">
                  <c:v>44904.125</c:v>
                </c:pt>
                <c:pt idx="916">
                  <c:v>44904.166666666664</c:v>
                </c:pt>
                <c:pt idx="917">
                  <c:v>44904.208333333336</c:v>
                </c:pt>
                <c:pt idx="918">
                  <c:v>44904.25</c:v>
                </c:pt>
                <c:pt idx="919">
                  <c:v>44904.291666666664</c:v>
                </c:pt>
                <c:pt idx="920">
                  <c:v>44904.333333333336</c:v>
                </c:pt>
                <c:pt idx="921">
                  <c:v>44904.375</c:v>
                </c:pt>
                <c:pt idx="922">
                  <c:v>44904.416666666664</c:v>
                </c:pt>
                <c:pt idx="923">
                  <c:v>44904.458333333336</c:v>
                </c:pt>
                <c:pt idx="924">
                  <c:v>44904.5</c:v>
                </c:pt>
                <c:pt idx="925">
                  <c:v>44904.541666666664</c:v>
                </c:pt>
                <c:pt idx="926">
                  <c:v>44904.583333333336</c:v>
                </c:pt>
                <c:pt idx="927">
                  <c:v>44904.625</c:v>
                </c:pt>
                <c:pt idx="928">
                  <c:v>44904.666666666664</c:v>
                </c:pt>
                <c:pt idx="929">
                  <c:v>44904.708333333336</c:v>
                </c:pt>
                <c:pt idx="930">
                  <c:v>44904.75</c:v>
                </c:pt>
                <c:pt idx="931">
                  <c:v>44904.791666666664</c:v>
                </c:pt>
                <c:pt idx="932">
                  <c:v>44904.833333333336</c:v>
                </c:pt>
                <c:pt idx="933">
                  <c:v>44904.875</c:v>
                </c:pt>
                <c:pt idx="934">
                  <c:v>44904.916666666664</c:v>
                </c:pt>
                <c:pt idx="935">
                  <c:v>44904.958333333336</c:v>
                </c:pt>
                <c:pt idx="936">
                  <c:v>44905</c:v>
                </c:pt>
                <c:pt idx="937">
                  <c:v>44905.041666666664</c:v>
                </c:pt>
                <c:pt idx="938">
                  <c:v>44905.083333333336</c:v>
                </c:pt>
                <c:pt idx="939">
                  <c:v>44905.125</c:v>
                </c:pt>
                <c:pt idx="940">
                  <c:v>44905.166666666664</c:v>
                </c:pt>
                <c:pt idx="941">
                  <c:v>44905.208333333336</c:v>
                </c:pt>
                <c:pt idx="942">
                  <c:v>44905.25</c:v>
                </c:pt>
                <c:pt idx="943">
                  <c:v>44905.291666666664</c:v>
                </c:pt>
                <c:pt idx="944">
                  <c:v>44905.333333333336</c:v>
                </c:pt>
                <c:pt idx="945">
                  <c:v>44905.375</c:v>
                </c:pt>
                <c:pt idx="946">
                  <c:v>44905.416666666664</c:v>
                </c:pt>
                <c:pt idx="947">
                  <c:v>44905.458333333336</c:v>
                </c:pt>
                <c:pt idx="948">
                  <c:v>44905.5</c:v>
                </c:pt>
                <c:pt idx="949">
                  <c:v>44905.541666666664</c:v>
                </c:pt>
                <c:pt idx="950">
                  <c:v>44905.583333333336</c:v>
                </c:pt>
                <c:pt idx="951">
                  <c:v>44905.625</c:v>
                </c:pt>
                <c:pt idx="952">
                  <c:v>44905.666666666664</c:v>
                </c:pt>
                <c:pt idx="953">
                  <c:v>44905.708333333336</c:v>
                </c:pt>
                <c:pt idx="954">
                  <c:v>44905.75</c:v>
                </c:pt>
                <c:pt idx="955">
                  <c:v>44905.791666666664</c:v>
                </c:pt>
                <c:pt idx="956">
                  <c:v>44905.833333333336</c:v>
                </c:pt>
                <c:pt idx="957">
                  <c:v>44905.875</c:v>
                </c:pt>
                <c:pt idx="958">
                  <c:v>44905.916666666664</c:v>
                </c:pt>
                <c:pt idx="959">
                  <c:v>44905.958333333336</c:v>
                </c:pt>
                <c:pt idx="960">
                  <c:v>44906</c:v>
                </c:pt>
                <c:pt idx="961">
                  <c:v>44906.041666666664</c:v>
                </c:pt>
                <c:pt idx="962">
                  <c:v>44906.083333333336</c:v>
                </c:pt>
                <c:pt idx="963">
                  <c:v>44906.125</c:v>
                </c:pt>
                <c:pt idx="964">
                  <c:v>44906.166666666664</c:v>
                </c:pt>
                <c:pt idx="965">
                  <c:v>44906.208333333336</c:v>
                </c:pt>
                <c:pt idx="966">
                  <c:v>44906.25</c:v>
                </c:pt>
                <c:pt idx="967">
                  <c:v>44906.291666666664</c:v>
                </c:pt>
                <c:pt idx="968">
                  <c:v>44906.333333333336</c:v>
                </c:pt>
                <c:pt idx="969">
                  <c:v>44906.375</c:v>
                </c:pt>
                <c:pt idx="970">
                  <c:v>44906.416666666664</c:v>
                </c:pt>
                <c:pt idx="971">
                  <c:v>44906.458333333336</c:v>
                </c:pt>
                <c:pt idx="972">
                  <c:v>44906.5</c:v>
                </c:pt>
                <c:pt idx="973">
                  <c:v>44906.541666666664</c:v>
                </c:pt>
                <c:pt idx="974">
                  <c:v>44906.583333333336</c:v>
                </c:pt>
                <c:pt idx="975">
                  <c:v>44906.625</c:v>
                </c:pt>
                <c:pt idx="976">
                  <c:v>44906.666666666664</c:v>
                </c:pt>
                <c:pt idx="977">
                  <c:v>44906.708333333336</c:v>
                </c:pt>
                <c:pt idx="978">
                  <c:v>44906.75</c:v>
                </c:pt>
                <c:pt idx="979">
                  <c:v>44906.791666666664</c:v>
                </c:pt>
                <c:pt idx="980">
                  <c:v>44906.833333333336</c:v>
                </c:pt>
                <c:pt idx="981">
                  <c:v>44906.875</c:v>
                </c:pt>
                <c:pt idx="982">
                  <c:v>44906.916666666664</c:v>
                </c:pt>
                <c:pt idx="983">
                  <c:v>44906.958333333336</c:v>
                </c:pt>
                <c:pt idx="984">
                  <c:v>44907</c:v>
                </c:pt>
                <c:pt idx="985">
                  <c:v>44907.041666666664</c:v>
                </c:pt>
                <c:pt idx="986">
                  <c:v>44907.083333333336</c:v>
                </c:pt>
                <c:pt idx="987">
                  <c:v>44907.125</c:v>
                </c:pt>
                <c:pt idx="988">
                  <c:v>44907.166666666664</c:v>
                </c:pt>
                <c:pt idx="989">
                  <c:v>44907.208333333336</c:v>
                </c:pt>
                <c:pt idx="990">
                  <c:v>44907.25</c:v>
                </c:pt>
                <c:pt idx="991">
                  <c:v>44907.291666666664</c:v>
                </c:pt>
                <c:pt idx="992">
                  <c:v>44907.333333333336</c:v>
                </c:pt>
                <c:pt idx="993">
                  <c:v>44907.375</c:v>
                </c:pt>
                <c:pt idx="994">
                  <c:v>44907.416666666664</c:v>
                </c:pt>
                <c:pt idx="995">
                  <c:v>44907.458333333336</c:v>
                </c:pt>
                <c:pt idx="996">
                  <c:v>44907.5</c:v>
                </c:pt>
                <c:pt idx="997">
                  <c:v>44907.541666666664</c:v>
                </c:pt>
                <c:pt idx="998">
                  <c:v>44907.583333333336</c:v>
                </c:pt>
                <c:pt idx="999">
                  <c:v>44907.625</c:v>
                </c:pt>
                <c:pt idx="1000">
                  <c:v>44907.666666666664</c:v>
                </c:pt>
                <c:pt idx="1001">
                  <c:v>44907.708333333336</c:v>
                </c:pt>
                <c:pt idx="1002">
                  <c:v>44907.75</c:v>
                </c:pt>
                <c:pt idx="1003">
                  <c:v>44907.791666666664</c:v>
                </c:pt>
                <c:pt idx="1004">
                  <c:v>44907.833333333336</c:v>
                </c:pt>
                <c:pt idx="1005">
                  <c:v>44907.875</c:v>
                </c:pt>
                <c:pt idx="1006">
                  <c:v>44907.916666666664</c:v>
                </c:pt>
                <c:pt idx="1007">
                  <c:v>44907.958333333336</c:v>
                </c:pt>
                <c:pt idx="1008">
                  <c:v>44908</c:v>
                </c:pt>
                <c:pt idx="1009">
                  <c:v>44908.041666666664</c:v>
                </c:pt>
                <c:pt idx="1010">
                  <c:v>44908.083333333336</c:v>
                </c:pt>
                <c:pt idx="1011">
                  <c:v>44908.125</c:v>
                </c:pt>
                <c:pt idx="1012">
                  <c:v>44908.166666666664</c:v>
                </c:pt>
                <c:pt idx="1013">
                  <c:v>44908.208333333336</c:v>
                </c:pt>
                <c:pt idx="1014">
                  <c:v>44908.25</c:v>
                </c:pt>
                <c:pt idx="1015">
                  <c:v>44908.291666666664</c:v>
                </c:pt>
                <c:pt idx="1016">
                  <c:v>44908.333333333336</c:v>
                </c:pt>
                <c:pt idx="1017">
                  <c:v>44908.375</c:v>
                </c:pt>
                <c:pt idx="1018">
                  <c:v>44908.416666666664</c:v>
                </c:pt>
                <c:pt idx="1019">
                  <c:v>44908.458333333336</c:v>
                </c:pt>
                <c:pt idx="1020">
                  <c:v>44908.5</c:v>
                </c:pt>
                <c:pt idx="1021">
                  <c:v>44908.541666666664</c:v>
                </c:pt>
                <c:pt idx="1022">
                  <c:v>44908.583333333336</c:v>
                </c:pt>
                <c:pt idx="1023">
                  <c:v>44908.625</c:v>
                </c:pt>
                <c:pt idx="1024">
                  <c:v>44908.666666666664</c:v>
                </c:pt>
                <c:pt idx="1025">
                  <c:v>44908.708333333336</c:v>
                </c:pt>
                <c:pt idx="1026">
                  <c:v>44908.75</c:v>
                </c:pt>
                <c:pt idx="1027">
                  <c:v>44908.791666666664</c:v>
                </c:pt>
                <c:pt idx="1028">
                  <c:v>44908.833333333336</c:v>
                </c:pt>
                <c:pt idx="1029">
                  <c:v>44908.875</c:v>
                </c:pt>
                <c:pt idx="1030">
                  <c:v>44908.916666666664</c:v>
                </c:pt>
                <c:pt idx="1031">
                  <c:v>44908.958333333336</c:v>
                </c:pt>
                <c:pt idx="1032">
                  <c:v>44909</c:v>
                </c:pt>
                <c:pt idx="1033">
                  <c:v>44909.041666666664</c:v>
                </c:pt>
                <c:pt idx="1034">
                  <c:v>44909.083333333336</c:v>
                </c:pt>
                <c:pt idx="1035">
                  <c:v>44909.125</c:v>
                </c:pt>
                <c:pt idx="1036">
                  <c:v>44909.166666666664</c:v>
                </c:pt>
                <c:pt idx="1037">
                  <c:v>44909.208333333336</c:v>
                </c:pt>
                <c:pt idx="1038">
                  <c:v>44909.25</c:v>
                </c:pt>
                <c:pt idx="1039">
                  <c:v>44909.291666666664</c:v>
                </c:pt>
                <c:pt idx="1040">
                  <c:v>44909.333333333336</c:v>
                </c:pt>
                <c:pt idx="1041">
                  <c:v>44909.375</c:v>
                </c:pt>
                <c:pt idx="1042">
                  <c:v>44909.416666666664</c:v>
                </c:pt>
                <c:pt idx="1043">
                  <c:v>44909.458333333336</c:v>
                </c:pt>
                <c:pt idx="1044">
                  <c:v>44909.5</c:v>
                </c:pt>
                <c:pt idx="1045">
                  <c:v>44909.541666666664</c:v>
                </c:pt>
                <c:pt idx="1046">
                  <c:v>44909.583333333336</c:v>
                </c:pt>
                <c:pt idx="1047">
                  <c:v>44909.625</c:v>
                </c:pt>
                <c:pt idx="1048">
                  <c:v>44909.666666666664</c:v>
                </c:pt>
                <c:pt idx="1049">
                  <c:v>44909.708333333336</c:v>
                </c:pt>
                <c:pt idx="1050">
                  <c:v>44909.75</c:v>
                </c:pt>
                <c:pt idx="1051">
                  <c:v>44909.791666666664</c:v>
                </c:pt>
                <c:pt idx="1052">
                  <c:v>44909.833333333336</c:v>
                </c:pt>
                <c:pt idx="1053">
                  <c:v>44909.875</c:v>
                </c:pt>
                <c:pt idx="1054">
                  <c:v>44909.916666666664</c:v>
                </c:pt>
                <c:pt idx="1055">
                  <c:v>44909.958333333336</c:v>
                </c:pt>
                <c:pt idx="1056">
                  <c:v>44910</c:v>
                </c:pt>
                <c:pt idx="1057">
                  <c:v>44910.041666666664</c:v>
                </c:pt>
                <c:pt idx="1058">
                  <c:v>44910.083333333336</c:v>
                </c:pt>
                <c:pt idx="1059">
                  <c:v>44910.125</c:v>
                </c:pt>
                <c:pt idx="1060">
                  <c:v>44910.166666666664</c:v>
                </c:pt>
                <c:pt idx="1061">
                  <c:v>44910.208333333336</c:v>
                </c:pt>
                <c:pt idx="1062">
                  <c:v>44910.25</c:v>
                </c:pt>
                <c:pt idx="1063">
                  <c:v>44910.291666666664</c:v>
                </c:pt>
                <c:pt idx="1064">
                  <c:v>44910.333333333336</c:v>
                </c:pt>
                <c:pt idx="1065">
                  <c:v>44910.375</c:v>
                </c:pt>
                <c:pt idx="1066">
                  <c:v>44910.416666666664</c:v>
                </c:pt>
                <c:pt idx="1067">
                  <c:v>44910.458333333336</c:v>
                </c:pt>
                <c:pt idx="1068">
                  <c:v>44910.5</c:v>
                </c:pt>
                <c:pt idx="1069">
                  <c:v>44910.541666666664</c:v>
                </c:pt>
                <c:pt idx="1070">
                  <c:v>44910.583333333336</c:v>
                </c:pt>
                <c:pt idx="1071">
                  <c:v>44910.625</c:v>
                </c:pt>
                <c:pt idx="1072">
                  <c:v>44910.666666666664</c:v>
                </c:pt>
                <c:pt idx="1073">
                  <c:v>44910.708333333336</c:v>
                </c:pt>
                <c:pt idx="1074">
                  <c:v>44910.75</c:v>
                </c:pt>
                <c:pt idx="1075">
                  <c:v>44910.791666666664</c:v>
                </c:pt>
                <c:pt idx="1076">
                  <c:v>44910.833333333336</c:v>
                </c:pt>
                <c:pt idx="1077">
                  <c:v>44910.875</c:v>
                </c:pt>
                <c:pt idx="1078">
                  <c:v>44910.916666666664</c:v>
                </c:pt>
                <c:pt idx="1079">
                  <c:v>44910.958333333336</c:v>
                </c:pt>
                <c:pt idx="1080">
                  <c:v>44911</c:v>
                </c:pt>
                <c:pt idx="1081">
                  <c:v>44911.041666666664</c:v>
                </c:pt>
                <c:pt idx="1082">
                  <c:v>44911.083333333336</c:v>
                </c:pt>
                <c:pt idx="1083">
                  <c:v>44911.125</c:v>
                </c:pt>
                <c:pt idx="1084">
                  <c:v>44911.166666666664</c:v>
                </c:pt>
                <c:pt idx="1085">
                  <c:v>44911.208333333336</c:v>
                </c:pt>
                <c:pt idx="1086">
                  <c:v>44911.25</c:v>
                </c:pt>
                <c:pt idx="1087">
                  <c:v>44911.291666666664</c:v>
                </c:pt>
                <c:pt idx="1088">
                  <c:v>44911.333333333336</c:v>
                </c:pt>
                <c:pt idx="1089">
                  <c:v>44911.375</c:v>
                </c:pt>
                <c:pt idx="1090">
                  <c:v>44911.416666666664</c:v>
                </c:pt>
                <c:pt idx="1091">
                  <c:v>44911.458333333336</c:v>
                </c:pt>
                <c:pt idx="1092">
                  <c:v>44911.5</c:v>
                </c:pt>
                <c:pt idx="1093">
                  <c:v>44911.541666666664</c:v>
                </c:pt>
                <c:pt idx="1094">
                  <c:v>44911.583333333336</c:v>
                </c:pt>
                <c:pt idx="1095">
                  <c:v>44911.625</c:v>
                </c:pt>
                <c:pt idx="1096">
                  <c:v>44911.666666666664</c:v>
                </c:pt>
                <c:pt idx="1097">
                  <c:v>44911.708333333336</c:v>
                </c:pt>
                <c:pt idx="1098">
                  <c:v>44911.75</c:v>
                </c:pt>
                <c:pt idx="1099">
                  <c:v>44911.791666666664</c:v>
                </c:pt>
                <c:pt idx="1100">
                  <c:v>44911.833333333336</c:v>
                </c:pt>
                <c:pt idx="1101">
                  <c:v>44911.875</c:v>
                </c:pt>
                <c:pt idx="1102">
                  <c:v>44911.916666666664</c:v>
                </c:pt>
                <c:pt idx="1103">
                  <c:v>44911.958333333336</c:v>
                </c:pt>
                <c:pt idx="1104">
                  <c:v>44912</c:v>
                </c:pt>
                <c:pt idx="1105">
                  <c:v>44912.041666666664</c:v>
                </c:pt>
                <c:pt idx="1106">
                  <c:v>44912.083333333336</c:v>
                </c:pt>
                <c:pt idx="1107">
                  <c:v>44912.125</c:v>
                </c:pt>
                <c:pt idx="1108">
                  <c:v>44912.166666666664</c:v>
                </c:pt>
                <c:pt idx="1109">
                  <c:v>44912.208333333336</c:v>
                </c:pt>
                <c:pt idx="1110">
                  <c:v>44912.25</c:v>
                </c:pt>
                <c:pt idx="1111">
                  <c:v>44912.291666666664</c:v>
                </c:pt>
                <c:pt idx="1112">
                  <c:v>44912.333333333336</c:v>
                </c:pt>
                <c:pt idx="1113">
                  <c:v>44912.375</c:v>
                </c:pt>
                <c:pt idx="1114">
                  <c:v>44912.416666666664</c:v>
                </c:pt>
                <c:pt idx="1115">
                  <c:v>44912.458333333336</c:v>
                </c:pt>
                <c:pt idx="1116">
                  <c:v>44912.5</c:v>
                </c:pt>
                <c:pt idx="1117">
                  <c:v>44912.541666666664</c:v>
                </c:pt>
                <c:pt idx="1118">
                  <c:v>44912.583333333336</c:v>
                </c:pt>
                <c:pt idx="1119">
                  <c:v>44912.625</c:v>
                </c:pt>
                <c:pt idx="1120">
                  <c:v>44912.666666666664</c:v>
                </c:pt>
                <c:pt idx="1121">
                  <c:v>44912.708333333336</c:v>
                </c:pt>
                <c:pt idx="1122">
                  <c:v>44912.75</c:v>
                </c:pt>
                <c:pt idx="1123">
                  <c:v>44912.791666666664</c:v>
                </c:pt>
                <c:pt idx="1124">
                  <c:v>44912.833333333336</c:v>
                </c:pt>
                <c:pt idx="1125">
                  <c:v>44912.875</c:v>
                </c:pt>
                <c:pt idx="1126">
                  <c:v>44912.916666666664</c:v>
                </c:pt>
                <c:pt idx="1127">
                  <c:v>44912.958333333336</c:v>
                </c:pt>
                <c:pt idx="1128">
                  <c:v>44913</c:v>
                </c:pt>
                <c:pt idx="1129">
                  <c:v>44913.041666666664</c:v>
                </c:pt>
                <c:pt idx="1130">
                  <c:v>44913.083333333336</c:v>
                </c:pt>
                <c:pt idx="1131">
                  <c:v>44913.125</c:v>
                </c:pt>
                <c:pt idx="1132">
                  <c:v>44913.166666666664</c:v>
                </c:pt>
                <c:pt idx="1133">
                  <c:v>44913.208333333336</c:v>
                </c:pt>
                <c:pt idx="1134">
                  <c:v>44913.25</c:v>
                </c:pt>
                <c:pt idx="1135">
                  <c:v>44913.291666666664</c:v>
                </c:pt>
                <c:pt idx="1136">
                  <c:v>44913.333333333336</c:v>
                </c:pt>
                <c:pt idx="1137">
                  <c:v>44913.375</c:v>
                </c:pt>
                <c:pt idx="1138">
                  <c:v>44913.416666666664</c:v>
                </c:pt>
                <c:pt idx="1139">
                  <c:v>44913.458333333336</c:v>
                </c:pt>
                <c:pt idx="1140">
                  <c:v>44913.5</c:v>
                </c:pt>
                <c:pt idx="1141">
                  <c:v>44913.541666666664</c:v>
                </c:pt>
                <c:pt idx="1142">
                  <c:v>44913.583333333336</c:v>
                </c:pt>
                <c:pt idx="1143">
                  <c:v>44913.625</c:v>
                </c:pt>
                <c:pt idx="1144">
                  <c:v>44913.666666666664</c:v>
                </c:pt>
                <c:pt idx="1145">
                  <c:v>44913.708333333336</c:v>
                </c:pt>
                <c:pt idx="1146">
                  <c:v>44913.75</c:v>
                </c:pt>
                <c:pt idx="1147">
                  <c:v>44913.791666666664</c:v>
                </c:pt>
                <c:pt idx="1148">
                  <c:v>44913.833333333336</c:v>
                </c:pt>
                <c:pt idx="1149">
                  <c:v>44913.875</c:v>
                </c:pt>
                <c:pt idx="1150">
                  <c:v>44913.916666666664</c:v>
                </c:pt>
                <c:pt idx="1151">
                  <c:v>44913.958333333336</c:v>
                </c:pt>
                <c:pt idx="1152">
                  <c:v>44914</c:v>
                </c:pt>
                <c:pt idx="1153">
                  <c:v>44914.041666666664</c:v>
                </c:pt>
                <c:pt idx="1154">
                  <c:v>44914.083333333336</c:v>
                </c:pt>
                <c:pt idx="1155">
                  <c:v>44914.125</c:v>
                </c:pt>
                <c:pt idx="1156">
                  <c:v>44914.166666666664</c:v>
                </c:pt>
                <c:pt idx="1157">
                  <c:v>44914.208333333336</c:v>
                </c:pt>
                <c:pt idx="1158">
                  <c:v>44914.25</c:v>
                </c:pt>
                <c:pt idx="1159">
                  <c:v>44914.291666666664</c:v>
                </c:pt>
                <c:pt idx="1160">
                  <c:v>44914.333333333336</c:v>
                </c:pt>
                <c:pt idx="1161">
                  <c:v>44914.375</c:v>
                </c:pt>
                <c:pt idx="1162">
                  <c:v>44914.416666666664</c:v>
                </c:pt>
                <c:pt idx="1163">
                  <c:v>44914.458333333336</c:v>
                </c:pt>
                <c:pt idx="1164">
                  <c:v>44914.5</c:v>
                </c:pt>
                <c:pt idx="1165">
                  <c:v>44914.541666666664</c:v>
                </c:pt>
                <c:pt idx="1166">
                  <c:v>44914.583333333336</c:v>
                </c:pt>
                <c:pt idx="1167">
                  <c:v>44914.625</c:v>
                </c:pt>
                <c:pt idx="1168">
                  <c:v>44914.666666666664</c:v>
                </c:pt>
                <c:pt idx="1169">
                  <c:v>44914.708333333336</c:v>
                </c:pt>
                <c:pt idx="1170">
                  <c:v>44914.75</c:v>
                </c:pt>
                <c:pt idx="1171">
                  <c:v>44914.791666666664</c:v>
                </c:pt>
                <c:pt idx="1172">
                  <c:v>44914.833333333336</c:v>
                </c:pt>
                <c:pt idx="1173">
                  <c:v>44914.875</c:v>
                </c:pt>
                <c:pt idx="1174">
                  <c:v>44914.916666666664</c:v>
                </c:pt>
                <c:pt idx="1175">
                  <c:v>44914.958333333336</c:v>
                </c:pt>
                <c:pt idx="1176">
                  <c:v>44915</c:v>
                </c:pt>
                <c:pt idx="1177">
                  <c:v>44915.041666666664</c:v>
                </c:pt>
                <c:pt idx="1178">
                  <c:v>44915.083333333336</c:v>
                </c:pt>
                <c:pt idx="1179">
                  <c:v>44915.125</c:v>
                </c:pt>
                <c:pt idx="1180">
                  <c:v>44915.166666666664</c:v>
                </c:pt>
                <c:pt idx="1181">
                  <c:v>44915.208333333336</c:v>
                </c:pt>
                <c:pt idx="1182">
                  <c:v>44915.25</c:v>
                </c:pt>
                <c:pt idx="1183">
                  <c:v>44915.291666666664</c:v>
                </c:pt>
                <c:pt idx="1184">
                  <c:v>44915.333333333336</c:v>
                </c:pt>
                <c:pt idx="1185">
                  <c:v>44915.375</c:v>
                </c:pt>
                <c:pt idx="1186">
                  <c:v>44915.416666666664</c:v>
                </c:pt>
                <c:pt idx="1187">
                  <c:v>44915.458333333336</c:v>
                </c:pt>
                <c:pt idx="1188">
                  <c:v>44915.5</c:v>
                </c:pt>
                <c:pt idx="1189">
                  <c:v>44915.541666666664</c:v>
                </c:pt>
                <c:pt idx="1190">
                  <c:v>44915.583333333336</c:v>
                </c:pt>
                <c:pt idx="1191">
                  <c:v>44915.625</c:v>
                </c:pt>
                <c:pt idx="1192">
                  <c:v>44915.666666666664</c:v>
                </c:pt>
                <c:pt idx="1193">
                  <c:v>44915.708333333336</c:v>
                </c:pt>
                <c:pt idx="1194">
                  <c:v>44915.75</c:v>
                </c:pt>
                <c:pt idx="1195">
                  <c:v>44915.791666666664</c:v>
                </c:pt>
                <c:pt idx="1196">
                  <c:v>44915.833333333336</c:v>
                </c:pt>
                <c:pt idx="1197">
                  <c:v>44915.875</c:v>
                </c:pt>
                <c:pt idx="1198">
                  <c:v>44915.916666666664</c:v>
                </c:pt>
                <c:pt idx="1199">
                  <c:v>44915.958333333336</c:v>
                </c:pt>
                <c:pt idx="1200">
                  <c:v>44916</c:v>
                </c:pt>
                <c:pt idx="1201">
                  <c:v>44916.041666666664</c:v>
                </c:pt>
                <c:pt idx="1202">
                  <c:v>44916.083333333336</c:v>
                </c:pt>
                <c:pt idx="1203">
                  <c:v>44916.125</c:v>
                </c:pt>
                <c:pt idx="1204">
                  <c:v>44916.166666666664</c:v>
                </c:pt>
                <c:pt idx="1205">
                  <c:v>44916.208333333336</c:v>
                </c:pt>
                <c:pt idx="1206">
                  <c:v>44916.25</c:v>
                </c:pt>
                <c:pt idx="1207">
                  <c:v>44916.291666666664</c:v>
                </c:pt>
                <c:pt idx="1208">
                  <c:v>44916.333333333336</c:v>
                </c:pt>
                <c:pt idx="1209">
                  <c:v>44916.375</c:v>
                </c:pt>
                <c:pt idx="1210">
                  <c:v>44916.416666666664</c:v>
                </c:pt>
                <c:pt idx="1211">
                  <c:v>44916.458333333336</c:v>
                </c:pt>
                <c:pt idx="1212">
                  <c:v>44916.5</c:v>
                </c:pt>
                <c:pt idx="1213">
                  <c:v>44916.541666666664</c:v>
                </c:pt>
                <c:pt idx="1214">
                  <c:v>44916.583333333336</c:v>
                </c:pt>
                <c:pt idx="1215">
                  <c:v>44916.625</c:v>
                </c:pt>
                <c:pt idx="1216">
                  <c:v>44916.666666666664</c:v>
                </c:pt>
                <c:pt idx="1217">
                  <c:v>44916.708333333336</c:v>
                </c:pt>
                <c:pt idx="1218">
                  <c:v>44916.75</c:v>
                </c:pt>
                <c:pt idx="1219">
                  <c:v>44916.791666666664</c:v>
                </c:pt>
                <c:pt idx="1220">
                  <c:v>44916.833333333336</c:v>
                </c:pt>
                <c:pt idx="1221">
                  <c:v>44916.875</c:v>
                </c:pt>
                <c:pt idx="1222">
                  <c:v>44916.916666666664</c:v>
                </c:pt>
                <c:pt idx="1223">
                  <c:v>44916.958333333336</c:v>
                </c:pt>
                <c:pt idx="1224">
                  <c:v>44917</c:v>
                </c:pt>
                <c:pt idx="1225">
                  <c:v>44917.041666666664</c:v>
                </c:pt>
                <c:pt idx="1226">
                  <c:v>44917.083333333336</c:v>
                </c:pt>
                <c:pt idx="1227">
                  <c:v>44917.125</c:v>
                </c:pt>
                <c:pt idx="1228">
                  <c:v>44917.166666666664</c:v>
                </c:pt>
                <c:pt idx="1229">
                  <c:v>44917.208333333336</c:v>
                </c:pt>
                <c:pt idx="1230">
                  <c:v>44917.25</c:v>
                </c:pt>
                <c:pt idx="1231">
                  <c:v>44917.291666666664</c:v>
                </c:pt>
                <c:pt idx="1232">
                  <c:v>44917.333333333336</c:v>
                </c:pt>
                <c:pt idx="1233">
                  <c:v>44917.375</c:v>
                </c:pt>
                <c:pt idx="1234">
                  <c:v>44917.416666666664</c:v>
                </c:pt>
                <c:pt idx="1235">
                  <c:v>44917.458333333336</c:v>
                </c:pt>
                <c:pt idx="1236">
                  <c:v>44917.5</c:v>
                </c:pt>
                <c:pt idx="1237">
                  <c:v>44917.541666666664</c:v>
                </c:pt>
                <c:pt idx="1238">
                  <c:v>44917.583333333336</c:v>
                </c:pt>
                <c:pt idx="1239">
                  <c:v>44917.625</c:v>
                </c:pt>
                <c:pt idx="1240">
                  <c:v>44917.666666666664</c:v>
                </c:pt>
                <c:pt idx="1241">
                  <c:v>44917.708333333336</c:v>
                </c:pt>
                <c:pt idx="1242">
                  <c:v>44917.75</c:v>
                </c:pt>
                <c:pt idx="1243">
                  <c:v>44917.791666666664</c:v>
                </c:pt>
                <c:pt idx="1244">
                  <c:v>44917.833333333336</c:v>
                </c:pt>
                <c:pt idx="1245">
                  <c:v>44917.875</c:v>
                </c:pt>
                <c:pt idx="1246">
                  <c:v>44917.916666666664</c:v>
                </c:pt>
                <c:pt idx="1247">
                  <c:v>44917.958333333336</c:v>
                </c:pt>
                <c:pt idx="1248">
                  <c:v>44918</c:v>
                </c:pt>
                <c:pt idx="1249">
                  <c:v>44918.041666666664</c:v>
                </c:pt>
                <c:pt idx="1250">
                  <c:v>44918.083333333336</c:v>
                </c:pt>
                <c:pt idx="1251">
                  <c:v>44918.125</c:v>
                </c:pt>
                <c:pt idx="1252">
                  <c:v>44918.166666666664</c:v>
                </c:pt>
                <c:pt idx="1253">
                  <c:v>44918.208333333336</c:v>
                </c:pt>
                <c:pt idx="1254">
                  <c:v>44918.25</c:v>
                </c:pt>
                <c:pt idx="1255">
                  <c:v>44918.291666666664</c:v>
                </c:pt>
                <c:pt idx="1256">
                  <c:v>44918.333333333336</c:v>
                </c:pt>
                <c:pt idx="1257">
                  <c:v>44918.375</c:v>
                </c:pt>
                <c:pt idx="1258">
                  <c:v>44918.416666666664</c:v>
                </c:pt>
                <c:pt idx="1259">
                  <c:v>44918.458333333336</c:v>
                </c:pt>
                <c:pt idx="1260">
                  <c:v>44918.5</c:v>
                </c:pt>
                <c:pt idx="1261">
                  <c:v>44918.541666666664</c:v>
                </c:pt>
                <c:pt idx="1262">
                  <c:v>44918.583333333336</c:v>
                </c:pt>
                <c:pt idx="1263">
                  <c:v>44918.625</c:v>
                </c:pt>
                <c:pt idx="1264">
                  <c:v>44918.666666666664</c:v>
                </c:pt>
                <c:pt idx="1265">
                  <c:v>44918.708333333336</c:v>
                </c:pt>
                <c:pt idx="1266">
                  <c:v>44918.75</c:v>
                </c:pt>
                <c:pt idx="1267">
                  <c:v>44918.791666666664</c:v>
                </c:pt>
                <c:pt idx="1268">
                  <c:v>44918.833333333336</c:v>
                </c:pt>
                <c:pt idx="1269">
                  <c:v>44918.875</c:v>
                </c:pt>
                <c:pt idx="1270">
                  <c:v>44918.916666666664</c:v>
                </c:pt>
                <c:pt idx="1271">
                  <c:v>44918.958333333336</c:v>
                </c:pt>
                <c:pt idx="1272">
                  <c:v>44919</c:v>
                </c:pt>
                <c:pt idx="1273">
                  <c:v>44919.041666666664</c:v>
                </c:pt>
                <c:pt idx="1274">
                  <c:v>44919.083333333336</c:v>
                </c:pt>
                <c:pt idx="1275">
                  <c:v>44919.125</c:v>
                </c:pt>
                <c:pt idx="1276">
                  <c:v>44919.166666666664</c:v>
                </c:pt>
                <c:pt idx="1277">
                  <c:v>44919.208333333336</c:v>
                </c:pt>
                <c:pt idx="1278">
                  <c:v>44919.25</c:v>
                </c:pt>
                <c:pt idx="1279">
                  <c:v>44919.291666666664</c:v>
                </c:pt>
                <c:pt idx="1280">
                  <c:v>44919.333333333336</c:v>
                </c:pt>
                <c:pt idx="1281">
                  <c:v>44919.375</c:v>
                </c:pt>
                <c:pt idx="1282">
                  <c:v>44919.416666666664</c:v>
                </c:pt>
                <c:pt idx="1283">
                  <c:v>44919.458333333336</c:v>
                </c:pt>
                <c:pt idx="1284">
                  <c:v>44919.5</c:v>
                </c:pt>
                <c:pt idx="1285">
                  <c:v>44919.541666666664</c:v>
                </c:pt>
                <c:pt idx="1286">
                  <c:v>44919.583333333336</c:v>
                </c:pt>
                <c:pt idx="1287">
                  <c:v>44919.625</c:v>
                </c:pt>
                <c:pt idx="1288">
                  <c:v>44919.666666666664</c:v>
                </c:pt>
                <c:pt idx="1289">
                  <c:v>44919.708333333336</c:v>
                </c:pt>
                <c:pt idx="1290">
                  <c:v>44919.75</c:v>
                </c:pt>
                <c:pt idx="1291">
                  <c:v>44919.791666666664</c:v>
                </c:pt>
                <c:pt idx="1292">
                  <c:v>44919.833333333336</c:v>
                </c:pt>
                <c:pt idx="1293">
                  <c:v>44919.875</c:v>
                </c:pt>
                <c:pt idx="1294">
                  <c:v>44919.916666666664</c:v>
                </c:pt>
                <c:pt idx="1295">
                  <c:v>44919.958333333336</c:v>
                </c:pt>
                <c:pt idx="1296">
                  <c:v>44920</c:v>
                </c:pt>
                <c:pt idx="1297">
                  <c:v>44920.041666666664</c:v>
                </c:pt>
                <c:pt idx="1298">
                  <c:v>44920.083333333336</c:v>
                </c:pt>
                <c:pt idx="1299">
                  <c:v>44920.125</c:v>
                </c:pt>
                <c:pt idx="1300">
                  <c:v>44920.166666666664</c:v>
                </c:pt>
                <c:pt idx="1301">
                  <c:v>44920.208333333336</c:v>
                </c:pt>
                <c:pt idx="1302">
                  <c:v>44920.25</c:v>
                </c:pt>
                <c:pt idx="1303">
                  <c:v>44920.291666666664</c:v>
                </c:pt>
                <c:pt idx="1304">
                  <c:v>44920.333333333336</c:v>
                </c:pt>
                <c:pt idx="1305">
                  <c:v>44920.375</c:v>
                </c:pt>
                <c:pt idx="1306">
                  <c:v>44920.416666666664</c:v>
                </c:pt>
                <c:pt idx="1307">
                  <c:v>44920.458333333336</c:v>
                </c:pt>
                <c:pt idx="1308">
                  <c:v>44920.5</c:v>
                </c:pt>
                <c:pt idx="1309">
                  <c:v>44920.541666666664</c:v>
                </c:pt>
                <c:pt idx="1310">
                  <c:v>44920.583333333336</c:v>
                </c:pt>
                <c:pt idx="1311">
                  <c:v>44920.625</c:v>
                </c:pt>
                <c:pt idx="1312">
                  <c:v>44920.666666666664</c:v>
                </c:pt>
                <c:pt idx="1313">
                  <c:v>44920.708333333336</c:v>
                </c:pt>
                <c:pt idx="1314">
                  <c:v>44920.75</c:v>
                </c:pt>
                <c:pt idx="1315">
                  <c:v>44920.791666666664</c:v>
                </c:pt>
                <c:pt idx="1316">
                  <c:v>44920.833333333336</c:v>
                </c:pt>
                <c:pt idx="1317">
                  <c:v>44920.875</c:v>
                </c:pt>
                <c:pt idx="1318">
                  <c:v>44920.916666666664</c:v>
                </c:pt>
                <c:pt idx="1319">
                  <c:v>44920.958333333336</c:v>
                </c:pt>
                <c:pt idx="1320">
                  <c:v>44921</c:v>
                </c:pt>
                <c:pt idx="1321">
                  <c:v>44921.041666666664</c:v>
                </c:pt>
                <c:pt idx="1322">
                  <c:v>44921.083333333336</c:v>
                </c:pt>
                <c:pt idx="1323">
                  <c:v>44921.125</c:v>
                </c:pt>
                <c:pt idx="1324">
                  <c:v>44921.166666666664</c:v>
                </c:pt>
                <c:pt idx="1325">
                  <c:v>44921.208333333336</c:v>
                </c:pt>
                <c:pt idx="1326">
                  <c:v>44921.25</c:v>
                </c:pt>
                <c:pt idx="1327">
                  <c:v>44921.291666666664</c:v>
                </c:pt>
                <c:pt idx="1328">
                  <c:v>44921.333333333336</c:v>
                </c:pt>
                <c:pt idx="1329">
                  <c:v>44921.375</c:v>
                </c:pt>
                <c:pt idx="1330">
                  <c:v>44921.416666666664</c:v>
                </c:pt>
                <c:pt idx="1331">
                  <c:v>44921.458333333336</c:v>
                </c:pt>
                <c:pt idx="1332">
                  <c:v>44921.5</c:v>
                </c:pt>
                <c:pt idx="1333">
                  <c:v>44921.541666666664</c:v>
                </c:pt>
                <c:pt idx="1334">
                  <c:v>44921.583333333336</c:v>
                </c:pt>
                <c:pt idx="1335">
                  <c:v>44921.625</c:v>
                </c:pt>
                <c:pt idx="1336">
                  <c:v>44921.666666666664</c:v>
                </c:pt>
                <c:pt idx="1337">
                  <c:v>44921.708333333336</c:v>
                </c:pt>
                <c:pt idx="1338">
                  <c:v>44921.75</c:v>
                </c:pt>
                <c:pt idx="1339">
                  <c:v>44921.791666666664</c:v>
                </c:pt>
                <c:pt idx="1340">
                  <c:v>44921.833333333336</c:v>
                </c:pt>
                <c:pt idx="1341">
                  <c:v>44921.875</c:v>
                </c:pt>
                <c:pt idx="1342">
                  <c:v>44921.916666666664</c:v>
                </c:pt>
                <c:pt idx="1343">
                  <c:v>44921.958333333336</c:v>
                </c:pt>
                <c:pt idx="1344">
                  <c:v>44922</c:v>
                </c:pt>
                <c:pt idx="1345">
                  <c:v>44922.041666666664</c:v>
                </c:pt>
                <c:pt idx="1346">
                  <c:v>44922.083333333336</c:v>
                </c:pt>
                <c:pt idx="1347">
                  <c:v>44922.125</c:v>
                </c:pt>
                <c:pt idx="1348">
                  <c:v>44922.166666666664</c:v>
                </c:pt>
                <c:pt idx="1349">
                  <c:v>44922.208333333336</c:v>
                </c:pt>
                <c:pt idx="1350">
                  <c:v>44922.25</c:v>
                </c:pt>
                <c:pt idx="1351">
                  <c:v>44922.291666666664</c:v>
                </c:pt>
                <c:pt idx="1352">
                  <c:v>44922.333333333336</c:v>
                </c:pt>
                <c:pt idx="1353">
                  <c:v>44922.375</c:v>
                </c:pt>
                <c:pt idx="1354">
                  <c:v>44922.416666666664</c:v>
                </c:pt>
                <c:pt idx="1355">
                  <c:v>44922.458333333336</c:v>
                </c:pt>
                <c:pt idx="1356">
                  <c:v>44922.5</c:v>
                </c:pt>
                <c:pt idx="1357">
                  <c:v>44922.541666666664</c:v>
                </c:pt>
                <c:pt idx="1358">
                  <c:v>44922.583333333336</c:v>
                </c:pt>
                <c:pt idx="1359">
                  <c:v>44922.625</c:v>
                </c:pt>
                <c:pt idx="1360">
                  <c:v>44922.666666666664</c:v>
                </c:pt>
                <c:pt idx="1361">
                  <c:v>44922.708333333336</c:v>
                </c:pt>
                <c:pt idx="1362">
                  <c:v>44922.75</c:v>
                </c:pt>
                <c:pt idx="1363">
                  <c:v>44922.791666666664</c:v>
                </c:pt>
                <c:pt idx="1364">
                  <c:v>44922.833333333336</c:v>
                </c:pt>
                <c:pt idx="1365">
                  <c:v>44922.875</c:v>
                </c:pt>
                <c:pt idx="1366">
                  <c:v>44922.916666666664</c:v>
                </c:pt>
                <c:pt idx="1367">
                  <c:v>44922.958333333336</c:v>
                </c:pt>
                <c:pt idx="1368">
                  <c:v>44923</c:v>
                </c:pt>
                <c:pt idx="1369">
                  <c:v>44923.041666666664</c:v>
                </c:pt>
                <c:pt idx="1370">
                  <c:v>44923.083333333336</c:v>
                </c:pt>
                <c:pt idx="1371">
                  <c:v>44923.125</c:v>
                </c:pt>
                <c:pt idx="1372">
                  <c:v>44923.166666666664</c:v>
                </c:pt>
                <c:pt idx="1373">
                  <c:v>44923.208333333336</c:v>
                </c:pt>
                <c:pt idx="1374">
                  <c:v>44923.25</c:v>
                </c:pt>
                <c:pt idx="1375">
                  <c:v>44923.291666666664</c:v>
                </c:pt>
                <c:pt idx="1376">
                  <c:v>44923.333333333336</c:v>
                </c:pt>
                <c:pt idx="1377">
                  <c:v>44923.375</c:v>
                </c:pt>
                <c:pt idx="1378">
                  <c:v>44923.416666666664</c:v>
                </c:pt>
                <c:pt idx="1379">
                  <c:v>44923.458333333336</c:v>
                </c:pt>
                <c:pt idx="1380">
                  <c:v>44923.5</c:v>
                </c:pt>
                <c:pt idx="1381">
                  <c:v>44923.541666666664</c:v>
                </c:pt>
                <c:pt idx="1382">
                  <c:v>44923.583333333336</c:v>
                </c:pt>
                <c:pt idx="1383">
                  <c:v>44923.625</c:v>
                </c:pt>
                <c:pt idx="1384">
                  <c:v>44923.666666666664</c:v>
                </c:pt>
                <c:pt idx="1385">
                  <c:v>44923.708333333336</c:v>
                </c:pt>
                <c:pt idx="1386">
                  <c:v>44923.75</c:v>
                </c:pt>
                <c:pt idx="1387">
                  <c:v>44923.791666666664</c:v>
                </c:pt>
                <c:pt idx="1388">
                  <c:v>44923.833333333336</c:v>
                </c:pt>
                <c:pt idx="1389">
                  <c:v>44923.875</c:v>
                </c:pt>
                <c:pt idx="1390">
                  <c:v>44923.916666666664</c:v>
                </c:pt>
                <c:pt idx="1391">
                  <c:v>44923.958333333336</c:v>
                </c:pt>
                <c:pt idx="1392">
                  <c:v>44924</c:v>
                </c:pt>
                <c:pt idx="1393">
                  <c:v>44924.041666666664</c:v>
                </c:pt>
                <c:pt idx="1394">
                  <c:v>44924.083333333336</c:v>
                </c:pt>
                <c:pt idx="1395">
                  <c:v>44924.125</c:v>
                </c:pt>
                <c:pt idx="1396">
                  <c:v>44924.166666666664</c:v>
                </c:pt>
                <c:pt idx="1397">
                  <c:v>44924.208333333336</c:v>
                </c:pt>
                <c:pt idx="1398">
                  <c:v>44924.25</c:v>
                </c:pt>
                <c:pt idx="1399">
                  <c:v>44924.291666666664</c:v>
                </c:pt>
                <c:pt idx="1400">
                  <c:v>44924.333333333336</c:v>
                </c:pt>
                <c:pt idx="1401">
                  <c:v>44924.375</c:v>
                </c:pt>
                <c:pt idx="1402">
                  <c:v>44924.416666666664</c:v>
                </c:pt>
                <c:pt idx="1403">
                  <c:v>44924.458333333336</c:v>
                </c:pt>
                <c:pt idx="1404">
                  <c:v>44924.5</c:v>
                </c:pt>
                <c:pt idx="1405">
                  <c:v>44924.541666666664</c:v>
                </c:pt>
                <c:pt idx="1406">
                  <c:v>44924.583333333336</c:v>
                </c:pt>
                <c:pt idx="1407">
                  <c:v>44924.625</c:v>
                </c:pt>
                <c:pt idx="1408">
                  <c:v>44924.666666666664</c:v>
                </c:pt>
                <c:pt idx="1409">
                  <c:v>44924.708333333336</c:v>
                </c:pt>
                <c:pt idx="1410">
                  <c:v>44924.75</c:v>
                </c:pt>
                <c:pt idx="1411">
                  <c:v>44924.791666666664</c:v>
                </c:pt>
                <c:pt idx="1412">
                  <c:v>44924.833333333336</c:v>
                </c:pt>
                <c:pt idx="1413">
                  <c:v>44924.875</c:v>
                </c:pt>
                <c:pt idx="1414">
                  <c:v>44924.916666666664</c:v>
                </c:pt>
                <c:pt idx="1415">
                  <c:v>44924.958333333336</c:v>
                </c:pt>
                <c:pt idx="1416">
                  <c:v>44925</c:v>
                </c:pt>
                <c:pt idx="1417">
                  <c:v>44925.041666666664</c:v>
                </c:pt>
                <c:pt idx="1418">
                  <c:v>44925.083333333336</c:v>
                </c:pt>
                <c:pt idx="1419">
                  <c:v>44925.125</c:v>
                </c:pt>
                <c:pt idx="1420">
                  <c:v>44925.166666666664</c:v>
                </c:pt>
                <c:pt idx="1421">
                  <c:v>44925.208333333336</c:v>
                </c:pt>
                <c:pt idx="1422">
                  <c:v>44925.25</c:v>
                </c:pt>
                <c:pt idx="1423">
                  <c:v>44925.291666666664</c:v>
                </c:pt>
                <c:pt idx="1424">
                  <c:v>44925.333333333336</c:v>
                </c:pt>
                <c:pt idx="1425">
                  <c:v>44925.375</c:v>
                </c:pt>
                <c:pt idx="1426">
                  <c:v>44925.416666666664</c:v>
                </c:pt>
                <c:pt idx="1427">
                  <c:v>44925.458333333336</c:v>
                </c:pt>
                <c:pt idx="1428">
                  <c:v>44925.5</c:v>
                </c:pt>
                <c:pt idx="1429">
                  <c:v>44925.541666666664</c:v>
                </c:pt>
                <c:pt idx="1430">
                  <c:v>44925.583333333336</c:v>
                </c:pt>
                <c:pt idx="1431">
                  <c:v>44925.625</c:v>
                </c:pt>
                <c:pt idx="1432">
                  <c:v>44925.666666666664</c:v>
                </c:pt>
                <c:pt idx="1433">
                  <c:v>44925.708333333336</c:v>
                </c:pt>
                <c:pt idx="1434">
                  <c:v>44925.75</c:v>
                </c:pt>
                <c:pt idx="1435">
                  <c:v>44925.791666666664</c:v>
                </c:pt>
                <c:pt idx="1436">
                  <c:v>44925.833333333336</c:v>
                </c:pt>
                <c:pt idx="1437">
                  <c:v>44925.875</c:v>
                </c:pt>
                <c:pt idx="1438">
                  <c:v>44925.916666666664</c:v>
                </c:pt>
                <c:pt idx="1439">
                  <c:v>44925.958333333336</c:v>
                </c:pt>
                <c:pt idx="1440">
                  <c:v>44926</c:v>
                </c:pt>
                <c:pt idx="1441">
                  <c:v>44926.041666666664</c:v>
                </c:pt>
                <c:pt idx="1442">
                  <c:v>44926.083333333336</c:v>
                </c:pt>
                <c:pt idx="1443">
                  <c:v>44926.125</c:v>
                </c:pt>
                <c:pt idx="1444">
                  <c:v>44926.166666666664</c:v>
                </c:pt>
                <c:pt idx="1445">
                  <c:v>44926.208333333336</c:v>
                </c:pt>
                <c:pt idx="1446">
                  <c:v>44926.25</c:v>
                </c:pt>
                <c:pt idx="1447">
                  <c:v>44926.291666666664</c:v>
                </c:pt>
                <c:pt idx="1448">
                  <c:v>44926.333333333336</c:v>
                </c:pt>
                <c:pt idx="1449">
                  <c:v>44926.375</c:v>
                </c:pt>
                <c:pt idx="1450">
                  <c:v>44926.416666666664</c:v>
                </c:pt>
                <c:pt idx="1451">
                  <c:v>44926.458333333336</c:v>
                </c:pt>
                <c:pt idx="1452">
                  <c:v>44926.5</c:v>
                </c:pt>
                <c:pt idx="1453">
                  <c:v>44926.541666666664</c:v>
                </c:pt>
                <c:pt idx="1454">
                  <c:v>44926.583333333336</c:v>
                </c:pt>
                <c:pt idx="1455">
                  <c:v>44926.625</c:v>
                </c:pt>
                <c:pt idx="1456">
                  <c:v>44926.666666666664</c:v>
                </c:pt>
                <c:pt idx="1457">
                  <c:v>44926.708333333336</c:v>
                </c:pt>
                <c:pt idx="1458">
                  <c:v>44926.75</c:v>
                </c:pt>
                <c:pt idx="1459">
                  <c:v>44926.791666666664</c:v>
                </c:pt>
                <c:pt idx="1460">
                  <c:v>44926.833333333336</c:v>
                </c:pt>
                <c:pt idx="1461">
                  <c:v>44926.875</c:v>
                </c:pt>
                <c:pt idx="1462">
                  <c:v>44926.916666666664</c:v>
                </c:pt>
                <c:pt idx="1463">
                  <c:v>44926.958333333336</c:v>
                </c:pt>
                <c:pt idx="1464">
                  <c:v>44927</c:v>
                </c:pt>
                <c:pt idx="1465">
                  <c:v>44927.041666666664</c:v>
                </c:pt>
                <c:pt idx="1466">
                  <c:v>44927.083333333336</c:v>
                </c:pt>
                <c:pt idx="1467">
                  <c:v>44927.125</c:v>
                </c:pt>
                <c:pt idx="1468">
                  <c:v>44927.166666666664</c:v>
                </c:pt>
                <c:pt idx="1469">
                  <c:v>44927.208333333336</c:v>
                </c:pt>
                <c:pt idx="1470">
                  <c:v>44927.25</c:v>
                </c:pt>
                <c:pt idx="1471">
                  <c:v>44927.291666666664</c:v>
                </c:pt>
                <c:pt idx="1472">
                  <c:v>44927.333333333336</c:v>
                </c:pt>
                <c:pt idx="1473">
                  <c:v>44927.375</c:v>
                </c:pt>
                <c:pt idx="1474">
                  <c:v>44927.416666666664</c:v>
                </c:pt>
                <c:pt idx="1475">
                  <c:v>44927.458333333336</c:v>
                </c:pt>
                <c:pt idx="1476">
                  <c:v>44927.5</c:v>
                </c:pt>
                <c:pt idx="1477">
                  <c:v>44927.541666666664</c:v>
                </c:pt>
                <c:pt idx="1478">
                  <c:v>44927.583333333336</c:v>
                </c:pt>
                <c:pt idx="1479">
                  <c:v>44927.625</c:v>
                </c:pt>
                <c:pt idx="1480">
                  <c:v>44927.666666666664</c:v>
                </c:pt>
                <c:pt idx="1481">
                  <c:v>44927.708333333336</c:v>
                </c:pt>
                <c:pt idx="1482">
                  <c:v>44927.75</c:v>
                </c:pt>
                <c:pt idx="1483">
                  <c:v>44927.791666666664</c:v>
                </c:pt>
                <c:pt idx="1484">
                  <c:v>44927.833333333336</c:v>
                </c:pt>
                <c:pt idx="1485">
                  <c:v>44927.875</c:v>
                </c:pt>
                <c:pt idx="1486">
                  <c:v>44927.916666666664</c:v>
                </c:pt>
                <c:pt idx="1487">
                  <c:v>44927.958333333336</c:v>
                </c:pt>
                <c:pt idx="1488">
                  <c:v>44928</c:v>
                </c:pt>
                <c:pt idx="1489">
                  <c:v>44928.041666666664</c:v>
                </c:pt>
                <c:pt idx="1490">
                  <c:v>44928.083333333336</c:v>
                </c:pt>
                <c:pt idx="1491">
                  <c:v>44928.125</c:v>
                </c:pt>
                <c:pt idx="1492">
                  <c:v>44928.166666666664</c:v>
                </c:pt>
                <c:pt idx="1493">
                  <c:v>44928.208333333336</c:v>
                </c:pt>
                <c:pt idx="1494">
                  <c:v>44928.25</c:v>
                </c:pt>
                <c:pt idx="1495">
                  <c:v>44928.291666666664</c:v>
                </c:pt>
                <c:pt idx="1496">
                  <c:v>44928.333333333336</c:v>
                </c:pt>
                <c:pt idx="1497">
                  <c:v>44928.375</c:v>
                </c:pt>
                <c:pt idx="1498">
                  <c:v>44928.416666666664</c:v>
                </c:pt>
                <c:pt idx="1499">
                  <c:v>44928.458333333336</c:v>
                </c:pt>
                <c:pt idx="1500">
                  <c:v>44928.5</c:v>
                </c:pt>
                <c:pt idx="1501">
                  <c:v>44928.541666666664</c:v>
                </c:pt>
                <c:pt idx="1502">
                  <c:v>44928.583333333336</c:v>
                </c:pt>
                <c:pt idx="1503">
                  <c:v>44928.625</c:v>
                </c:pt>
                <c:pt idx="1504">
                  <c:v>44928.666666666664</c:v>
                </c:pt>
                <c:pt idx="1505">
                  <c:v>44928.708333333336</c:v>
                </c:pt>
                <c:pt idx="1506">
                  <c:v>44928.75</c:v>
                </c:pt>
                <c:pt idx="1507">
                  <c:v>44928.791666666664</c:v>
                </c:pt>
                <c:pt idx="1508">
                  <c:v>44928.833333333336</c:v>
                </c:pt>
                <c:pt idx="1509">
                  <c:v>44928.875</c:v>
                </c:pt>
                <c:pt idx="1510">
                  <c:v>44928.916666666664</c:v>
                </c:pt>
                <c:pt idx="1511">
                  <c:v>44928.958333333336</c:v>
                </c:pt>
                <c:pt idx="1512">
                  <c:v>44929</c:v>
                </c:pt>
                <c:pt idx="1513">
                  <c:v>44929.041666666664</c:v>
                </c:pt>
                <c:pt idx="1514">
                  <c:v>44929.083333333336</c:v>
                </c:pt>
                <c:pt idx="1515">
                  <c:v>44929.125</c:v>
                </c:pt>
                <c:pt idx="1516">
                  <c:v>44929.166666666664</c:v>
                </c:pt>
                <c:pt idx="1517">
                  <c:v>44929.208333333336</c:v>
                </c:pt>
                <c:pt idx="1518">
                  <c:v>44929.25</c:v>
                </c:pt>
                <c:pt idx="1519">
                  <c:v>44929.291666666664</c:v>
                </c:pt>
                <c:pt idx="1520">
                  <c:v>44929.333333333336</c:v>
                </c:pt>
                <c:pt idx="1521">
                  <c:v>44929.375</c:v>
                </c:pt>
                <c:pt idx="1522">
                  <c:v>44929.416666666664</c:v>
                </c:pt>
                <c:pt idx="1523">
                  <c:v>44929.458333333336</c:v>
                </c:pt>
                <c:pt idx="1524">
                  <c:v>44929.5</c:v>
                </c:pt>
                <c:pt idx="1525">
                  <c:v>44929.541666666664</c:v>
                </c:pt>
                <c:pt idx="1526">
                  <c:v>44929.583333333336</c:v>
                </c:pt>
                <c:pt idx="1527">
                  <c:v>44929.625</c:v>
                </c:pt>
                <c:pt idx="1528">
                  <c:v>44929.666666666664</c:v>
                </c:pt>
                <c:pt idx="1529">
                  <c:v>44929.708333333336</c:v>
                </c:pt>
                <c:pt idx="1530">
                  <c:v>44929.75</c:v>
                </c:pt>
                <c:pt idx="1531">
                  <c:v>44929.791666666664</c:v>
                </c:pt>
                <c:pt idx="1532">
                  <c:v>44929.833333333336</c:v>
                </c:pt>
                <c:pt idx="1533">
                  <c:v>44929.875</c:v>
                </c:pt>
                <c:pt idx="1534">
                  <c:v>44929.916666666664</c:v>
                </c:pt>
                <c:pt idx="1535">
                  <c:v>44929.958333333336</c:v>
                </c:pt>
                <c:pt idx="1536">
                  <c:v>44930</c:v>
                </c:pt>
                <c:pt idx="1537">
                  <c:v>44930.041666666664</c:v>
                </c:pt>
                <c:pt idx="1538">
                  <c:v>44930.083333333336</c:v>
                </c:pt>
                <c:pt idx="1539">
                  <c:v>44930.125</c:v>
                </c:pt>
                <c:pt idx="1540">
                  <c:v>44930.166666666664</c:v>
                </c:pt>
                <c:pt idx="1541">
                  <c:v>44930.208333333336</c:v>
                </c:pt>
                <c:pt idx="1542">
                  <c:v>44930.25</c:v>
                </c:pt>
                <c:pt idx="1543">
                  <c:v>44930.291666666664</c:v>
                </c:pt>
                <c:pt idx="1544">
                  <c:v>44930.333333333336</c:v>
                </c:pt>
                <c:pt idx="1545">
                  <c:v>44930.375</c:v>
                </c:pt>
                <c:pt idx="1546">
                  <c:v>44930.416666666664</c:v>
                </c:pt>
                <c:pt idx="1547">
                  <c:v>44930.458333333336</c:v>
                </c:pt>
                <c:pt idx="1548">
                  <c:v>44930.5</c:v>
                </c:pt>
                <c:pt idx="1549">
                  <c:v>44930.541666666664</c:v>
                </c:pt>
                <c:pt idx="1550">
                  <c:v>44930.583333333336</c:v>
                </c:pt>
                <c:pt idx="1551">
                  <c:v>44930.625</c:v>
                </c:pt>
                <c:pt idx="1552">
                  <c:v>44930.666666666664</c:v>
                </c:pt>
                <c:pt idx="1553">
                  <c:v>44930.708333333336</c:v>
                </c:pt>
                <c:pt idx="1554">
                  <c:v>44930.75</c:v>
                </c:pt>
                <c:pt idx="1555">
                  <c:v>44930.791666666664</c:v>
                </c:pt>
                <c:pt idx="1556">
                  <c:v>44930.833333333336</c:v>
                </c:pt>
                <c:pt idx="1557">
                  <c:v>44930.875</c:v>
                </c:pt>
                <c:pt idx="1558">
                  <c:v>44930.916666666664</c:v>
                </c:pt>
                <c:pt idx="1559">
                  <c:v>44930.958333333336</c:v>
                </c:pt>
                <c:pt idx="1560">
                  <c:v>44931</c:v>
                </c:pt>
                <c:pt idx="1561">
                  <c:v>44931.041666666664</c:v>
                </c:pt>
                <c:pt idx="1562">
                  <c:v>44931.083333333336</c:v>
                </c:pt>
                <c:pt idx="1563">
                  <c:v>44931.125</c:v>
                </c:pt>
                <c:pt idx="1564">
                  <c:v>44931.166666666664</c:v>
                </c:pt>
                <c:pt idx="1565">
                  <c:v>44931.208333333336</c:v>
                </c:pt>
                <c:pt idx="1566">
                  <c:v>44931.25</c:v>
                </c:pt>
                <c:pt idx="1567">
                  <c:v>44931.291666666664</c:v>
                </c:pt>
                <c:pt idx="1568">
                  <c:v>44931.333333333336</c:v>
                </c:pt>
                <c:pt idx="1569">
                  <c:v>44931.375</c:v>
                </c:pt>
                <c:pt idx="1570">
                  <c:v>44931.416666666664</c:v>
                </c:pt>
                <c:pt idx="1571">
                  <c:v>44931.458333333336</c:v>
                </c:pt>
                <c:pt idx="1572">
                  <c:v>44931.5</c:v>
                </c:pt>
                <c:pt idx="1573">
                  <c:v>44931.541666666664</c:v>
                </c:pt>
                <c:pt idx="1574">
                  <c:v>44931.583333333336</c:v>
                </c:pt>
                <c:pt idx="1575">
                  <c:v>44931.625</c:v>
                </c:pt>
                <c:pt idx="1576">
                  <c:v>44931.666666666664</c:v>
                </c:pt>
                <c:pt idx="1577">
                  <c:v>44931.708333333336</c:v>
                </c:pt>
                <c:pt idx="1578">
                  <c:v>44931.75</c:v>
                </c:pt>
                <c:pt idx="1579">
                  <c:v>44931.791666666664</c:v>
                </c:pt>
                <c:pt idx="1580">
                  <c:v>44931.833333333336</c:v>
                </c:pt>
                <c:pt idx="1581">
                  <c:v>44931.875</c:v>
                </c:pt>
                <c:pt idx="1582">
                  <c:v>44931.916666666664</c:v>
                </c:pt>
                <c:pt idx="1583">
                  <c:v>44931.958333333336</c:v>
                </c:pt>
                <c:pt idx="1584">
                  <c:v>44932</c:v>
                </c:pt>
                <c:pt idx="1585">
                  <c:v>44932.041666666664</c:v>
                </c:pt>
                <c:pt idx="1586">
                  <c:v>44932.083333333336</c:v>
                </c:pt>
                <c:pt idx="1587">
                  <c:v>44932.125</c:v>
                </c:pt>
                <c:pt idx="1588">
                  <c:v>44932.166666666664</c:v>
                </c:pt>
                <c:pt idx="1589">
                  <c:v>44932.208333333336</c:v>
                </c:pt>
                <c:pt idx="1590">
                  <c:v>44932.25</c:v>
                </c:pt>
                <c:pt idx="1591">
                  <c:v>44932.291666666664</c:v>
                </c:pt>
                <c:pt idx="1592">
                  <c:v>44932.333333333336</c:v>
                </c:pt>
                <c:pt idx="1593">
                  <c:v>44932.375</c:v>
                </c:pt>
                <c:pt idx="1594">
                  <c:v>44932.416666666664</c:v>
                </c:pt>
                <c:pt idx="1595">
                  <c:v>44932.458333333336</c:v>
                </c:pt>
                <c:pt idx="1596">
                  <c:v>44932.5</c:v>
                </c:pt>
                <c:pt idx="1597">
                  <c:v>44932.541666666664</c:v>
                </c:pt>
                <c:pt idx="1598">
                  <c:v>44932.583333333336</c:v>
                </c:pt>
                <c:pt idx="1599">
                  <c:v>44932.625</c:v>
                </c:pt>
                <c:pt idx="1600">
                  <c:v>44932.666666666664</c:v>
                </c:pt>
                <c:pt idx="1601">
                  <c:v>44932.708333333336</c:v>
                </c:pt>
                <c:pt idx="1602">
                  <c:v>44932.75</c:v>
                </c:pt>
                <c:pt idx="1603">
                  <c:v>44932.791666666664</c:v>
                </c:pt>
                <c:pt idx="1604">
                  <c:v>44932.833333333336</c:v>
                </c:pt>
                <c:pt idx="1605">
                  <c:v>44932.875</c:v>
                </c:pt>
                <c:pt idx="1606">
                  <c:v>44932.916666666664</c:v>
                </c:pt>
                <c:pt idx="1607">
                  <c:v>44932.958333333336</c:v>
                </c:pt>
                <c:pt idx="1608">
                  <c:v>44933</c:v>
                </c:pt>
                <c:pt idx="1609">
                  <c:v>44933.041666666664</c:v>
                </c:pt>
                <c:pt idx="1610">
                  <c:v>44933.083333333336</c:v>
                </c:pt>
                <c:pt idx="1611">
                  <c:v>44933.125</c:v>
                </c:pt>
                <c:pt idx="1612">
                  <c:v>44933.166666666664</c:v>
                </c:pt>
                <c:pt idx="1613">
                  <c:v>44933.208333333336</c:v>
                </c:pt>
                <c:pt idx="1614">
                  <c:v>44933.25</c:v>
                </c:pt>
                <c:pt idx="1615">
                  <c:v>44933.291666666664</c:v>
                </c:pt>
                <c:pt idx="1616">
                  <c:v>44933.333333333336</c:v>
                </c:pt>
                <c:pt idx="1617">
                  <c:v>44933.375</c:v>
                </c:pt>
                <c:pt idx="1618">
                  <c:v>44933.416666666664</c:v>
                </c:pt>
                <c:pt idx="1619">
                  <c:v>44933.458333333336</c:v>
                </c:pt>
                <c:pt idx="1620">
                  <c:v>44933.5</c:v>
                </c:pt>
                <c:pt idx="1621">
                  <c:v>44933.541666666664</c:v>
                </c:pt>
                <c:pt idx="1622">
                  <c:v>44933.583333333336</c:v>
                </c:pt>
                <c:pt idx="1623">
                  <c:v>44933.625</c:v>
                </c:pt>
                <c:pt idx="1624">
                  <c:v>44933.666666666664</c:v>
                </c:pt>
                <c:pt idx="1625">
                  <c:v>44933.708333333336</c:v>
                </c:pt>
                <c:pt idx="1626">
                  <c:v>44933.75</c:v>
                </c:pt>
                <c:pt idx="1627">
                  <c:v>44933.791666666664</c:v>
                </c:pt>
                <c:pt idx="1628">
                  <c:v>44933.833333333336</c:v>
                </c:pt>
                <c:pt idx="1629">
                  <c:v>44933.875</c:v>
                </c:pt>
                <c:pt idx="1630">
                  <c:v>44933.916666666664</c:v>
                </c:pt>
                <c:pt idx="1631">
                  <c:v>44933.958333333336</c:v>
                </c:pt>
                <c:pt idx="1632">
                  <c:v>44934</c:v>
                </c:pt>
                <c:pt idx="1633">
                  <c:v>44934.041666666664</c:v>
                </c:pt>
                <c:pt idx="1634">
                  <c:v>44934.083333333336</c:v>
                </c:pt>
                <c:pt idx="1635">
                  <c:v>44934.125</c:v>
                </c:pt>
                <c:pt idx="1636">
                  <c:v>44934.166666666664</c:v>
                </c:pt>
                <c:pt idx="1637">
                  <c:v>44934.208333333336</c:v>
                </c:pt>
                <c:pt idx="1638">
                  <c:v>44934.25</c:v>
                </c:pt>
                <c:pt idx="1639">
                  <c:v>44934.291666666664</c:v>
                </c:pt>
                <c:pt idx="1640">
                  <c:v>44934.333333333336</c:v>
                </c:pt>
                <c:pt idx="1641">
                  <c:v>44934.375</c:v>
                </c:pt>
                <c:pt idx="1642">
                  <c:v>44934.416666666664</c:v>
                </c:pt>
                <c:pt idx="1643">
                  <c:v>44934.458333333336</c:v>
                </c:pt>
                <c:pt idx="1644">
                  <c:v>44934.5</c:v>
                </c:pt>
                <c:pt idx="1645">
                  <c:v>44934.541666666664</c:v>
                </c:pt>
                <c:pt idx="1646">
                  <c:v>44934.583333333336</c:v>
                </c:pt>
                <c:pt idx="1647">
                  <c:v>44934.625</c:v>
                </c:pt>
                <c:pt idx="1648">
                  <c:v>44934.666666666664</c:v>
                </c:pt>
                <c:pt idx="1649">
                  <c:v>44934.708333333336</c:v>
                </c:pt>
                <c:pt idx="1650">
                  <c:v>44934.75</c:v>
                </c:pt>
                <c:pt idx="1651">
                  <c:v>44934.791666666664</c:v>
                </c:pt>
                <c:pt idx="1652">
                  <c:v>44934.833333333336</c:v>
                </c:pt>
                <c:pt idx="1653">
                  <c:v>44934.875</c:v>
                </c:pt>
                <c:pt idx="1654">
                  <c:v>44934.916666666664</c:v>
                </c:pt>
                <c:pt idx="1655">
                  <c:v>44934.958333333336</c:v>
                </c:pt>
                <c:pt idx="1656">
                  <c:v>44935</c:v>
                </c:pt>
                <c:pt idx="1657">
                  <c:v>44935.041666666664</c:v>
                </c:pt>
                <c:pt idx="1658">
                  <c:v>44935.083333333336</c:v>
                </c:pt>
                <c:pt idx="1659">
                  <c:v>44935.125</c:v>
                </c:pt>
                <c:pt idx="1660">
                  <c:v>44935.166666666664</c:v>
                </c:pt>
                <c:pt idx="1661">
                  <c:v>44935.208333333336</c:v>
                </c:pt>
                <c:pt idx="1662">
                  <c:v>44935.25</c:v>
                </c:pt>
                <c:pt idx="1663">
                  <c:v>44935.291666666664</c:v>
                </c:pt>
                <c:pt idx="1664">
                  <c:v>44935.333333333336</c:v>
                </c:pt>
                <c:pt idx="1665">
                  <c:v>44935.375</c:v>
                </c:pt>
                <c:pt idx="1666">
                  <c:v>44935.416666666664</c:v>
                </c:pt>
                <c:pt idx="1667">
                  <c:v>44935.458333333336</c:v>
                </c:pt>
                <c:pt idx="1668">
                  <c:v>44935.5</c:v>
                </c:pt>
                <c:pt idx="1669">
                  <c:v>44935.541666666664</c:v>
                </c:pt>
                <c:pt idx="1670">
                  <c:v>44935.583333333336</c:v>
                </c:pt>
                <c:pt idx="1671">
                  <c:v>44935.625</c:v>
                </c:pt>
                <c:pt idx="1672">
                  <c:v>44935.666666666664</c:v>
                </c:pt>
                <c:pt idx="1673">
                  <c:v>44935.708333333336</c:v>
                </c:pt>
                <c:pt idx="1674">
                  <c:v>44935.75</c:v>
                </c:pt>
                <c:pt idx="1675">
                  <c:v>44935.791666666664</c:v>
                </c:pt>
                <c:pt idx="1676">
                  <c:v>44935.833333333336</c:v>
                </c:pt>
                <c:pt idx="1677">
                  <c:v>44935.875</c:v>
                </c:pt>
                <c:pt idx="1678">
                  <c:v>44935.916666666664</c:v>
                </c:pt>
                <c:pt idx="1679">
                  <c:v>44935.958333333336</c:v>
                </c:pt>
                <c:pt idx="1680">
                  <c:v>44936</c:v>
                </c:pt>
                <c:pt idx="1681">
                  <c:v>44936.041666666664</c:v>
                </c:pt>
                <c:pt idx="1682">
                  <c:v>44936.083333333336</c:v>
                </c:pt>
                <c:pt idx="1683">
                  <c:v>44936.125</c:v>
                </c:pt>
                <c:pt idx="1684">
                  <c:v>44936.166666666664</c:v>
                </c:pt>
                <c:pt idx="1685">
                  <c:v>44936.208333333336</c:v>
                </c:pt>
                <c:pt idx="1686">
                  <c:v>44936.25</c:v>
                </c:pt>
                <c:pt idx="1687">
                  <c:v>44936.291666666664</c:v>
                </c:pt>
                <c:pt idx="1688">
                  <c:v>44936.333333333336</c:v>
                </c:pt>
                <c:pt idx="1689">
                  <c:v>44936.375</c:v>
                </c:pt>
                <c:pt idx="1690">
                  <c:v>44936.416666666664</c:v>
                </c:pt>
                <c:pt idx="1691">
                  <c:v>44936.458333333336</c:v>
                </c:pt>
                <c:pt idx="1692">
                  <c:v>44936.5</c:v>
                </c:pt>
                <c:pt idx="1693">
                  <c:v>44936.541666666664</c:v>
                </c:pt>
                <c:pt idx="1694">
                  <c:v>44936.583333333336</c:v>
                </c:pt>
                <c:pt idx="1695">
                  <c:v>44936.625</c:v>
                </c:pt>
                <c:pt idx="1696">
                  <c:v>44936.666666666664</c:v>
                </c:pt>
                <c:pt idx="1697">
                  <c:v>44936.708333333336</c:v>
                </c:pt>
                <c:pt idx="1698">
                  <c:v>44936.75</c:v>
                </c:pt>
                <c:pt idx="1699">
                  <c:v>44936.791666666664</c:v>
                </c:pt>
                <c:pt idx="1700">
                  <c:v>44936.833333333336</c:v>
                </c:pt>
                <c:pt idx="1701">
                  <c:v>44936.875</c:v>
                </c:pt>
                <c:pt idx="1702">
                  <c:v>44936.916666666664</c:v>
                </c:pt>
                <c:pt idx="1703">
                  <c:v>44936.958333333336</c:v>
                </c:pt>
                <c:pt idx="1704">
                  <c:v>44937</c:v>
                </c:pt>
                <c:pt idx="1705">
                  <c:v>44937.041666666664</c:v>
                </c:pt>
                <c:pt idx="1706">
                  <c:v>44937.083333333336</c:v>
                </c:pt>
                <c:pt idx="1707">
                  <c:v>44937.125</c:v>
                </c:pt>
                <c:pt idx="1708">
                  <c:v>44937.166666666664</c:v>
                </c:pt>
                <c:pt idx="1709">
                  <c:v>44937.208333333336</c:v>
                </c:pt>
                <c:pt idx="1710">
                  <c:v>44937.25</c:v>
                </c:pt>
                <c:pt idx="1711">
                  <c:v>44937.291666666664</c:v>
                </c:pt>
                <c:pt idx="1712">
                  <c:v>44937.333333333336</c:v>
                </c:pt>
                <c:pt idx="1713">
                  <c:v>44937.375</c:v>
                </c:pt>
                <c:pt idx="1714">
                  <c:v>44937.416666666664</c:v>
                </c:pt>
                <c:pt idx="1715">
                  <c:v>44937.458333333336</c:v>
                </c:pt>
                <c:pt idx="1716">
                  <c:v>44937.5</c:v>
                </c:pt>
                <c:pt idx="1717">
                  <c:v>44937.541666666664</c:v>
                </c:pt>
                <c:pt idx="1718">
                  <c:v>44937.583333333336</c:v>
                </c:pt>
                <c:pt idx="1719">
                  <c:v>44937.625</c:v>
                </c:pt>
                <c:pt idx="1720">
                  <c:v>44937.666666666664</c:v>
                </c:pt>
                <c:pt idx="1721">
                  <c:v>44937.708333333336</c:v>
                </c:pt>
                <c:pt idx="1722">
                  <c:v>44937.75</c:v>
                </c:pt>
                <c:pt idx="1723">
                  <c:v>44937.791666666664</c:v>
                </c:pt>
                <c:pt idx="1724">
                  <c:v>44937.833333333336</c:v>
                </c:pt>
                <c:pt idx="1725">
                  <c:v>44937.875</c:v>
                </c:pt>
                <c:pt idx="1726">
                  <c:v>44937.916666666664</c:v>
                </c:pt>
                <c:pt idx="1727">
                  <c:v>44937.958333333336</c:v>
                </c:pt>
                <c:pt idx="1728">
                  <c:v>44938</c:v>
                </c:pt>
                <c:pt idx="1729">
                  <c:v>44938.041666666664</c:v>
                </c:pt>
                <c:pt idx="1730">
                  <c:v>44938.083333333336</c:v>
                </c:pt>
                <c:pt idx="1731">
                  <c:v>44938.125</c:v>
                </c:pt>
                <c:pt idx="1732">
                  <c:v>44938.166666666664</c:v>
                </c:pt>
                <c:pt idx="1733">
                  <c:v>44938.208333333336</c:v>
                </c:pt>
                <c:pt idx="1734">
                  <c:v>44938.25</c:v>
                </c:pt>
                <c:pt idx="1735">
                  <c:v>44938.291666666664</c:v>
                </c:pt>
                <c:pt idx="1736">
                  <c:v>44938.333333333336</c:v>
                </c:pt>
                <c:pt idx="1737">
                  <c:v>44938.375</c:v>
                </c:pt>
                <c:pt idx="1738">
                  <c:v>44938.416666666664</c:v>
                </c:pt>
                <c:pt idx="1739">
                  <c:v>44938.458333333336</c:v>
                </c:pt>
                <c:pt idx="1740">
                  <c:v>44938.5</c:v>
                </c:pt>
                <c:pt idx="1741">
                  <c:v>44938.541666666664</c:v>
                </c:pt>
                <c:pt idx="1742">
                  <c:v>44938.583333333336</c:v>
                </c:pt>
                <c:pt idx="1743">
                  <c:v>44938.625</c:v>
                </c:pt>
                <c:pt idx="1744">
                  <c:v>44938.666666666664</c:v>
                </c:pt>
                <c:pt idx="1745">
                  <c:v>44938.708333333336</c:v>
                </c:pt>
                <c:pt idx="1746">
                  <c:v>44938.75</c:v>
                </c:pt>
                <c:pt idx="1747">
                  <c:v>44938.791666666664</c:v>
                </c:pt>
                <c:pt idx="1748">
                  <c:v>44938.833333333336</c:v>
                </c:pt>
                <c:pt idx="1749">
                  <c:v>44938.875</c:v>
                </c:pt>
                <c:pt idx="1750">
                  <c:v>44938.916666666664</c:v>
                </c:pt>
                <c:pt idx="1751">
                  <c:v>44938.958333333336</c:v>
                </c:pt>
                <c:pt idx="1752">
                  <c:v>44939</c:v>
                </c:pt>
                <c:pt idx="1753">
                  <c:v>44939.041666666664</c:v>
                </c:pt>
                <c:pt idx="1754">
                  <c:v>44939.083333333336</c:v>
                </c:pt>
                <c:pt idx="1755">
                  <c:v>44939.125</c:v>
                </c:pt>
                <c:pt idx="1756">
                  <c:v>44939.166666666664</c:v>
                </c:pt>
                <c:pt idx="1757">
                  <c:v>44939.208333333336</c:v>
                </c:pt>
                <c:pt idx="1758">
                  <c:v>44939.25</c:v>
                </c:pt>
                <c:pt idx="1759">
                  <c:v>44939.291666666664</c:v>
                </c:pt>
                <c:pt idx="1760">
                  <c:v>44939.333333333336</c:v>
                </c:pt>
                <c:pt idx="1761">
                  <c:v>44939.375</c:v>
                </c:pt>
                <c:pt idx="1762">
                  <c:v>44939.416666666664</c:v>
                </c:pt>
                <c:pt idx="1763">
                  <c:v>44939.458333333336</c:v>
                </c:pt>
                <c:pt idx="1764">
                  <c:v>44939.5</c:v>
                </c:pt>
                <c:pt idx="1765">
                  <c:v>44939.541666666664</c:v>
                </c:pt>
                <c:pt idx="1766">
                  <c:v>44939.583333333336</c:v>
                </c:pt>
                <c:pt idx="1767">
                  <c:v>44939.625</c:v>
                </c:pt>
                <c:pt idx="1768">
                  <c:v>44939.666666666664</c:v>
                </c:pt>
                <c:pt idx="1769">
                  <c:v>44939.708333333336</c:v>
                </c:pt>
                <c:pt idx="1770">
                  <c:v>44939.75</c:v>
                </c:pt>
                <c:pt idx="1771">
                  <c:v>44939.791666666664</c:v>
                </c:pt>
                <c:pt idx="1772">
                  <c:v>44939.833333333336</c:v>
                </c:pt>
                <c:pt idx="1773">
                  <c:v>44939.875</c:v>
                </c:pt>
                <c:pt idx="1774">
                  <c:v>44939.916666666664</c:v>
                </c:pt>
                <c:pt idx="1775">
                  <c:v>44939.958333333336</c:v>
                </c:pt>
                <c:pt idx="1776">
                  <c:v>44940</c:v>
                </c:pt>
                <c:pt idx="1777">
                  <c:v>44940.041666666664</c:v>
                </c:pt>
                <c:pt idx="1778">
                  <c:v>44940.083333333336</c:v>
                </c:pt>
                <c:pt idx="1779">
                  <c:v>44940.125</c:v>
                </c:pt>
                <c:pt idx="1780">
                  <c:v>44940.166666666664</c:v>
                </c:pt>
                <c:pt idx="1781">
                  <c:v>44940.208333333336</c:v>
                </c:pt>
                <c:pt idx="1782">
                  <c:v>44940.25</c:v>
                </c:pt>
                <c:pt idx="1783">
                  <c:v>44940.291666666664</c:v>
                </c:pt>
                <c:pt idx="1784">
                  <c:v>44940.333333333336</c:v>
                </c:pt>
                <c:pt idx="1785">
                  <c:v>44940.375</c:v>
                </c:pt>
                <c:pt idx="1786">
                  <c:v>44940.416666666664</c:v>
                </c:pt>
                <c:pt idx="1787">
                  <c:v>44940.458333333336</c:v>
                </c:pt>
                <c:pt idx="1788">
                  <c:v>44940.5</c:v>
                </c:pt>
                <c:pt idx="1789">
                  <c:v>44940.541666666664</c:v>
                </c:pt>
                <c:pt idx="1790">
                  <c:v>44940.583333333336</c:v>
                </c:pt>
                <c:pt idx="1791">
                  <c:v>44940.625</c:v>
                </c:pt>
                <c:pt idx="1792">
                  <c:v>44940.666666666664</c:v>
                </c:pt>
                <c:pt idx="1793">
                  <c:v>44940.708333333336</c:v>
                </c:pt>
                <c:pt idx="1794">
                  <c:v>44940.75</c:v>
                </c:pt>
                <c:pt idx="1795">
                  <c:v>44940.791666666664</c:v>
                </c:pt>
                <c:pt idx="1796">
                  <c:v>44940.833333333336</c:v>
                </c:pt>
                <c:pt idx="1797">
                  <c:v>44940.875</c:v>
                </c:pt>
                <c:pt idx="1798">
                  <c:v>44940.916666666664</c:v>
                </c:pt>
                <c:pt idx="1799">
                  <c:v>44940.958333333336</c:v>
                </c:pt>
                <c:pt idx="1800">
                  <c:v>44941</c:v>
                </c:pt>
                <c:pt idx="1801">
                  <c:v>44941.041666666664</c:v>
                </c:pt>
                <c:pt idx="1802">
                  <c:v>44941.083333333336</c:v>
                </c:pt>
                <c:pt idx="1803">
                  <c:v>44941.125</c:v>
                </c:pt>
                <c:pt idx="1804">
                  <c:v>44941.166666666664</c:v>
                </c:pt>
                <c:pt idx="1805">
                  <c:v>44941.208333333336</c:v>
                </c:pt>
                <c:pt idx="1806">
                  <c:v>44941.25</c:v>
                </c:pt>
                <c:pt idx="1807">
                  <c:v>44941.291666666664</c:v>
                </c:pt>
                <c:pt idx="1808">
                  <c:v>44941.333333333336</c:v>
                </c:pt>
                <c:pt idx="1809">
                  <c:v>44941.375</c:v>
                </c:pt>
                <c:pt idx="1810">
                  <c:v>44941.416666666664</c:v>
                </c:pt>
                <c:pt idx="1811">
                  <c:v>44941.458333333336</c:v>
                </c:pt>
                <c:pt idx="1812">
                  <c:v>44941.5</c:v>
                </c:pt>
                <c:pt idx="1813">
                  <c:v>44941.541666666664</c:v>
                </c:pt>
                <c:pt idx="1814">
                  <c:v>44941.583333333336</c:v>
                </c:pt>
                <c:pt idx="1815">
                  <c:v>44941.625</c:v>
                </c:pt>
                <c:pt idx="1816">
                  <c:v>44941.666666666664</c:v>
                </c:pt>
                <c:pt idx="1817">
                  <c:v>44941.708333333336</c:v>
                </c:pt>
                <c:pt idx="1818">
                  <c:v>44941.75</c:v>
                </c:pt>
                <c:pt idx="1819">
                  <c:v>44941.791666666664</c:v>
                </c:pt>
                <c:pt idx="1820">
                  <c:v>44941.833333333336</c:v>
                </c:pt>
                <c:pt idx="1821">
                  <c:v>44941.875</c:v>
                </c:pt>
                <c:pt idx="1822">
                  <c:v>44941.916666666664</c:v>
                </c:pt>
                <c:pt idx="1823">
                  <c:v>44941.958333333336</c:v>
                </c:pt>
                <c:pt idx="1824">
                  <c:v>44942</c:v>
                </c:pt>
                <c:pt idx="1825">
                  <c:v>44942.041666666664</c:v>
                </c:pt>
                <c:pt idx="1826">
                  <c:v>44942.083333333336</c:v>
                </c:pt>
                <c:pt idx="1827">
                  <c:v>44942.125</c:v>
                </c:pt>
                <c:pt idx="1828">
                  <c:v>44942.166666666664</c:v>
                </c:pt>
                <c:pt idx="1829">
                  <c:v>44942.208333333336</c:v>
                </c:pt>
                <c:pt idx="1830">
                  <c:v>44942.25</c:v>
                </c:pt>
                <c:pt idx="1831">
                  <c:v>44942.291666666664</c:v>
                </c:pt>
                <c:pt idx="1832">
                  <c:v>44942.333333333336</c:v>
                </c:pt>
                <c:pt idx="1833">
                  <c:v>44942.375</c:v>
                </c:pt>
                <c:pt idx="1834">
                  <c:v>44942.416666666664</c:v>
                </c:pt>
                <c:pt idx="1835">
                  <c:v>44942.458333333336</c:v>
                </c:pt>
                <c:pt idx="1836">
                  <c:v>44942.5</c:v>
                </c:pt>
                <c:pt idx="1837">
                  <c:v>44942.541666666664</c:v>
                </c:pt>
                <c:pt idx="1838">
                  <c:v>44942.583333333336</c:v>
                </c:pt>
                <c:pt idx="1839">
                  <c:v>44942.625</c:v>
                </c:pt>
                <c:pt idx="1840">
                  <c:v>44942.666666666664</c:v>
                </c:pt>
                <c:pt idx="1841">
                  <c:v>44942.708333333336</c:v>
                </c:pt>
                <c:pt idx="1842">
                  <c:v>44942.75</c:v>
                </c:pt>
                <c:pt idx="1843">
                  <c:v>44942.791666666664</c:v>
                </c:pt>
                <c:pt idx="1844">
                  <c:v>44942.833333333336</c:v>
                </c:pt>
                <c:pt idx="1845">
                  <c:v>44942.875</c:v>
                </c:pt>
                <c:pt idx="1846">
                  <c:v>44942.916666666664</c:v>
                </c:pt>
                <c:pt idx="1847">
                  <c:v>44942.958333333336</c:v>
                </c:pt>
                <c:pt idx="1848">
                  <c:v>44943</c:v>
                </c:pt>
                <c:pt idx="1849">
                  <c:v>44943.041666666664</c:v>
                </c:pt>
                <c:pt idx="1850">
                  <c:v>44943.083333333336</c:v>
                </c:pt>
                <c:pt idx="1851">
                  <c:v>44943.125</c:v>
                </c:pt>
                <c:pt idx="1852">
                  <c:v>44943.166666666664</c:v>
                </c:pt>
                <c:pt idx="1853">
                  <c:v>44943.208333333336</c:v>
                </c:pt>
                <c:pt idx="1854">
                  <c:v>44943.25</c:v>
                </c:pt>
                <c:pt idx="1855">
                  <c:v>44943.291666666664</c:v>
                </c:pt>
                <c:pt idx="1856">
                  <c:v>44943.333333333336</c:v>
                </c:pt>
                <c:pt idx="1857">
                  <c:v>44943.375</c:v>
                </c:pt>
                <c:pt idx="1858">
                  <c:v>44943.416666666664</c:v>
                </c:pt>
                <c:pt idx="1859">
                  <c:v>44943.458333333336</c:v>
                </c:pt>
                <c:pt idx="1860">
                  <c:v>44943.5</c:v>
                </c:pt>
                <c:pt idx="1861">
                  <c:v>44943.541666666664</c:v>
                </c:pt>
                <c:pt idx="1862">
                  <c:v>44943.583333333336</c:v>
                </c:pt>
                <c:pt idx="1863">
                  <c:v>44943.625</c:v>
                </c:pt>
                <c:pt idx="1864">
                  <c:v>44943.666666666664</c:v>
                </c:pt>
                <c:pt idx="1865">
                  <c:v>44943.708333333336</c:v>
                </c:pt>
                <c:pt idx="1866">
                  <c:v>44943.75</c:v>
                </c:pt>
                <c:pt idx="1867">
                  <c:v>44943.791666666664</c:v>
                </c:pt>
                <c:pt idx="1868">
                  <c:v>44943.833333333336</c:v>
                </c:pt>
                <c:pt idx="1869">
                  <c:v>44943.875</c:v>
                </c:pt>
                <c:pt idx="1870">
                  <c:v>44943.916666666664</c:v>
                </c:pt>
                <c:pt idx="1871">
                  <c:v>44943.958333333336</c:v>
                </c:pt>
                <c:pt idx="1872">
                  <c:v>44944</c:v>
                </c:pt>
                <c:pt idx="1873">
                  <c:v>44944.041666666664</c:v>
                </c:pt>
                <c:pt idx="1874">
                  <c:v>44944.083333333336</c:v>
                </c:pt>
                <c:pt idx="1875">
                  <c:v>44944.125</c:v>
                </c:pt>
                <c:pt idx="1876">
                  <c:v>44944.166666666664</c:v>
                </c:pt>
                <c:pt idx="1877">
                  <c:v>44944.208333333336</c:v>
                </c:pt>
                <c:pt idx="1878">
                  <c:v>44944.25</c:v>
                </c:pt>
                <c:pt idx="1879">
                  <c:v>44944.291666666664</c:v>
                </c:pt>
                <c:pt idx="1880">
                  <c:v>44944.333333333336</c:v>
                </c:pt>
                <c:pt idx="1881">
                  <c:v>44944.375</c:v>
                </c:pt>
                <c:pt idx="1882">
                  <c:v>44944.416666666664</c:v>
                </c:pt>
                <c:pt idx="1883">
                  <c:v>44944.458333333336</c:v>
                </c:pt>
                <c:pt idx="1884">
                  <c:v>44944.5</c:v>
                </c:pt>
                <c:pt idx="1885">
                  <c:v>44944.541666666664</c:v>
                </c:pt>
                <c:pt idx="1886">
                  <c:v>44944.583333333336</c:v>
                </c:pt>
                <c:pt idx="1887">
                  <c:v>44944.625</c:v>
                </c:pt>
                <c:pt idx="1888">
                  <c:v>44944.666666666664</c:v>
                </c:pt>
                <c:pt idx="1889">
                  <c:v>44944.708333333336</c:v>
                </c:pt>
                <c:pt idx="1890">
                  <c:v>44944.75</c:v>
                </c:pt>
                <c:pt idx="1891">
                  <c:v>44944.791666666664</c:v>
                </c:pt>
                <c:pt idx="1892">
                  <c:v>44944.833333333336</c:v>
                </c:pt>
                <c:pt idx="1893">
                  <c:v>44944.875</c:v>
                </c:pt>
                <c:pt idx="1894">
                  <c:v>44944.916666666664</c:v>
                </c:pt>
                <c:pt idx="1895">
                  <c:v>44944.958333333336</c:v>
                </c:pt>
                <c:pt idx="1896">
                  <c:v>44945</c:v>
                </c:pt>
                <c:pt idx="1897">
                  <c:v>44945.041666666664</c:v>
                </c:pt>
                <c:pt idx="1898">
                  <c:v>44945.083333333336</c:v>
                </c:pt>
                <c:pt idx="1899">
                  <c:v>44945.125</c:v>
                </c:pt>
                <c:pt idx="1900">
                  <c:v>44945.166666666664</c:v>
                </c:pt>
                <c:pt idx="1901">
                  <c:v>44945.208333333336</c:v>
                </c:pt>
                <c:pt idx="1902">
                  <c:v>44945.25</c:v>
                </c:pt>
                <c:pt idx="1903">
                  <c:v>44945.291666666664</c:v>
                </c:pt>
                <c:pt idx="1904">
                  <c:v>44945.333333333336</c:v>
                </c:pt>
                <c:pt idx="1905">
                  <c:v>44945.375</c:v>
                </c:pt>
                <c:pt idx="1906">
                  <c:v>44945.416666666664</c:v>
                </c:pt>
                <c:pt idx="1907">
                  <c:v>44945.458333333336</c:v>
                </c:pt>
                <c:pt idx="1908">
                  <c:v>44945.5</c:v>
                </c:pt>
                <c:pt idx="1909">
                  <c:v>44945.541666666664</c:v>
                </c:pt>
                <c:pt idx="1910">
                  <c:v>44945.583333333336</c:v>
                </c:pt>
                <c:pt idx="1911">
                  <c:v>44945.625</c:v>
                </c:pt>
                <c:pt idx="1912">
                  <c:v>44945.666666666664</c:v>
                </c:pt>
                <c:pt idx="1913">
                  <c:v>44945.708333333336</c:v>
                </c:pt>
                <c:pt idx="1914">
                  <c:v>44945.75</c:v>
                </c:pt>
                <c:pt idx="1915">
                  <c:v>44945.791666666664</c:v>
                </c:pt>
                <c:pt idx="1916">
                  <c:v>44945.833333333336</c:v>
                </c:pt>
                <c:pt idx="1917">
                  <c:v>44945.875</c:v>
                </c:pt>
                <c:pt idx="1918">
                  <c:v>44945.916666666664</c:v>
                </c:pt>
                <c:pt idx="1919">
                  <c:v>44945.958333333336</c:v>
                </c:pt>
                <c:pt idx="1920">
                  <c:v>44946</c:v>
                </c:pt>
                <c:pt idx="1921">
                  <c:v>44946.041666666664</c:v>
                </c:pt>
                <c:pt idx="1922">
                  <c:v>44946.083333333336</c:v>
                </c:pt>
                <c:pt idx="1923">
                  <c:v>44946.125</c:v>
                </c:pt>
                <c:pt idx="1924">
                  <c:v>44946.166666666664</c:v>
                </c:pt>
                <c:pt idx="1925">
                  <c:v>44946.208333333336</c:v>
                </c:pt>
                <c:pt idx="1926">
                  <c:v>44946.25</c:v>
                </c:pt>
                <c:pt idx="1927">
                  <c:v>44946.291666666664</c:v>
                </c:pt>
                <c:pt idx="1928">
                  <c:v>44946.333333333336</c:v>
                </c:pt>
                <c:pt idx="1929">
                  <c:v>44946.375</c:v>
                </c:pt>
                <c:pt idx="1930">
                  <c:v>44946.416666666664</c:v>
                </c:pt>
                <c:pt idx="1931">
                  <c:v>44946.458333333336</c:v>
                </c:pt>
                <c:pt idx="1932">
                  <c:v>44946.5</c:v>
                </c:pt>
                <c:pt idx="1933">
                  <c:v>44946.541666666664</c:v>
                </c:pt>
                <c:pt idx="1934">
                  <c:v>44946.583333333336</c:v>
                </c:pt>
                <c:pt idx="1935">
                  <c:v>44946.625</c:v>
                </c:pt>
                <c:pt idx="1936">
                  <c:v>44946.666666666664</c:v>
                </c:pt>
                <c:pt idx="1937">
                  <c:v>44946.708333333336</c:v>
                </c:pt>
                <c:pt idx="1938">
                  <c:v>44946.75</c:v>
                </c:pt>
                <c:pt idx="1939">
                  <c:v>44946.791666666664</c:v>
                </c:pt>
                <c:pt idx="1940">
                  <c:v>44946.833333333336</c:v>
                </c:pt>
                <c:pt idx="1941">
                  <c:v>44946.875</c:v>
                </c:pt>
                <c:pt idx="1942">
                  <c:v>44946.916666666664</c:v>
                </c:pt>
                <c:pt idx="1943">
                  <c:v>44946.958333333336</c:v>
                </c:pt>
                <c:pt idx="1944">
                  <c:v>44947</c:v>
                </c:pt>
                <c:pt idx="1945">
                  <c:v>44947.041666666664</c:v>
                </c:pt>
                <c:pt idx="1946">
                  <c:v>44947.083333333336</c:v>
                </c:pt>
                <c:pt idx="1947">
                  <c:v>44947.125</c:v>
                </c:pt>
                <c:pt idx="1948">
                  <c:v>44947.166666666664</c:v>
                </c:pt>
                <c:pt idx="1949">
                  <c:v>44947.208333333336</c:v>
                </c:pt>
                <c:pt idx="1950">
                  <c:v>44947.25</c:v>
                </c:pt>
                <c:pt idx="1951">
                  <c:v>44947.291666666664</c:v>
                </c:pt>
                <c:pt idx="1952">
                  <c:v>44947.333333333336</c:v>
                </c:pt>
                <c:pt idx="1953">
                  <c:v>44947.375</c:v>
                </c:pt>
                <c:pt idx="1954">
                  <c:v>44947.416666666664</c:v>
                </c:pt>
                <c:pt idx="1955">
                  <c:v>44947.458333333336</c:v>
                </c:pt>
                <c:pt idx="1956">
                  <c:v>44947.5</c:v>
                </c:pt>
                <c:pt idx="1957">
                  <c:v>44947.541666666664</c:v>
                </c:pt>
                <c:pt idx="1958">
                  <c:v>44947.583333333336</c:v>
                </c:pt>
                <c:pt idx="1959">
                  <c:v>44947.625</c:v>
                </c:pt>
                <c:pt idx="1960">
                  <c:v>44947.666666666664</c:v>
                </c:pt>
                <c:pt idx="1961">
                  <c:v>44947.708333333336</c:v>
                </c:pt>
                <c:pt idx="1962">
                  <c:v>44947.75</c:v>
                </c:pt>
                <c:pt idx="1963">
                  <c:v>44947.791666666664</c:v>
                </c:pt>
                <c:pt idx="1964">
                  <c:v>44947.833333333336</c:v>
                </c:pt>
                <c:pt idx="1965">
                  <c:v>44947.875</c:v>
                </c:pt>
                <c:pt idx="1966">
                  <c:v>44947.916666666664</c:v>
                </c:pt>
                <c:pt idx="1967">
                  <c:v>44947.958333333336</c:v>
                </c:pt>
                <c:pt idx="1968">
                  <c:v>44948</c:v>
                </c:pt>
                <c:pt idx="1969">
                  <c:v>44948.041666666664</c:v>
                </c:pt>
                <c:pt idx="1970">
                  <c:v>44948.083333333336</c:v>
                </c:pt>
                <c:pt idx="1971">
                  <c:v>44948.125</c:v>
                </c:pt>
                <c:pt idx="1972">
                  <c:v>44948.166666666664</c:v>
                </c:pt>
                <c:pt idx="1973">
                  <c:v>44948.208333333336</c:v>
                </c:pt>
                <c:pt idx="1974">
                  <c:v>44948.25</c:v>
                </c:pt>
                <c:pt idx="1975">
                  <c:v>44948.291666666664</c:v>
                </c:pt>
                <c:pt idx="1976">
                  <c:v>44948.333333333336</c:v>
                </c:pt>
                <c:pt idx="1977">
                  <c:v>44948.375</c:v>
                </c:pt>
                <c:pt idx="1978">
                  <c:v>44948.416666666664</c:v>
                </c:pt>
                <c:pt idx="1979">
                  <c:v>44948.458333333336</c:v>
                </c:pt>
                <c:pt idx="1980">
                  <c:v>44948.5</c:v>
                </c:pt>
                <c:pt idx="1981">
                  <c:v>44948.541666666664</c:v>
                </c:pt>
                <c:pt idx="1982">
                  <c:v>44948.583333333336</c:v>
                </c:pt>
                <c:pt idx="1983">
                  <c:v>44948.625</c:v>
                </c:pt>
                <c:pt idx="1984">
                  <c:v>44948.666666666664</c:v>
                </c:pt>
                <c:pt idx="1985">
                  <c:v>44948.708333333336</c:v>
                </c:pt>
                <c:pt idx="1986">
                  <c:v>44948.75</c:v>
                </c:pt>
                <c:pt idx="1987">
                  <c:v>44948.791666666664</c:v>
                </c:pt>
                <c:pt idx="1988">
                  <c:v>44948.833333333336</c:v>
                </c:pt>
                <c:pt idx="1989">
                  <c:v>44948.875</c:v>
                </c:pt>
                <c:pt idx="1990">
                  <c:v>44948.916666666664</c:v>
                </c:pt>
                <c:pt idx="1991">
                  <c:v>44948.958333333336</c:v>
                </c:pt>
                <c:pt idx="1992">
                  <c:v>44949</c:v>
                </c:pt>
                <c:pt idx="1993">
                  <c:v>44949.041666666664</c:v>
                </c:pt>
                <c:pt idx="1994">
                  <c:v>44949.083333333336</c:v>
                </c:pt>
                <c:pt idx="1995">
                  <c:v>44949.125</c:v>
                </c:pt>
                <c:pt idx="1996">
                  <c:v>44949.166666666664</c:v>
                </c:pt>
                <c:pt idx="1997">
                  <c:v>44949.208333333336</c:v>
                </c:pt>
                <c:pt idx="1998">
                  <c:v>44949.25</c:v>
                </c:pt>
                <c:pt idx="1999">
                  <c:v>44949.291666666664</c:v>
                </c:pt>
                <c:pt idx="2000">
                  <c:v>44949.333333333336</c:v>
                </c:pt>
                <c:pt idx="2001">
                  <c:v>44949.375</c:v>
                </c:pt>
                <c:pt idx="2002">
                  <c:v>44949.416666666664</c:v>
                </c:pt>
                <c:pt idx="2003">
                  <c:v>44949.458333333336</c:v>
                </c:pt>
                <c:pt idx="2004">
                  <c:v>44949.5</c:v>
                </c:pt>
                <c:pt idx="2005">
                  <c:v>44949.541666666664</c:v>
                </c:pt>
                <c:pt idx="2006">
                  <c:v>44949.583333333336</c:v>
                </c:pt>
                <c:pt idx="2007">
                  <c:v>44949.625</c:v>
                </c:pt>
                <c:pt idx="2008">
                  <c:v>44949.666666666664</c:v>
                </c:pt>
                <c:pt idx="2009">
                  <c:v>44949.708333333336</c:v>
                </c:pt>
                <c:pt idx="2010">
                  <c:v>44949.75</c:v>
                </c:pt>
                <c:pt idx="2011">
                  <c:v>44949.791666666664</c:v>
                </c:pt>
                <c:pt idx="2012">
                  <c:v>44949.833333333336</c:v>
                </c:pt>
                <c:pt idx="2013">
                  <c:v>44949.875</c:v>
                </c:pt>
                <c:pt idx="2014">
                  <c:v>44949.916666666664</c:v>
                </c:pt>
                <c:pt idx="2015">
                  <c:v>44949.958333333336</c:v>
                </c:pt>
                <c:pt idx="2016">
                  <c:v>44950</c:v>
                </c:pt>
                <c:pt idx="2017">
                  <c:v>44950.041666666664</c:v>
                </c:pt>
                <c:pt idx="2018">
                  <c:v>44950.083333333336</c:v>
                </c:pt>
                <c:pt idx="2019">
                  <c:v>44950.125</c:v>
                </c:pt>
                <c:pt idx="2020">
                  <c:v>44950.166666666664</c:v>
                </c:pt>
                <c:pt idx="2021">
                  <c:v>44950.208333333336</c:v>
                </c:pt>
                <c:pt idx="2022">
                  <c:v>44950.25</c:v>
                </c:pt>
                <c:pt idx="2023">
                  <c:v>44950.291666666664</c:v>
                </c:pt>
                <c:pt idx="2024">
                  <c:v>44950.333333333336</c:v>
                </c:pt>
                <c:pt idx="2025">
                  <c:v>44950.375</c:v>
                </c:pt>
                <c:pt idx="2026">
                  <c:v>44950.416666666664</c:v>
                </c:pt>
                <c:pt idx="2027">
                  <c:v>44950.458333333336</c:v>
                </c:pt>
                <c:pt idx="2028">
                  <c:v>44950.5</c:v>
                </c:pt>
                <c:pt idx="2029">
                  <c:v>44950.541666666664</c:v>
                </c:pt>
                <c:pt idx="2030">
                  <c:v>44950.583333333336</c:v>
                </c:pt>
                <c:pt idx="2031">
                  <c:v>44950.625</c:v>
                </c:pt>
                <c:pt idx="2032">
                  <c:v>44950.666666666664</c:v>
                </c:pt>
                <c:pt idx="2033">
                  <c:v>44950.708333333336</c:v>
                </c:pt>
                <c:pt idx="2034">
                  <c:v>44950.75</c:v>
                </c:pt>
                <c:pt idx="2035">
                  <c:v>44950.791666666664</c:v>
                </c:pt>
                <c:pt idx="2036">
                  <c:v>44950.833333333336</c:v>
                </c:pt>
                <c:pt idx="2037">
                  <c:v>44950.875</c:v>
                </c:pt>
                <c:pt idx="2038">
                  <c:v>44950.916666666664</c:v>
                </c:pt>
                <c:pt idx="2039">
                  <c:v>44950.958333333336</c:v>
                </c:pt>
                <c:pt idx="2040">
                  <c:v>44951</c:v>
                </c:pt>
                <c:pt idx="2041">
                  <c:v>44951.041666666664</c:v>
                </c:pt>
                <c:pt idx="2042">
                  <c:v>44951.083333333336</c:v>
                </c:pt>
                <c:pt idx="2043">
                  <c:v>44951.125</c:v>
                </c:pt>
                <c:pt idx="2044">
                  <c:v>44951.166666666664</c:v>
                </c:pt>
                <c:pt idx="2045">
                  <c:v>44951.208333333336</c:v>
                </c:pt>
                <c:pt idx="2046">
                  <c:v>44951.25</c:v>
                </c:pt>
                <c:pt idx="2047">
                  <c:v>44951.291666666664</c:v>
                </c:pt>
                <c:pt idx="2048">
                  <c:v>44951.333333333336</c:v>
                </c:pt>
                <c:pt idx="2049">
                  <c:v>44951.375</c:v>
                </c:pt>
                <c:pt idx="2050">
                  <c:v>44951.416666666664</c:v>
                </c:pt>
                <c:pt idx="2051">
                  <c:v>44951.458333333336</c:v>
                </c:pt>
                <c:pt idx="2052">
                  <c:v>44951.5</c:v>
                </c:pt>
                <c:pt idx="2053">
                  <c:v>44951.541666666664</c:v>
                </c:pt>
                <c:pt idx="2054">
                  <c:v>44951.583333333336</c:v>
                </c:pt>
                <c:pt idx="2055">
                  <c:v>44951.625</c:v>
                </c:pt>
                <c:pt idx="2056">
                  <c:v>44951.666666666664</c:v>
                </c:pt>
                <c:pt idx="2057">
                  <c:v>44951.708333333336</c:v>
                </c:pt>
                <c:pt idx="2058">
                  <c:v>44951.75</c:v>
                </c:pt>
                <c:pt idx="2059">
                  <c:v>44951.791666666664</c:v>
                </c:pt>
                <c:pt idx="2060">
                  <c:v>44951.833333333336</c:v>
                </c:pt>
                <c:pt idx="2061">
                  <c:v>44951.875</c:v>
                </c:pt>
                <c:pt idx="2062">
                  <c:v>44951.916666666664</c:v>
                </c:pt>
                <c:pt idx="2063">
                  <c:v>44951.958333333336</c:v>
                </c:pt>
                <c:pt idx="2064">
                  <c:v>44952</c:v>
                </c:pt>
                <c:pt idx="2065">
                  <c:v>44952.041666666664</c:v>
                </c:pt>
                <c:pt idx="2066">
                  <c:v>44952.083333333336</c:v>
                </c:pt>
                <c:pt idx="2067">
                  <c:v>44952.125</c:v>
                </c:pt>
                <c:pt idx="2068">
                  <c:v>44952.166666666664</c:v>
                </c:pt>
                <c:pt idx="2069">
                  <c:v>44952.208333333336</c:v>
                </c:pt>
                <c:pt idx="2070">
                  <c:v>44952.25</c:v>
                </c:pt>
                <c:pt idx="2071">
                  <c:v>44952.291666666664</c:v>
                </c:pt>
                <c:pt idx="2072">
                  <c:v>44952.333333333336</c:v>
                </c:pt>
                <c:pt idx="2073">
                  <c:v>44952.375</c:v>
                </c:pt>
                <c:pt idx="2074">
                  <c:v>44952.416666666664</c:v>
                </c:pt>
                <c:pt idx="2075">
                  <c:v>44952.458333333336</c:v>
                </c:pt>
                <c:pt idx="2076">
                  <c:v>44952.5</c:v>
                </c:pt>
                <c:pt idx="2077">
                  <c:v>44952.541666666664</c:v>
                </c:pt>
                <c:pt idx="2078">
                  <c:v>44952.583333333336</c:v>
                </c:pt>
                <c:pt idx="2079">
                  <c:v>44952.625</c:v>
                </c:pt>
                <c:pt idx="2080">
                  <c:v>44952.666666666664</c:v>
                </c:pt>
                <c:pt idx="2081">
                  <c:v>44952.708333333336</c:v>
                </c:pt>
                <c:pt idx="2082">
                  <c:v>44952.75</c:v>
                </c:pt>
                <c:pt idx="2083">
                  <c:v>44952.791666666664</c:v>
                </c:pt>
                <c:pt idx="2084">
                  <c:v>44952.833333333336</c:v>
                </c:pt>
                <c:pt idx="2085">
                  <c:v>44952.875</c:v>
                </c:pt>
                <c:pt idx="2086">
                  <c:v>44952.916666666664</c:v>
                </c:pt>
                <c:pt idx="2087">
                  <c:v>44952.958333333336</c:v>
                </c:pt>
                <c:pt idx="2088">
                  <c:v>44953</c:v>
                </c:pt>
                <c:pt idx="2089">
                  <c:v>44953.041666666664</c:v>
                </c:pt>
                <c:pt idx="2090">
                  <c:v>44953.083333333336</c:v>
                </c:pt>
                <c:pt idx="2091">
                  <c:v>44953.125</c:v>
                </c:pt>
                <c:pt idx="2092">
                  <c:v>44953.166666666664</c:v>
                </c:pt>
                <c:pt idx="2093">
                  <c:v>44953.208333333336</c:v>
                </c:pt>
                <c:pt idx="2094">
                  <c:v>44953.25</c:v>
                </c:pt>
                <c:pt idx="2095">
                  <c:v>44953.291666666664</c:v>
                </c:pt>
                <c:pt idx="2096">
                  <c:v>44953.333333333336</c:v>
                </c:pt>
                <c:pt idx="2097">
                  <c:v>44953.375</c:v>
                </c:pt>
                <c:pt idx="2098">
                  <c:v>44953.416666666664</c:v>
                </c:pt>
                <c:pt idx="2099">
                  <c:v>44953.458333333336</c:v>
                </c:pt>
                <c:pt idx="2100">
                  <c:v>44953.5</c:v>
                </c:pt>
                <c:pt idx="2101">
                  <c:v>44953.541666666664</c:v>
                </c:pt>
                <c:pt idx="2102">
                  <c:v>44953.583333333336</c:v>
                </c:pt>
                <c:pt idx="2103">
                  <c:v>44953.625</c:v>
                </c:pt>
                <c:pt idx="2104">
                  <c:v>44953.666666666664</c:v>
                </c:pt>
                <c:pt idx="2105">
                  <c:v>44953.708333333336</c:v>
                </c:pt>
                <c:pt idx="2106">
                  <c:v>44953.75</c:v>
                </c:pt>
                <c:pt idx="2107">
                  <c:v>44953.791666666664</c:v>
                </c:pt>
                <c:pt idx="2108">
                  <c:v>44953.833333333336</c:v>
                </c:pt>
                <c:pt idx="2109">
                  <c:v>44953.875</c:v>
                </c:pt>
                <c:pt idx="2110">
                  <c:v>44953.916666666664</c:v>
                </c:pt>
                <c:pt idx="2111">
                  <c:v>44953.958333333336</c:v>
                </c:pt>
                <c:pt idx="2112">
                  <c:v>44954</c:v>
                </c:pt>
                <c:pt idx="2113">
                  <c:v>44954.041666666664</c:v>
                </c:pt>
                <c:pt idx="2114">
                  <c:v>44954.083333333336</c:v>
                </c:pt>
                <c:pt idx="2115">
                  <c:v>44954.125</c:v>
                </c:pt>
                <c:pt idx="2116">
                  <c:v>44954.166666666664</c:v>
                </c:pt>
                <c:pt idx="2117">
                  <c:v>44954.208333333336</c:v>
                </c:pt>
                <c:pt idx="2118">
                  <c:v>44954.25</c:v>
                </c:pt>
                <c:pt idx="2119">
                  <c:v>44954.291666666664</c:v>
                </c:pt>
                <c:pt idx="2120">
                  <c:v>44954.333333333336</c:v>
                </c:pt>
                <c:pt idx="2121">
                  <c:v>44954.375</c:v>
                </c:pt>
                <c:pt idx="2122">
                  <c:v>44954.416666666664</c:v>
                </c:pt>
                <c:pt idx="2123">
                  <c:v>44954.458333333336</c:v>
                </c:pt>
                <c:pt idx="2124">
                  <c:v>44954.5</c:v>
                </c:pt>
                <c:pt idx="2125">
                  <c:v>44954.541666666664</c:v>
                </c:pt>
                <c:pt idx="2126">
                  <c:v>44954.583333333336</c:v>
                </c:pt>
                <c:pt idx="2127">
                  <c:v>44954.625</c:v>
                </c:pt>
                <c:pt idx="2128">
                  <c:v>44954.666666666664</c:v>
                </c:pt>
                <c:pt idx="2129">
                  <c:v>44954.708333333336</c:v>
                </c:pt>
                <c:pt idx="2130">
                  <c:v>44954.75</c:v>
                </c:pt>
                <c:pt idx="2131">
                  <c:v>44954.791666666664</c:v>
                </c:pt>
                <c:pt idx="2132">
                  <c:v>44954.833333333336</c:v>
                </c:pt>
                <c:pt idx="2133">
                  <c:v>44954.875</c:v>
                </c:pt>
                <c:pt idx="2134">
                  <c:v>44954.916666666664</c:v>
                </c:pt>
                <c:pt idx="2135">
                  <c:v>44954.958333333336</c:v>
                </c:pt>
                <c:pt idx="2136">
                  <c:v>44955</c:v>
                </c:pt>
                <c:pt idx="2137">
                  <c:v>44955.041666666664</c:v>
                </c:pt>
                <c:pt idx="2138">
                  <c:v>44955.083333333336</c:v>
                </c:pt>
                <c:pt idx="2139">
                  <c:v>44955.125</c:v>
                </c:pt>
                <c:pt idx="2140">
                  <c:v>44955.166666666664</c:v>
                </c:pt>
                <c:pt idx="2141">
                  <c:v>44955.208333333336</c:v>
                </c:pt>
                <c:pt idx="2142">
                  <c:v>44955.25</c:v>
                </c:pt>
                <c:pt idx="2143">
                  <c:v>44955.291666666664</c:v>
                </c:pt>
                <c:pt idx="2144">
                  <c:v>44955.333333333336</c:v>
                </c:pt>
                <c:pt idx="2145">
                  <c:v>44955.375</c:v>
                </c:pt>
                <c:pt idx="2146">
                  <c:v>44955.416666666664</c:v>
                </c:pt>
                <c:pt idx="2147">
                  <c:v>44955.458333333336</c:v>
                </c:pt>
                <c:pt idx="2148">
                  <c:v>44955.5</c:v>
                </c:pt>
                <c:pt idx="2149">
                  <c:v>44955.541666666664</c:v>
                </c:pt>
                <c:pt idx="2150">
                  <c:v>44955.583333333336</c:v>
                </c:pt>
                <c:pt idx="2151">
                  <c:v>44955.625</c:v>
                </c:pt>
                <c:pt idx="2152">
                  <c:v>44955.666666666664</c:v>
                </c:pt>
                <c:pt idx="2153">
                  <c:v>44955.708333333336</c:v>
                </c:pt>
                <c:pt idx="2154">
                  <c:v>44955.75</c:v>
                </c:pt>
                <c:pt idx="2155">
                  <c:v>44955.791666666664</c:v>
                </c:pt>
                <c:pt idx="2156">
                  <c:v>44955.833333333336</c:v>
                </c:pt>
                <c:pt idx="2157">
                  <c:v>44955.875</c:v>
                </c:pt>
                <c:pt idx="2158">
                  <c:v>44955.916666666664</c:v>
                </c:pt>
                <c:pt idx="2159">
                  <c:v>44955.958333333336</c:v>
                </c:pt>
                <c:pt idx="2160">
                  <c:v>44956</c:v>
                </c:pt>
                <c:pt idx="2161">
                  <c:v>44956.041666666664</c:v>
                </c:pt>
                <c:pt idx="2162">
                  <c:v>44956.083333333336</c:v>
                </c:pt>
                <c:pt idx="2163">
                  <c:v>44956.125</c:v>
                </c:pt>
                <c:pt idx="2164">
                  <c:v>44956.166666666664</c:v>
                </c:pt>
                <c:pt idx="2165">
                  <c:v>44956.208333333336</c:v>
                </c:pt>
                <c:pt idx="2166">
                  <c:v>44956.25</c:v>
                </c:pt>
                <c:pt idx="2167">
                  <c:v>44956.291666666664</c:v>
                </c:pt>
                <c:pt idx="2168">
                  <c:v>44956.333333333336</c:v>
                </c:pt>
                <c:pt idx="2169">
                  <c:v>44956.375</c:v>
                </c:pt>
                <c:pt idx="2170">
                  <c:v>44956.416666666664</c:v>
                </c:pt>
                <c:pt idx="2171">
                  <c:v>44956.458333333336</c:v>
                </c:pt>
                <c:pt idx="2172">
                  <c:v>44956.5</c:v>
                </c:pt>
                <c:pt idx="2173">
                  <c:v>44956.541666666664</c:v>
                </c:pt>
                <c:pt idx="2174">
                  <c:v>44956.583333333336</c:v>
                </c:pt>
                <c:pt idx="2175">
                  <c:v>44956.625</c:v>
                </c:pt>
                <c:pt idx="2176">
                  <c:v>44956.666666666664</c:v>
                </c:pt>
                <c:pt idx="2177">
                  <c:v>44956.708333333336</c:v>
                </c:pt>
                <c:pt idx="2178">
                  <c:v>44956.75</c:v>
                </c:pt>
                <c:pt idx="2179">
                  <c:v>44956.791666666664</c:v>
                </c:pt>
                <c:pt idx="2180">
                  <c:v>44956.833333333336</c:v>
                </c:pt>
                <c:pt idx="2181">
                  <c:v>44956.875</c:v>
                </c:pt>
                <c:pt idx="2182">
                  <c:v>44956.916666666664</c:v>
                </c:pt>
                <c:pt idx="2183">
                  <c:v>44956.958333333336</c:v>
                </c:pt>
                <c:pt idx="2184">
                  <c:v>44957</c:v>
                </c:pt>
                <c:pt idx="2185">
                  <c:v>44957.041666666664</c:v>
                </c:pt>
                <c:pt idx="2186">
                  <c:v>44957.083333333336</c:v>
                </c:pt>
                <c:pt idx="2187">
                  <c:v>44957.125</c:v>
                </c:pt>
                <c:pt idx="2188">
                  <c:v>44957.166666666664</c:v>
                </c:pt>
                <c:pt idx="2189">
                  <c:v>44957.208333333336</c:v>
                </c:pt>
                <c:pt idx="2190">
                  <c:v>44957.25</c:v>
                </c:pt>
                <c:pt idx="2191">
                  <c:v>44957.291666666664</c:v>
                </c:pt>
                <c:pt idx="2192">
                  <c:v>44957.333333333336</c:v>
                </c:pt>
                <c:pt idx="2193">
                  <c:v>44957.375</c:v>
                </c:pt>
                <c:pt idx="2194">
                  <c:v>44957.416666666664</c:v>
                </c:pt>
                <c:pt idx="2195">
                  <c:v>44957.458333333336</c:v>
                </c:pt>
                <c:pt idx="2196">
                  <c:v>44957.5</c:v>
                </c:pt>
                <c:pt idx="2197">
                  <c:v>44957.541666666664</c:v>
                </c:pt>
                <c:pt idx="2198">
                  <c:v>44957.583333333336</c:v>
                </c:pt>
                <c:pt idx="2199">
                  <c:v>44957.625</c:v>
                </c:pt>
                <c:pt idx="2200">
                  <c:v>44957.666666666664</c:v>
                </c:pt>
                <c:pt idx="2201">
                  <c:v>44957.708333333336</c:v>
                </c:pt>
                <c:pt idx="2202">
                  <c:v>44957.75</c:v>
                </c:pt>
                <c:pt idx="2203">
                  <c:v>44957.791666666664</c:v>
                </c:pt>
                <c:pt idx="2204">
                  <c:v>44957.833333333336</c:v>
                </c:pt>
                <c:pt idx="2205">
                  <c:v>44957.875</c:v>
                </c:pt>
                <c:pt idx="2206">
                  <c:v>44957.916666666664</c:v>
                </c:pt>
                <c:pt idx="2207">
                  <c:v>44957.958333333336</c:v>
                </c:pt>
                <c:pt idx="2208">
                  <c:v>44958</c:v>
                </c:pt>
                <c:pt idx="2209">
                  <c:v>44958.041666666664</c:v>
                </c:pt>
                <c:pt idx="2210">
                  <c:v>44958.083333333336</c:v>
                </c:pt>
                <c:pt idx="2211">
                  <c:v>44958.125</c:v>
                </c:pt>
                <c:pt idx="2212">
                  <c:v>44958.166666666664</c:v>
                </c:pt>
                <c:pt idx="2213">
                  <c:v>44958.208333333336</c:v>
                </c:pt>
                <c:pt idx="2214">
                  <c:v>44958.25</c:v>
                </c:pt>
                <c:pt idx="2215">
                  <c:v>44958.291666666664</c:v>
                </c:pt>
                <c:pt idx="2216">
                  <c:v>44958.333333333336</c:v>
                </c:pt>
                <c:pt idx="2217">
                  <c:v>44958.375</c:v>
                </c:pt>
                <c:pt idx="2218">
                  <c:v>44958.416666666664</c:v>
                </c:pt>
                <c:pt idx="2219">
                  <c:v>44958.458333333336</c:v>
                </c:pt>
                <c:pt idx="2220">
                  <c:v>44958.5</c:v>
                </c:pt>
                <c:pt idx="2221">
                  <c:v>44958.541666666664</c:v>
                </c:pt>
                <c:pt idx="2222">
                  <c:v>44958.583333333336</c:v>
                </c:pt>
                <c:pt idx="2223">
                  <c:v>44958.625</c:v>
                </c:pt>
                <c:pt idx="2224">
                  <c:v>44958.666666666664</c:v>
                </c:pt>
                <c:pt idx="2225">
                  <c:v>44958.708333333336</c:v>
                </c:pt>
                <c:pt idx="2226">
                  <c:v>44958.75</c:v>
                </c:pt>
                <c:pt idx="2227">
                  <c:v>44958.791666666664</c:v>
                </c:pt>
                <c:pt idx="2228">
                  <c:v>44958.833333333336</c:v>
                </c:pt>
                <c:pt idx="2229">
                  <c:v>44958.875</c:v>
                </c:pt>
                <c:pt idx="2230">
                  <c:v>44958.916666666664</c:v>
                </c:pt>
                <c:pt idx="2231">
                  <c:v>44958.958333333336</c:v>
                </c:pt>
                <c:pt idx="2232">
                  <c:v>44959</c:v>
                </c:pt>
                <c:pt idx="2233">
                  <c:v>44959.041666666664</c:v>
                </c:pt>
                <c:pt idx="2234">
                  <c:v>44959.083333333336</c:v>
                </c:pt>
                <c:pt idx="2235">
                  <c:v>44959.125</c:v>
                </c:pt>
                <c:pt idx="2236">
                  <c:v>44959.166666666664</c:v>
                </c:pt>
                <c:pt idx="2237">
                  <c:v>44959.208333333336</c:v>
                </c:pt>
                <c:pt idx="2238">
                  <c:v>44959.25</c:v>
                </c:pt>
                <c:pt idx="2239">
                  <c:v>44959.291666666664</c:v>
                </c:pt>
                <c:pt idx="2240">
                  <c:v>44959.333333333336</c:v>
                </c:pt>
                <c:pt idx="2241">
                  <c:v>44959.375</c:v>
                </c:pt>
                <c:pt idx="2242">
                  <c:v>44959.416666666664</c:v>
                </c:pt>
                <c:pt idx="2243">
                  <c:v>44959.458333333336</c:v>
                </c:pt>
                <c:pt idx="2244">
                  <c:v>44959.5</c:v>
                </c:pt>
                <c:pt idx="2245">
                  <c:v>44959.541666666664</c:v>
                </c:pt>
                <c:pt idx="2246">
                  <c:v>44959.583333333336</c:v>
                </c:pt>
                <c:pt idx="2247">
                  <c:v>44959.625</c:v>
                </c:pt>
                <c:pt idx="2248">
                  <c:v>44959.666666666664</c:v>
                </c:pt>
                <c:pt idx="2249">
                  <c:v>44959.708333333336</c:v>
                </c:pt>
                <c:pt idx="2250">
                  <c:v>44959.75</c:v>
                </c:pt>
                <c:pt idx="2251">
                  <c:v>44959.791666666664</c:v>
                </c:pt>
                <c:pt idx="2252">
                  <c:v>44959.833333333336</c:v>
                </c:pt>
                <c:pt idx="2253">
                  <c:v>44959.875</c:v>
                </c:pt>
                <c:pt idx="2254">
                  <c:v>44959.916666666664</c:v>
                </c:pt>
                <c:pt idx="2255">
                  <c:v>44959.958333333336</c:v>
                </c:pt>
                <c:pt idx="2256">
                  <c:v>44960</c:v>
                </c:pt>
                <c:pt idx="2257">
                  <c:v>44960.041666666664</c:v>
                </c:pt>
                <c:pt idx="2258">
                  <c:v>44960.083333333336</c:v>
                </c:pt>
                <c:pt idx="2259">
                  <c:v>44960.125</c:v>
                </c:pt>
                <c:pt idx="2260">
                  <c:v>44960.166666666664</c:v>
                </c:pt>
                <c:pt idx="2261">
                  <c:v>44960.208333333336</c:v>
                </c:pt>
                <c:pt idx="2262">
                  <c:v>44960.25</c:v>
                </c:pt>
                <c:pt idx="2263">
                  <c:v>44960.291666666664</c:v>
                </c:pt>
                <c:pt idx="2264">
                  <c:v>44960.333333333336</c:v>
                </c:pt>
                <c:pt idx="2265">
                  <c:v>44960.375</c:v>
                </c:pt>
                <c:pt idx="2266">
                  <c:v>44960.416666666664</c:v>
                </c:pt>
                <c:pt idx="2267">
                  <c:v>44960.458333333336</c:v>
                </c:pt>
                <c:pt idx="2268">
                  <c:v>44960.5</c:v>
                </c:pt>
                <c:pt idx="2269">
                  <c:v>44960.541666666664</c:v>
                </c:pt>
                <c:pt idx="2270">
                  <c:v>44960.583333333336</c:v>
                </c:pt>
                <c:pt idx="2271">
                  <c:v>44960.625</c:v>
                </c:pt>
                <c:pt idx="2272">
                  <c:v>44960.666666666664</c:v>
                </c:pt>
                <c:pt idx="2273">
                  <c:v>44960.708333333336</c:v>
                </c:pt>
                <c:pt idx="2274">
                  <c:v>44960.75</c:v>
                </c:pt>
                <c:pt idx="2275">
                  <c:v>44960.791666666664</c:v>
                </c:pt>
                <c:pt idx="2276">
                  <c:v>44960.833333333336</c:v>
                </c:pt>
                <c:pt idx="2277">
                  <c:v>44960.875</c:v>
                </c:pt>
                <c:pt idx="2278">
                  <c:v>44960.916666666664</c:v>
                </c:pt>
                <c:pt idx="2279">
                  <c:v>44960.958333333336</c:v>
                </c:pt>
                <c:pt idx="2280">
                  <c:v>44961</c:v>
                </c:pt>
                <c:pt idx="2281">
                  <c:v>44961.041666666664</c:v>
                </c:pt>
                <c:pt idx="2282">
                  <c:v>44961.083333333336</c:v>
                </c:pt>
                <c:pt idx="2283">
                  <c:v>44961.125</c:v>
                </c:pt>
                <c:pt idx="2284">
                  <c:v>44961.166666666664</c:v>
                </c:pt>
                <c:pt idx="2285">
                  <c:v>44961.208333333336</c:v>
                </c:pt>
                <c:pt idx="2286">
                  <c:v>44961.25</c:v>
                </c:pt>
                <c:pt idx="2287">
                  <c:v>44961.291666666664</c:v>
                </c:pt>
                <c:pt idx="2288">
                  <c:v>44961.333333333336</c:v>
                </c:pt>
                <c:pt idx="2289">
                  <c:v>44961.375</c:v>
                </c:pt>
                <c:pt idx="2290">
                  <c:v>44961.416666666664</c:v>
                </c:pt>
                <c:pt idx="2291">
                  <c:v>44961.458333333336</c:v>
                </c:pt>
                <c:pt idx="2292">
                  <c:v>44961.5</c:v>
                </c:pt>
                <c:pt idx="2293">
                  <c:v>44961.541666666664</c:v>
                </c:pt>
                <c:pt idx="2294">
                  <c:v>44961.583333333336</c:v>
                </c:pt>
                <c:pt idx="2295">
                  <c:v>44961.625</c:v>
                </c:pt>
                <c:pt idx="2296">
                  <c:v>44961.666666666664</c:v>
                </c:pt>
                <c:pt idx="2297">
                  <c:v>44961.708333333336</c:v>
                </c:pt>
                <c:pt idx="2298">
                  <c:v>44961.75</c:v>
                </c:pt>
                <c:pt idx="2299">
                  <c:v>44961.791666666664</c:v>
                </c:pt>
                <c:pt idx="2300">
                  <c:v>44961.833333333336</c:v>
                </c:pt>
                <c:pt idx="2301">
                  <c:v>44961.875</c:v>
                </c:pt>
                <c:pt idx="2302">
                  <c:v>44961.916666666664</c:v>
                </c:pt>
                <c:pt idx="2303">
                  <c:v>44961.958333333336</c:v>
                </c:pt>
                <c:pt idx="2304">
                  <c:v>44962</c:v>
                </c:pt>
                <c:pt idx="2305">
                  <c:v>44962.041666666664</c:v>
                </c:pt>
                <c:pt idx="2306">
                  <c:v>44962.083333333336</c:v>
                </c:pt>
                <c:pt idx="2307">
                  <c:v>44962.125</c:v>
                </c:pt>
                <c:pt idx="2308">
                  <c:v>44962.166666666664</c:v>
                </c:pt>
                <c:pt idx="2309">
                  <c:v>44962.208333333336</c:v>
                </c:pt>
                <c:pt idx="2310">
                  <c:v>44962.25</c:v>
                </c:pt>
                <c:pt idx="2311">
                  <c:v>44962.291666666664</c:v>
                </c:pt>
                <c:pt idx="2312">
                  <c:v>44962.333333333336</c:v>
                </c:pt>
                <c:pt idx="2313">
                  <c:v>44962.375</c:v>
                </c:pt>
                <c:pt idx="2314">
                  <c:v>44962.416666666664</c:v>
                </c:pt>
                <c:pt idx="2315">
                  <c:v>44962.458333333336</c:v>
                </c:pt>
                <c:pt idx="2316">
                  <c:v>44962.5</c:v>
                </c:pt>
                <c:pt idx="2317">
                  <c:v>44962.541666666664</c:v>
                </c:pt>
                <c:pt idx="2318">
                  <c:v>44962.583333333336</c:v>
                </c:pt>
                <c:pt idx="2319">
                  <c:v>44962.625</c:v>
                </c:pt>
                <c:pt idx="2320">
                  <c:v>44962.666666666664</c:v>
                </c:pt>
                <c:pt idx="2321">
                  <c:v>44962.708333333336</c:v>
                </c:pt>
                <c:pt idx="2322">
                  <c:v>44962.75</c:v>
                </c:pt>
                <c:pt idx="2323">
                  <c:v>44962.791666666664</c:v>
                </c:pt>
                <c:pt idx="2324">
                  <c:v>44962.833333333336</c:v>
                </c:pt>
                <c:pt idx="2325">
                  <c:v>44962.875</c:v>
                </c:pt>
                <c:pt idx="2326">
                  <c:v>44962.916666666664</c:v>
                </c:pt>
                <c:pt idx="2327">
                  <c:v>44962.958333333336</c:v>
                </c:pt>
                <c:pt idx="2328">
                  <c:v>44963</c:v>
                </c:pt>
                <c:pt idx="2329">
                  <c:v>44963.041666666664</c:v>
                </c:pt>
                <c:pt idx="2330">
                  <c:v>44963.083333333336</c:v>
                </c:pt>
                <c:pt idx="2331">
                  <c:v>44963.125</c:v>
                </c:pt>
                <c:pt idx="2332">
                  <c:v>44963.166666666664</c:v>
                </c:pt>
                <c:pt idx="2333">
                  <c:v>44963.208333333336</c:v>
                </c:pt>
                <c:pt idx="2334">
                  <c:v>44963.25</c:v>
                </c:pt>
                <c:pt idx="2335">
                  <c:v>44963.291666666664</c:v>
                </c:pt>
                <c:pt idx="2336">
                  <c:v>44963.333333333336</c:v>
                </c:pt>
                <c:pt idx="2337">
                  <c:v>44963.375</c:v>
                </c:pt>
                <c:pt idx="2338">
                  <c:v>44963.416666666664</c:v>
                </c:pt>
                <c:pt idx="2339">
                  <c:v>44963.458333333336</c:v>
                </c:pt>
                <c:pt idx="2340">
                  <c:v>44963.5</c:v>
                </c:pt>
                <c:pt idx="2341">
                  <c:v>44963.541666666664</c:v>
                </c:pt>
                <c:pt idx="2342">
                  <c:v>44963.583333333336</c:v>
                </c:pt>
                <c:pt idx="2343">
                  <c:v>44963.625</c:v>
                </c:pt>
                <c:pt idx="2344">
                  <c:v>44963.666666666664</c:v>
                </c:pt>
                <c:pt idx="2345">
                  <c:v>44963.708333333336</c:v>
                </c:pt>
                <c:pt idx="2346">
                  <c:v>44963.75</c:v>
                </c:pt>
                <c:pt idx="2347">
                  <c:v>44963.791666666664</c:v>
                </c:pt>
                <c:pt idx="2348">
                  <c:v>44963.833333333336</c:v>
                </c:pt>
                <c:pt idx="2349">
                  <c:v>44963.875</c:v>
                </c:pt>
                <c:pt idx="2350">
                  <c:v>44963.916666666664</c:v>
                </c:pt>
                <c:pt idx="2351">
                  <c:v>44963.958333333336</c:v>
                </c:pt>
                <c:pt idx="2352">
                  <c:v>44964</c:v>
                </c:pt>
                <c:pt idx="2353">
                  <c:v>44964.041666666664</c:v>
                </c:pt>
                <c:pt idx="2354">
                  <c:v>44964.083333333336</c:v>
                </c:pt>
                <c:pt idx="2355">
                  <c:v>44964.125</c:v>
                </c:pt>
                <c:pt idx="2356">
                  <c:v>44964.166666666664</c:v>
                </c:pt>
                <c:pt idx="2357">
                  <c:v>44964.208333333336</c:v>
                </c:pt>
                <c:pt idx="2358">
                  <c:v>44964.25</c:v>
                </c:pt>
                <c:pt idx="2359">
                  <c:v>44964.291666666664</c:v>
                </c:pt>
                <c:pt idx="2360">
                  <c:v>44964.333333333336</c:v>
                </c:pt>
                <c:pt idx="2361">
                  <c:v>44964.375</c:v>
                </c:pt>
                <c:pt idx="2362">
                  <c:v>44964.416666666664</c:v>
                </c:pt>
                <c:pt idx="2363">
                  <c:v>44964.458333333336</c:v>
                </c:pt>
                <c:pt idx="2364">
                  <c:v>44964.5</c:v>
                </c:pt>
                <c:pt idx="2365">
                  <c:v>44964.541666666664</c:v>
                </c:pt>
                <c:pt idx="2366">
                  <c:v>44964.583333333336</c:v>
                </c:pt>
                <c:pt idx="2367">
                  <c:v>44964.625</c:v>
                </c:pt>
                <c:pt idx="2368">
                  <c:v>44964.666666666664</c:v>
                </c:pt>
                <c:pt idx="2369">
                  <c:v>44964.708333333336</c:v>
                </c:pt>
                <c:pt idx="2370">
                  <c:v>44964.75</c:v>
                </c:pt>
                <c:pt idx="2371">
                  <c:v>44964.791666666664</c:v>
                </c:pt>
                <c:pt idx="2372">
                  <c:v>44964.833333333336</c:v>
                </c:pt>
                <c:pt idx="2373">
                  <c:v>44964.875</c:v>
                </c:pt>
                <c:pt idx="2374">
                  <c:v>44964.916666666664</c:v>
                </c:pt>
                <c:pt idx="2375">
                  <c:v>44964.958333333336</c:v>
                </c:pt>
                <c:pt idx="2376">
                  <c:v>44965</c:v>
                </c:pt>
                <c:pt idx="2377">
                  <c:v>44965.041666666664</c:v>
                </c:pt>
                <c:pt idx="2378">
                  <c:v>44965.083333333336</c:v>
                </c:pt>
                <c:pt idx="2379">
                  <c:v>44965.125</c:v>
                </c:pt>
                <c:pt idx="2380">
                  <c:v>44965.166666666664</c:v>
                </c:pt>
                <c:pt idx="2381">
                  <c:v>44965.208333333336</c:v>
                </c:pt>
                <c:pt idx="2382">
                  <c:v>44965.25</c:v>
                </c:pt>
                <c:pt idx="2383">
                  <c:v>44965.291666666664</c:v>
                </c:pt>
                <c:pt idx="2384">
                  <c:v>44965.333333333336</c:v>
                </c:pt>
                <c:pt idx="2385">
                  <c:v>44965.375</c:v>
                </c:pt>
                <c:pt idx="2386">
                  <c:v>44965.416666666664</c:v>
                </c:pt>
                <c:pt idx="2387">
                  <c:v>44965.458333333336</c:v>
                </c:pt>
                <c:pt idx="2388">
                  <c:v>44965.5</c:v>
                </c:pt>
                <c:pt idx="2389">
                  <c:v>44965.541666666664</c:v>
                </c:pt>
                <c:pt idx="2390">
                  <c:v>44965.583333333336</c:v>
                </c:pt>
                <c:pt idx="2391">
                  <c:v>44965.625</c:v>
                </c:pt>
                <c:pt idx="2392">
                  <c:v>44965.666666666664</c:v>
                </c:pt>
                <c:pt idx="2393">
                  <c:v>44965.708333333336</c:v>
                </c:pt>
                <c:pt idx="2394">
                  <c:v>44965.75</c:v>
                </c:pt>
                <c:pt idx="2395">
                  <c:v>44965.791666666664</c:v>
                </c:pt>
                <c:pt idx="2396">
                  <c:v>44965.833333333336</c:v>
                </c:pt>
                <c:pt idx="2397">
                  <c:v>44965.875</c:v>
                </c:pt>
                <c:pt idx="2398">
                  <c:v>44965.916666666664</c:v>
                </c:pt>
                <c:pt idx="2399">
                  <c:v>44965.958333333336</c:v>
                </c:pt>
                <c:pt idx="2400">
                  <c:v>44966</c:v>
                </c:pt>
                <c:pt idx="2401">
                  <c:v>44966.041666666664</c:v>
                </c:pt>
                <c:pt idx="2402">
                  <c:v>44966.083333333336</c:v>
                </c:pt>
                <c:pt idx="2403">
                  <c:v>44966.125</c:v>
                </c:pt>
                <c:pt idx="2404">
                  <c:v>44966.166666666664</c:v>
                </c:pt>
                <c:pt idx="2405">
                  <c:v>44966.208333333336</c:v>
                </c:pt>
                <c:pt idx="2406">
                  <c:v>44966.25</c:v>
                </c:pt>
                <c:pt idx="2407">
                  <c:v>44966.291666666664</c:v>
                </c:pt>
                <c:pt idx="2408">
                  <c:v>44966.333333333336</c:v>
                </c:pt>
                <c:pt idx="2409">
                  <c:v>44966.375</c:v>
                </c:pt>
                <c:pt idx="2410">
                  <c:v>44966.416666666664</c:v>
                </c:pt>
                <c:pt idx="2411">
                  <c:v>44966.458333333336</c:v>
                </c:pt>
                <c:pt idx="2412">
                  <c:v>44966.5</c:v>
                </c:pt>
                <c:pt idx="2413">
                  <c:v>44966.541666666664</c:v>
                </c:pt>
                <c:pt idx="2414">
                  <c:v>44966.583333333336</c:v>
                </c:pt>
                <c:pt idx="2415">
                  <c:v>44966.625</c:v>
                </c:pt>
                <c:pt idx="2416">
                  <c:v>44966.666666666664</c:v>
                </c:pt>
                <c:pt idx="2417">
                  <c:v>44966.708333333336</c:v>
                </c:pt>
                <c:pt idx="2418">
                  <c:v>44966.75</c:v>
                </c:pt>
                <c:pt idx="2419">
                  <c:v>44966.791666666664</c:v>
                </c:pt>
                <c:pt idx="2420">
                  <c:v>44966.833333333336</c:v>
                </c:pt>
                <c:pt idx="2421">
                  <c:v>44966.875</c:v>
                </c:pt>
                <c:pt idx="2422">
                  <c:v>44966.916666666664</c:v>
                </c:pt>
                <c:pt idx="2423">
                  <c:v>44966.958333333336</c:v>
                </c:pt>
                <c:pt idx="2424">
                  <c:v>44967</c:v>
                </c:pt>
                <c:pt idx="2425">
                  <c:v>44967.041666666664</c:v>
                </c:pt>
                <c:pt idx="2426">
                  <c:v>44967.083333333336</c:v>
                </c:pt>
                <c:pt idx="2427">
                  <c:v>44967.125</c:v>
                </c:pt>
                <c:pt idx="2428">
                  <c:v>44967.166666666664</c:v>
                </c:pt>
                <c:pt idx="2429">
                  <c:v>44967.208333333336</c:v>
                </c:pt>
                <c:pt idx="2430">
                  <c:v>44967.25</c:v>
                </c:pt>
                <c:pt idx="2431">
                  <c:v>44967.291666666664</c:v>
                </c:pt>
                <c:pt idx="2432">
                  <c:v>44967.333333333336</c:v>
                </c:pt>
                <c:pt idx="2433">
                  <c:v>44967.375</c:v>
                </c:pt>
                <c:pt idx="2434">
                  <c:v>44967.416666666664</c:v>
                </c:pt>
                <c:pt idx="2435">
                  <c:v>44967.458333333336</c:v>
                </c:pt>
                <c:pt idx="2436">
                  <c:v>44967.5</c:v>
                </c:pt>
                <c:pt idx="2437">
                  <c:v>44967.541666666664</c:v>
                </c:pt>
                <c:pt idx="2438">
                  <c:v>44967.583333333336</c:v>
                </c:pt>
                <c:pt idx="2439">
                  <c:v>44967.625</c:v>
                </c:pt>
                <c:pt idx="2440">
                  <c:v>44967.666666666664</c:v>
                </c:pt>
                <c:pt idx="2441">
                  <c:v>44967.708333333336</c:v>
                </c:pt>
                <c:pt idx="2442">
                  <c:v>44967.75</c:v>
                </c:pt>
                <c:pt idx="2443">
                  <c:v>44967.791666666664</c:v>
                </c:pt>
                <c:pt idx="2444">
                  <c:v>44967.833333333336</c:v>
                </c:pt>
                <c:pt idx="2445">
                  <c:v>44967.875</c:v>
                </c:pt>
                <c:pt idx="2446">
                  <c:v>44967.916666666664</c:v>
                </c:pt>
                <c:pt idx="2447">
                  <c:v>44967.958333333336</c:v>
                </c:pt>
                <c:pt idx="2448">
                  <c:v>44968</c:v>
                </c:pt>
                <c:pt idx="2449">
                  <c:v>44968.041666666664</c:v>
                </c:pt>
                <c:pt idx="2450">
                  <c:v>44968.083333333336</c:v>
                </c:pt>
                <c:pt idx="2451">
                  <c:v>44968.125</c:v>
                </c:pt>
                <c:pt idx="2452">
                  <c:v>44968.166666666664</c:v>
                </c:pt>
                <c:pt idx="2453">
                  <c:v>44968.208333333336</c:v>
                </c:pt>
                <c:pt idx="2454">
                  <c:v>44968.25</c:v>
                </c:pt>
                <c:pt idx="2455">
                  <c:v>44968.291666666664</c:v>
                </c:pt>
                <c:pt idx="2456">
                  <c:v>44968.333333333336</c:v>
                </c:pt>
                <c:pt idx="2457">
                  <c:v>44968.375</c:v>
                </c:pt>
                <c:pt idx="2458">
                  <c:v>44968.416666666664</c:v>
                </c:pt>
                <c:pt idx="2459">
                  <c:v>44968.458333333336</c:v>
                </c:pt>
                <c:pt idx="2460">
                  <c:v>44968.5</c:v>
                </c:pt>
                <c:pt idx="2461">
                  <c:v>44968.541666666664</c:v>
                </c:pt>
                <c:pt idx="2462">
                  <c:v>44968.583333333336</c:v>
                </c:pt>
                <c:pt idx="2463">
                  <c:v>44968.625</c:v>
                </c:pt>
                <c:pt idx="2464">
                  <c:v>44968.666666666664</c:v>
                </c:pt>
                <c:pt idx="2465">
                  <c:v>44968.708333333336</c:v>
                </c:pt>
                <c:pt idx="2466">
                  <c:v>44968.75</c:v>
                </c:pt>
                <c:pt idx="2467">
                  <c:v>44968.791666666664</c:v>
                </c:pt>
                <c:pt idx="2468">
                  <c:v>44968.833333333336</c:v>
                </c:pt>
                <c:pt idx="2469">
                  <c:v>44968.875</c:v>
                </c:pt>
                <c:pt idx="2470">
                  <c:v>44968.916666666664</c:v>
                </c:pt>
                <c:pt idx="2471">
                  <c:v>44968.958333333336</c:v>
                </c:pt>
                <c:pt idx="2472">
                  <c:v>44969</c:v>
                </c:pt>
                <c:pt idx="2473">
                  <c:v>44969.041666666664</c:v>
                </c:pt>
                <c:pt idx="2474">
                  <c:v>44969.083333333336</c:v>
                </c:pt>
                <c:pt idx="2475">
                  <c:v>44969.125</c:v>
                </c:pt>
                <c:pt idx="2476">
                  <c:v>44969.166666666664</c:v>
                </c:pt>
                <c:pt idx="2477">
                  <c:v>44969.208333333336</c:v>
                </c:pt>
                <c:pt idx="2478">
                  <c:v>44969.25</c:v>
                </c:pt>
                <c:pt idx="2479">
                  <c:v>44969.291666666664</c:v>
                </c:pt>
                <c:pt idx="2480">
                  <c:v>44969.333333333336</c:v>
                </c:pt>
                <c:pt idx="2481">
                  <c:v>44969.375</c:v>
                </c:pt>
                <c:pt idx="2482">
                  <c:v>44969.416666666664</c:v>
                </c:pt>
                <c:pt idx="2483">
                  <c:v>44969.458333333336</c:v>
                </c:pt>
                <c:pt idx="2484">
                  <c:v>44969.5</c:v>
                </c:pt>
                <c:pt idx="2485">
                  <c:v>44969.541666666664</c:v>
                </c:pt>
                <c:pt idx="2486">
                  <c:v>44969.583333333336</c:v>
                </c:pt>
                <c:pt idx="2487">
                  <c:v>44969.625</c:v>
                </c:pt>
                <c:pt idx="2488">
                  <c:v>44969.666666666664</c:v>
                </c:pt>
                <c:pt idx="2489">
                  <c:v>44969.708333333336</c:v>
                </c:pt>
                <c:pt idx="2490">
                  <c:v>44969.75</c:v>
                </c:pt>
                <c:pt idx="2491">
                  <c:v>44969.791666666664</c:v>
                </c:pt>
                <c:pt idx="2492">
                  <c:v>44969.833333333336</c:v>
                </c:pt>
                <c:pt idx="2493">
                  <c:v>44969.875</c:v>
                </c:pt>
                <c:pt idx="2494">
                  <c:v>44969.916666666664</c:v>
                </c:pt>
                <c:pt idx="2495">
                  <c:v>44969.958333333336</c:v>
                </c:pt>
                <c:pt idx="2496">
                  <c:v>44970</c:v>
                </c:pt>
                <c:pt idx="2497">
                  <c:v>44970.041666666664</c:v>
                </c:pt>
                <c:pt idx="2498">
                  <c:v>44970.083333333336</c:v>
                </c:pt>
                <c:pt idx="2499">
                  <c:v>44970.125</c:v>
                </c:pt>
                <c:pt idx="2500">
                  <c:v>44970.166666666664</c:v>
                </c:pt>
                <c:pt idx="2501">
                  <c:v>44970.208333333336</c:v>
                </c:pt>
                <c:pt idx="2502">
                  <c:v>44970.25</c:v>
                </c:pt>
                <c:pt idx="2503">
                  <c:v>44970.291666666664</c:v>
                </c:pt>
                <c:pt idx="2504">
                  <c:v>44970.333333333336</c:v>
                </c:pt>
                <c:pt idx="2505">
                  <c:v>44970.375</c:v>
                </c:pt>
                <c:pt idx="2506">
                  <c:v>44970.416666666664</c:v>
                </c:pt>
                <c:pt idx="2507">
                  <c:v>44970.458333333336</c:v>
                </c:pt>
                <c:pt idx="2508">
                  <c:v>44970.5</c:v>
                </c:pt>
                <c:pt idx="2509">
                  <c:v>44970.541666666664</c:v>
                </c:pt>
                <c:pt idx="2510">
                  <c:v>44970.583333333336</c:v>
                </c:pt>
                <c:pt idx="2511">
                  <c:v>44970.625</c:v>
                </c:pt>
                <c:pt idx="2512">
                  <c:v>44970.666666666664</c:v>
                </c:pt>
                <c:pt idx="2513">
                  <c:v>44970.708333333336</c:v>
                </c:pt>
                <c:pt idx="2514">
                  <c:v>44970.75</c:v>
                </c:pt>
                <c:pt idx="2515">
                  <c:v>44970.791666666664</c:v>
                </c:pt>
                <c:pt idx="2516">
                  <c:v>44970.833333333336</c:v>
                </c:pt>
                <c:pt idx="2517">
                  <c:v>44970.875</c:v>
                </c:pt>
                <c:pt idx="2518">
                  <c:v>44970.916666666664</c:v>
                </c:pt>
                <c:pt idx="2519">
                  <c:v>44970.958333333336</c:v>
                </c:pt>
                <c:pt idx="2520">
                  <c:v>44971</c:v>
                </c:pt>
                <c:pt idx="2521">
                  <c:v>44971.041666666664</c:v>
                </c:pt>
                <c:pt idx="2522">
                  <c:v>44971.083333333336</c:v>
                </c:pt>
                <c:pt idx="2523">
                  <c:v>44971.125</c:v>
                </c:pt>
                <c:pt idx="2524">
                  <c:v>44971.166666666664</c:v>
                </c:pt>
                <c:pt idx="2525">
                  <c:v>44971.208333333336</c:v>
                </c:pt>
                <c:pt idx="2526">
                  <c:v>44971.25</c:v>
                </c:pt>
                <c:pt idx="2527">
                  <c:v>44971.291666666664</c:v>
                </c:pt>
                <c:pt idx="2528">
                  <c:v>44971.333333333336</c:v>
                </c:pt>
                <c:pt idx="2529">
                  <c:v>44971.375</c:v>
                </c:pt>
                <c:pt idx="2530">
                  <c:v>44971.416666666664</c:v>
                </c:pt>
                <c:pt idx="2531">
                  <c:v>44971.458333333336</c:v>
                </c:pt>
                <c:pt idx="2532">
                  <c:v>44971.5</c:v>
                </c:pt>
                <c:pt idx="2533">
                  <c:v>44971.541666666664</c:v>
                </c:pt>
                <c:pt idx="2534">
                  <c:v>44971.583333333336</c:v>
                </c:pt>
                <c:pt idx="2535">
                  <c:v>44971.625</c:v>
                </c:pt>
                <c:pt idx="2536">
                  <c:v>44971.666666666664</c:v>
                </c:pt>
                <c:pt idx="2537">
                  <c:v>44971.708333333336</c:v>
                </c:pt>
                <c:pt idx="2538">
                  <c:v>44971.75</c:v>
                </c:pt>
                <c:pt idx="2539">
                  <c:v>44971.791666666664</c:v>
                </c:pt>
                <c:pt idx="2540">
                  <c:v>44971.833333333336</c:v>
                </c:pt>
                <c:pt idx="2541">
                  <c:v>44971.875</c:v>
                </c:pt>
                <c:pt idx="2542">
                  <c:v>44971.916666666664</c:v>
                </c:pt>
                <c:pt idx="2543">
                  <c:v>44971.958333333336</c:v>
                </c:pt>
                <c:pt idx="2544">
                  <c:v>44972</c:v>
                </c:pt>
                <c:pt idx="2545">
                  <c:v>44972.041666666664</c:v>
                </c:pt>
                <c:pt idx="2546">
                  <c:v>44972.083333333336</c:v>
                </c:pt>
                <c:pt idx="2547">
                  <c:v>44972.125</c:v>
                </c:pt>
                <c:pt idx="2548">
                  <c:v>44972.166666666664</c:v>
                </c:pt>
                <c:pt idx="2549">
                  <c:v>44972.208333333336</c:v>
                </c:pt>
                <c:pt idx="2550">
                  <c:v>44972.25</c:v>
                </c:pt>
                <c:pt idx="2551">
                  <c:v>44972.291666666664</c:v>
                </c:pt>
                <c:pt idx="2552">
                  <c:v>44972.333333333336</c:v>
                </c:pt>
                <c:pt idx="2553">
                  <c:v>44972.375</c:v>
                </c:pt>
                <c:pt idx="2554">
                  <c:v>44972.416666666664</c:v>
                </c:pt>
                <c:pt idx="2555">
                  <c:v>44972.458333333336</c:v>
                </c:pt>
                <c:pt idx="2556">
                  <c:v>44972.5</c:v>
                </c:pt>
                <c:pt idx="2557">
                  <c:v>44972.541666666664</c:v>
                </c:pt>
                <c:pt idx="2558">
                  <c:v>44972.583333333336</c:v>
                </c:pt>
                <c:pt idx="2559">
                  <c:v>44972.625</c:v>
                </c:pt>
                <c:pt idx="2560">
                  <c:v>44972.666666666664</c:v>
                </c:pt>
                <c:pt idx="2561">
                  <c:v>44972.708333333336</c:v>
                </c:pt>
                <c:pt idx="2562">
                  <c:v>44972.75</c:v>
                </c:pt>
                <c:pt idx="2563">
                  <c:v>44972.791666666664</c:v>
                </c:pt>
                <c:pt idx="2564">
                  <c:v>44972.833333333336</c:v>
                </c:pt>
                <c:pt idx="2565">
                  <c:v>44972.875</c:v>
                </c:pt>
                <c:pt idx="2566">
                  <c:v>44972.916666666664</c:v>
                </c:pt>
                <c:pt idx="2567">
                  <c:v>44972.958333333336</c:v>
                </c:pt>
                <c:pt idx="2568">
                  <c:v>44973</c:v>
                </c:pt>
                <c:pt idx="2569">
                  <c:v>44973.041666666664</c:v>
                </c:pt>
                <c:pt idx="2570">
                  <c:v>44973.083333333336</c:v>
                </c:pt>
                <c:pt idx="2571">
                  <c:v>44973.125</c:v>
                </c:pt>
                <c:pt idx="2572">
                  <c:v>44973.166666666664</c:v>
                </c:pt>
                <c:pt idx="2573">
                  <c:v>44973.208333333336</c:v>
                </c:pt>
                <c:pt idx="2574">
                  <c:v>44973.25</c:v>
                </c:pt>
                <c:pt idx="2575">
                  <c:v>44973.291666666664</c:v>
                </c:pt>
                <c:pt idx="2576">
                  <c:v>44973.333333333336</c:v>
                </c:pt>
                <c:pt idx="2577">
                  <c:v>44973.375</c:v>
                </c:pt>
                <c:pt idx="2578">
                  <c:v>44973.416666666664</c:v>
                </c:pt>
                <c:pt idx="2579">
                  <c:v>44973.458333333336</c:v>
                </c:pt>
                <c:pt idx="2580">
                  <c:v>44973.5</c:v>
                </c:pt>
                <c:pt idx="2581">
                  <c:v>44973.541666666664</c:v>
                </c:pt>
                <c:pt idx="2582">
                  <c:v>44973.583333333336</c:v>
                </c:pt>
                <c:pt idx="2583">
                  <c:v>44973.625</c:v>
                </c:pt>
                <c:pt idx="2584">
                  <c:v>44973.666666666664</c:v>
                </c:pt>
                <c:pt idx="2585">
                  <c:v>44973.708333333336</c:v>
                </c:pt>
                <c:pt idx="2586">
                  <c:v>44973.75</c:v>
                </c:pt>
                <c:pt idx="2587">
                  <c:v>44973.791666666664</c:v>
                </c:pt>
                <c:pt idx="2588">
                  <c:v>44973.833333333336</c:v>
                </c:pt>
                <c:pt idx="2589">
                  <c:v>44973.875</c:v>
                </c:pt>
                <c:pt idx="2590">
                  <c:v>44973.916666666664</c:v>
                </c:pt>
                <c:pt idx="2591">
                  <c:v>44973.958333333336</c:v>
                </c:pt>
                <c:pt idx="2592">
                  <c:v>44974</c:v>
                </c:pt>
                <c:pt idx="2593">
                  <c:v>44974.041666666664</c:v>
                </c:pt>
                <c:pt idx="2594">
                  <c:v>44974.083333333336</c:v>
                </c:pt>
                <c:pt idx="2595">
                  <c:v>44974.125</c:v>
                </c:pt>
                <c:pt idx="2596">
                  <c:v>44974.166666666664</c:v>
                </c:pt>
                <c:pt idx="2597">
                  <c:v>44974.208333333336</c:v>
                </c:pt>
                <c:pt idx="2598">
                  <c:v>44974.25</c:v>
                </c:pt>
                <c:pt idx="2599">
                  <c:v>44974.291666666664</c:v>
                </c:pt>
                <c:pt idx="2600">
                  <c:v>44974.333333333336</c:v>
                </c:pt>
                <c:pt idx="2601">
                  <c:v>44974.375</c:v>
                </c:pt>
                <c:pt idx="2602">
                  <c:v>44974.416666666664</c:v>
                </c:pt>
                <c:pt idx="2603">
                  <c:v>44974.458333333336</c:v>
                </c:pt>
                <c:pt idx="2604">
                  <c:v>44974.5</c:v>
                </c:pt>
                <c:pt idx="2605">
                  <c:v>44974.541666666664</c:v>
                </c:pt>
                <c:pt idx="2606">
                  <c:v>44974.583333333336</c:v>
                </c:pt>
                <c:pt idx="2607">
                  <c:v>44974.625</c:v>
                </c:pt>
                <c:pt idx="2608">
                  <c:v>44974.666666666664</c:v>
                </c:pt>
                <c:pt idx="2609">
                  <c:v>44974.708333333336</c:v>
                </c:pt>
                <c:pt idx="2610">
                  <c:v>44974.75</c:v>
                </c:pt>
                <c:pt idx="2611">
                  <c:v>44974.791666666664</c:v>
                </c:pt>
                <c:pt idx="2612">
                  <c:v>44974.833333333336</c:v>
                </c:pt>
                <c:pt idx="2613">
                  <c:v>44974.875</c:v>
                </c:pt>
                <c:pt idx="2614">
                  <c:v>44974.916666666664</c:v>
                </c:pt>
                <c:pt idx="2615">
                  <c:v>44974.958333333336</c:v>
                </c:pt>
                <c:pt idx="2616">
                  <c:v>44975</c:v>
                </c:pt>
                <c:pt idx="2617">
                  <c:v>44975.041666666664</c:v>
                </c:pt>
                <c:pt idx="2618">
                  <c:v>44975.083333333336</c:v>
                </c:pt>
                <c:pt idx="2619">
                  <c:v>44975.125</c:v>
                </c:pt>
                <c:pt idx="2620">
                  <c:v>44975.166666666664</c:v>
                </c:pt>
                <c:pt idx="2621">
                  <c:v>44975.208333333336</c:v>
                </c:pt>
                <c:pt idx="2622">
                  <c:v>44975.25</c:v>
                </c:pt>
                <c:pt idx="2623">
                  <c:v>44975.291666666664</c:v>
                </c:pt>
                <c:pt idx="2624">
                  <c:v>44975.333333333336</c:v>
                </c:pt>
                <c:pt idx="2625">
                  <c:v>44975.375</c:v>
                </c:pt>
                <c:pt idx="2626">
                  <c:v>44975.416666666664</c:v>
                </c:pt>
                <c:pt idx="2627">
                  <c:v>44975.458333333336</c:v>
                </c:pt>
                <c:pt idx="2628">
                  <c:v>44975.5</c:v>
                </c:pt>
                <c:pt idx="2629">
                  <c:v>44975.541666666664</c:v>
                </c:pt>
                <c:pt idx="2630">
                  <c:v>44975.583333333336</c:v>
                </c:pt>
                <c:pt idx="2631">
                  <c:v>44975.625</c:v>
                </c:pt>
                <c:pt idx="2632">
                  <c:v>44975.666666666664</c:v>
                </c:pt>
                <c:pt idx="2633">
                  <c:v>44975.708333333336</c:v>
                </c:pt>
                <c:pt idx="2634">
                  <c:v>44975.75</c:v>
                </c:pt>
                <c:pt idx="2635">
                  <c:v>44975.791666666664</c:v>
                </c:pt>
                <c:pt idx="2636">
                  <c:v>44975.833333333336</c:v>
                </c:pt>
                <c:pt idx="2637">
                  <c:v>44975.875</c:v>
                </c:pt>
                <c:pt idx="2638">
                  <c:v>44975.916666666664</c:v>
                </c:pt>
                <c:pt idx="2639">
                  <c:v>44975.958333333336</c:v>
                </c:pt>
                <c:pt idx="2640">
                  <c:v>44976</c:v>
                </c:pt>
                <c:pt idx="2641">
                  <c:v>44976.041666666664</c:v>
                </c:pt>
                <c:pt idx="2642">
                  <c:v>44976.083333333336</c:v>
                </c:pt>
                <c:pt idx="2643">
                  <c:v>44976.125</c:v>
                </c:pt>
                <c:pt idx="2644">
                  <c:v>44976.166666666664</c:v>
                </c:pt>
                <c:pt idx="2645">
                  <c:v>44976.208333333336</c:v>
                </c:pt>
                <c:pt idx="2646">
                  <c:v>44976.25</c:v>
                </c:pt>
                <c:pt idx="2647">
                  <c:v>44976.291666666664</c:v>
                </c:pt>
                <c:pt idx="2648">
                  <c:v>44976.333333333336</c:v>
                </c:pt>
                <c:pt idx="2649">
                  <c:v>44976.375</c:v>
                </c:pt>
                <c:pt idx="2650">
                  <c:v>44976.416666666664</c:v>
                </c:pt>
                <c:pt idx="2651">
                  <c:v>44976.458333333336</c:v>
                </c:pt>
                <c:pt idx="2652">
                  <c:v>44976.5</c:v>
                </c:pt>
                <c:pt idx="2653">
                  <c:v>44976.541666666664</c:v>
                </c:pt>
                <c:pt idx="2654">
                  <c:v>44976.583333333336</c:v>
                </c:pt>
                <c:pt idx="2655">
                  <c:v>44976.625</c:v>
                </c:pt>
                <c:pt idx="2656">
                  <c:v>44976.666666666664</c:v>
                </c:pt>
                <c:pt idx="2657">
                  <c:v>44976.708333333336</c:v>
                </c:pt>
                <c:pt idx="2658">
                  <c:v>44976.75</c:v>
                </c:pt>
                <c:pt idx="2659">
                  <c:v>44976.791666666664</c:v>
                </c:pt>
                <c:pt idx="2660">
                  <c:v>44976.833333333336</c:v>
                </c:pt>
                <c:pt idx="2661">
                  <c:v>44976.875</c:v>
                </c:pt>
                <c:pt idx="2662">
                  <c:v>44976.916666666664</c:v>
                </c:pt>
                <c:pt idx="2663">
                  <c:v>44976.958333333336</c:v>
                </c:pt>
                <c:pt idx="2664">
                  <c:v>44977</c:v>
                </c:pt>
                <c:pt idx="2665">
                  <c:v>44977.041666666664</c:v>
                </c:pt>
                <c:pt idx="2666">
                  <c:v>44977.083333333336</c:v>
                </c:pt>
                <c:pt idx="2667">
                  <c:v>44977.125</c:v>
                </c:pt>
                <c:pt idx="2668">
                  <c:v>44977.166666666664</c:v>
                </c:pt>
                <c:pt idx="2669">
                  <c:v>44977.208333333336</c:v>
                </c:pt>
                <c:pt idx="2670">
                  <c:v>44977.25</c:v>
                </c:pt>
                <c:pt idx="2671">
                  <c:v>44977.291666666664</c:v>
                </c:pt>
                <c:pt idx="2672">
                  <c:v>44977.333333333336</c:v>
                </c:pt>
                <c:pt idx="2673">
                  <c:v>44977.375</c:v>
                </c:pt>
                <c:pt idx="2674">
                  <c:v>44977.416666666664</c:v>
                </c:pt>
                <c:pt idx="2675">
                  <c:v>44977.458333333336</c:v>
                </c:pt>
                <c:pt idx="2676">
                  <c:v>44977.5</c:v>
                </c:pt>
                <c:pt idx="2677">
                  <c:v>44977.541666666664</c:v>
                </c:pt>
                <c:pt idx="2678">
                  <c:v>44977.583333333336</c:v>
                </c:pt>
                <c:pt idx="2679">
                  <c:v>44977.625</c:v>
                </c:pt>
                <c:pt idx="2680">
                  <c:v>44977.666666666664</c:v>
                </c:pt>
                <c:pt idx="2681">
                  <c:v>44977.708333333336</c:v>
                </c:pt>
                <c:pt idx="2682">
                  <c:v>44977.75</c:v>
                </c:pt>
                <c:pt idx="2683">
                  <c:v>44977.791666666664</c:v>
                </c:pt>
                <c:pt idx="2684">
                  <c:v>44977.833333333336</c:v>
                </c:pt>
                <c:pt idx="2685">
                  <c:v>44977.875</c:v>
                </c:pt>
                <c:pt idx="2686">
                  <c:v>44977.916666666664</c:v>
                </c:pt>
                <c:pt idx="2687">
                  <c:v>44977.958333333336</c:v>
                </c:pt>
                <c:pt idx="2688">
                  <c:v>44978</c:v>
                </c:pt>
                <c:pt idx="2689">
                  <c:v>44978.041666666664</c:v>
                </c:pt>
                <c:pt idx="2690">
                  <c:v>44978.083333333336</c:v>
                </c:pt>
                <c:pt idx="2691">
                  <c:v>44978.125</c:v>
                </c:pt>
                <c:pt idx="2692">
                  <c:v>44978.166666666664</c:v>
                </c:pt>
                <c:pt idx="2693">
                  <c:v>44978.208333333336</c:v>
                </c:pt>
                <c:pt idx="2694">
                  <c:v>44978.25</c:v>
                </c:pt>
                <c:pt idx="2695">
                  <c:v>44978.291666666664</c:v>
                </c:pt>
                <c:pt idx="2696">
                  <c:v>44978.333333333336</c:v>
                </c:pt>
                <c:pt idx="2697">
                  <c:v>44978.375</c:v>
                </c:pt>
                <c:pt idx="2698">
                  <c:v>44978.416666666664</c:v>
                </c:pt>
                <c:pt idx="2699">
                  <c:v>44978.458333333336</c:v>
                </c:pt>
                <c:pt idx="2700">
                  <c:v>44978.5</c:v>
                </c:pt>
                <c:pt idx="2701">
                  <c:v>44978.541666666664</c:v>
                </c:pt>
                <c:pt idx="2702">
                  <c:v>44978.583333333336</c:v>
                </c:pt>
                <c:pt idx="2703">
                  <c:v>44978.625</c:v>
                </c:pt>
                <c:pt idx="2704">
                  <c:v>44978.666666666664</c:v>
                </c:pt>
                <c:pt idx="2705">
                  <c:v>44978.708333333336</c:v>
                </c:pt>
                <c:pt idx="2706">
                  <c:v>44978.75</c:v>
                </c:pt>
                <c:pt idx="2707">
                  <c:v>44978.791666666664</c:v>
                </c:pt>
                <c:pt idx="2708">
                  <c:v>44978.833333333336</c:v>
                </c:pt>
                <c:pt idx="2709">
                  <c:v>44978.875</c:v>
                </c:pt>
                <c:pt idx="2710">
                  <c:v>44978.916666666664</c:v>
                </c:pt>
                <c:pt idx="2711">
                  <c:v>44978.958333333336</c:v>
                </c:pt>
                <c:pt idx="2712">
                  <c:v>44979</c:v>
                </c:pt>
                <c:pt idx="2713">
                  <c:v>44979.041666666664</c:v>
                </c:pt>
                <c:pt idx="2714">
                  <c:v>44979.083333333336</c:v>
                </c:pt>
                <c:pt idx="2715">
                  <c:v>44979.125</c:v>
                </c:pt>
                <c:pt idx="2716">
                  <c:v>44979.166666666664</c:v>
                </c:pt>
                <c:pt idx="2717">
                  <c:v>44979.208333333336</c:v>
                </c:pt>
                <c:pt idx="2718">
                  <c:v>44979.25</c:v>
                </c:pt>
                <c:pt idx="2719">
                  <c:v>44979.291666666664</c:v>
                </c:pt>
                <c:pt idx="2720">
                  <c:v>44979.333333333336</c:v>
                </c:pt>
                <c:pt idx="2721">
                  <c:v>44979.375</c:v>
                </c:pt>
                <c:pt idx="2722">
                  <c:v>44979.416666666664</c:v>
                </c:pt>
                <c:pt idx="2723">
                  <c:v>44979.458333333336</c:v>
                </c:pt>
                <c:pt idx="2724">
                  <c:v>44979.5</c:v>
                </c:pt>
                <c:pt idx="2725">
                  <c:v>44979.541666666664</c:v>
                </c:pt>
                <c:pt idx="2726">
                  <c:v>44979.583333333336</c:v>
                </c:pt>
                <c:pt idx="2727">
                  <c:v>44979.625</c:v>
                </c:pt>
                <c:pt idx="2728">
                  <c:v>44979.666666666664</c:v>
                </c:pt>
                <c:pt idx="2729">
                  <c:v>44979.708333333336</c:v>
                </c:pt>
                <c:pt idx="2730">
                  <c:v>44979.75</c:v>
                </c:pt>
                <c:pt idx="2731">
                  <c:v>44979.791666666664</c:v>
                </c:pt>
                <c:pt idx="2732">
                  <c:v>44979.833333333336</c:v>
                </c:pt>
                <c:pt idx="2733">
                  <c:v>44979.875</c:v>
                </c:pt>
                <c:pt idx="2734">
                  <c:v>44979.916666666664</c:v>
                </c:pt>
                <c:pt idx="2735">
                  <c:v>44979.958333333336</c:v>
                </c:pt>
                <c:pt idx="2736">
                  <c:v>44980</c:v>
                </c:pt>
                <c:pt idx="2737">
                  <c:v>44980.041666666664</c:v>
                </c:pt>
                <c:pt idx="2738">
                  <c:v>44980.083333333336</c:v>
                </c:pt>
                <c:pt idx="2739">
                  <c:v>44980.125</c:v>
                </c:pt>
                <c:pt idx="2740">
                  <c:v>44980.166666666664</c:v>
                </c:pt>
                <c:pt idx="2741">
                  <c:v>44980.208333333336</c:v>
                </c:pt>
                <c:pt idx="2742">
                  <c:v>44980.25</c:v>
                </c:pt>
                <c:pt idx="2743">
                  <c:v>44980.291666666664</c:v>
                </c:pt>
                <c:pt idx="2744">
                  <c:v>44980.333333333336</c:v>
                </c:pt>
                <c:pt idx="2745">
                  <c:v>44980.375</c:v>
                </c:pt>
                <c:pt idx="2746">
                  <c:v>44980.416666666664</c:v>
                </c:pt>
                <c:pt idx="2747">
                  <c:v>44980.458333333336</c:v>
                </c:pt>
                <c:pt idx="2748">
                  <c:v>44980.5</c:v>
                </c:pt>
                <c:pt idx="2749">
                  <c:v>44980.541666666664</c:v>
                </c:pt>
                <c:pt idx="2750">
                  <c:v>44980.583333333336</c:v>
                </c:pt>
                <c:pt idx="2751">
                  <c:v>44980.625</c:v>
                </c:pt>
                <c:pt idx="2752">
                  <c:v>44980.666666666664</c:v>
                </c:pt>
                <c:pt idx="2753">
                  <c:v>44980.708333333336</c:v>
                </c:pt>
                <c:pt idx="2754">
                  <c:v>44980.75</c:v>
                </c:pt>
                <c:pt idx="2755">
                  <c:v>44980.791666666664</c:v>
                </c:pt>
                <c:pt idx="2756">
                  <c:v>44980.833333333336</c:v>
                </c:pt>
                <c:pt idx="2757">
                  <c:v>44980.875</c:v>
                </c:pt>
                <c:pt idx="2758">
                  <c:v>44980.916666666664</c:v>
                </c:pt>
                <c:pt idx="2759">
                  <c:v>44980.958333333336</c:v>
                </c:pt>
                <c:pt idx="2760">
                  <c:v>44981</c:v>
                </c:pt>
                <c:pt idx="2761">
                  <c:v>44981.041666666664</c:v>
                </c:pt>
                <c:pt idx="2762">
                  <c:v>44981.083333333336</c:v>
                </c:pt>
                <c:pt idx="2763">
                  <c:v>44981.125</c:v>
                </c:pt>
                <c:pt idx="2764">
                  <c:v>44981.166666666664</c:v>
                </c:pt>
                <c:pt idx="2765">
                  <c:v>44981.208333333336</c:v>
                </c:pt>
                <c:pt idx="2766">
                  <c:v>44981.25</c:v>
                </c:pt>
                <c:pt idx="2767">
                  <c:v>44981.291666666664</c:v>
                </c:pt>
                <c:pt idx="2768">
                  <c:v>44981.333333333336</c:v>
                </c:pt>
                <c:pt idx="2769">
                  <c:v>44981.375</c:v>
                </c:pt>
                <c:pt idx="2770">
                  <c:v>44981.416666666664</c:v>
                </c:pt>
                <c:pt idx="2771">
                  <c:v>44981.458333333336</c:v>
                </c:pt>
                <c:pt idx="2772">
                  <c:v>44981.5</c:v>
                </c:pt>
                <c:pt idx="2773">
                  <c:v>44981.541666666664</c:v>
                </c:pt>
                <c:pt idx="2774">
                  <c:v>44981.583333333336</c:v>
                </c:pt>
                <c:pt idx="2775">
                  <c:v>44981.625</c:v>
                </c:pt>
                <c:pt idx="2776">
                  <c:v>44981.666666666664</c:v>
                </c:pt>
                <c:pt idx="2777">
                  <c:v>44981.708333333336</c:v>
                </c:pt>
                <c:pt idx="2778">
                  <c:v>44981.75</c:v>
                </c:pt>
                <c:pt idx="2779">
                  <c:v>44981.791666666664</c:v>
                </c:pt>
                <c:pt idx="2780">
                  <c:v>44981.833333333336</c:v>
                </c:pt>
                <c:pt idx="2781">
                  <c:v>44981.875</c:v>
                </c:pt>
                <c:pt idx="2782">
                  <c:v>44981.916666666664</c:v>
                </c:pt>
                <c:pt idx="2783">
                  <c:v>44981.958333333336</c:v>
                </c:pt>
                <c:pt idx="2784">
                  <c:v>44982</c:v>
                </c:pt>
                <c:pt idx="2785">
                  <c:v>44982.041666666664</c:v>
                </c:pt>
                <c:pt idx="2786">
                  <c:v>44982.083333333336</c:v>
                </c:pt>
                <c:pt idx="2787">
                  <c:v>44982.125</c:v>
                </c:pt>
                <c:pt idx="2788">
                  <c:v>44982.166666666664</c:v>
                </c:pt>
                <c:pt idx="2789">
                  <c:v>44982.208333333336</c:v>
                </c:pt>
                <c:pt idx="2790">
                  <c:v>44982.25</c:v>
                </c:pt>
                <c:pt idx="2791">
                  <c:v>44982.291666666664</c:v>
                </c:pt>
                <c:pt idx="2792">
                  <c:v>44982.333333333336</c:v>
                </c:pt>
                <c:pt idx="2793">
                  <c:v>44982.375</c:v>
                </c:pt>
                <c:pt idx="2794">
                  <c:v>44982.416666666664</c:v>
                </c:pt>
                <c:pt idx="2795">
                  <c:v>44982.458333333336</c:v>
                </c:pt>
                <c:pt idx="2796">
                  <c:v>44982.5</c:v>
                </c:pt>
                <c:pt idx="2797">
                  <c:v>44982.541666666664</c:v>
                </c:pt>
                <c:pt idx="2798">
                  <c:v>44982.583333333336</c:v>
                </c:pt>
                <c:pt idx="2799">
                  <c:v>44982.625</c:v>
                </c:pt>
                <c:pt idx="2800">
                  <c:v>44982.666666666664</c:v>
                </c:pt>
                <c:pt idx="2801">
                  <c:v>44982.708333333336</c:v>
                </c:pt>
                <c:pt idx="2802">
                  <c:v>44982.75</c:v>
                </c:pt>
                <c:pt idx="2803">
                  <c:v>44982.791666666664</c:v>
                </c:pt>
                <c:pt idx="2804">
                  <c:v>44982.833333333336</c:v>
                </c:pt>
                <c:pt idx="2805">
                  <c:v>44982.875</c:v>
                </c:pt>
                <c:pt idx="2806">
                  <c:v>44982.916666666664</c:v>
                </c:pt>
                <c:pt idx="2807">
                  <c:v>44982.958333333336</c:v>
                </c:pt>
                <c:pt idx="2808">
                  <c:v>44983</c:v>
                </c:pt>
                <c:pt idx="2809">
                  <c:v>44983.041666666664</c:v>
                </c:pt>
                <c:pt idx="2810">
                  <c:v>44983.083333333336</c:v>
                </c:pt>
                <c:pt idx="2811">
                  <c:v>44983.125</c:v>
                </c:pt>
                <c:pt idx="2812">
                  <c:v>44983.166666666664</c:v>
                </c:pt>
                <c:pt idx="2813">
                  <c:v>44983.208333333336</c:v>
                </c:pt>
                <c:pt idx="2814">
                  <c:v>44983.25</c:v>
                </c:pt>
                <c:pt idx="2815">
                  <c:v>44983.291666666664</c:v>
                </c:pt>
                <c:pt idx="2816">
                  <c:v>44983.333333333336</c:v>
                </c:pt>
                <c:pt idx="2817">
                  <c:v>44983.375</c:v>
                </c:pt>
                <c:pt idx="2818">
                  <c:v>44983.416666666664</c:v>
                </c:pt>
                <c:pt idx="2819">
                  <c:v>44983.458333333336</c:v>
                </c:pt>
                <c:pt idx="2820">
                  <c:v>44983.5</c:v>
                </c:pt>
                <c:pt idx="2821">
                  <c:v>44983.541666666664</c:v>
                </c:pt>
                <c:pt idx="2822">
                  <c:v>44983.583333333336</c:v>
                </c:pt>
                <c:pt idx="2823">
                  <c:v>44983.625</c:v>
                </c:pt>
                <c:pt idx="2824">
                  <c:v>44983.666666666664</c:v>
                </c:pt>
                <c:pt idx="2825">
                  <c:v>44983.708333333336</c:v>
                </c:pt>
                <c:pt idx="2826">
                  <c:v>44983.75</c:v>
                </c:pt>
                <c:pt idx="2827">
                  <c:v>44983.791666666664</c:v>
                </c:pt>
                <c:pt idx="2828">
                  <c:v>44983.833333333336</c:v>
                </c:pt>
                <c:pt idx="2829">
                  <c:v>44983.875</c:v>
                </c:pt>
                <c:pt idx="2830">
                  <c:v>44983.916666666664</c:v>
                </c:pt>
                <c:pt idx="2831">
                  <c:v>44983.958333333336</c:v>
                </c:pt>
                <c:pt idx="2832">
                  <c:v>44984</c:v>
                </c:pt>
                <c:pt idx="2833">
                  <c:v>44984.041666666664</c:v>
                </c:pt>
                <c:pt idx="2834">
                  <c:v>44984.083333333336</c:v>
                </c:pt>
                <c:pt idx="2835">
                  <c:v>44984.125</c:v>
                </c:pt>
                <c:pt idx="2836">
                  <c:v>44984.166666666664</c:v>
                </c:pt>
                <c:pt idx="2837">
                  <c:v>44984.208333333336</c:v>
                </c:pt>
                <c:pt idx="2838">
                  <c:v>44984.25</c:v>
                </c:pt>
                <c:pt idx="2839">
                  <c:v>44984.291666666664</c:v>
                </c:pt>
                <c:pt idx="2840">
                  <c:v>44984.333333333336</c:v>
                </c:pt>
                <c:pt idx="2841">
                  <c:v>44984.375</c:v>
                </c:pt>
                <c:pt idx="2842">
                  <c:v>44984.416666666664</c:v>
                </c:pt>
                <c:pt idx="2843">
                  <c:v>44984.458333333336</c:v>
                </c:pt>
                <c:pt idx="2844">
                  <c:v>44984.5</c:v>
                </c:pt>
                <c:pt idx="2845">
                  <c:v>44984.541666666664</c:v>
                </c:pt>
                <c:pt idx="2846">
                  <c:v>44984.583333333336</c:v>
                </c:pt>
                <c:pt idx="2847">
                  <c:v>44984.625</c:v>
                </c:pt>
                <c:pt idx="2848">
                  <c:v>44984.666666666664</c:v>
                </c:pt>
                <c:pt idx="2849">
                  <c:v>44984.708333333336</c:v>
                </c:pt>
                <c:pt idx="2850">
                  <c:v>44984.75</c:v>
                </c:pt>
                <c:pt idx="2851">
                  <c:v>44984.791666666664</c:v>
                </c:pt>
                <c:pt idx="2852">
                  <c:v>44984.833333333336</c:v>
                </c:pt>
                <c:pt idx="2853">
                  <c:v>44984.875</c:v>
                </c:pt>
                <c:pt idx="2854">
                  <c:v>44984.916666666664</c:v>
                </c:pt>
                <c:pt idx="2855">
                  <c:v>44984.958333333336</c:v>
                </c:pt>
                <c:pt idx="2856">
                  <c:v>44985</c:v>
                </c:pt>
                <c:pt idx="2857">
                  <c:v>44985.041666666664</c:v>
                </c:pt>
                <c:pt idx="2858">
                  <c:v>44985.083333333336</c:v>
                </c:pt>
                <c:pt idx="2859">
                  <c:v>44985.125</c:v>
                </c:pt>
                <c:pt idx="2860">
                  <c:v>44985.166666666664</c:v>
                </c:pt>
                <c:pt idx="2861">
                  <c:v>44985.208333333336</c:v>
                </c:pt>
                <c:pt idx="2862">
                  <c:v>44985.25</c:v>
                </c:pt>
                <c:pt idx="2863">
                  <c:v>44985.291666666664</c:v>
                </c:pt>
                <c:pt idx="2864">
                  <c:v>44985.333333333336</c:v>
                </c:pt>
                <c:pt idx="2865">
                  <c:v>44985.375</c:v>
                </c:pt>
                <c:pt idx="2866">
                  <c:v>44985.416666666664</c:v>
                </c:pt>
                <c:pt idx="2867">
                  <c:v>44985.458333333336</c:v>
                </c:pt>
                <c:pt idx="2868">
                  <c:v>44985.5</c:v>
                </c:pt>
                <c:pt idx="2869">
                  <c:v>44985.541666666664</c:v>
                </c:pt>
                <c:pt idx="2870">
                  <c:v>44985.583333333336</c:v>
                </c:pt>
                <c:pt idx="2871">
                  <c:v>44985.625</c:v>
                </c:pt>
                <c:pt idx="2872">
                  <c:v>44985.666666666664</c:v>
                </c:pt>
                <c:pt idx="2873">
                  <c:v>44985.708333333336</c:v>
                </c:pt>
                <c:pt idx="2874">
                  <c:v>44985.75</c:v>
                </c:pt>
                <c:pt idx="2875">
                  <c:v>44985.791666666664</c:v>
                </c:pt>
                <c:pt idx="2876">
                  <c:v>44985.833333333336</c:v>
                </c:pt>
                <c:pt idx="2877">
                  <c:v>44985.875</c:v>
                </c:pt>
                <c:pt idx="2878">
                  <c:v>44985.916666666664</c:v>
                </c:pt>
                <c:pt idx="2879">
                  <c:v>44985.958333333336</c:v>
                </c:pt>
                <c:pt idx="2880">
                  <c:v>44986</c:v>
                </c:pt>
                <c:pt idx="2881">
                  <c:v>44986.041666666664</c:v>
                </c:pt>
                <c:pt idx="2882">
                  <c:v>44986.083333333336</c:v>
                </c:pt>
                <c:pt idx="2883">
                  <c:v>44986.125</c:v>
                </c:pt>
                <c:pt idx="2884">
                  <c:v>44986.166666666664</c:v>
                </c:pt>
                <c:pt idx="2885">
                  <c:v>44986.208333333336</c:v>
                </c:pt>
                <c:pt idx="2886">
                  <c:v>44986.25</c:v>
                </c:pt>
                <c:pt idx="2887">
                  <c:v>44986.291666666664</c:v>
                </c:pt>
                <c:pt idx="2888">
                  <c:v>44986.333333333336</c:v>
                </c:pt>
                <c:pt idx="2889">
                  <c:v>44986.375</c:v>
                </c:pt>
                <c:pt idx="2890">
                  <c:v>44986.416666666664</c:v>
                </c:pt>
                <c:pt idx="2891">
                  <c:v>44986.458333333336</c:v>
                </c:pt>
                <c:pt idx="2892">
                  <c:v>44986.5</c:v>
                </c:pt>
                <c:pt idx="2893">
                  <c:v>44986.541666666664</c:v>
                </c:pt>
                <c:pt idx="2894">
                  <c:v>44986.583333333336</c:v>
                </c:pt>
                <c:pt idx="2895">
                  <c:v>44986.625</c:v>
                </c:pt>
                <c:pt idx="2896">
                  <c:v>44986.666666666664</c:v>
                </c:pt>
                <c:pt idx="2897">
                  <c:v>44986.708333333336</c:v>
                </c:pt>
                <c:pt idx="2898">
                  <c:v>44986.75</c:v>
                </c:pt>
                <c:pt idx="2899">
                  <c:v>44986.791666666664</c:v>
                </c:pt>
                <c:pt idx="2900">
                  <c:v>44986.833333333336</c:v>
                </c:pt>
                <c:pt idx="2901">
                  <c:v>44986.875</c:v>
                </c:pt>
                <c:pt idx="2902">
                  <c:v>44986.916666666664</c:v>
                </c:pt>
                <c:pt idx="2903">
                  <c:v>44986.958333333336</c:v>
                </c:pt>
                <c:pt idx="2904">
                  <c:v>44987</c:v>
                </c:pt>
                <c:pt idx="2905">
                  <c:v>44987.041666666664</c:v>
                </c:pt>
                <c:pt idx="2906">
                  <c:v>44987.083333333336</c:v>
                </c:pt>
                <c:pt idx="2907">
                  <c:v>44987.125</c:v>
                </c:pt>
                <c:pt idx="2908">
                  <c:v>44987.166666666664</c:v>
                </c:pt>
                <c:pt idx="2909">
                  <c:v>44987.208333333336</c:v>
                </c:pt>
                <c:pt idx="2910">
                  <c:v>44987.25</c:v>
                </c:pt>
                <c:pt idx="2911">
                  <c:v>44987.291666666664</c:v>
                </c:pt>
                <c:pt idx="2912">
                  <c:v>44987.333333333336</c:v>
                </c:pt>
                <c:pt idx="2913">
                  <c:v>44987.375</c:v>
                </c:pt>
                <c:pt idx="2914">
                  <c:v>44987.416666666664</c:v>
                </c:pt>
                <c:pt idx="2915">
                  <c:v>44987.458333333336</c:v>
                </c:pt>
                <c:pt idx="2916">
                  <c:v>44987.5</c:v>
                </c:pt>
                <c:pt idx="2917">
                  <c:v>44987.541666666664</c:v>
                </c:pt>
                <c:pt idx="2918">
                  <c:v>44987.583333333336</c:v>
                </c:pt>
                <c:pt idx="2919">
                  <c:v>44987.625</c:v>
                </c:pt>
                <c:pt idx="2920">
                  <c:v>44987.666666666664</c:v>
                </c:pt>
                <c:pt idx="2921">
                  <c:v>44987.708333333336</c:v>
                </c:pt>
                <c:pt idx="2922">
                  <c:v>44987.75</c:v>
                </c:pt>
                <c:pt idx="2923">
                  <c:v>44987.791666666664</c:v>
                </c:pt>
                <c:pt idx="2924">
                  <c:v>44987.833333333336</c:v>
                </c:pt>
                <c:pt idx="2925">
                  <c:v>44987.875</c:v>
                </c:pt>
                <c:pt idx="2926">
                  <c:v>44987.916666666664</c:v>
                </c:pt>
                <c:pt idx="2927">
                  <c:v>44987.958333333336</c:v>
                </c:pt>
                <c:pt idx="2928">
                  <c:v>44988</c:v>
                </c:pt>
                <c:pt idx="2929">
                  <c:v>44988.041666666664</c:v>
                </c:pt>
                <c:pt idx="2930">
                  <c:v>44988.083333333336</c:v>
                </c:pt>
                <c:pt idx="2931">
                  <c:v>44988.125</c:v>
                </c:pt>
                <c:pt idx="2932">
                  <c:v>44988.166666666664</c:v>
                </c:pt>
                <c:pt idx="2933">
                  <c:v>44988.208333333336</c:v>
                </c:pt>
                <c:pt idx="2934">
                  <c:v>44988.25</c:v>
                </c:pt>
                <c:pt idx="2935">
                  <c:v>44988.291666666664</c:v>
                </c:pt>
                <c:pt idx="2936">
                  <c:v>44988.333333333336</c:v>
                </c:pt>
                <c:pt idx="2937">
                  <c:v>44988.375</c:v>
                </c:pt>
                <c:pt idx="2938">
                  <c:v>44988.416666666664</c:v>
                </c:pt>
                <c:pt idx="2939">
                  <c:v>44988.458333333336</c:v>
                </c:pt>
                <c:pt idx="2940">
                  <c:v>44988.5</c:v>
                </c:pt>
                <c:pt idx="2941">
                  <c:v>44988.541666666664</c:v>
                </c:pt>
                <c:pt idx="2942">
                  <c:v>44988.583333333336</c:v>
                </c:pt>
                <c:pt idx="2943">
                  <c:v>44988.625</c:v>
                </c:pt>
                <c:pt idx="2944">
                  <c:v>44988.666666666664</c:v>
                </c:pt>
                <c:pt idx="2945">
                  <c:v>44988.708333333336</c:v>
                </c:pt>
                <c:pt idx="2946">
                  <c:v>44988.75</c:v>
                </c:pt>
                <c:pt idx="2947">
                  <c:v>44988.791666666664</c:v>
                </c:pt>
                <c:pt idx="2948">
                  <c:v>44988.833333333336</c:v>
                </c:pt>
                <c:pt idx="2949">
                  <c:v>44988.875</c:v>
                </c:pt>
                <c:pt idx="2950">
                  <c:v>44988.916666666664</c:v>
                </c:pt>
                <c:pt idx="2951">
                  <c:v>44988.958333333336</c:v>
                </c:pt>
                <c:pt idx="2952">
                  <c:v>44989</c:v>
                </c:pt>
                <c:pt idx="2953">
                  <c:v>44989.041666666664</c:v>
                </c:pt>
                <c:pt idx="2954">
                  <c:v>44989.083333333336</c:v>
                </c:pt>
                <c:pt idx="2955">
                  <c:v>44989.125</c:v>
                </c:pt>
                <c:pt idx="2956">
                  <c:v>44989.166666666664</c:v>
                </c:pt>
                <c:pt idx="2957">
                  <c:v>44989.208333333336</c:v>
                </c:pt>
                <c:pt idx="2958">
                  <c:v>44989.25</c:v>
                </c:pt>
                <c:pt idx="2959">
                  <c:v>44989.291666666664</c:v>
                </c:pt>
                <c:pt idx="2960">
                  <c:v>44989.333333333336</c:v>
                </c:pt>
                <c:pt idx="2961">
                  <c:v>44989.375</c:v>
                </c:pt>
                <c:pt idx="2962">
                  <c:v>44989.416666666664</c:v>
                </c:pt>
                <c:pt idx="2963">
                  <c:v>44989.458333333336</c:v>
                </c:pt>
                <c:pt idx="2964">
                  <c:v>44989.5</c:v>
                </c:pt>
                <c:pt idx="2965">
                  <c:v>44989.541666666664</c:v>
                </c:pt>
                <c:pt idx="2966">
                  <c:v>44989.583333333336</c:v>
                </c:pt>
                <c:pt idx="2967">
                  <c:v>44989.625</c:v>
                </c:pt>
                <c:pt idx="2968">
                  <c:v>44989.666666666664</c:v>
                </c:pt>
                <c:pt idx="2969">
                  <c:v>44989.708333333336</c:v>
                </c:pt>
                <c:pt idx="2970">
                  <c:v>44989.75</c:v>
                </c:pt>
                <c:pt idx="2971">
                  <c:v>44989.791666666664</c:v>
                </c:pt>
                <c:pt idx="2972">
                  <c:v>44989.833333333336</c:v>
                </c:pt>
                <c:pt idx="2973">
                  <c:v>44989.875</c:v>
                </c:pt>
                <c:pt idx="2974">
                  <c:v>44989.916666666664</c:v>
                </c:pt>
                <c:pt idx="2975">
                  <c:v>44989.958333333336</c:v>
                </c:pt>
                <c:pt idx="2976">
                  <c:v>44990</c:v>
                </c:pt>
                <c:pt idx="2977">
                  <c:v>44990.041666666664</c:v>
                </c:pt>
                <c:pt idx="2978">
                  <c:v>44990.083333333336</c:v>
                </c:pt>
                <c:pt idx="2979">
                  <c:v>44990.125</c:v>
                </c:pt>
                <c:pt idx="2980">
                  <c:v>44990.166666666664</c:v>
                </c:pt>
                <c:pt idx="2981">
                  <c:v>44990.208333333336</c:v>
                </c:pt>
                <c:pt idx="2982">
                  <c:v>44990.25</c:v>
                </c:pt>
                <c:pt idx="2983">
                  <c:v>44990.291666666664</c:v>
                </c:pt>
                <c:pt idx="2984">
                  <c:v>44990.333333333336</c:v>
                </c:pt>
                <c:pt idx="2985">
                  <c:v>44990.375</c:v>
                </c:pt>
                <c:pt idx="2986">
                  <c:v>44990.416666666664</c:v>
                </c:pt>
                <c:pt idx="2987">
                  <c:v>44990.458333333336</c:v>
                </c:pt>
                <c:pt idx="2988">
                  <c:v>44990.5</c:v>
                </c:pt>
                <c:pt idx="2989">
                  <c:v>44990.541666666664</c:v>
                </c:pt>
                <c:pt idx="2990">
                  <c:v>44990.583333333336</c:v>
                </c:pt>
                <c:pt idx="2991">
                  <c:v>44990.625</c:v>
                </c:pt>
                <c:pt idx="2992">
                  <c:v>44990.666666666664</c:v>
                </c:pt>
                <c:pt idx="2993">
                  <c:v>44990.708333333336</c:v>
                </c:pt>
                <c:pt idx="2994">
                  <c:v>44990.75</c:v>
                </c:pt>
                <c:pt idx="2995">
                  <c:v>44990.791666666664</c:v>
                </c:pt>
                <c:pt idx="2996">
                  <c:v>44990.833333333336</c:v>
                </c:pt>
                <c:pt idx="2997">
                  <c:v>44990.875</c:v>
                </c:pt>
                <c:pt idx="2998">
                  <c:v>44990.916666666664</c:v>
                </c:pt>
                <c:pt idx="2999">
                  <c:v>44990.958333333336</c:v>
                </c:pt>
                <c:pt idx="3000">
                  <c:v>44991</c:v>
                </c:pt>
                <c:pt idx="3001">
                  <c:v>44991.041666666664</c:v>
                </c:pt>
                <c:pt idx="3002">
                  <c:v>44991.083333333336</c:v>
                </c:pt>
                <c:pt idx="3003">
                  <c:v>44991.125</c:v>
                </c:pt>
                <c:pt idx="3004">
                  <c:v>44991.166666666664</c:v>
                </c:pt>
                <c:pt idx="3005">
                  <c:v>44991.208333333336</c:v>
                </c:pt>
                <c:pt idx="3006">
                  <c:v>44991.25</c:v>
                </c:pt>
                <c:pt idx="3007">
                  <c:v>44991.291666666664</c:v>
                </c:pt>
                <c:pt idx="3008">
                  <c:v>44991.333333333336</c:v>
                </c:pt>
                <c:pt idx="3009">
                  <c:v>44991.375</c:v>
                </c:pt>
                <c:pt idx="3010">
                  <c:v>44991.416666666664</c:v>
                </c:pt>
                <c:pt idx="3011">
                  <c:v>44991.458333333336</c:v>
                </c:pt>
                <c:pt idx="3012">
                  <c:v>44991.5</c:v>
                </c:pt>
                <c:pt idx="3013">
                  <c:v>44991.541666666664</c:v>
                </c:pt>
                <c:pt idx="3014">
                  <c:v>44991.583333333336</c:v>
                </c:pt>
                <c:pt idx="3015">
                  <c:v>44991.625</c:v>
                </c:pt>
                <c:pt idx="3016">
                  <c:v>44991.666666666664</c:v>
                </c:pt>
                <c:pt idx="3017">
                  <c:v>44991.708333333336</c:v>
                </c:pt>
                <c:pt idx="3018">
                  <c:v>44991.75</c:v>
                </c:pt>
                <c:pt idx="3019">
                  <c:v>44991.791666666664</c:v>
                </c:pt>
                <c:pt idx="3020">
                  <c:v>44991.833333333336</c:v>
                </c:pt>
                <c:pt idx="3021">
                  <c:v>44991.875</c:v>
                </c:pt>
                <c:pt idx="3022">
                  <c:v>44991.916666666664</c:v>
                </c:pt>
                <c:pt idx="3023">
                  <c:v>44991.958333333336</c:v>
                </c:pt>
                <c:pt idx="3024">
                  <c:v>44992</c:v>
                </c:pt>
                <c:pt idx="3025">
                  <c:v>44992.041666666664</c:v>
                </c:pt>
                <c:pt idx="3026">
                  <c:v>44992.083333333336</c:v>
                </c:pt>
                <c:pt idx="3027">
                  <c:v>44992.125</c:v>
                </c:pt>
                <c:pt idx="3028">
                  <c:v>44992.166666666664</c:v>
                </c:pt>
                <c:pt idx="3029">
                  <c:v>44992.208333333336</c:v>
                </c:pt>
                <c:pt idx="3030">
                  <c:v>44992.25</c:v>
                </c:pt>
                <c:pt idx="3031">
                  <c:v>44992.291666666664</c:v>
                </c:pt>
                <c:pt idx="3032">
                  <c:v>44992.333333333336</c:v>
                </c:pt>
                <c:pt idx="3033">
                  <c:v>44992.375</c:v>
                </c:pt>
                <c:pt idx="3034">
                  <c:v>44992.416666666664</c:v>
                </c:pt>
                <c:pt idx="3035">
                  <c:v>44992.458333333336</c:v>
                </c:pt>
                <c:pt idx="3036">
                  <c:v>44992.5</c:v>
                </c:pt>
                <c:pt idx="3037">
                  <c:v>44992.541666666664</c:v>
                </c:pt>
                <c:pt idx="3038">
                  <c:v>44992.583333333336</c:v>
                </c:pt>
                <c:pt idx="3039">
                  <c:v>44992.625</c:v>
                </c:pt>
                <c:pt idx="3040">
                  <c:v>44992.666666666664</c:v>
                </c:pt>
                <c:pt idx="3041">
                  <c:v>44992.708333333336</c:v>
                </c:pt>
                <c:pt idx="3042">
                  <c:v>44992.75</c:v>
                </c:pt>
                <c:pt idx="3043">
                  <c:v>44992.791666666664</c:v>
                </c:pt>
                <c:pt idx="3044">
                  <c:v>44992.833333333336</c:v>
                </c:pt>
                <c:pt idx="3045">
                  <c:v>44992.875</c:v>
                </c:pt>
                <c:pt idx="3046">
                  <c:v>44992.916666666664</c:v>
                </c:pt>
                <c:pt idx="3047">
                  <c:v>44992.958333333336</c:v>
                </c:pt>
                <c:pt idx="3048">
                  <c:v>44993</c:v>
                </c:pt>
                <c:pt idx="3049">
                  <c:v>44993.041666666664</c:v>
                </c:pt>
                <c:pt idx="3050">
                  <c:v>44993.083333333336</c:v>
                </c:pt>
                <c:pt idx="3051">
                  <c:v>44993.125</c:v>
                </c:pt>
                <c:pt idx="3052">
                  <c:v>44993.166666666664</c:v>
                </c:pt>
                <c:pt idx="3053">
                  <c:v>44993.208333333336</c:v>
                </c:pt>
                <c:pt idx="3054">
                  <c:v>44993.25</c:v>
                </c:pt>
                <c:pt idx="3055">
                  <c:v>44993.291666666664</c:v>
                </c:pt>
                <c:pt idx="3056">
                  <c:v>44993.333333333336</c:v>
                </c:pt>
                <c:pt idx="3057">
                  <c:v>44993.375</c:v>
                </c:pt>
                <c:pt idx="3058">
                  <c:v>44993.416666666664</c:v>
                </c:pt>
                <c:pt idx="3059">
                  <c:v>44993.458333333336</c:v>
                </c:pt>
                <c:pt idx="3060">
                  <c:v>44993.5</c:v>
                </c:pt>
                <c:pt idx="3061">
                  <c:v>44993.541666666664</c:v>
                </c:pt>
                <c:pt idx="3062">
                  <c:v>44993.583333333336</c:v>
                </c:pt>
                <c:pt idx="3063">
                  <c:v>44993.625</c:v>
                </c:pt>
                <c:pt idx="3064">
                  <c:v>44993.666666666664</c:v>
                </c:pt>
                <c:pt idx="3065">
                  <c:v>44993.708333333336</c:v>
                </c:pt>
                <c:pt idx="3066">
                  <c:v>44993.75</c:v>
                </c:pt>
                <c:pt idx="3067">
                  <c:v>44993.791666666664</c:v>
                </c:pt>
                <c:pt idx="3068">
                  <c:v>44993.833333333336</c:v>
                </c:pt>
                <c:pt idx="3069">
                  <c:v>44993.875</c:v>
                </c:pt>
                <c:pt idx="3070">
                  <c:v>44993.916666666664</c:v>
                </c:pt>
                <c:pt idx="3071">
                  <c:v>44993.958333333336</c:v>
                </c:pt>
                <c:pt idx="3072">
                  <c:v>44994</c:v>
                </c:pt>
                <c:pt idx="3073">
                  <c:v>44994.041666666664</c:v>
                </c:pt>
                <c:pt idx="3074">
                  <c:v>44994.083333333336</c:v>
                </c:pt>
                <c:pt idx="3075">
                  <c:v>44994.125</c:v>
                </c:pt>
                <c:pt idx="3076">
                  <c:v>44994.166666666664</c:v>
                </c:pt>
                <c:pt idx="3077">
                  <c:v>44994.208333333336</c:v>
                </c:pt>
                <c:pt idx="3078">
                  <c:v>44994.25</c:v>
                </c:pt>
                <c:pt idx="3079">
                  <c:v>44994.291666666664</c:v>
                </c:pt>
                <c:pt idx="3080">
                  <c:v>44994.333333333336</c:v>
                </c:pt>
                <c:pt idx="3081">
                  <c:v>44994.375</c:v>
                </c:pt>
                <c:pt idx="3082">
                  <c:v>44994.416666666664</c:v>
                </c:pt>
                <c:pt idx="3083">
                  <c:v>44994.458333333336</c:v>
                </c:pt>
                <c:pt idx="3084">
                  <c:v>44994.5</c:v>
                </c:pt>
                <c:pt idx="3085">
                  <c:v>44994.541666666664</c:v>
                </c:pt>
                <c:pt idx="3086">
                  <c:v>44994.583333333336</c:v>
                </c:pt>
                <c:pt idx="3087">
                  <c:v>44994.625</c:v>
                </c:pt>
                <c:pt idx="3088">
                  <c:v>44994.666666666664</c:v>
                </c:pt>
                <c:pt idx="3089">
                  <c:v>44994.708333333336</c:v>
                </c:pt>
                <c:pt idx="3090">
                  <c:v>44994.75</c:v>
                </c:pt>
                <c:pt idx="3091">
                  <c:v>44994.791666666664</c:v>
                </c:pt>
                <c:pt idx="3092">
                  <c:v>44994.833333333336</c:v>
                </c:pt>
                <c:pt idx="3093">
                  <c:v>44994.875</c:v>
                </c:pt>
                <c:pt idx="3094">
                  <c:v>44994.916666666664</c:v>
                </c:pt>
                <c:pt idx="3095">
                  <c:v>44994.958333333336</c:v>
                </c:pt>
                <c:pt idx="3096">
                  <c:v>44995</c:v>
                </c:pt>
                <c:pt idx="3097">
                  <c:v>44995.041666666664</c:v>
                </c:pt>
                <c:pt idx="3098">
                  <c:v>44995.083333333336</c:v>
                </c:pt>
                <c:pt idx="3099">
                  <c:v>44995.125</c:v>
                </c:pt>
                <c:pt idx="3100">
                  <c:v>44995.166666666664</c:v>
                </c:pt>
                <c:pt idx="3101">
                  <c:v>44995.208333333336</c:v>
                </c:pt>
                <c:pt idx="3102">
                  <c:v>44995.25</c:v>
                </c:pt>
                <c:pt idx="3103">
                  <c:v>44995.291666666664</c:v>
                </c:pt>
                <c:pt idx="3104">
                  <c:v>44995.333333333336</c:v>
                </c:pt>
                <c:pt idx="3105">
                  <c:v>44995.375</c:v>
                </c:pt>
                <c:pt idx="3106">
                  <c:v>44995.416666666664</c:v>
                </c:pt>
                <c:pt idx="3107">
                  <c:v>44995.458333333336</c:v>
                </c:pt>
                <c:pt idx="3108">
                  <c:v>44995.5</c:v>
                </c:pt>
                <c:pt idx="3109">
                  <c:v>44995.541666666664</c:v>
                </c:pt>
                <c:pt idx="3110">
                  <c:v>44995.583333333336</c:v>
                </c:pt>
                <c:pt idx="3111">
                  <c:v>44995.625</c:v>
                </c:pt>
                <c:pt idx="3112">
                  <c:v>44995.666666666664</c:v>
                </c:pt>
                <c:pt idx="3113">
                  <c:v>44995.708333333336</c:v>
                </c:pt>
                <c:pt idx="3114">
                  <c:v>44995.75</c:v>
                </c:pt>
                <c:pt idx="3115">
                  <c:v>44995.791666666664</c:v>
                </c:pt>
                <c:pt idx="3116">
                  <c:v>44995.833333333336</c:v>
                </c:pt>
                <c:pt idx="3117">
                  <c:v>44995.875</c:v>
                </c:pt>
                <c:pt idx="3118">
                  <c:v>44995.916666666664</c:v>
                </c:pt>
                <c:pt idx="3119">
                  <c:v>44995.958333333336</c:v>
                </c:pt>
                <c:pt idx="3120">
                  <c:v>44996</c:v>
                </c:pt>
                <c:pt idx="3121">
                  <c:v>44996.041666666664</c:v>
                </c:pt>
                <c:pt idx="3122">
                  <c:v>44996.083333333336</c:v>
                </c:pt>
                <c:pt idx="3123">
                  <c:v>44996.125</c:v>
                </c:pt>
                <c:pt idx="3124">
                  <c:v>44996.166666666664</c:v>
                </c:pt>
                <c:pt idx="3125">
                  <c:v>44996.208333333336</c:v>
                </c:pt>
                <c:pt idx="3126">
                  <c:v>44996.25</c:v>
                </c:pt>
                <c:pt idx="3127">
                  <c:v>44996.291666666664</c:v>
                </c:pt>
                <c:pt idx="3128">
                  <c:v>44996.333333333336</c:v>
                </c:pt>
                <c:pt idx="3129">
                  <c:v>44996.375</c:v>
                </c:pt>
                <c:pt idx="3130">
                  <c:v>44996.416666666664</c:v>
                </c:pt>
                <c:pt idx="3131">
                  <c:v>44996.458333333336</c:v>
                </c:pt>
                <c:pt idx="3132">
                  <c:v>44996.5</c:v>
                </c:pt>
                <c:pt idx="3133">
                  <c:v>44996.541666666664</c:v>
                </c:pt>
                <c:pt idx="3134">
                  <c:v>44996.583333333336</c:v>
                </c:pt>
                <c:pt idx="3135">
                  <c:v>44996.625</c:v>
                </c:pt>
                <c:pt idx="3136">
                  <c:v>44996.666666666664</c:v>
                </c:pt>
                <c:pt idx="3137">
                  <c:v>44996.708333333336</c:v>
                </c:pt>
                <c:pt idx="3138">
                  <c:v>44996.75</c:v>
                </c:pt>
                <c:pt idx="3139">
                  <c:v>44996.791666666664</c:v>
                </c:pt>
                <c:pt idx="3140">
                  <c:v>44996.833333333336</c:v>
                </c:pt>
                <c:pt idx="3141">
                  <c:v>44996.875</c:v>
                </c:pt>
                <c:pt idx="3142">
                  <c:v>44996.916666666664</c:v>
                </c:pt>
                <c:pt idx="3143">
                  <c:v>44996.958333333336</c:v>
                </c:pt>
                <c:pt idx="3144">
                  <c:v>44997</c:v>
                </c:pt>
                <c:pt idx="3145">
                  <c:v>44997.041666666664</c:v>
                </c:pt>
                <c:pt idx="3146">
                  <c:v>44997.083333333336</c:v>
                </c:pt>
                <c:pt idx="3147">
                  <c:v>44997.125</c:v>
                </c:pt>
                <c:pt idx="3148">
                  <c:v>44997.166666666664</c:v>
                </c:pt>
                <c:pt idx="3149">
                  <c:v>44997.208333333336</c:v>
                </c:pt>
                <c:pt idx="3150">
                  <c:v>44997.25</c:v>
                </c:pt>
                <c:pt idx="3151">
                  <c:v>44997.291666666664</c:v>
                </c:pt>
                <c:pt idx="3152">
                  <c:v>44997.333333333336</c:v>
                </c:pt>
                <c:pt idx="3153">
                  <c:v>44997.375</c:v>
                </c:pt>
                <c:pt idx="3154">
                  <c:v>44997.416666666664</c:v>
                </c:pt>
                <c:pt idx="3155">
                  <c:v>44997.458333333336</c:v>
                </c:pt>
                <c:pt idx="3156">
                  <c:v>44997.5</c:v>
                </c:pt>
                <c:pt idx="3157">
                  <c:v>44997.541666666664</c:v>
                </c:pt>
                <c:pt idx="3158">
                  <c:v>44997.583333333336</c:v>
                </c:pt>
                <c:pt idx="3159">
                  <c:v>44997.625</c:v>
                </c:pt>
                <c:pt idx="3160">
                  <c:v>44997.666666666664</c:v>
                </c:pt>
                <c:pt idx="3161">
                  <c:v>44997.708333333336</c:v>
                </c:pt>
                <c:pt idx="3162">
                  <c:v>44997.75</c:v>
                </c:pt>
                <c:pt idx="3163">
                  <c:v>44997.791666666664</c:v>
                </c:pt>
                <c:pt idx="3164">
                  <c:v>44997.833333333336</c:v>
                </c:pt>
                <c:pt idx="3165">
                  <c:v>44997.875</c:v>
                </c:pt>
                <c:pt idx="3166">
                  <c:v>44997.916666666664</c:v>
                </c:pt>
                <c:pt idx="3167">
                  <c:v>44997.958333333336</c:v>
                </c:pt>
                <c:pt idx="3168">
                  <c:v>44998</c:v>
                </c:pt>
                <c:pt idx="3169">
                  <c:v>44998.041666666664</c:v>
                </c:pt>
                <c:pt idx="3170">
                  <c:v>44998.083333333336</c:v>
                </c:pt>
                <c:pt idx="3171">
                  <c:v>44998.125</c:v>
                </c:pt>
                <c:pt idx="3172">
                  <c:v>44998.166666666664</c:v>
                </c:pt>
                <c:pt idx="3173">
                  <c:v>44998.208333333336</c:v>
                </c:pt>
                <c:pt idx="3174">
                  <c:v>44998.25</c:v>
                </c:pt>
                <c:pt idx="3175">
                  <c:v>44998.291666666664</c:v>
                </c:pt>
                <c:pt idx="3176">
                  <c:v>44998.333333333336</c:v>
                </c:pt>
                <c:pt idx="3177">
                  <c:v>44998.375</c:v>
                </c:pt>
                <c:pt idx="3178">
                  <c:v>44998.416666666664</c:v>
                </c:pt>
                <c:pt idx="3179">
                  <c:v>44998.458333333336</c:v>
                </c:pt>
                <c:pt idx="3180">
                  <c:v>44998.5</c:v>
                </c:pt>
                <c:pt idx="3181">
                  <c:v>44998.541666666664</c:v>
                </c:pt>
                <c:pt idx="3182">
                  <c:v>44998.583333333336</c:v>
                </c:pt>
                <c:pt idx="3183">
                  <c:v>44998.625</c:v>
                </c:pt>
                <c:pt idx="3184">
                  <c:v>44998.666666666664</c:v>
                </c:pt>
                <c:pt idx="3185">
                  <c:v>44998.708333333336</c:v>
                </c:pt>
                <c:pt idx="3186">
                  <c:v>44998.75</c:v>
                </c:pt>
                <c:pt idx="3187">
                  <c:v>44998.791666666664</c:v>
                </c:pt>
                <c:pt idx="3188">
                  <c:v>44998.833333333336</c:v>
                </c:pt>
                <c:pt idx="3189">
                  <c:v>44998.875</c:v>
                </c:pt>
                <c:pt idx="3190">
                  <c:v>44998.916666666664</c:v>
                </c:pt>
                <c:pt idx="3191">
                  <c:v>44998.958333333336</c:v>
                </c:pt>
                <c:pt idx="3192">
                  <c:v>44999</c:v>
                </c:pt>
                <c:pt idx="3193">
                  <c:v>44999.041666666664</c:v>
                </c:pt>
                <c:pt idx="3194">
                  <c:v>44999.083333333336</c:v>
                </c:pt>
                <c:pt idx="3195">
                  <c:v>44999.125</c:v>
                </c:pt>
                <c:pt idx="3196">
                  <c:v>44999.166666666664</c:v>
                </c:pt>
                <c:pt idx="3197">
                  <c:v>44999.208333333336</c:v>
                </c:pt>
                <c:pt idx="3198">
                  <c:v>44999.25</c:v>
                </c:pt>
                <c:pt idx="3199">
                  <c:v>44999.291666666664</c:v>
                </c:pt>
                <c:pt idx="3200">
                  <c:v>44999.333333333336</c:v>
                </c:pt>
                <c:pt idx="3201">
                  <c:v>44999.375</c:v>
                </c:pt>
                <c:pt idx="3202">
                  <c:v>44999.416666666664</c:v>
                </c:pt>
                <c:pt idx="3203">
                  <c:v>44999.458333333336</c:v>
                </c:pt>
                <c:pt idx="3204">
                  <c:v>44999.5</c:v>
                </c:pt>
                <c:pt idx="3205">
                  <c:v>44999.541666666664</c:v>
                </c:pt>
                <c:pt idx="3206">
                  <c:v>44999.583333333336</c:v>
                </c:pt>
                <c:pt idx="3207">
                  <c:v>44999.625</c:v>
                </c:pt>
                <c:pt idx="3208">
                  <c:v>44999.666666666664</c:v>
                </c:pt>
                <c:pt idx="3209">
                  <c:v>44999.708333333336</c:v>
                </c:pt>
                <c:pt idx="3210">
                  <c:v>44999.75</c:v>
                </c:pt>
                <c:pt idx="3211">
                  <c:v>44999.791666666664</c:v>
                </c:pt>
                <c:pt idx="3212">
                  <c:v>44999.833333333336</c:v>
                </c:pt>
                <c:pt idx="3213">
                  <c:v>44999.875</c:v>
                </c:pt>
                <c:pt idx="3214">
                  <c:v>44999.916666666664</c:v>
                </c:pt>
                <c:pt idx="3215">
                  <c:v>44999.958333333336</c:v>
                </c:pt>
                <c:pt idx="3216">
                  <c:v>45000</c:v>
                </c:pt>
                <c:pt idx="3217">
                  <c:v>45000.041666666664</c:v>
                </c:pt>
                <c:pt idx="3218">
                  <c:v>45000.083333333336</c:v>
                </c:pt>
                <c:pt idx="3219">
                  <c:v>45000.125</c:v>
                </c:pt>
                <c:pt idx="3220">
                  <c:v>45000.166666666664</c:v>
                </c:pt>
                <c:pt idx="3221">
                  <c:v>45000.208333333336</c:v>
                </c:pt>
                <c:pt idx="3222">
                  <c:v>45000.25</c:v>
                </c:pt>
                <c:pt idx="3223">
                  <c:v>45000.291666666664</c:v>
                </c:pt>
                <c:pt idx="3224">
                  <c:v>45000.333333333336</c:v>
                </c:pt>
                <c:pt idx="3225">
                  <c:v>45000.375</c:v>
                </c:pt>
                <c:pt idx="3226">
                  <c:v>45000.416666666664</c:v>
                </c:pt>
                <c:pt idx="3227">
                  <c:v>45000.458333333336</c:v>
                </c:pt>
                <c:pt idx="3228">
                  <c:v>45000.5</c:v>
                </c:pt>
                <c:pt idx="3229">
                  <c:v>45000.541666666664</c:v>
                </c:pt>
                <c:pt idx="3230">
                  <c:v>45000.583333333336</c:v>
                </c:pt>
                <c:pt idx="3231">
                  <c:v>45000.625</c:v>
                </c:pt>
                <c:pt idx="3232">
                  <c:v>45000.666666666664</c:v>
                </c:pt>
                <c:pt idx="3233">
                  <c:v>45000.708333333336</c:v>
                </c:pt>
                <c:pt idx="3234">
                  <c:v>45000.75</c:v>
                </c:pt>
                <c:pt idx="3235">
                  <c:v>45000.791666666664</c:v>
                </c:pt>
                <c:pt idx="3236">
                  <c:v>45000.833333333336</c:v>
                </c:pt>
                <c:pt idx="3237">
                  <c:v>45000.875</c:v>
                </c:pt>
                <c:pt idx="3238">
                  <c:v>45000.916666666664</c:v>
                </c:pt>
                <c:pt idx="3239">
                  <c:v>45000.958333333336</c:v>
                </c:pt>
                <c:pt idx="3240">
                  <c:v>45001</c:v>
                </c:pt>
                <c:pt idx="3241">
                  <c:v>45001.041666666664</c:v>
                </c:pt>
                <c:pt idx="3242">
                  <c:v>45001.083333333336</c:v>
                </c:pt>
                <c:pt idx="3243">
                  <c:v>45001.125</c:v>
                </c:pt>
                <c:pt idx="3244">
                  <c:v>45001.166666666664</c:v>
                </c:pt>
                <c:pt idx="3245">
                  <c:v>45001.208333333336</c:v>
                </c:pt>
                <c:pt idx="3246">
                  <c:v>45001.25</c:v>
                </c:pt>
                <c:pt idx="3247">
                  <c:v>45001.291666666664</c:v>
                </c:pt>
                <c:pt idx="3248">
                  <c:v>45001.333333333336</c:v>
                </c:pt>
                <c:pt idx="3249">
                  <c:v>45001.375</c:v>
                </c:pt>
                <c:pt idx="3250">
                  <c:v>45001.416666666664</c:v>
                </c:pt>
                <c:pt idx="3251">
                  <c:v>45001.458333333336</c:v>
                </c:pt>
                <c:pt idx="3252">
                  <c:v>45001.5</c:v>
                </c:pt>
                <c:pt idx="3253">
                  <c:v>45001.541666666664</c:v>
                </c:pt>
                <c:pt idx="3254">
                  <c:v>45001.583333333336</c:v>
                </c:pt>
                <c:pt idx="3255">
                  <c:v>45001.625</c:v>
                </c:pt>
                <c:pt idx="3256">
                  <c:v>45001.666666666664</c:v>
                </c:pt>
                <c:pt idx="3257">
                  <c:v>45001.708333333336</c:v>
                </c:pt>
                <c:pt idx="3258">
                  <c:v>45001.75</c:v>
                </c:pt>
                <c:pt idx="3259">
                  <c:v>45001.791666666664</c:v>
                </c:pt>
                <c:pt idx="3260">
                  <c:v>45001.833333333336</c:v>
                </c:pt>
                <c:pt idx="3261">
                  <c:v>45001.875</c:v>
                </c:pt>
                <c:pt idx="3262">
                  <c:v>45001.916666666664</c:v>
                </c:pt>
                <c:pt idx="3263">
                  <c:v>45001.958333333336</c:v>
                </c:pt>
                <c:pt idx="3264">
                  <c:v>45002</c:v>
                </c:pt>
                <c:pt idx="3265">
                  <c:v>45002.041666666664</c:v>
                </c:pt>
                <c:pt idx="3266">
                  <c:v>45002.083333333336</c:v>
                </c:pt>
                <c:pt idx="3267">
                  <c:v>45002.125</c:v>
                </c:pt>
                <c:pt idx="3268">
                  <c:v>45002.166666666664</c:v>
                </c:pt>
                <c:pt idx="3269">
                  <c:v>45002.208333333336</c:v>
                </c:pt>
                <c:pt idx="3270">
                  <c:v>45002.25</c:v>
                </c:pt>
                <c:pt idx="3271">
                  <c:v>45002.291666666664</c:v>
                </c:pt>
                <c:pt idx="3272">
                  <c:v>45002.333333333336</c:v>
                </c:pt>
                <c:pt idx="3273">
                  <c:v>45002.375</c:v>
                </c:pt>
                <c:pt idx="3274">
                  <c:v>45002.416666666664</c:v>
                </c:pt>
                <c:pt idx="3275">
                  <c:v>45002.458333333336</c:v>
                </c:pt>
                <c:pt idx="3276">
                  <c:v>45002.5</c:v>
                </c:pt>
                <c:pt idx="3277">
                  <c:v>45002.541666666664</c:v>
                </c:pt>
                <c:pt idx="3278">
                  <c:v>45002.583333333336</c:v>
                </c:pt>
                <c:pt idx="3279">
                  <c:v>45002.625</c:v>
                </c:pt>
                <c:pt idx="3280">
                  <c:v>45002.666666666664</c:v>
                </c:pt>
                <c:pt idx="3281">
                  <c:v>45002.708333333336</c:v>
                </c:pt>
                <c:pt idx="3282">
                  <c:v>45002.75</c:v>
                </c:pt>
                <c:pt idx="3283">
                  <c:v>45002.791666666664</c:v>
                </c:pt>
                <c:pt idx="3284">
                  <c:v>45002.833333333336</c:v>
                </c:pt>
                <c:pt idx="3285">
                  <c:v>45002.875</c:v>
                </c:pt>
                <c:pt idx="3286">
                  <c:v>45002.916666666664</c:v>
                </c:pt>
                <c:pt idx="3287">
                  <c:v>45002.958333333336</c:v>
                </c:pt>
                <c:pt idx="3288">
                  <c:v>45003</c:v>
                </c:pt>
                <c:pt idx="3289">
                  <c:v>45003.041666666664</c:v>
                </c:pt>
                <c:pt idx="3290">
                  <c:v>45003.083333333336</c:v>
                </c:pt>
                <c:pt idx="3291">
                  <c:v>45003.125</c:v>
                </c:pt>
                <c:pt idx="3292">
                  <c:v>45003.166666666664</c:v>
                </c:pt>
                <c:pt idx="3293">
                  <c:v>45003.208333333336</c:v>
                </c:pt>
                <c:pt idx="3294">
                  <c:v>45003.25</c:v>
                </c:pt>
                <c:pt idx="3295">
                  <c:v>45003.291666666664</c:v>
                </c:pt>
                <c:pt idx="3296">
                  <c:v>45003.333333333336</c:v>
                </c:pt>
                <c:pt idx="3297">
                  <c:v>45003.375</c:v>
                </c:pt>
                <c:pt idx="3298">
                  <c:v>45003.416666666664</c:v>
                </c:pt>
                <c:pt idx="3299">
                  <c:v>45003.458333333336</c:v>
                </c:pt>
                <c:pt idx="3300">
                  <c:v>45003.5</c:v>
                </c:pt>
                <c:pt idx="3301">
                  <c:v>45003.541666666664</c:v>
                </c:pt>
                <c:pt idx="3302">
                  <c:v>45003.583333333336</c:v>
                </c:pt>
                <c:pt idx="3303">
                  <c:v>45003.625</c:v>
                </c:pt>
                <c:pt idx="3304">
                  <c:v>45003.666666666664</c:v>
                </c:pt>
                <c:pt idx="3305">
                  <c:v>45003.708333333336</c:v>
                </c:pt>
                <c:pt idx="3306">
                  <c:v>45003.75</c:v>
                </c:pt>
                <c:pt idx="3307">
                  <c:v>45003.791666666664</c:v>
                </c:pt>
                <c:pt idx="3308">
                  <c:v>45003.833333333336</c:v>
                </c:pt>
                <c:pt idx="3309">
                  <c:v>45003.875</c:v>
                </c:pt>
                <c:pt idx="3310">
                  <c:v>45003.916666666664</c:v>
                </c:pt>
                <c:pt idx="3311">
                  <c:v>45003.958333333336</c:v>
                </c:pt>
                <c:pt idx="3312">
                  <c:v>45004</c:v>
                </c:pt>
                <c:pt idx="3313">
                  <c:v>45004.041666666664</c:v>
                </c:pt>
                <c:pt idx="3314">
                  <c:v>45004.083333333336</c:v>
                </c:pt>
                <c:pt idx="3315">
                  <c:v>45004.125</c:v>
                </c:pt>
                <c:pt idx="3316">
                  <c:v>45004.166666666664</c:v>
                </c:pt>
                <c:pt idx="3317">
                  <c:v>45004.208333333336</c:v>
                </c:pt>
                <c:pt idx="3318">
                  <c:v>45004.25</c:v>
                </c:pt>
                <c:pt idx="3319">
                  <c:v>45004.291666666664</c:v>
                </c:pt>
                <c:pt idx="3320">
                  <c:v>45004.333333333336</c:v>
                </c:pt>
                <c:pt idx="3321">
                  <c:v>45004.375</c:v>
                </c:pt>
                <c:pt idx="3322">
                  <c:v>45004.416666666664</c:v>
                </c:pt>
                <c:pt idx="3323">
                  <c:v>45004.458333333336</c:v>
                </c:pt>
                <c:pt idx="3324">
                  <c:v>45004.5</c:v>
                </c:pt>
                <c:pt idx="3325">
                  <c:v>45004.541666666664</c:v>
                </c:pt>
                <c:pt idx="3326">
                  <c:v>45004.583333333336</c:v>
                </c:pt>
                <c:pt idx="3327">
                  <c:v>45004.625</c:v>
                </c:pt>
                <c:pt idx="3328">
                  <c:v>45004.666666666664</c:v>
                </c:pt>
                <c:pt idx="3329">
                  <c:v>45004.708333333336</c:v>
                </c:pt>
                <c:pt idx="3330">
                  <c:v>45004.75</c:v>
                </c:pt>
                <c:pt idx="3331">
                  <c:v>45004.791666666664</c:v>
                </c:pt>
                <c:pt idx="3332">
                  <c:v>45004.833333333336</c:v>
                </c:pt>
                <c:pt idx="3333">
                  <c:v>45004.875</c:v>
                </c:pt>
                <c:pt idx="3334">
                  <c:v>45004.916666666664</c:v>
                </c:pt>
                <c:pt idx="3335">
                  <c:v>45004.958333333336</c:v>
                </c:pt>
                <c:pt idx="3336">
                  <c:v>45005</c:v>
                </c:pt>
                <c:pt idx="3337">
                  <c:v>45005.041666666664</c:v>
                </c:pt>
                <c:pt idx="3338">
                  <c:v>45005.083333333336</c:v>
                </c:pt>
                <c:pt idx="3339">
                  <c:v>45005.125</c:v>
                </c:pt>
                <c:pt idx="3340">
                  <c:v>45005.166666666664</c:v>
                </c:pt>
                <c:pt idx="3341">
                  <c:v>45005.208333333336</c:v>
                </c:pt>
                <c:pt idx="3342">
                  <c:v>45005.25</c:v>
                </c:pt>
                <c:pt idx="3343">
                  <c:v>45005.291666666664</c:v>
                </c:pt>
                <c:pt idx="3344">
                  <c:v>45005.333333333336</c:v>
                </c:pt>
                <c:pt idx="3345">
                  <c:v>45005.375</c:v>
                </c:pt>
                <c:pt idx="3346">
                  <c:v>45005.416666666664</c:v>
                </c:pt>
                <c:pt idx="3347">
                  <c:v>45005.458333333336</c:v>
                </c:pt>
                <c:pt idx="3348">
                  <c:v>45005.5</c:v>
                </c:pt>
                <c:pt idx="3349">
                  <c:v>45005.541666666664</c:v>
                </c:pt>
                <c:pt idx="3350">
                  <c:v>45005.583333333336</c:v>
                </c:pt>
                <c:pt idx="3351">
                  <c:v>45005.625</c:v>
                </c:pt>
                <c:pt idx="3352">
                  <c:v>45005.666666666664</c:v>
                </c:pt>
                <c:pt idx="3353">
                  <c:v>45005.708333333336</c:v>
                </c:pt>
                <c:pt idx="3354">
                  <c:v>45005.75</c:v>
                </c:pt>
                <c:pt idx="3355">
                  <c:v>45005.791666666664</c:v>
                </c:pt>
                <c:pt idx="3356">
                  <c:v>45005.833333333336</c:v>
                </c:pt>
                <c:pt idx="3357">
                  <c:v>45005.875</c:v>
                </c:pt>
                <c:pt idx="3358">
                  <c:v>45005.916666666664</c:v>
                </c:pt>
                <c:pt idx="3359">
                  <c:v>45005.958333333336</c:v>
                </c:pt>
                <c:pt idx="3360">
                  <c:v>45006</c:v>
                </c:pt>
                <c:pt idx="3361">
                  <c:v>45006.041666666664</c:v>
                </c:pt>
                <c:pt idx="3362">
                  <c:v>45006.083333333336</c:v>
                </c:pt>
                <c:pt idx="3363">
                  <c:v>45006.125</c:v>
                </c:pt>
                <c:pt idx="3364">
                  <c:v>45006.166666666664</c:v>
                </c:pt>
                <c:pt idx="3365">
                  <c:v>45006.208333333336</c:v>
                </c:pt>
                <c:pt idx="3366">
                  <c:v>45006.25</c:v>
                </c:pt>
                <c:pt idx="3367">
                  <c:v>45006.291666666664</c:v>
                </c:pt>
                <c:pt idx="3368">
                  <c:v>45006.333333333336</c:v>
                </c:pt>
                <c:pt idx="3369">
                  <c:v>45006.375</c:v>
                </c:pt>
                <c:pt idx="3370">
                  <c:v>45006.416666666664</c:v>
                </c:pt>
                <c:pt idx="3371">
                  <c:v>45006.458333333336</c:v>
                </c:pt>
                <c:pt idx="3372">
                  <c:v>45006.5</c:v>
                </c:pt>
                <c:pt idx="3373">
                  <c:v>45006.541666666664</c:v>
                </c:pt>
                <c:pt idx="3374">
                  <c:v>45006.583333333336</c:v>
                </c:pt>
                <c:pt idx="3375">
                  <c:v>45006.625</c:v>
                </c:pt>
                <c:pt idx="3376">
                  <c:v>45006.666666666664</c:v>
                </c:pt>
                <c:pt idx="3377">
                  <c:v>45006.708333333336</c:v>
                </c:pt>
                <c:pt idx="3378">
                  <c:v>45006.75</c:v>
                </c:pt>
                <c:pt idx="3379">
                  <c:v>45006.791666666664</c:v>
                </c:pt>
                <c:pt idx="3380">
                  <c:v>45006.833333333336</c:v>
                </c:pt>
                <c:pt idx="3381">
                  <c:v>45006.875</c:v>
                </c:pt>
                <c:pt idx="3382">
                  <c:v>45006.916666666664</c:v>
                </c:pt>
                <c:pt idx="3383">
                  <c:v>45006.958333333336</c:v>
                </c:pt>
                <c:pt idx="3384">
                  <c:v>45007</c:v>
                </c:pt>
                <c:pt idx="3385">
                  <c:v>45007.041666666664</c:v>
                </c:pt>
                <c:pt idx="3386">
                  <c:v>45007.083333333336</c:v>
                </c:pt>
                <c:pt idx="3387">
                  <c:v>45007.125</c:v>
                </c:pt>
                <c:pt idx="3388">
                  <c:v>45007.166666666664</c:v>
                </c:pt>
                <c:pt idx="3389">
                  <c:v>45007.208333333336</c:v>
                </c:pt>
                <c:pt idx="3390">
                  <c:v>45007.25</c:v>
                </c:pt>
                <c:pt idx="3391">
                  <c:v>45007.291666666664</c:v>
                </c:pt>
                <c:pt idx="3392">
                  <c:v>45007.333333333336</c:v>
                </c:pt>
                <c:pt idx="3393">
                  <c:v>45007.375</c:v>
                </c:pt>
                <c:pt idx="3394">
                  <c:v>45007.416666666664</c:v>
                </c:pt>
                <c:pt idx="3395">
                  <c:v>45007.458333333336</c:v>
                </c:pt>
                <c:pt idx="3396">
                  <c:v>45007.5</c:v>
                </c:pt>
                <c:pt idx="3397">
                  <c:v>45007.541666666664</c:v>
                </c:pt>
                <c:pt idx="3398">
                  <c:v>45007.583333333336</c:v>
                </c:pt>
                <c:pt idx="3399">
                  <c:v>45007.625</c:v>
                </c:pt>
                <c:pt idx="3400">
                  <c:v>45007.666666666664</c:v>
                </c:pt>
                <c:pt idx="3401">
                  <c:v>45007.708333333336</c:v>
                </c:pt>
                <c:pt idx="3402">
                  <c:v>45007.75</c:v>
                </c:pt>
                <c:pt idx="3403">
                  <c:v>45007.791666666664</c:v>
                </c:pt>
                <c:pt idx="3404">
                  <c:v>45007.833333333336</c:v>
                </c:pt>
                <c:pt idx="3405">
                  <c:v>45007.875</c:v>
                </c:pt>
                <c:pt idx="3406">
                  <c:v>45007.916666666664</c:v>
                </c:pt>
                <c:pt idx="3407">
                  <c:v>45007.958333333336</c:v>
                </c:pt>
                <c:pt idx="3408">
                  <c:v>45008</c:v>
                </c:pt>
                <c:pt idx="3409">
                  <c:v>45008.041666666664</c:v>
                </c:pt>
                <c:pt idx="3410">
                  <c:v>45008.083333333336</c:v>
                </c:pt>
                <c:pt idx="3411">
                  <c:v>45008.125</c:v>
                </c:pt>
                <c:pt idx="3412">
                  <c:v>45008.166666666664</c:v>
                </c:pt>
                <c:pt idx="3413">
                  <c:v>45008.208333333336</c:v>
                </c:pt>
                <c:pt idx="3414">
                  <c:v>45008.25</c:v>
                </c:pt>
                <c:pt idx="3415">
                  <c:v>45008.291666666664</c:v>
                </c:pt>
                <c:pt idx="3416">
                  <c:v>45008.333333333336</c:v>
                </c:pt>
                <c:pt idx="3417">
                  <c:v>45008.375</c:v>
                </c:pt>
                <c:pt idx="3418">
                  <c:v>45008.416666666664</c:v>
                </c:pt>
                <c:pt idx="3419">
                  <c:v>45008.458333333336</c:v>
                </c:pt>
                <c:pt idx="3420">
                  <c:v>45008.5</c:v>
                </c:pt>
                <c:pt idx="3421">
                  <c:v>45008.541666666664</c:v>
                </c:pt>
                <c:pt idx="3422">
                  <c:v>45008.583333333336</c:v>
                </c:pt>
                <c:pt idx="3423">
                  <c:v>45008.625</c:v>
                </c:pt>
                <c:pt idx="3424">
                  <c:v>45008.666666666664</c:v>
                </c:pt>
                <c:pt idx="3425">
                  <c:v>45008.708333333336</c:v>
                </c:pt>
                <c:pt idx="3426">
                  <c:v>45008.75</c:v>
                </c:pt>
                <c:pt idx="3427">
                  <c:v>45008.791666666664</c:v>
                </c:pt>
                <c:pt idx="3428">
                  <c:v>45008.833333333336</c:v>
                </c:pt>
                <c:pt idx="3429">
                  <c:v>45008.875</c:v>
                </c:pt>
                <c:pt idx="3430">
                  <c:v>45008.916666666664</c:v>
                </c:pt>
                <c:pt idx="3431">
                  <c:v>45008.958333333336</c:v>
                </c:pt>
                <c:pt idx="3432">
                  <c:v>45009</c:v>
                </c:pt>
                <c:pt idx="3433">
                  <c:v>45009.041666666664</c:v>
                </c:pt>
                <c:pt idx="3434">
                  <c:v>45009.083333333336</c:v>
                </c:pt>
                <c:pt idx="3435">
                  <c:v>45009.125</c:v>
                </c:pt>
                <c:pt idx="3436">
                  <c:v>45009.166666666664</c:v>
                </c:pt>
                <c:pt idx="3437">
                  <c:v>45009.208333333336</c:v>
                </c:pt>
                <c:pt idx="3438">
                  <c:v>45009.25</c:v>
                </c:pt>
                <c:pt idx="3439">
                  <c:v>45009.291666666664</c:v>
                </c:pt>
                <c:pt idx="3440">
                  <c:v>45009.333333333336</c:v>
                </c:pt>
                <c:pt idx="3441">
                  <c:v>45009.375</c:v>
                </c:pt>
                <c:pt idx="3442">
                  <c:v>45009.416666666664</c:v>
                </c:pt>
                <c:pt idx="3443">
                  <c:v>45009.458333333336</c:v>
                </c:pt>
                <c:pt idx="3444">
                  <c:v>45009.5</c:v>
                </c:pt>
                <c:pt idx="3445">
                  <c:v>45009.541666666664</c:v>
                </c:pt>
                <c:pt idx="3446">
                  <c:v>45009.583333333336</c:v>
                </c:pt>
                <c:pt idx="3447">
                  <c:v>45009.625</c:v>
                </c:pt>
                <c:pt idx="3448">
                  <c:v>45009.666666666664</c:v>
                </c:pt>
                <c:pt idx="3449">
                  <c:v>45009.708333333336</c:v>
                </c:pt>
                <c:pt idx="3450">
                  <c:v>45009.75</c:v>
                </c:pt>
                <c:pt idx="3451">
                  <c:v>45009.791666666664</c:v>
                </c:pt>
                <c:pt idx="3452">
                  <c:v>45009.833333333336</c:v>
                </c:pt>
                <c:pt idx="3453">
                  <c:v>45009.875</c:v>
                </c:pt>
                <c:pt idx="3454">
                  <c:v>45009.916666666664</c:v>
                </c:pt>
                <c:pt idx="3455">
                  <c:v>45009.958333333336</c:v>
                </c:pt>
                <c:pt idx="3456">
                  <c:v>45010</c:v>
                </c:pt>
                <c:pt idx="3457">
                  <c:v>45010.041666666664</c:v>
                </c:pt>
                <c:pt idx="3458">
                  <c:v>45010.083333333336</c:v>
                </c:pt>
                <c:pt idx="3459">
                  <c:v>45010.125</c:v>
                </c:pt>
                <c:pt idx="3460">
                  <c:v>45010.166666666664</c:v>
                </c:pt>
                <c:pt idx="3461">
                  <c:v>45010.208333333336</c:v>
                </c:pt>
                <c:pt idx="3462">
                  <c:v>45010.25</c:v>
                </c:pt>
                <c:pt idx="3463">
                  <c:v>45010.291666666664</c:v>
                </c:pt>
                <c:pt idx="3464">
                  <c:v>45010.333333333336</c:v>
                </c:pt>
                <c:pt idx="3465">
                  <c:v>45010.375</c:v>
                </c:pt>
                <c:pt idx="3466">
                  <c:v>45010.416666666664</c:v>
                </c:pt>
                <c:pt idx="3467">
                  <c:v>45010.458333333336</c:v>
                </c:pt>
                <c:pt idx="3468">
                  <c:v>45010.5</c:v>
                </c:pt>
                <c:pt idx="3469">
                  <c:v>45010.541666666664</c:v>
                </c:pt>
                <c:pt idx="3470">
                  <c:v>45010.583333333336</c:v>
                </c:pt>
                <c:pt idx="3471">
                  <c:v>45010.625</c:v>
                </c:pt>
                <c:pt idx="3472">
                  <c:v>45010.666666666664</c:v>
                </c:pt>
                <c:pt idx="3473">
                  <c:v>45010.708333333336</c:v>
                </c:pt>
                <c:pt idx="3474">
                  <c:v>45010.75</c:v>
                </c:pt>
                <c:pt idx="3475">
                  <c:v>45010.791666666664</c:v>
                </c:pt>
                <c:pt idx="3476">
                  <c:v>45010.833333333336</c:v>
                </c:pt>
                <c:pt idx="3477">
                  <c:v>45010.875</c:v>
                </c:pt>
                <c:pt idx="3478">
                  <c:v>45010.916666666664</c:v>
                </c:pt>
                <c:pt idx="3479">
                  <c:v>45010.958333333336</c:v>
                </c:pt>
                <c:pt idx="3480">
                  <c:v>45011</c:v>
                </c:pt>
                <c:pt idx="3481">
                  <c:v>45011.041666666664</c:v>
                </c:pt>
                <c:pt idx="3482">
                  <c:v>45011.083333333336</c:v>
                </c:pt>
                <c:pt idx="3483">
                  <c:v>45011.166666666664</c:v>
                </c:pt>
                <c:pt idx="3484">
                  <c:v>45011.208333333336</c:v>
                </c:pt>
                <c:pt idx="3485">
                  <c:v>45011.25</c:v>
                </c:pt>
                <c:pt idx="3486">
                  <c:v>45011.291666666664</c:v>
                </c:pt>
                <c:pt idx="3487">
                  <c:v>45011.333333333336</c:v>
                </c:pt>
                <c:pt idx="3488">
                  <c:v>45011.375</c:v>
                </c:pt>
                <c:pt idx="3489">
                  <c:v>45011.416666666664</c:v>
                </c:pt>
                <c:pt idx="3490">
                  <c:v>45011.458333333336</c:v>
                </c:pt>
                <c:pt idx="3491">
                  <c:v>45011.5</c:v>
                </c:pt>
                <c:pt idx="3492">
                  <c:v>45011.541666666664</c:v>
                </c:pt>
                <c:pt idx="3493">
                  <c:v>45011.583333333336</c:v>
                </c:pt>
                <c:pt idx="3494">
                  <c:v>45011.625</c:v>
                </c:pt>
                <c:pt idx="3495">
                  <c:v>45011.666666666664</c:v>
                </c:pt>
                <c:pt idx="3496">
                  <c:v>45011.708333333336</c:v>
                </c:pt>
                <c:pt idx="3497">
                  <c:v>45011.75</c:v>
                </c:pt>
                <c:pt idx="3498">
                  <c:v>45011.791666666664</c:v>
                </c:pt>
                <c:pt idx="3499">
                  <c:v>45011.833333333336</c:v>
                </c:pt>
                <c:pt idx="3500">
                  <c:v>45011.875</c:v>
                </c:pt>
                <c:pt idx="3501">
                  <c:v>45011.916666666664</c:v>
                </c:pt>
                <c:pt idx="3502">
                  <c:v>45011.958333333336</c:v>
                </c:pt>
                <c:pt idx="3503">
                  <c:v>45012</c:v>
                </c:pt>
                <c:pt idx="3504">
                  <c:v>45012.041666666664</c:v>
                </c:pt>
                <c:pt idx="3505">
                  <c:v>45012.083333333336</c:v>
                </c:pt>
                <c:pt idx="3506">
                  <c:v>45012.125</c:v>
                </c:pt>
                <c:pt idx="3507">
                  <c:v>45012.166666666664</c:v>
                </c:pt>
                <c:pt idx="3508">
                  <c:v>45012.208333333336</c:v>
                </c:pt>
                <c:pt idx="3509">
                  <c:v>45012.25</c:v>
                </c:pt>
                <c:pt idx="3510">
                  <c:v>45012.291666666664</c:v>
                </c:pt>
                <c:pt idx="3511">
                  <c:v>45012.333333333336</c:v>
                </c:pt>
                <c:pt idx="3512">
                  <c:v>45012.375</c:v>
                </c:pt>
                <c:pt idx="3513">
                  <c:v>45012.416666666664</c:v>
                </c:pt>
                <c:pt idx="3514">
                  <c:v>45012.458333333336</c:v>
                </c:pt>
                <c:pt idx="3515">
                  <c:v>45012.5</c:v>
                </c:pt>
                <c:pt idx="3516">
                  <c:v>45012.541666666664</c:v>
                </c:pt>
                <c:pt idx="3517">
                  <c:v>45012.583333333336</c:v>
                </c:pt>
                <c:pt idx="3518">
                  <c:v>45012.625</c:v>
                </c:pt>
                <c:pt idx="3519">
                  <c:v>45012.666666666664</c:v>
                </c:pt>
                <c:pt idx="3520">
                  <c:v>45012.708333333336</c:v>
                </c:pt>
                <c:pt idx="3521">
                  <c:v>45012.75</c:v>
                </c:pt>
                <c:pt idx="3522">
                  <c:v>45012.791666666664</c:v>
                </c:pt>
                <c:pt idx="3523">
                  <c:v>45012.833333333336</c:v>
                </c:pt>
                <c:pt idx="3524">
                  <c:v>45012.875</c:v>
                </c:pt>
                <c:pt idx="3525">
                  <c:v>45012.916666666664</c:v>
                </c:pt>
                <c:pt idx="3526">
                  <c:v>45012.958333333336</c:v>
                </c:pt>
                <c:pt idx="3527">
                  <c:v>45013</c:v>
                </c:pt>
                <c:pt idx="3528">
                  <c:v>45013.041666666664</c:v>
                </c:pt>
                <c:pt idx="3529">
                  <c:v>45013.083333333336</c:v>
                </c:pt>
                <c:pt idx="3530">
                  <c:v>45013.125</c:v>
                </c:pt>
                <c:pt idx="3531">
                  <c:v>45013.166666666664</c:v>
                </c:pt>
                <c:pt idx="3532">
                  <c:v>45013.208333333336</c:v>
                </c:pt>
                <c:pt idx="3533">
                  <c:v>45013.25</c:v>
                </c:pt>
                <c:pt idx="3534">
                  <c:v>45013.291666666664</c:v>
                </c:pt>
                <c:pt idx="3535">
                  <c:v>45013.333333333336</c:v>
                </c:pt>
                <c:pt idx="3536">
                  <c:v>45013.375</c:v>
                </c:pt>
                <c:pt idx="3537">
                  <c:v>45013.416666666664</c:v>
                </c:pt>
                <c:pt idx="3538">
                  <c:v>45013.458333333336</c:v>
                </c:pt>
                <c:pt idx="3539">
                  <c:v>45013.5</c:v>
                </c:pt>
                <c:pt idx="3540">
                  <c:v>45013.541666666664</c:v>
                </c:pt>
                <c:pt idx="3541">
                  <c:v>45013.583333333336</c:v>
                </c:pt>
                <c:pt idx="3542">
                  <c:v>45013.625</c:v>
                </c:pt>
                <c:pt idx="3543">
                  <c:v>45013.666666666664</c:v>
                </c:pt>
                <c:pt idx="3544">
                  <c:v>45013.708333333336</c:v>
                </c:pt>
                <c:pt idx="3545">
                  <c:v>45013.75</c:v>
                </c:pt>
                <c:pt idx="3546">
                  <c:v>45013.791666666664</c:v>
                </c:pt>
                <c:pt idx="3547">
                  <c:v>45013.833333333336</c:v>
                </c:pt>
                <c:pt idx="3548">
                  <c:v>45013.875</c:v>
                </c:pt>
                <c:pt idx="3549">
                  <c:v>45013.916666666664</c:v>
                </c:pt>
                <c:pt idx="3550">
                  <c:v>45013.958333333336</c:v>
                </c:pt>
                <c:pt idx="3551">
                  <c:v>45014</c:v>
                </c:pt>
                <c:pt idx="3552">
                  <c:v>45014.041666666664</c:v>
                </c:pt>
                <c:pt idx="3553">
                  <c:v>45014.083333333336</c:v>
                </c:pt>
                <c:pt idx="3554">
                  <c:v>45014.125</c:v>
                </c:pt>
                <c:pt idx="3555">
                  <c:v>45014.166666666664</c:v>
                </c:pt>
                <c:pt idx="3556">
                  <c:v>45014.208333333336</c:v>
                </c:pt>
                <c:pt idx="3557">
                  <c:v>45014.25</c:v>
                </c:pt>
                <c:pt idx="3558">
                  <c:v>45014.291666666664</c:v>
                </c:pt>
                <c:pt idx="3559">
                  <c:v>45014.333333333336</c:v>
                </c:pt>
                <c:pt idx="3560">
                  <c:v>45014.375</c:v>
                </c:pt>
                <c:pt idx="3561">
                  <c:v>45014.416666666664</c:v>
                </c:pt>
                <c:pt idx="3562">
                  <c:v>45014.458333333336</c:v>
                </c:pt>
                <c:pt idx="3563">
                  <c:v>45014.5</c:v>
                </c:pt>
                <c:pt idx="3564">
                  <c:v>45014.541666666664</c:v>
                </c:pt>
                <c:pt idx="3565">
                  <c:v>45014.583333333336</c:v>
                </c:pt>
                <c:pt idx="3566">
                  <c:v>45014.625</c:v>
                </c:pt>
                <c:pt idx="3567">
                  <c:v>45014.666666666664</c:v>
                </c:pt>
                <c:pt idx="3568">
                  <c:v>45014.708333333336</c:v>
                </c:pt>
                <c:pt idx="3569">
                  <c:v>45014.75</c:v>
                </c:pt>
                <c:pt idx="3570">
                  <c:v>45014.791666666664</c:v>
                </c:pt>
                <c:pt idx="3571">
                  <c:v>45014.833333333336</c:v>
                </c:pt>
                <c:pt idx="3572">
                  <c:v>45014.875</c:v>
                </c:pt>
                <c:pt idx="3573">
                  <c:v>45014.916666666664</c:v>
                </c:pt>
                <c:pt idx="3574">
                  <c:v>45014.958333333336</c:v>
                </c:pt>
                <c:pt idx="3575">
                  <c:v>45015</c:v>
                </c:pt>
                <c:pt idx="3576">
                  <c:v>45015.041666666664</c:v>
                </c:pt>
                <c:pt idx="3577">
                  <c:v>45015.083333333336</c:v>
                </c:pt>
                <c:pt idx="3578">
                  <c:v>45015.125</c:v>
                </c:pt>
                <c:pt idx="3579">
                  <c:v>45015.166666666664</c:v>
                </c:pt>
                <c:pt idx="3580">
                  <c:v>45015.208333333336</c:v>
                </c:pt>
                <c:pt idx="3581">
                  <c:v>45015.25</c:v>
                </c:pt>
                <c:pt idx="3582">
                  <c:v>45015.291666666664</c:v>
                </c:pt>
                <c:pt idx="3583">
                  <c:v>45015.333333333336</c:v>
                </c:pt>
                <c:pt idx="3584">
                  <c:v>45015.375</c:v>
                </c:pt>
                <c:pt idx="3585">
                  <c:v>45015.416666666664</c:v>
                </c:pt>
                <c:pt idx="3586">
                  <c:v>45015.458333333336</c:v>
                </c:pt>
                <c:pt idx="3587">
                  <c:v>45015.5</c:v>
                </c:pt>
                <c:pt idx="3588">
                  <c:v>45015.541666666664</c:v>
                </c:pt>
                <c:pt idx="3589">
                  <c:v>45015.583333333336</c:v>
                </c:pt>
                <c:pt idx="3590">
                  <c:v>45015.625</c:v>
                </c:pt>
                <c:pt idx="3591">
                  <c:v>45015.666666666664</c:v>
                </c:pt>
                <c:pt idx="3592">
                  <c:v>45015.708333333336</c:v>
                </c:pt>
                <c:pt idx="3593">
                  <c:v>45015.75</c:v>
                </c:pt>
                <c:pt idx="3594">
                  <c:v>45015.791666666664</c:v>
                </c:pt>
                <c:pt idx="3595">
                  <c:v>45015.833333333336</c:v>
                </c:pt>
                <c:pt idx="3596">
                  <c:v>45015.875</c:v>
                </c:pt>
                <c:pt idx="3597">
                  <c:v>45015.916666666664</c:v>
                </c:pt>
                <c:pt idx="3598">
                  <c:v>45015.958333333336</c:v>
                </c:pt>
                <c:pt idx="3599">
                  <c:v>45016</c:v>
                </c:pt>
                <c:pt idx="3600">
                  <c:v>45016.041666666664</c:v>
                </c:pt>
                <c:pt idx="3601">
                  <c:v>45016.083333333336</c:v>
                </c:pt>
                <c:pt idx="3602">
                  <c:v>45016.125</c:v>
                </c:pt>
                <c:pt idx="3603">
                  <c:v>45016.166666666664</c:v>
                </c:pt>
                <c:pt idx="3604">
                  <c:v>45016.208333333336</c:v>
                </c:pt>
                <c:pt idx="3605">
                  <c:v>45016.25</c:v>
                </c:pt>
                <c:pt idx="3606">
                  <c:v>45016.291666666664</c:v>
                </c:pt>
                <c:pt idx="3607">
                  <c:v>45016.333333333336</c:v>
                </c:pt>
                <c:pt idx="3608">
                  <c:v>45016.375</c:v>
                </c:pt>
                <c:pt idx="3609">
                  <c:v>45016.416666666664</c:v>
                </c:pt>
                <c:pt idx="3610">
                  <c:v>45016.458333333336</c:v>
                </c:pt>
                <c:pt idx="3611">
                  <c:v>45016.5</c:v>
                </c:pt>
                <c:pt idx="3612">
                  <c:v>45016.541666666664</c:v>
                </c:pt>
                <c:pt idx="3613">
                  <c:v>45016.583333333336</c:v>
                </c:pt>
                <c:pt idx="3614">
                  <c:v>45016.625</c:v>
                </c:pt>
                <c:pt idx="3615">
                  <c:v>45016.666666666664</c:v>
                </c:pt>
                <c:pt idx="3616">
                  <c:v>45016.708333333336</c:v>
                </c:pt>
                <c:pt idx="3617">
                  <c:v>45016.75</c:v>
                </c:pt>
                <c:pt idx="3618">
                  <c:v>45016.791666666664</c:v>
                </c:pt>
                <c:pt idx="3619">
                  <c:v>45016.833333333336</c:v>
                </c:pt>
                <c:pt idx="3620">
                  <c:v>45016.875</c:v>
                </c:pt>
                <c:pt idx="3621">
                  <c:v>45016.916666666664</c:v>
                </c:pt>
                <c:pt idx="3622">
                  <c:v>45016.958333333336</c:v>
                </c:pt>
                <c:pt idx="3623">
                  <c:v>45017</c:v>
                </c:pt>
                <c:pt idx="3624">
                  <c:v>45017.041666666664</c:v>
                </c:pt>
                <c:pt idx="3625">
                  <c:v>45017.083333333336</c:v>
                </c:pt>
                <c:pt idx="3626">
                  <c:v>45017.125</c:v>
                </c:pt>
                <c:pt idx="3627">
                  <c:v>45017.166666666664</c:v>
                </c:pt>
                <c:pt idx="3628">
                  <c:v>45017.208333333336</c:v>
                </c:pt>
                <c:pt idx="3629">
                  <c:v>45017.25</c:v>
                </c:pt>
                <c:pt idx="3630">
                  <c:v>45017.291666666664</c:v>
                </c:pt>
                <c:pt idx="3631">
                  <c:v>45017.333333333336</c:v>
                </c:pt>
                <c:pt idx="3632">
                  <c:v>45017.375</c:v>
                </c:pt>
                <c:pt idx="3633">
                  <c:v>45017.416666666664</c:v>
                </c:pt>
                <c:pt idx="3634">
                  <c:v>45017.458333333336</c:v>
                </c:pt>
                <c:pt idx="3635">
                  <c:v>45017.5</c:v>
                </c:pt>
                <c:pt idx="3636">
                  <c:v>45017.541666666664</c:v>
                </c:pt>
                <c:pt idx="3637">
                  <c:v>45017.583333333336</c:v>
                </c:pt>
                <c:pt idx="3638">
                  <c:v>45017.625</c:v>
                </c:pt>
                <c:pt idx="3639">
                  <c:v>45017.666666666664</c:v>
                </c:pt>
                <c:pt idx="3640">
                  <c:v>45017.708333333336</c:v>
                </c:pt>
                <c:pt idx="3641">
                  <c:v>45017.75</c:v>
                </c:pt>
                <c:pt idx="3642">
                  <c:v>45017.791666666664</c:v>
                </c:pt>
                <c:pt idx="3643">
                  <c:v>45017.833333333336</c:v>
                </c:pt>
                <c:pt idx="3644">
                  <c:v>45017.875</c:v>
                </c:pt>
                <c:pt idx="3645">
                  <c:v>45017.916666666664</c:v>
                </c:pt>
                <c:pt idx="3646">
                  <c:v>45017.958333333336</c:v>
                </c:pt>
                <c:pt idx="3647">
                  <c:v>45018</c:v>
                </c:pt>
                <c:pt idx="3648">
                  <c:v>45018.041666666664</c:v>
                </c:pt>
                <c:pt idx="3649">
                  <c:v>45018.083333333336</c:v>
                </c:pt>
                <c:pt idx="3650">
                  <c:v>45018.125</c:v>
                </c:pt>
                <c:pt idx="3651">
                  <c:v>45018.166666666664</c:v>
                </c:pt>
                <c:pt idx="3652">
                  <c:v>45018.208333333336</c:v>
                </c:pt>
                <c:pt idx="3653">
                  <c:v>45018.25</c:v>
                </c:pt>
                <c:pt idx="3654">
                  <c:v>45018.291666666664</c:v>
                </c:pt>
                <c:pt idx="3655">
                  <c:v>45018.333333333336</c:v>
                </c:pt>
                <c:pt idx="3656">
                  <c:v>45018.375</c:v>
                </c:pt>
                <c:pt idx="3657">
                  <c:v>45018.416666666664</c:v>
                </c:pt>
                <c:pt idx="3658">
                  <c:v>45018.458333333336</c:v>
                </c:pt>
                <c:pt idx="3659">
                  <c:v>45018.5</c:v>
                </c:pt>
                <c:pt idx="3660">
                  <c:v>45018.541666666664</c:v>
                </c:pt>
                <c:pt idx="3661">
                  <c:v>45018.583333333336</c:v>
                </c:pt>
                <c:pt idx="3662">
                  <c:v>45018.625</c:v>
                </c:pt>
                <c:pt idx="3663">
                  <c:v>45018.666666666664</c:v>
                </c:pt>
                <c:pt idx="3664">
                  <c:v>45018.708333333336</c:v>
                </c:pt>
                <c:pt idx="3665">
                  <c:v>45018.75</c:v>
                </c:pt>
                <c:pt idx="3666">
                  <c:v>45018.791666666664</c:v>
                </c:pt>
                <c:pt idx="3667">
                  <c:v>45018.833333333336</c:v>
                </c:pt>
                <c:pt idx="3668">
                  <c:v>45018.875</c:v>
                </c:pt>
                <c:pt idx="3669">
                  <c:v>45018.916666666664</c:v>
                </c:pt>
                <c:pt idx="3670">
                  <c:v>45018.958333333336</c:v>
                </c:pt>
                <c:pt idx="3671">
                  <c:v>45019</c:v>
                </c:pt>
                <c:pt idx="3672">
                  <c:v>45019.041666666664</c:v>
                </c:pt>
                <c:pt idx="3673">
                  <c:v>45019.083333333336</c:v>
                </c:pt>
                <c:pt idx="3674">
                  <c:v>45019.125</c:v>
                </c:pt>
                <c:pt idx="3675">
                  <c:v>45019.166666666664</c:v>
                </c:pt>
                <c:pt idx="3676">
                  <c:v>45019.208333333336</c:v>
                </c:pt>
                <c:pt idx="3677">
                  <c:v>45019.25</c:v>
                </c:pt>
                <c:pt idx="3678">
                  <c:v>45019.291666666664</c:v>
                </c:pt>
                <c:pt idx="3679">
                  <c:v>45019.333333333336</c:v>
                </c:pt>
                <c:pt idx="3680">
                  <c:v>45019.375</c:v>
                </c:pt>
                <c:pt idx="3681">
                  <c:v>45019.416666666664</c:v>
                </c:pt>
                <c:pt idx="3682">
                  <c:v>45019.458333333336</c:v>
                </c:pt>
                <c:pt idx="3683">
                  <c:v>45019.5</c:v>
                </c:pt>
                <c:pt idx="3684">
                  <c:v>45019.541666666664</c:v>
                </c:pt>
                <c:pt idx="3685">
                  <c:v>45019.583333333336</c:v>
                </c:pt>
                <c:pt idx="3686">
                  <c:v>45019.625</c:v>
                </c:pt>
                <c:pt idx="3687">
                  <c:v>45019.666666666664</c:v>
                </c:pt>
                <c:pt idx="3688">
                  <c:v>45019.708333333336</c:v>
                </c:pt>
                <c:pt idx="3689">
                  <c:v>45019.75</c:v>
                </c:pt>
                <c:pt idx="3690">
                  <c:v>45019.791666666664</c:v>
                </c:pt>
                <c:pt idx="3691">
                  <c:v>45019.833333333336</c:v>
                </c:pt>
                <c:pt idx="3692">
                  <c:v>45019.875</c:v>
                </c:pt>
                <c:pt idx="3693">
                  <c:v>45019.916666666664</c:v>
                </c:pt>
                <c:pt idx="3694">
                  <c:v>45019.958333333336</c:v>
                </c:pt>
                <c:pt idx="3695">
                  <c:v>45020</c:v>
                </c:pt>
                <c:pt idx="3696">
                  <c:v>45020.041666666664</c:v>
                </c:pt>
                <c:pt idx="3697">
                  <c:v>45020.083333333336</c:v>
                </c:pt>
                <c:pt idx="3698">
                  <c:v>45020.125</c:v>
                </c:pt>
                <c:pt idx="3699">
                  <c:v>45020.166666666664</c:v>
                </c:pt>
                <c:pt idx="3700">
                  <c:v>45020.208333333336</c:v>
                </c:pt>
                <c:pt idx="3701">
                  <c:v>45020.25</c:v>
                </c:pt>
                <c:pt idx="3702">
                  <c:v>45020.291666666664</c:v>
                </c:pt>
                <c:pt idx="3703">
                  <c:v>45020.333333333336</c:v>
                </c:pt>
                <c:pt idx="3704">
                  <c:v>45020.375</c:v>
                </c:pt>
                <c:pt idx="3705">
                  <c:v>45020.416666666664</c:v>
                </c:pt>
                <c:pt idx="3706">
                  <c:v>45020.458333333336</c:v>
                </c:pt>
                <c:pt idx="3707">
                  <c:v>45020.5</c:v>
                </c:pt>
                <c:pt idx="3708">
                  <c:v>45020.541666666664</c:v>
                </c:pt>
                <c:pt idx="3709">
                  <c:v>45020.583333333336</c:v>
                </c:pt>
                <c:pt idx="3710">
                  <c:v>45020.625</c:v>
                </c:pt>
                <c:pt idx="3711">
                  <c:v>45020.666666666664</c:v>
                </c:pt>
                <c:pt idx="3712">
                  <c:v>45020.708333333336</c:v>
                </c:pt>
                <c:pt idx="3713">
                  <c:v>45020.75</c:v>
                </c:pt>
                <c:pt idx="3714">
                  <c:v>45020.791666666664</c:v>
                </c:pt>
                <c:pt idx="3715">
                  <c:v>45020.833333333336</c:v>
                </c:pt>
                <c:pt idx="3716">
                  <c:v>45020.875</c:v>
                </c:pt>
                <c:pt idx="3717">
                  <c:v>45020.916666666664</c:v>
                </c:pt>
                <c:pt idx="3718">
                  <c:v>45020.958333333336</c:v>
                </c:pt>
                <c:pt idx="3719">
                  <c:v>45021</c:v>
                </c:pt>
                <c:pt idx="3720">
                  <c:v>45021.041666666664</c:v>
                </c:pt>
                <c:pt idx="3721">
                  <c:v>45021.083333333336</c:v>
                </c:pt>
                <c:pt idx="3722">
                  <c:v>45021.125</c:v>
                </c:pt>
                <c:pt idx="3723">
                  <c:v>45021.166666666664</c:v>
                </c:pt>
                <c:pt idx="3724">
                  <c:v>45021.208333333336</c:v>
                </c:pt>
                <c:pt idx="3725">
                  <c:v>45021.25</c:v>
                </c:pt>
                <c:pt idx="3726">
                  <c:v>45021.291666666664</c:v>
                </c:pt>
                <c:pt idx="3727">
                  <c:v>45021.333333333336</c:v>
                </c:pt>
                <c:pt idx="3728">
                  <c:v>45021.375</c:v>
                </c:pt>
                <c:pt idx="3729">
                  <c:v>45021.416666666664</c:v>
                </c:pt>
                <c:pt idx="3730">
                  <c:v>45021.458333333336</c:v>
                </c:pt>
                <c:pt idx="3731">
                  <c:v>45021.5</c:v>
                </c:pt>
                <c:pt idx="3732">
                  <c:v>45021.541666666664</c:v>
                </c:pt>
                <c:pt idx="3733">
                  <c:v>45021.583333333336</c:v>
                </c:pt>
                <c:pt idx="3734">
                  <c:v>45021.625</c:v>
                </c:pt>
                <c:pt idx="3735">
                  <c:v>45021.666666666664</c:v>
                </c:pt>
                <c:pt idx="3736">
                  <c:v>45021.708333333336</c:v>
                </c:pt>
                <c:pt idx="3737">
                  <c:v>45021.75</c:v>
                </c:pt>
                <c:pt idx="3738">
                  <c:v>45021.791666666664</c:v>
                </c:pt>
                <c:pt idx="3739">
                  <c:v>45021.833333333336</c:v>
                </c:pt>
                <c:pt idx="3740">
                  <c:v>45021.875</c:v>
                </c:pt>
                <c:pt idx="3741">
                  <c:v>45021.916666666664</c:v>
                </c:pt>
                <c:pt idx="3742">
                  <c:v>45021.958333333336</c:v>
                </c:pt>
                <c:pt idx="3743">
                  <c:v>45022</c:v>
                </c:pt>
                <c:pt idx="3744">
                  <c:v>45022.041666666664</c:v>
                </c:pt>
                <c:pt idx="3745">
                  <c:v>45022.083333333336</c:v>
                </c:pt>
                <c:pt idx="3746">
                  <c:v>45022.125</c:v>
                </c:pt>
                <c:pt idx="3747">
                  <c:v>45022.166666666664</c:v>
                </c:pt>
                <c:pt idx="3748">
                  <c:v>45022.208333333336</c:v>
                </c:pt>
                <c:pt idx="3749">
                  <c:v>45022.25</c:v>
                </c:pt>
                <c:pt idx="3750">
                  <c:v>45022.291666666664</c:v>
                </c:pt>
                <c:pt idx="3751">
                  <c:v>45022.333333333336</c:v>
                </c:pt>
                <c:pt idx="3752">
                  <c:v>45022.375</c:v>
                </c:pt>
                <c:pt idx="3753">
                  <c:v>45022.416666666664</c:v>
                </c:pt>
                <c:pt idx="3754">
                  <c:v>45022.458333333336</c:v>
                </c:pt>
                <c:pt idx="3755">
                  <c:v>45022.5</c:v>
                </c:pt>
                <c:pt idx="3756">
                  <c:v>45022.541666666664</c:v>
                </c:pt>
                <c:pt idx="3757">
                  <c:v>45022.583333333336</c:v>
                </c:pt>
                <c:pt idx="3758">
                  <c:v>45022.625</c:v>
                </c:pt>
                <c:pt idx="3759">
                  <c:v>45022.666666666664</c:v>
                </c:pt>
                <c:pt idx="3760">
                  <c:v>45022.708333333336</c:v>
                </c:pt>
                <c:pt idx="3761">
                  <c:v>45022.75</c:v>
                </c:pt>
                <c:pt idx="3762">
                  <c:v>45022.791666666664</c:v>
                </c:pt>
                <c:pt idx="3763">
                  <c:v>45022.833333333336</c:v>
                </c:pt>
                <c:pt idx="3764">
                  <c:v>45022.875</c:v>
                </c:pt>
                <c:pt idx="3765">
                  <c:v>45022.916666666664</c:v>
                </c:pt>
                <c:pt idx="3766">
                  <c:v>45022.958333333336</c:v>
                </c:pt>
                <c:pt idx="3767">
                  <c:v>45023</c:v>
                </c:pt>
                <c:pt idx="3768">
                  <c:v>45023.041666666664</c:v>
                </c:pt>
                <c:pt idx="3769">
                  <c:v>45023.083333333336</c:v>
                </c:pt>
                <c:pt idx="3770">
                  <c:v>45023.125</c:v>
                </c:pt>
                <c:pt idx="3771">
                  <c:v>45023.166666666664</c:v>
                </c:pt>
                <c:pt idx="3772">
                  <c:v>45023.208333333336</c:v>
                </c:pt>
                <c:pt idx="3773">
                  <c:v>45023.25</c:v>
                </c:pt>
                <c:pt idx="3774">
                  <c:v>45023.291666666664</c:v>
                </c:pt>
                <c:pt idx="3775">
                  <c:v>45023.333333333336</c:v>
                </c:pt>
                <c:pt idx="3776">
                  <c:v>45023.375</c:v>
                </c:pt>
                <c:pt idx="3777">
                  <c:v>45023.416666666664</c:v>
                </c:pt>
                <c:pt idx="3778">
                  <c:v>45023.458333333336</c:v>
                </c:pt>
                <c:pt idx="3779">
                  <c:v>45023.5</c:v>
                </c:pt>
                <c:pt idx="3780">
                  <c:v>45023.541666666664</c:v>
                </c:pt>
                <c:pt idx="3781">
                  <c:v>45023.583333333336</c:v>
                </c:pt>
                <c:pt idx="3782">
                  <c:v>45023.625</c:v>
                </c:pt>
                <c:pt idx="3783">
                  <c:v>45023.666666666664</c:v>
                </c:pt>
                <c:pt idx="3784">
                  <c:v>45023.708333333336</c:v>
                </c:pt>
                <c:pt idx="3785">
                  <c:v>45023.75</c:v>
                </c:pt>
                <c:pt idx="3786">
                  <c:v>45023.791666666664</c:v>
                </c:pt>
                <c:pt idx="3787">
                  <c:v>45023.833333333336</c:v>
                </c:pt>
                <c:pt idx="3788">
                  <c:v>45023.875</c:v>
                </c:pt>
                <c:pt idx="3789">
                  <c:v>45023.916666666664</c:v>
                </c:pt>
                <c:pt idx="3790">
                  <c:v>45023.958333333336</c:v>
                </c:pt>
                <c:pt idx="3791">
                  <c:v>45024</c:v>
                </c:pt>
                <c:pt idx="3792">
                  <c:v>45024.041666666664</c:v>
                </c:pt>
                <c:pt idx="3793">
                  <c:v>45024.083333333336</c:v>
                </c:pt>
                <c:pt idx="3794">
                  <c:v>45024.125</c:v>
                </c:pt>
                <c:pt idx="3795">
                  <c:v>45024.166666666664</c:v>
                </c:pt>
                <c:pt idx="3796">
                  <c:v>45024.208333333336</c:v>
                </c:pt>
                <c:pt idx="3797">
                  <c:v>45024.25</c:v>
                </c:pt>
                <c:pt idx="3798">
                  <c:v>45024.291666666664</c:v>
                </c:pt>
                <c:pt idx="3799">
                  <c:v>45024.333333333336</c:v>
                </c:pt>
                <c:pt idx="3800">
                  <c:v>45024.375</c:v>
                </c:pt>
                <c:pt idx="3801">
                  <c:v>45024.416666666664</c:v>
                </c:pt>
                <c:pt idx="3802">
                  <c:v>45024.458333333336</c:v>
                </c:pt>
                <c:pt idx="3803">
                  <c:v>45024.5</c:v>
                </c:pt>
                <c:pt idx="3804">
                  <c:v>45024.541666666664</c:v>
                </c:pt>
                <c:pt idx="3805">
                  <c:v>45024.583333333336</c:v>
                </c:pt>
                <c:pt idx="3806">
                  <c:v>45024.625</c:v>
                </c:pt>
                <c:pt idx="3807">
                  <c:v>45024.666666666664</c:v>
                </c:pt>
                <c:pt idx="3808">
                  <c:v>45024.708333333336</c:v>
                </c:pt>
                <c:pt idx="3809">
                  <c:v>45024.75</c:v>
                </c:pt>
                <c:pt idx="3810">
                  <c:v>45024.791666666664</c:v>
                </c:pt>
                <c:pt idx="3811">
                  <c:v>45024.833333333336</c:v>
                </c:pt>
                <c:pt idx="3812">
                  <c:v>45024.875</c:v>
                </c:pt>
                <c:pt idx="3813">
                  <c:v>45024.916666666664</c:v>
                </c:pt>
                <c:pt idx="3814">
                  <c:v>45024.958333333336</c:v>
                </c:pt>
                <c:pt idx="3815">
                  <c:v>45025</c:v>
                </c:pt>
                <c:pt idx="3816">
                  <c:v>45025.041666666664</c:v>
                </c:pt>
                <c:pt idx="3817">
                  <c:v>45025.083333333336</c:v>
                </c:pt>
                <c:pt idx="3818">
                  <c:v>45025.125</c:v>
                </c:pt>
                <c:pt idx="3819">
                  <c:v>45025.166666666664</c:v>
                </c:pt>
                <c:pt idx="3820">
                  <c:v>45025.208333333336</c:v>
                </c:pt>
                <c:pt idx="3821">
                  <c:v>45025.25</c:v>
                </c:pt>
                <c:pt idx="3822">
                  <c:v>45025.291666666664</c:v>
                </c:pt>
                <c:pt idx="3823">
                  <c:v>45025.333333333336</c:v>
                </c:pt>
                <c:pt idx="3824">
                  <c:v>45025.375</c:v>
                </c:pt>
                <c:pt idx="3825">
                  <c:v>45025.416666666664</c:v>
                </c:pt>
                <c:pt idx="3826">
                  <c:v>45025.458333333336</c:v>
                </c:pt>
                <c:pt idx="3827">
                  <c:v>45025.5</c:v>
                </c:pt>
                <c:pt idx="3828">
                  <c:v>45025.541666666664</c:v>
                </c:pt>
                <c:pt idx="3829">
                  <c:v>45025.583333333336</c:v>
                </c:pt>
                <c:pt idx="3830">
                  <c:v>45025.625</c:v>
                </c:pt>
                <c:pt idx="3831">
                  <c:v>45025.666666666664</c:v>
                </c:pt>
                <c:pt idx="3832">
                  <c:v>45025.708333333336</c:v>
                </c:pt>
                <c:pt idx="3833">
                  <c:v>45025.75</c:v>
                </c:pt>
                <c:pt idx="3834">
                  <c:v>45025.791666666664</c:v>
                </c:pt>
                <c:pt idx="3835">
                  <c:v>45025.833333333336</c:v>
                </c:pt>
                <c:pt idx="3836">
                  <c:v>45025.875</c:v>
                </c:pt>
                <c:pt idx="3837">
                  <c:v>45025.916666666664</c:v>
                </c:pt>
                <c:pt idx="3838">
                  <c:v>45025.958333333336</c:v>
                </c:pt>
                <c:pt idx="3839">
                  <c:v>45026</c:v>
                </c:pt>
                <c:pt idx="3840">
                  <c:v>45026.041666666664</c:v>
                </c:pt>
                <c:pt idx="3841">
                  <c:v>45026.083333333336</c:v>
                </c:pt>
                <c:pt idx="3842">
                  <c:v>45026.125</c:v>
                </c:pt>
                <c:pt idx="3843">
                  <c:v>45026.166666666664</c:v>
                </c:pt>
                <c:pt idx="3844">
                  <c:v>45026.208333333336</c:v>
                </c:pt>
                <c:pt idx="3845">
                  <c:v>45026.25</c:v>
                </c:pt>
                <c:pt idx="3846">
                  <c:v>45026.291666666664</c:v>
                </c:pt>
                <c:pt idx="3847">
                  <c:v>45026.333333333336</c:v>
                </c:pt>
                <c:pt idx="3848">
                  <c:v>45026.375</c:v>
                </c:pt>
                <c:pt idx="3849">
                  <c:v>45026.416666666664</c:v>
                </c:pt>
                <c:pt idx="3850">
                  <c:v>45026.458333333336</c:v>
                </c:pt>
                <c:pt idx="3851">
                  <c:v>45026.5</c:v>
                </c:pt>
                <c:pt idx="3852">
                  <c:v>45026.541666666664</c:v>
                </c:pt>
                <c:pt idx="3853">
                  <c:v>45026.583333333336</c:v>
                </c:pt>
                <c:pt idx="3854">
                  <c:v>45026.625</c:v>
                </c:pt>
                <c:pt idx="3855">
                  <c:v>45026.666666666664</c:v>
                </c:pt>
                <c:pt idx="3856">
                  <c:v>45026.708333333336</c:v>
                </c:pt>
                <c:pt idx="3857">
                  <c:v>45026.75</c:v>
                </c:pt>
                <c:pt idx="3858">
                  <c:v>45026.791666666664</c:v>
                </c:pt>
                <c:pt idx="3859">
                  <c:v>45026.833333333336</c:v>
                </c:pt>
                <c:pt idx="3860">
                  <c:v>45026.875</c:v>
                </c:pt>
                <c:pt idx="3861">
                  <c:v>45026.916666666664</c:v>
                </c:pt>
                <c:pt idx="3862">
                  <c:v>45026.958333333336</c:v>
                </c:pt>
                <c:pt idx="3863">
                  <c:v>45027</c:v>
                </c:pt>
                <c:pt idx="3864">
                  <c:v>45027.041666666664</c:v>
                </c:pt>
                <c:pt idx="3865">
                  <c:v>45027.083333333336</c:v>
                </c:pt>
                <c:pt idx="3866">
                  <c:v>45027.125</c:v>
                </c:pt>
                <c:pt idx="3867">
                  <c:v>45027.166666666664</c:v>
                </c:pt>
                <c:pt idx="3868">
                  <c:v>45027.208333333336</c:v>
                </c:pt>
                <c:pt idx="3869">
                  <c:v>45027.25</c:v>
                </c:pt>
                <c:pt idx="3870">
                  <c:v>45027.291666666664</c:v>
                </c:pt>
                <c:pt idx="3871">
                  <c:v>45027.333333333336</c:v>
                </c:pt>
                <c:pt idx="3872">
                  <c:v>45027.375</c:v>
                </c:pt>
                <c:pt idx="3873">
                  <c:v>45027.416666666664</c:v>
                </c:pt>
                <c:pt idx="3874">
                  <c:v>45027.458333333336</c:v>
                </c:pt>
                <c:pt idx="3875">
                  <c:v>45027.5</c:v>
                </c:pt>
                <c:pt idx="3876">
                  <c:v>45027.541666666664</c:v>
                </c:pt>
                <c:pt idx="3877">
                  <c:v>45027.583333333336</c:v>
                </c:pt>
                <c:pt idx="3878">
                  <c:v>45027.625</c:v>
                </c:pt>
                <c:pt idx="3879">
                  <c:v>45027.666666666664</c:v>
                </c:pt>
                <c:pt idx="3880">
                  <c:v>45027.708333333336</c:v>
                </c:pt>
                <c:pt idx="3881">
                  <c:v>45027.75</c:v>
                </c:pt>
                <c:pt idx="3882">
                  <c:v>45027.791666666664</c:v>
                </c:pt>
                <c:pt idx="3883">
                  <c:v>45027.833333333336</c:v>
                </c:pt>
                <c:pt idx="3884">
                  <c:v>45027.875</c:v>
                </c:pt>
                <c:pt idx="3885">
                  <c:v>45027.916666666664</c:v>
                </c:pt>
                <c:pt idx="3886">
                  <c:v>45027.958333333336</c:v>
                </c:pt>
                <c:pt idx="3887">
                  <c:v>45028</c:v>
                </c:pt>
                <c:pt idx="3888">
                  <c:v>45028.041666666664</c:v>
                </c:pt>
                <c:pt idx="3889">
                  <c:v>45028.083333333336</c:v>
                </c:pt>
                <c:pt idx="3890">
                  <c:v>45028.125</c:v>
                </c:pt>
                <c:pt idx="3891">
                  <c:v>45028.166666666664</c:v>
                </c:pt>
                <c:pt idx="3892">
                  <c:v>45028.208333333336</c:v>
                </c:pt>
                <c:pt idx="3893">
                  <c:v>45028.25</c:v>
                </c:pt>
                <c:pt idx="3894">
                  <c:v>45028.291666666664</c:v>
                </c:pt>
                <c:pt idx="3895">
                  <c:v>45028.333333333336</c:v>
                </c:pt>
                <c:pt idx="3896">
                  <c:v>45028.375</c:v>
                </c:pt>
                <c:pt idx="3897">
                  <c:v>45028.416666666664</c:v>
                </c:pt>
                <c:pt idx="3898">
                  <c:v>45028.458333333336</c:v>
                </c:pt>
                <c:pt idx="3899">
                  <c:v>45028.5</c:v>
                </c:pt>
                <c:pt idx="3900">
                  <c:v>45028.541666666664</c:v>
                </c:pt>
                <c:pt idx="3901">
                  <c:v>45028.583333333336</c:v>
                </c:pt>
                <c:pt idx="3902">
                  <c:v>45028.625</c:v>
                </c:pt>
                <c:pt idx="3903">
                  <c:v>45028.666666666664</c:v>
                </c:pt>
                <c:pt idx="3904">
                  <c:v>45028.708333333336</c:v>
                </c:pt>
                <c:pt idx="3905">
                  <c:v>45028.75</c:v>
                </c:pt>
                <c:pt idx="3906">
                  <c:v>45028.791666666664</c:v>
                </c:pt>
                <c:pt idx="3907">
                  <c:v>45028.833333333336</c:v>
                </c:pt>
                <c:pt idx="3908">
                  <c:v>45028.875</c:v>
                </c:pt>
                <c:pt idx="3909">
                  <c:v>45028.916666666664</c:v>
                </c:pt>
                <c:pt idx="3910">
                  <c:v>45028.958333333336</c:v>
                </c:pt>
                <c:pt idx="3911">
                  <c:v>45029</c:v>
                </c:pt>
                <c:pt idx="3912">
                  <c:v>45029.041666666664</c:v>
                </c:pt>
                <c:pt idx="3913">
                  <c:v>45029.083333333336</c:v>
                </c:pt>
                <c:pt idx="3914">
                  <c:v>45029.125</c:v>
                </c:pt>
                <c:pt idx="3915">
                  <c:v>45029.166666666664</c:v>
                </c:pt>
                <c:pt idx="3916">
                  <c:v>45029.208333333336</c:v>
                </c:pt>
                <c:pt idx="3917">
                  <c:v>45029.25</c:v>
                </c:pt>
                <c:pt idx="3918">
                  <c:v>45029.291666666664</c:v>
                </c:pt>
                <c:pt idx="3919">
                  <c:v>45029.333333333336</c:v>
                </c:pt>
                <c:pt idx="3920">
                  <c:v>45029.375</c:v>
                </c:pt>
                <c:pt idx="3921">
                  <c:v>45029.416666666664</c:v>
                </c:pt>
                <c:pt idx="3922">
                  <c:v>45029.458333333336</c:v>
                </c:pt>
                <c:pt idx="3923">
                  <c:v>45029.5</c:v>
                </c:pt>
                <c:pt idx="3924">
                  <c:v>45029.541666666664</c:v>
                </c:pt>
                <c:pt idx="3925">
                  <c:v>45029.583333333336</c:v>
                </c:pt>
                <c:pt idx="3926">
                  <c:v>45029.625</c:v>
                </c:pt>
                <c:pt idx="3927">
                  <c:v>45029.666666666664</c:v>
                </c:pt>
                <c:pt idx="3928">
                  <c:v>45029.708333333336</c:v>
                </c:pt>
                <c:pt idx="3929">
                  <c:v>45029.75</c:v>
                </c:pt>
                <c:pt idx="3930">
                  <c:v>45029.791666666664</c:v>
                </c:pt>
                <c:pt idx="3931">
                  <c:v>45029.833333333336</c:v>
                </c:pt>
                <c:pt idx="3932">
                  <c:v>45029.875</c:v>
                </c:pt>
                <c:pt idx="3933">
                  <c:v>45029.916666666664</c:v>
                </c:pt>
                <c:pt idx="3934">
                  <c:v>45029.958333333336</c:v>
                </c:pt>
                <c:pt idx="3935">
                  <c:v>45030</c:v>
                </c:pt>
                <c:pt idx="3936">
                  <c:v>45030.041666666664</c:v>
                </c:pt>
                <c:pt idx="3937">
                  <c:v>45030.083333333336</c:v>
                </c:pt>
                <c:pt idx="3938">
                  <c:v>45030.125</c:v>
                </c:pt>
                <c:pt idx="3939">
                  <c:v>45030.166666666664</c:v>
                </c:pt>
                <c:pt idx="3940">
                  <c:v>45030.208333333336</c:v>
                </c:pt>
                <c:pt idx="3941">
                  <c:v>45030.25</c:v>
                </c:pt>
                <c:pt idx="3942">
                  <c:v>45030.291666666664</c:v>
                </c:pt>
                <c:pt idx="3943">
                  <c:v>45030.333333333336</c:v>
                </c:pt>
                <c:pt idx="3944">
                  <c:v>45030.375</c:v>
                </c:pt>
                <c:pt idx="3945">
                  <c:v>45030.416666666664</c:v>
                </c:pt>
                <c:pt idx="3946">
                  <c:v>45030.458333333336</c:v>
                </c:pt>
                <c:pt idx="3947">
                  <c:v>45030.5</c:v>
                </c:pt>
                <c:pt idx="3948">
                  <c:v>45030.541666666664</c:v>
                </c:pt>
                <c:pt idx="3949">
                  <c:v>45030.583333333336</c:v>
                </c:pt>
                <c:pt idx="3950">
                  <c:v>45030.625</c:v>
                </c:pt>
                <c:pt idx="3951">
                  <c:v>45030.666666666664</c:v>
                </c:pt>
                <c:pt idx="3952">
                  <c:v>45030.708333333336</c:v>
                </c:pt>
                <c:pt idx="3953">
                  <c:v>45030.75</c:v>
                </c:pt>
                <c:pt idx="3954">
                  <c:v>45030.791666666664</c:v>
                </c:pt>
                <c:pt idx="3955">
                  <c:v>45030.833333333336</c:v>
                </c:pt>
                <c:pt idx="3956">
                  <c:v>45030.875</c:v>
                </c:pt>
                <c:pt idx="3957">
                  <c:v>45030.916666666664</c:v>
                </c:pt>
                <c:pt idx="3958">
                  <c:v>45030.958333333336</c:v>
                </c:pt>
                <c:pt idx="3959">
                  <c:v>45031</c:v>
                </c:pt>
                <c:pt idx="3960">
                  <c:v>45031.041666666664</c:v>
                </c:pt>
                <c:pt idx="3961">
                  <c:v>45031.083333333336</c:v>
                </c:pt>
                <c:pt idx="3962">
                  <c:v>45031.125</c:v>
                </c:pt>
                <c:pt idx="3963">
                  <c:v>45031.166666666664</c:v>
                </c:pt>
                <c:pt idx="3964">
                  <c:v>45031.208333333336</c:v>
                </c:pt>
                <c:pt idx="3965">
                  <c:v>45031.25</c:v>
                </c:pt>
                <c:pt idx="3966">
                  <c:v>45031.291666666664</c:v>
                </c:pt>
                <c:pt idx="3967">
                  <c:v>45031.333333333336</c:v>
                </c:pt>
                <c:pt idx="3968">
                  <c:v>45031.375</c:v>
                </c:pt>
                <c:pt idx="3969">
                  <c:v>45031.416666666664</c:v>
                </c:pt>
                <c:pt idx="3970">
                  <c:v>45031.458333333336</c:v>
                </c:pt>
                <c:pt idx="3971">
                  <c:v>45031.5</c:v>
                </c:pt>
                <c:pt idx="3972">
                  <c:v>45031.541666666664</c:v>
                </c:pt>
                <c:pt idx="3973">
                  <c:v>45031.583333333336</c:v>
                </c:pt>
                <c:pt idx="3974">
                  <c:v>45031.625</c:v>
                </c:pt>
                <c:pt idx="3975">
                  <c:v>45031.666666666664</c:v>
                </c:pt>
                <c:pt idx="3976">
                  <c:v>45031.708333333336</c:v>
                </c:pt>
                <c:pt idx="3977">
                  <c:v>45031.75</c:v>
                </c:pt>
                <c:pt idx="3978">
                  <c:v>45031.791666666664</c:v>
                </c:pt>
                <c:pt idx="3979">
                  <c:v>45031.833333333336</c:v>
                </c:pt>
                <c:pt idx="3980">
                  <c:v>45031.875</c:v>
                </c:pt>
                <c:pt idx="3981">
                  <c:v>45031.916666666664</c:v>
                </c:pt>
                <c:pt idx="3982">
                  <c:v>45031.958333333336</c:v>
                </c:pt>
                <c:pt idx="3983">
                  <c:v>45032</c:v>
                </c:pt>
                <c:pt idx="3984">
                  <c:v>45032.041666666664</c:v>
                </c:pt>
                <c:pt idx="3985">
                  <c:v>45032.083333333336</c:v>
                </c:pt>
                <c:pt idx="3986">
                  <c:v>45032.125</c:v>
                </c:pt>
                <c:pt idx="3987">
                  <c:v>45032.166666666664</c:v>
                </c:pt>
                <c:pt idx="3988">
                  <c:v>45032.208333333336</c:v>
                </c:pt>
                <c:pt idx="3989">
                  <c:v>45032.25</c:v>
                </c:pt>
                <c:pt idx="3990">
                  <c:v>45032.291666666664</c:v>
                </c:pt>
                <c:pt idx="3991">
                  <c:v>45032.333333333336</c:v>
                </c:pt>
                <c:pt idx="3992">
                  <c:v>45032.375</c:v>
                </c:pt>
                <c:pt idx="3993">
                  <c:v>45032.416666666664</c:v>
                </c:pt>
                <c:pt idx="3994">
                  <c:v>45032.458333333336</c:v>
                </c:pt>
                <c:pt idx="3995">
                  <c:v>45032.5</c:v>
                </c:pt>
                <c:pt idx="3996">
                  <c:v>45032.541666666664</c:v>
                </c:pt>
                <c:pt idx="3997">
                  <c:v>45032.583333333336</c:v>
                </c:pt>
                <c:pt idx="3998">
                  <c:v>45032.625</c:v>
                </c:pt>
                <c:pt idx="3999">
                  <c:v>45032.666666666664</c:v>
                </c:pt>
                <c:pt idx="4000">
                  <c:v>45032.708333333336</c:v>
                </c:pt>
                <c:pt idx="4001">
                  <c:v>45032.75</c:v>
                </c:pt>
                <c:pt idx="4002">
                  <c:v>45032.791666666664</c:v>
                </c:pt>
                <c:pt idx="4003">
                  <c:v>45032.833333333336</c:v>
                </c:pt>
                <c:pt idx="4004">
                  <c:v>45032.875</c:v>
                </c:pt>
                <c:pt idx="4005">
                  <c:v>45032.916666666664</c:v>
                </c:pt>
                <c:pt idx="4006">
                  <c:v>45032.958333333336</c:v>
                </c:pt>
                <c:pt idx="4007">
                  <c:v>45033</c:v>
                </c:pt>
                <c:pt idx="4008">
                  <c:v>45033.041666666664</c:v>
                </c:pt>
                <c:pt idx="4009">
                  <c:v>45033.083333333336</c:v>
                </c:pt>
                <c:pt idx="4010">
                  <c:v>45033.125</c:v>
                </c:pt>
                <c:pt idx="4011">
                  <c:v>45033.166666666664</c:v>
                </c:pt>
                <c:pt idx="4012">
                  <c:v>45033.208333333336</c:v>
                </c:pt>
                <c:pt idx="4013">
                  <c:v>45033.25</c:v>
                </c:pt>
                <c:pt idx="4014">
                  <c:v>45033.291666666664</c:v>
                </c:pt>
                <c:pt idx="4015">
                  <c:v>45033.333333333336</c:v>
                </c:pt>
                <c:pt idx="4016">
                  <c:v>45033.375</c:v>
                </c:pt>
                <c:pt idx="4017">
                  <c:v>45033.416666666664</c:v>
                </c:pt>
                <c:pt idx="4018">
                  <c:v>45033.458333333336</c:v>
                </c:pt>
                <c:pt idx="4019">
                  <c:v>45033.5</c:v>
                </c:pt>
                <c:pt idx="4020">
                  <c:v>45033.541666666664</c:v>
                </c:pt>
                <c:pt idx="4021">
                  <c:v>45033.583333333336</c:v>
                </c:pt>
                <c:pt idx="4022">
                  <c:v>45033.625</c:v>
                </c:pt>
                <c:pt idx="4023">
                  <c:v>45033.666666666664</c:v>
                </c:pt>
                <c:pt idx="4024">
                  <c:v>45033.708333333336</c:v>
                </c:pt>
                <c:pt idx="4025">
                  <c:v>45033.75</c:v>
                </c:pt>
                <c:pt idx="4026">
                  <c:v>45033.791666666664</c:v>
                </c:pt>
                <c:pt idx="4027">
                  <c:v>45033.833333333336</c:v>
                </c:pt>
                <c:pt idx="4028">
                  <c:v>45033.875</c:v>
                </c:pt>
                <c:pt idx="4029">
                  <c:v>45033.916666666664</c:v>
                </c:pt>
                <c:pt idx="4030">
                  <c:v>45033.958333333336</c:v>
                </c:pt>
                <c:pt idx="4031">
                  <c:v>45034</c:v>
                </c:pt>
                <c:pt idx="4032">
                  <c:v>45034.041666666664</c:v>
                </c:pt>
                <c:pt idx="4033">
                  <c:v>45034.083333333336</c:v>
                </c:pt>
                <c:pt idx="4034">
                  <c:v>45034.125</c:v>
                </c:pt>
                <c:pt idx="4035">
                  <c:v>45034.166666666664</c:v>
                </c:pt>
                <c:pt idx="4036">
                  <c:v>45034.208333333336</c:v>
                </c:pt>
                <c:pt idx="4037">
                  <c:v>45034.25</c:v>
                </c:pt>
                <c:pt idx="4038">
                  <c:v>45034.291666666664</c:v>
                </c:pt>
                <c:pt idx="4039">
                  <c:v>45034.333333333336</c:v>
                </c:pt>
                <c:pt idx="4040">
                  <c:v>45034.375</c:v>
                </c:pt>
                <c:pt idx="4041">
                  <c:v>45034.416666666664</c:v>
                </c:pt>
                <c:pt idx="4042">
                  <c:v>45034.458333333336</c:v>
                </c:pt>
                <c:pt idx="4043">
                  <c:v>45034.5</c:v>
                </c:pt>
                <c:pt idx="4044">
                  <c:v>45034.541666666664</c:v>
                </c:pt>
                <c:pt idx="4045">
                  <c:v>45034.583333333336</c:v>
                </c:pt>
                <c:pt idx="4046">
                  <c:v>45034.625</c:v>
                </c:pt>
                <c:pt idx="4047">
                  <c:v>45034.666666666664</c:v>
                </c:pt>
                <c:pt idx="4048">
                  <c:v>45034.708333333336</c:v>
                </c:pt>
                <c:pt idx="4049">
                  <c:v>45034.75</c:v>
                </c:pt>
                <c:pt idx="4050">
                  <c:v>45034.791666666664</c:v>
                </c:pt>
                <c:pt idx="4051">
                  <c:v>45034.833333333336</c:v>
                </c:pt>
                <c:pt idx="4052">
                  <c:v>45034.875</c:v>
                </c:pt>
                <c:pt idx="4053">
                  <c:v>45034.916666666664</c:v>
                </c:pt>
                <c:pt idx="4054">
                  <c:v>45034.958333333336</c:v>
                </c:pt>
                <c:pt idx="4055">
                  <c:v>45035</c:v>
                </c:pt>
                <c:pt idx="4056">
                  <c:v>45035.041666666664</c:v>
                </c:pt>
                <c:pt idx="4057">
                  <c:v>45035.083333333336</c:v>
                </c:pt>
                <c:pt idx="4058">
                  <c:v>45035.125</c:v>
                </c:pt>
                <c:pt idx="4059">
                  <c:v>45035.166666666664</c:v>
                </c:pt>
                <c:pt idx="4060">
                  <c:v>45035.208333333336</c:v>
                </c:pt>
                <c:pt idx="4061">
                  <c:v>45035.25</c:v>
                </c:pt>
                <c:pt idx="4062">
                  <c:v>45035.291666666664</c:v>
                </c:pt>
                <c:pt idx="4063">
                  <c:v>45035.333333333336</c:v>
                </c:pt>
                <c:pt idx="4064">
                  <c:v>45035.375</c:v>
                </c:pt>
                <c:pt idx="4065">
                  <c:v>45035.416666666664</c:v>
                </c:pt>
                <c:pt idx="4066">
                  <c:v>45035.458333333336</c:v>
                </c:pt>
                <c:pt idx="4067">
                  <c:v>45035.5</c:v>
                </c:pt>
                <c:pt idx="4068">
                  <c:v>45035.541666666664</c:v>
                </c:pt>
                <c:pt idx="4069">
                  <c:v>45035.583333333336</c:v>
                </c:pt>
                <c:pt idx="4070">
                  <c:v>45035.625</c:v>
                </c:pt>
                <c:pt idx="4071">
                  <c:v>45035.666666666664</c:v>
                </c:pt>
                <c:pt idx="4072">
                  <c:v>45035.708333333336</c:v>
                </c:pt>
                <c:pt idx="4073">
                  <c:v>45035.75</c:v>
                </c:pt>
                <c:pt idx="4074">
                  <c:v>45035.791666666664</c:v>
                </c:pt>
                <c:pt idx="4075">
                  <c:v>45035.833333333336</c:v>
                </c:pt>
                <c:pt idx="4076">
                  <c:v>45035.875</c:v>
                </c:pt>
                <c:pt idx="4077">
                  <c:v>45035.916666666664</c:v>
                </c:pt>
                <c:pt idx="4078">
                  <c:v>45035.958333333336</c:v>
                </c:pt>
                <c:pt idx="4079">
                  <c:v>45036</c:v>
                </c:pt>
                <c:pt idx="4080">
                  <c:v>45036.041666666664</c:v>
                </c:pt>
                <c:pt idx="4081">
                  <c:v>45036.083333333336</c:v>
                </c:pt>
                <c:pt idx="4082">
                  <c:v>45036.125</c:v>
                </c:pt>
                <c:pt idx="4083">
                  <c:v>45036.166666666664</c:v>
                </c:pt>
                <c:pt idx="4084">
                  <c:v>45036.208333333336</c:v>
                </c:pt>
                <c:pt idx="4085">
                  <c:v>45036.25</c:v>
                </c:pt>
                <c:pt idx="4086">
                  <c:v>45036.291666666664</c:v>
                </c:pt>
                <c:pt idx="4087">
                  <c:v>45036.333333333336</c:v>
                </c:pt>
                <c:pt idx="4088">
                  <c:v>45036.375</c:v>
                </c:pt>
                <c:pt idx="4089">
                  <c:v>45036.416666666664</c:v>
                </c:pt>
                <c:pt idx="4090">
                  <c:v>45036.458333333336</c:v>
                </c:pt>
                <c:pt idx="4091">
                  <c:v>45036.5</c:v>
                </c:pt>
                <c:pt idx="4092">
                  <c:v>45036.541666666664</c:v>
                </c:pt>
                <c:pt idx="4093">
                  <c:v>45036.583333333336</c:v>
                </c:pt>
                <c:pt idx="4094">
                  <c:v>45036.625</c:v>
                </c:pt>
                <c:pt idx="4095">
                  <c:v>45036.666666666664</c:v>
                </c:pt>
                <c:pt idx="4096">
                  <c:v>45036.708333333336</c:v>
                </c:pt>
                <c:pt idx="4097">
                  <c:v>45036.75</c:v>
                </c:pt>
                <c:pt idx="4098">
                  <c:v>45036.791666666664</c:v>
                </c:pt>
                <c:pt idx="4099">
                  <c:v>45036.833333333336</c:v>
                </c:pt>
                <c:pt idx="4100">
                  <c:v>45036.875</c:v>
                </c:pt>
                <c:pt idx="4101">
                  <c:v>45036.916666666664</c:v>
                </c:pt>
                <c:pt idx="4102">
                  <c:v>45036.958333333336</c:v>
                </c:pt>
                <c:pt idx="4103">
                  <c:v>45037</c:v>
                </c:pt>
                <c:pt idx="4104">
                  <c:v>45037.041666666664</c:v>
                </c:pt>
                <c:pt idx="4105">
                  <c:v>45037.083333333336</c:v>
                </c:pt>
                <c:pt idx="4106">
                  <c:v>45037.125</c:v>
                </c:pt>
                <c:pt idx="4107">
                  <c:v>45037.166666666664</c:v>
                </c:pt>
                <c:pt idx="4108">
                  <c:v>45037.208333333336</c:v>
                </c:pt>
                <c:pt idx="4109">
                  <c:v>45037.25</c:v>
                </c:pt>
                <c:pt idx="4110">
                  <c:v>45037.291666666664</c:v>
                </c:pt>
                <c:pt idx="4111">
                  <c:v>45037.333333333336</c:v>
                </c:pt>
                <c:pt idx="4112">
                  <c:v>45037.375</c:v>
                </c:pt>
                <c:pt idx="4113">
                  <c:v>45037.416666666664</c:v>
                </c:pt>
                <c:pt idx="4114">
                  <c:v>45037.458333333336</c:v>
                </c:pt>
                <c:pt idx="4115">
                  <c:v>45037.5</c:v>
                </c:pt>
                <c:pt idx="4116">
                  <c:v>45037.541666666664</c:v>
                </c:pt>
                <c:pt idx="4117">
                  <c:v>45037.583333333336</c:v>
                </c:pt>
                <c:pt idx="4118">
                  <c:v>45037.625</c:v>
                </c:pt>
                <c:pt idx="4119">
                  <c:v>45037.666666666664</c:v>
                </c:pt>
                <c:pt idx="4120">
                  <c:v>45037.708333333336</c:v>
                </c:pt>
                <c:pt idx="4121">
                  <c:v>45037.75</c:v>
                </c:pt>
                <c:pt idx="4122">
                  <c:v>45037.791666666664</c:v>
                </c:pt>
                <c:pt idx="4123">
                  <c:v>45037.833333333336</c:v>
                </c:pt>
                <c:pt idx="4124">
                  <c:v>45037.875</c:v>
                </c:pt>
                <c:pt idx="4125">
                  <c:v>45037.916666666664</c:v>
                </c:pt>
                <c:pt idx="4126">
                  <c:v>45037.958333333336</c:v>
                </c:pt>
                <c:pt idx="4127">
                  <c:v>45038</c:v>
                </c:pt>
                <c:pt idx="4128">
                  <c:v>45038.041666666664</c:v>
                </c:pt>
                <c:pt idx="4129">
                  <c:v>45038.083333333336</c:v>
                </c:pt>
                <c:pt idx="4130">
                  <c:v>45038.125</c:v>
                </c:pt>
                <c:pt idx="4131">
                  <c:v>45038.166666666664</c:v>
                </c:pt>
                <c:pt idx="4132">
                  <c:v>45038.208333333336</c:v>
                </c:pt>
                <c:pt idx="4133">
                  <c:v>45038.25</c:v>
                </c:pt>
                <c:pt idx="4134">
                  <c:v>45038.291666666664</c:v>
                </c:pt>
                <c:pt idx="4135">
                  <c:v>45038.333333333336</c:v>
                </c:pt>
                <c:pt idx="4136">
                  <c:v>45038.375</c:v>
                </c:pt>
                <c:pt idx="4137">
                  <c:v>45038.416666666664</c:v>
                </c:pt>
                <c:pt idx="4138">
                  <c:v>45038.458333333336</c:v>
                </c:pt>
                <c:pt idx="4139">
                  <c:v>45038.5</c:v>
                </c:pt>
                <c:pt idx="4140">
                  <c:v>45038.541666666664</c:v>
                </c:pt>
                <c:pt idx="4141">
                  <c:v>45038.583333333336</c:v>
                </c:pt>
                <c:pt idx="4142">
                  <c:v>45038.625</c:v>
                </c:pt>
                <c:pt idx="4143">
                  <c:v>45038.666666666664</c:v>
                </c:pt>
                <c:pt idx="4144">
                  <c:v>45038.708333333336</c:v>
                </c:pt>
                <c:pt idx="4145">
                  <c:v>45038.75</c:v>
                </c:pt>
                <c:pt idx="4146">
                  <c:v>45038.791666666664</c:v>
                </c:pt>
                <c:pt idx="4147">
                  <c:v>45038.833333333336</c:v>
                </c:pt>
                <c:pt idx="4148">
                  <c:v>45038.875</c:v>
                </c:pt>
                <c:pt idx="4149">
                  <c:v>45038.916666666664</c:v>
                </c:pt>
                <c:pt idx="4150">
                  <c:v>45038.958333333336</c:v>
                </c:pt>
                <c:pt idx="4151">
                  <c:v>45039</c:v>
                </c:pt>
                <c:pt idx="4152">
                  <c:v>45039.041666666664</c:v>
                </c:pt>
                <c:pt idx="4153">
                  <c:v>45039.083333333336</c:v>
                </c:pt>
                <c:pt idx="4154">
                  <c:v>45039.125</c:v>
                </c:pt>
                <c:pt idx="4155">
                  <c:v>45039.166666666664</c:v>
                </c:pt>
                <c:pt idx="4156">
                  <c:v>45039.208333333336</c:v>
                </c:pt>
                <c:pt idx="4157">
                  <c:v>45039.25</c:v>
                </c:pt>
                <c:pt idx="4158">
                  <c:v>45039.291666666664</c:v>
                </c:pt>
                <c:pt idx="4159">
                  <c:v>45039.333333333336</c:v>
                </c:pt>
                <c:pt idx="4160">
                  <c:v>45039.375</c:v>
                </c:pt>
                <c:pt idx="4161">
                  <c:v>45039.416666666664</c:v>
                </c:pt>
                <c:pt idx="4162">
                  <c:v>45039.458333333336</c:v>
                </c:pt>
                <c:pt idx="4163">
                  <c:v>45039.5</c:v>
                </c:pt>
                <c:pt idx="4164">
                  <c:v>45039.541666666664</c:v>
                </c:pt>
                <c:pt idx="4165">
                  <c:v>45039.583333333336</c:v>
                </c:pt>
                <c:pt idx="4166">
                  <c:v>45039.625</c:v>
                </c:pt>
                <c:pt idx="4167">
                  <c:v>45039.666666666664</c:v>
                </c:pt>
                <c:pt idx="4168">
                  <c:v>45039.708333333336</c:v>
                </c:pt>
                <c:pt idx="4169">
                  <c:v>45039.75</c:v>
                </c:pt>
                <c:pt idx="4170">
                  <c:v>45039.791666666664</c:v>
                </c:pt>
                <c:pt idx="4171">
                  <c:v>45039.833333333336</c:v>
                </c:pt>
                <c:pt idx="4172">
                  <c:v>45039.875</c:v>
                </c:pt>
                <c:pt idx="4173">
                  <c:v>45039.916666666664</c:v>
                </c:pt>
                <c:pt idx="4174">
                  <c:v>45039.958333333336</c:v>
                </c:pt>
                <c:pt idx="4175">
                  <c:v>45040</c:v>
                </c:pt>
                <c:pt idx="4176">
                  <c:v>45040.041666666664</c:v>
                </c:pt>
                <c:pt idx="4177">
                  <c:v>45040.083333333336</c:v>
                </c:pt>
                <c:pt idx="4178">
                  <c:v>45040.125</c:v>
                </c:pt>
                <c:pt idx="4179">
                  <c:v>45040.166666666664</c:v>
                </c:pt>
                <c:pt idx="4180">
                  <c:v>45040.208333333336</c:v>
                </c:pt>
                <c:pt idx="4181">
                  <c:v>45040.25</c:v>
                </c:pt>
                <c:pt idx="4182">
                  <c:v>45040.291666666664</c:v>
                </c:pt>
                <c:pt idx="4183">
                  <c:v>45040.333333333336</c:v>
                </c:pt>
                <c:pt idx="4184">
                  <c:v>45040.375</c:v>
                </c:pt>
                <c:pt idx="4185">
                  <c:v>45040.416666666664</c:v>
                </c:pt>
                <c:pt idx="4186">
                  <c:v>45040.458333333336</c:v>
                </c:pt>
                <c:pt idx="4187">
                  <c:v>45040.5</c:v>
                </c:pt>
                <c:pt idx="4188">
                  <c:v>45040.541666666664</c:v>
                </c:pt>
                <c:pt idx="4189">
                  <c:v>45040.583333333336</c:v>
                </c:pt>
                <c:pt idx="4190">
                  <c:v>45040.625</c:v>
                </c:pt>
                <c:pt idx="4191">
                  <c:v>45040.666666666664</c:v>
                </c:pt>
                <c:pt idx="4192">
                  <c:v>45040.708333333336</c:v>
                </c:pt>
                <c:pt idx="4193">
                  <c:v>45040.75</c:v>
                </c:pt>
                <c:pt idx="4194">
                  <c:v>45040.791666666664</c:v>
                </c:pt>
                <c:pt idx="4195">
                  <c:v>45040.833333333336</c:v>
                </c:pt>
                <c:pt idx="4196">
                  <c:v>45040.875</c:v>
                </c:pt>
                <c:pt idx="4197">
                  <c:v>45040.916666666664</c:v>
                </c:pt>
                <c:pt idx="4198">
                  <c:v>45040.958333333336</c:v>
                </c:pt>
                <c:pt idx="4199">
                  <c:v>45041</c:v>
                </c:pt>
                <c:pt idx="4200">
                  <c:v>45041.041666666664</c:v>
                </c:pt>
                <c:pt idx="4201">
                  <c:v>45041.083333333336</c:v>
                </c:pt>
                <c:pt idx="4202">
                  <c:v>45041.125</c:v>
                </c:pt>
                <c:pt idx="4203">
                  <c:v>45041.166666666664</c:v>
                </c:pt>
                <c:pt idx="4204">
                  <c:v>45041.208333333336</c:v>
                </c:pt>
                <c:pt idx="4205">
                  <c:v>45041.25</c:v>
                </c:pt>
                <c:pt idx="4206">
                  <c:v>45041.291666666664</c:v>
                </c:pt>
                <c:pt idx="4207">
                  <c:v>45041.333333333336</c:v>
                </c:pt>
                <c:pt idx="4208">
                  <c:v>45041.375</c:v>
                </c:pt>
                <c:pt idx="4209">
                  <c:v>45041.416666666664</c:v>
                </c:pt>
                <c:pt idx="4210">
                  <c:v>45041.458333333336</c:v>
                </c:pt>
                <c:pt idx="4211">
                  <c:v>45041.5</c:v>
                </c:pt>
                <c:pt idx="4212">
                  <c:v>45041.541666666664</c:v>
                </c:pt>
                <c:pt idx="4213">
                  <c:v>45041.583333333336</c:v>
                </c:pt>
                <c:pt idx="4214">
                  <c:v>45041.625</c:v>
                </c:pt>
                <c:pt idx="4215">
                  <c:v>45041.666666666664</c:v>
                </c:pt>
                <c:pt idx="4216">
                  <c:v>45041.708333333336</c:v>
                </c:pt>
                <c:pt idx="4217">
                  <c:v>45041.75</c:v>
                </c:pt>
                <c:pt idx="4218">
                  <c:v>45041.791666666664</c:v>
                </c:pt>
                <c:pt idx="4219">
                  <c:v>45041.833333333336</c:v>
                </c:pt>
                <c:pt idx="4220">
                  <c:v>45041.875</c:v>
                </c:pt>
                <c:pt idx="4221">
                  <c:v>45041.916666666664</c:v>
                </c:pt>
                <c:pt idx="4222">
                  <c:v>45041.958333333336</c:v>
                </c:pt>
                <c:pt idx="4223">
                  <c:v>45042</c:v>
                </c:pt>
                <c:pt idx="4224">
                  <c:v>45042.041666666664</c:v>
                </c:pt>
                <c:pt idx="4225">
                  <c:v>45042.083333333336</c:v>
                </c:pt>
                <c:pt idx="4226">
                  <c:v>45042.125</c:v>
                </c:pt>
                <c:pt idx="4227">
                  <c:v>45042.166666666664</c:v>
                </c:pt>
                <c:pt idx="4228">
                  <c:v>45042.208333333336</c:v>
                </c:pt>
                <c:pt idx="4229">
                  <c:v>45042.25</c:v>
                </c:pt>
                <c:pt idx="4230">
                  <c:v>45042.291666666664</c:v>
                </c:pt>
                <c:pt idx="4231">
                  <c:v>45042.333333333336</c:v>
                </c:pt>
                <c:pt idx="4232">
                  <c:v>45042.375</c:v>
                </c:pt>
                <c:pt idx="4233">
                  <c:v>45042.416666666664</c:v>
                </c:pt>
                <c:pt idx="4234">
                  <c:v>45042.458333333336</c:v>
                </c:pt>
                <c:pt idx="4235">
                  <c:v>45042.5</c:v>
                </c:pt>
                <c:pt idx="4236">
                  <c:v>45042.541666666664</c:v>
                </c:pt>
                <c:pt idx="4237">
                  <c:v>45042.583333333336</c:v>
                </c:pt>
                <c:pt idx="4238">
                  <c:v>45042.625</c:v>
                </c:pt>
                <c:pt idx="4239">
                  <c:v>45042.666666666664</c:v>
                </c:pt>
                <c:pt idx="4240">
                  <c:v>45042.708333333336</c:v>
                </c:pt>
                <c:pt idx="4241">
                  <c:v>45042.75</c:v>
                </c:pt>
                <c:pt idx="4242">
                  <c:v>45042.791666666664</c:v>
                </c:pt>
                <c:pt idx="4243">
                  <c:v>45042.833333333336</c:v>
                </c:pt>
                <c:pt idx="4244">
                  <c:v>45042.875</c:v>
                </c:pt>
                <c:pt idx="4245">
                  <c:v>45042.916666666664</c:v>
                </c:pt>
                <c:pt idx="4246">
                  <c:v>45042.958333333336</c:v>
                </c:pt>
                <c:pt idx="4247">
                  <c:v>45043</c:v>
                </c:pt>
                <c:pt idx="4248">
                  <c:v>45043.041666666664</c:v>
                </c:pt>
                <c:pt idx="4249">
                  <c:v>45043.083333333336</c:v>
                </c:pt>
                <c:pt idx="4250">
                  <c:v>45043.125</c:v>
                </c:pt>
                <c:pt idx="4251">
                  <c:v>45043.166666666664</c:v>
                </c:pt>
                <c:pt idx="4252">
                  <c:v>45043.208333333336</c:v>
                </c:pt>
                <c:pt idx="4253">
                  <c:v>45043.25</c:v>
                </c:pt>
                <c:pt idx="4254">
                  <c:v>45043.291666666664</c:v>
                </c:pt>
                <c:pt idx="4255">
                  <c:v>45043.333333333336</c:v>
                </c:pt>
                <c:pt idx="4256">
                  <c:v>45043.375</c:v>
                </c:pt>
                <c:pt idx="4257">
                  <c:v>45043.416666666664</c:v>
                </c:pt>
                <c:pt idx="4258">
                  <c:v>45043.458333333336</c:v>
                </c:pt>
                <c:pt idx="4259">
                  <c:v>45043.5</c:v>
                </c:pt>
                <c:pt idx="4260">
                  <c:v>45043.541666666664</c:v>
                </c:pt>
                <c:pt idx="4261">
                  <c:v>45043.583333333336</c:v>
                </c:pt>
                <c:pt idx="4262">
                  <c:v>45043.625</c:v>
                </c:pt>
                <c:pt idx="4263">
                  <c:v>45043.666666666664</c:v>
                </c:pt>
                <c:pt idx="4264">
                  <c:v>45043.708333333336</c:v>
                </c:pt>
                <c:pt idx="4265">
                  <c:v>45043.75</c:v>
                </c:pt>
                <c:pt idx="4266">
                  <c:v>45043.791666666664</c:v>
                </c:pt>
                <c:pt idx="4267">
                  <c:v>45043.833333333336</c:v>
                </c:pt>
                <c:pt idx="4268">
                  <c:v>45043.875</c:v>
                </c:pt>
                <c:pt idx="4269">
                  <c:v>45043.916666666664</c:v>
                </c:pt>
                <c:pt idx="4270">
                  <c:v>45043.958333333336</c:v>
                </c:pt>
                <c:pt idx="4271">
                  <c:v>45044</c:v>
                </c:pt>
                <c:pt idx="4272">
                  <c:v>45044.041666666664</c:v>
                </c:pt>
                <c:pt idx="4273">
                  <c:v>45044.083333333336</c:v>
                </c:pt>
                <c:pt idx="4274">
                  <c:v>45044.125</c:v>
                </c:pt>
                <c:pt idx="4275">
                  <c:v>45044.166666666664</c:v>
                </c:pt>
                <c:pt idx="4276">
                  <c:v>45044.208333333336</c:v>
                </c:pt>
                <c:pt idx="4277">
                  <c:v>45044.25</c:v>
                </c:pt>
                <c:pt idx="4278">
                  <c:v>45044.291666666664</c:v>
                </c:pt>
                <c:pt idx="4279">
                  <c:v>45044.333333333336</c:v>
                </c:pt>
                <c:pt idx="4280">
                  <c:v>45044.375</c:v>
                </c:pt>
                <c:pt idx="4281">
                  <c:v>45044.416666666664</c:v>
                </c:pt>
                <c:pt idx="4282">
                  <c:v>45044.458333333336</c:v>
                </c:pt>
                <c:pt idx="4283">
                  <c:v>45044.5</c:v>
                </c:pt>
                <c:pt idx="4284">
                  <c:v>45044.541666666664</c:v>
                </c:pt>
                <c:pt idx="4285">
                  <c:v>45044.583333333336</c:v>
                </c:pt>
                <c:pt idx="4286">
                  <c:v>45044.625</c:v>
                </c:pt>
                <c:pt idx="4287">
                  <c:v>45044.666666666664</c:v>
                </c:pt>
                <c:pt idx="4288">
                  <c:v>45044.708333333336</c:v>
                </c:pt>
                <c:pt idx="4289">
                  <c:v>45044.75</c:v>
                </c:pt>
                <c:pt idx="4290">
                  <c:v>45044.791666666664</c:v>
                </c:pt>
                <c:pt idx="4291">
                  <c:v>45044.833333333336</c:v>
                </c:pt>
                <c:pt idx="4292">
                  <c:v>45044.875</c:v>
                </c:pt>
                <c:pt idx="4293">
                  <c:v>45044.916666666664</c:v>
                </c:pt>
                <c:pt idx="4294">
                  <c:v>45044.958333333336</c:v>
                </c:pt>
                <c:pt idx="4295">
                  <c:v>45045</c:v>
                </c:pt>
                <c:pt idx="4296">
                  <c:v>45045.041666666664</c:v>
                </c:pt>
                <c:pt idx="4297">
                  <c:v>45045.083333333336</c:v>
                </c:pt>
                <c:pt idx="4298">
                  <c:v>45045.125</c:v>
                </c:pt>
                <c:pt idx="4299">
                  <c:v>45045.166666666664</c:v>
                </c:pt>
                <c:pt idx="4300">
                  <c:v>45045.208333333336</c:v>
                </c:pt>
                <c:pt idx="4301">
                  <c:v>45045.25</c:v>
                </c:pt>
                <c:pt idx="4302">
                  <c:v>45045.291666666664</c:v>
                </c:pt>
                <c:pt idx="4303">
                  <c:v>45045.333333333336</c:v>
                </c:pt>
                <c:pt idx="4304">
                  <c:v>45045.375</c:v>
                </c:pt>
                <c:pt idx="4305">
                  <c:v>45045.416666666664</c:v>
                </c:pt>
                <c:pt idx="4306">
                  <c:v>45045.458333333336</c:v>
                </c:pt>
                <c:pt idx="4307">
                  <c:v>45045.5</c:v>
                </c:pt>
                <c:pt idx="4308">
                  <c:v>45045.541666666664</c:v>
                </c:pt>
                <c:pt idx="4309">
                  <c:v>45045.583333333336</c:v>
                </c:pt>
                <c:pt idx="4310">
                  <c:v>45045.625</c:v>
                </c:pt>
                <c:pt idx="4311">
                  <c:v>45045.666666666664</c:v>
                </c:pt>
                <c:pt idx="4312">
                  <c:v>45045.708333333336</c:v>
                </c:pt>
                <c:pt idx="4313">
                  <c:v>45045.75</c:v>
                </c:pt>
                <c:pt idx="4314">
                  <c:v>45045.791666666664</c:v>
                </c:pt>
                <c:pt idx="4315">
                  <c:v>45045.833333333336</c:v>
                </c:pt>
                <c:pt idx="4316">
                  <c:v>45045.875</c:v>
                </c:pt>
                <c:pt idx="4317">
                  <c:v>45045.916666666664</c:v>
                </c:pt>
                <c:pt idx="4318">
                  <c:v>45045.958333333336</c:v>
                </c:pt>
                <c:pt idx="4319">
                  <c:v>45046</c:v>
                </c:pt>
                <c:pt idx="4320">
                  <c:v>45046.041666666664</c:v>
                </c:pt>
                <c:pt idx="4321">
                  <c:v>45046.083333333336</c:v>
                </c:pt>
                <c:pt idx="4322">
                  <c:v>45046.125</c:v>
                </c:pt>
                <c:pt idx="4323">
                  <c:v>45046.166666666664</c:v>
                </c:pt>
                <c:pt idx="4324">
                  <c:v>45046.208333333336</c:v>
                </c:pt>
                <c:pt idx="4325">
                  <c:v>45046.25</c:v>
                </c:pt>
                <c:pt idx="4326">
                  <c:v>45046.291666666664</c:v>
                </c:pt>
                <c:pt idx="4327">
                  <c:v>45046.333333333336</c:v>
                </c:pt>
                <c:pt idx="4328">
                  <c:v>45046.375</c:v>
                </c:pt>
                <c:pt idx="4329">
                  <c:v>45046.416666666664</c:v>
                </c:pt>
                <c:pt idx="4330">
                  <c:v>45046.458333333336</c:v>
                </c:pt>
                <c:pt idx="4331">
                  <c:v>45046.5</c:v>
                </c:pt>
                <c:pt idx="4332">
                  <c:v>45046.541666666664</c:v>
                </c:pt>
                <c:pt idx="4333">
                  <c:v>45046.583333333336</c:v>
                </c:pt>
                <c:pt idx="4334">
                  <c:v>45046.625</c:v>
                </c:pt>
                <c:pt idx="4335">
                  <c:v>45046.666666666664</c:v>
                </c:pt>
                <c:pt idx="4336">
                  <c:v>45046.708333333336</c:v>
                </c:pt>
                <c:pt idx="4337">
                  <c:v>45046.75</c:v>
                </c:pt>
                <c:pt idx="4338">
                  <c:v>45046.791666666664</c:v>
                </c:pt>
                <c:pt idx="4339">
                  <c:v>45046.833333333336</c:v>
                </c:pt>
                <c:pt idx="4340">
                  <c:v>45046.875</c:v>
                </c:pt>
                <c:pt idx="4341">
                  <c:v>45046.916666666664</c:v>
                </c:pt>
                <c:pt idx="4342">
                  <c:v>45046.958333333336</c:v>
                </c:pt>
                <c:pt idx="4343">
                  <c:v>45047</c:v>
                </c:pt>
                <c:pt idx="4344">
                  <c:v>45047.041666666664</c:v>
                </c:pt>
                <c:pt idx="4345">
                  <c:v>45047.083333333336</c:v>
                </c:pt>
                <c:pt idx="4346">
                  <c:v>45047.125</c:v>
                </c:pt>
                <c:pt idx="4347">
                  <c:v>45047.166666666664</c:v>
                </c:pt>
                <c:pt idx="4348">
                  <c:v>45047.208333333336</c:v>
                </c:pt>
                <c:pt idx="4349">
                  <c:v>45047.25</c:v>
                </c:pt>
                <c:pt idx="4350">
                  <c:v>45047.291666666664</c:v>
                </c:pt>
                <c:pt idx="4351">
                  <c:v>45047.333333333336</c:v>
                </c:pt>
                <c:pt idx="4352">
                  <c:v>45047.375</c:v>
                </c:pt>
                <c:pt idx="4353">
                  <c:v>45047.416666666664</c:v>
                </c:pt>
                <c:pt idx="4354">
                  <c:v>45047.458333333336</c:v>
                </c:pt>
                <c:pt idx="4355">
                  <c:v>45047.5</c:v>
                </c:pt>
                <c:pt idx="4356">
                  <c:v>45047.541666666664</c:v>
                </c:pt>
                <c:pt idx="4357">
                  <c:v>45047.583333333336</c:v>
                </c:pt>
                <c:pt idx="4358">
                  <c:v>45047.625</c:v>
                </c:pt>
                <c:pt idx="4359">
                  <c:v>45047.666666666664</c:v>
                </c:pt>
                <c:pt idx="4360">
                  <c:v>45047.708333333336</c:v>
                </c:pt>
                <c:pt idx="4361">
                  <c:v>45047.75</c:v>
                </c:pt>
                <c:pt idx="4362">
                  <c:v>45047.791666666664</c:v>
                </c:pt>
                <c:pt idx="4363">
                  <c:v>45047.833333333336</c:v>
                </c:pt>
                <c:pt idx="4364">
                  <c:v>45047.875</c:v>
                </c:pt>
                <c:pt idx="4365">
                  <c:v>45047.916666666664</c:v>
                </c:pt>
                <c:pt idx="4366">
                  <c:v>45047.958333333336</c:v>
                </c:pt>
                <c:pt idx="4367">
                  <c:v>45048</c:v>
                </c:pt>
                <c:pt idx="4368">
                  <c:v>45048.041666666664</c:v>
                </c:pt>
                <c:pt idx="4369">
                  <c:v>45048.083333333336</c:v>
                </c:pt>
                <c:pt idx="4370">
                  <c:v>45048.125</c:v>
                </c:pt>
                <c:pt idx="4371">
                  <c:v>45048.166666666664</c:v>
                </c:pt>
                <c:pt idx="4372">
                  <c:v>45048.208333333336</c:v>
                </c:pt>
                <c:pt idx="4373">
                  <c:v>45048.25</c:v>
                </c:pt>
                <c:pt idx="4374">
                  <c:v>45048.291666666664</c:v>
                </c:pt>
                <c:pt idx="4375">
                  <c:v>45048.333333333336</c:v>
                </c:pt>
                <c:pt idx="4376">
                  <c:v>45048.375</c:v>
                </c:pt>
                <c:pt idx="4377">
                  <c:v>45048.416666666664</c:v>
                </c:pt>
                <c:pt idx="4378">
                  <c:v>45048.458333333336</c:v>
                </c:pt>
                <c:pt idx="4379">
                  <c:v>45048.5</c:v>
                </c:pt>
                <c:pt idx="4380">
                  <c:v>45048.541666666664</c:v>
                </c:pt>
                <c:pt idx="4381">
                  <c:v>45048.583333333336</c:v>
                </c:pt>
                <c:pt idx="4382">
                  <c:v>45048.625</c:v>
                </c:pt>
                <c:pt idx="4383">
                  <c:v>45048.666666666664</c:v>
                </c:pt>
                <c:pt idx="4384">
                  <c:v>45048.708333333336</c:v>
                </c:pt>
                <c:pt idx="4385">
                  <c:v>45048.75</c:v>
                </c:pt>
                <c:pt idx="4386">
                  <c:v>45048.791666666664</c:v>
                </c:pt>
                <c:pt idx="4387">
                  <c:v>45048.833333333336</c:v>
                </c:pt>
                <c:pt idx="4388">
                  <c:v>45048.875</c:v>
                </c:pt>
                <c:pt idx="4389">
                  <c:v>45048.916666666664</c:v>
                </c:pt>
                <c:pt idx="4390">
                  <c:v>45048.958333333336</c:v>
                </c:pt>
                <c:pt idx="4391">
                  <c:v>45049</c:v>
                </c:pt>
                <c:pt idx="4392">
                  <c:v>45049.041666666664</c:v>
                </c:pt>
                <c:pt idx="4393">
                  <c:v>45049.083333333336</c:v>
                </c:pt>
                <c:pt idx="4394">
                  <c:v>45049.125</c:v>
                </c:pt>
                <c:pt idx="4395">
                  <c:v>45049.166666666664</c:v>
                </c:pt>
                <c:pt idx="4396">
                  <c:v>45049.208333333336</c:v>
                </c:pt>
                <c:pt idx="4397">
                  <c:v>45049.25</c:v>
                </c:pt>
                <c:pt idx="4398">
                  <c:v>45049.291666666664</c:v>
                </c:pt>
                <c:pt idx="4399">
                  <c:v>45049.333333333336</c:v>
                </c:pt>
                <c:pt idx="4400">
                  <c:v>45049.375</c:v>
                </c:pt>
                <c:pt idx="4401">
                  <c:v>45049.416666666664</c:v>
                </c:pt>
                <c:pt idx="4402">
                  <c:v>45049.458333333336</c:v>
                </c:pt>
                <c:pt idx="4403">
                  <c:v>45049.5</c:v>
                </c:pt>
                <c:pt idx="4404">
                  <c:v>45049.541666666664</c:v>
                </c:pt>
                <c:pt idx="4405">
                  <c:v>45049.583333333336</c:v>
                </c:pt>
                <c:pt idx="4406">
                  <c:v>45049.625</c:v>
                </c:pt>
                <c:pt idx="4407">
                  <c:v>45049.666666666664</c:v>
                </c:pt>
                <c:pt idx="4408">
                  <c:v>45049.708333333336</c:v>
                </c:pt>
                <c:pt idx="4409">
                  <c:v>45049.75</c:v>
                </c:pt>
                <c:pt idx="4410">
                  <c:v>45049.791666666664</c:v>
                </c:pt>
                <c:pt idx="4411">
                  <c:v>45049.833333333336</c:v>
                </c:pt>
                <c:pt idx="4412">
                  <c:v>45049.875</c:v>
                </c:pt>
                <c:pt idx="4413">
                  <c:v>45049.916666666664</c:v>
                </c:pt>
                <c:pt idx="4414">
                  <c:v>45049.958333333336</c:v>
                </c:pt>
                <c:pt idx="4415">
                  <c:v>45050</c:v>
                </c:pt>
                <c:pt idx="4416">
                  <c:v>45050.041666666664</c:v>
                </c:pt>
                <c:pt idx="4417">
                  <c:v>45050.083333333336</c:v>
                </c:pt>
                <c:pt idx="4418">
                  <c:v>45050.125</c:v>
                </c:pt>
                <c:pt idx="4419">
                  <c:v>45050.166666666664</c:v>
                </c:pt>
                <c:pt idx="4420">
                  <c:v>45050.208333333336</c:v>
                </c:pt>
                <c:pt idx="4421">
                  <c:v>45050.25</c:v>
                </c:pt>
                <c:pt idx="4422">
                  <c:v>45050.291666666664</c:v>
                </c:pt>
                <c:pt idx="4423">
                  <c:v>45050.333333333336</c:v>
                </c:pt>
                <c:pt idx="4424">
                  <c:v>45050.375</c:v>
                </c:pt>
                <c:pt idx="4425">
                  <c:v>45050.416666666664</c:v>
                </c:pt>
                <c:pt idx="4426">
                  <c:v>45050.458333333336</c:v>
                </c:pt>
                <c:pt idx="4427">
                  <c:v>45050.5</c:v>
                </c:pt>
                <c:pt idx="4428">
                  <c:v>45050.541666666664</c:v>
                </c:pt>
                <c:pt idx="4429">
                  <c:v>45050.583333333336</c:v>
                </c:pt>
                <c:pt idx="4430">
                  <c:v>45050.625</c:v>
                </c:pt>
                <c:pt idx="4431">
                  <c:v>45050.666666666664</c:v>
                </c:pt>
                <c:pt idx="4432">
                  <c:v>45050.708333333336</c:v>
                </c:pt>
                <c:pt idx="4433">
                  <c:v>45050.75</c:v>
                </c:pt>
                <c:pt idx="4434">
                  <c:v>45050.791666666664</c:v>
                </c:pt>
                <c:pt idx="4435">
                  <c:v>45050.833333333336</c:v>
                </c:pt>
                <c:pt idx="4436">
                  <c:v>45050.875</c:v>
                </c:pt>
                <c:pt idx="4437">
                  <c:v>45050.916666666664</c:v>
                </c:pt>
                <c:pt idx="4438">
                  <c:v>45050.958333333336</c:v>
                </c:pt>
                <c:pt idx="4439">
                  <c:v>45051</c:v>
                </c:pt>
                <c:pt idx="4440">
                  <c:v>45051.041666666664</c:v>
                </c:pt>
                <c:pt idx="4441">
                  <c:v>45051.083333333336</c:v>
                </c:pt>
                <c:pt idx="4442">
                  <c:v>45051.125</c:v>
                </c:pt>
                <c:pt idx="4443">
                  <c:v>45051.166666666664</c:v>
                </c:pt>
                <c:pt idx="4444">
                  <c:v>45051.208333333336</c:v>
                </c:pt>
                <c:pt idx="4445">
                  <c:v>45051.25</c:v>
                </c:pt>
                <c:pt idx="4446">
                  <c:v>45051.291666666664</c:v>
                </c:pt>
                <c:pt idx="4447">
                  <c:v>45051.333333333336</c:v>
                </c:pt>
                <c:pt idx="4448">
                  <c:v>45051.375</c:v>
                </c:pt>
                <c:pt idx="4449">
                  <c:v>45051.416666666664</c:v>
                </c:pt>
                <c:pt idx="4450">
                  <c:v>45051.458333333336</c:v>
                </c:pt>
                <c:pt idx="4451">
                  <c:v>45051.5</c:v>
                </c:pt>
                <c:pt idx="4452">
                  <c:v>45051.541666666664</c:v>
                </c:pt>
                <c:pt idx="4453">
                  <c:v>45051.583333333336</c:v>
                </c:pt>
                <c:pt idx="4454">
                  <c:v>45051.625</c:v>
                </c:pt>
                <c:pt idx="4455">
                  <c:v>45051.666666666664</c:v>
                </c:pt>
                <c:pt idx="4456">
                  <c:v>45051.708333333336</c:v>
                </c:pt>
                <c:pt idx="4457">
                  <c:v>45051.75</c:v>
                </c:pt>
                <c:pt idx="4458">
                  <c:v>45051.791666666664</c:v>
                </c:pt>
                <c:pt idx="4459">
                  <c:v>45051.833333333336</c:v>
                </c:pt>
                <c:pt idx="4460">
                  <c:v>45051.875</c:v>
                </c:pt>
                <c:pt idx="4461">
                  <c:v>45051.916666666664</c:v>
                </c:pt>
                <c:pt idx="4462">
                  <c:v>45051.958333333336</c:v>
                </c:pt>
                <c:pt idx="4463">
                  <c:v>45052</c:v>
                </c:pt>
                <c:pt idx="4464">
                  <c:v>45052.041666666664</c:v>
                </c:pt>
                <c:pt idx="4465">
                  <c:v>45052.083333333336</c:v>
                </c:pt>
                <c:pt idx="4466">
                  <c:v>45052.125</c:v>
                </c:pt>
                <c:pt idx="4467">
                  <c:v>45052.166666666664</c:v>
                </c:pt>
                <c:pt idx="4468">
                  <c:v>45052.208333333336</c:v>
                </c:pt>
                <c:pt idx="4469">
                  <c:v>45052.25</c:v>
                </c:pt>
                <c:pt idx="4470">
                  <c:v>45052.291666666664</c:v>
                </c:pt>
                <c:pt idx="4471">
                  <c:v>45052.333333333336</c:v>
                </c:pt>
                <c:pt idx="4472">
                  <c:v>45052.375</c:v>
                </c:pt>
                <c:pt idx="4473">
                  <c:v>45052.416666666664</c:v>
                </c:pt>
                <c:pt idx="4474">
                  <c:v>45052.458333333336</c:v>
                </c:pt>
                <c:pt idx="4475">
                  <c:v>45052.5</c:v>
                </c:pt>
                <c:pt idx="4476">
                  <c:v>45052.541666666664</c:v>
                </c:pt>
                <c:pt idx="4477">
                  <c:v>45052.583333333336</c:v>
                </c:pt>
                <c:pt idx="4478">
                  <c:v>45052.625</c:v>
                </c:pt>
                <c:pt idx="4479">
                  <c:v>45052.666666666664</c:v>
                </c:pt>
                <c:pt idx="4480">
                  <c:v>45052.708333333336</c:v>
                </c:pt>
                <c:pt idx="4481">
                  <c:v>45052.75</c:v>
                </c:pt>
                <c:pt idx="4482">
                  <c:v>45052.791666666664</c:v>
                </c:pt>
                <c:pt idx="4483">
                  <c:v>45052.833333333336</c:v>
                </c:pt>
                <c:pt idx="4484">
                  <c:v>45052.875</c:v>
                </c:pt>
                <c:pt idx="4485">
                  <c:v>45052.916666666664</c:v>
                </c:pt>
                <c:pt idx="4486">
                  <c:v>45052.958333333336</c:v>
                </c:pt>
                <c:pt idx="4487">
                  <c:v>45053</c:v>
                </c:pt>
                <c:pt idx="4488">
                  <c:v>45053.041666666664</c:v>
                </c:pt>
                <c:pt idx="4489">
                  <c:v>45053.083333333336</c:v>
                </c:pt>
                <c:pt idx="4490">
                  <c:v>45053.125</c:v>
                </c:pt>
                <c:pt idx="4491">
                  <c:v>45053.166666666664</c:v>
                </c:pt>
                <c:pt idx="4492">
                  <c:v>45053.208333333336</c:v>
                </c:pt>
                <c:pt idx="4493">
                  <c:v>45053.25</c:v>
                </c:pt>
                <c:pt idx="4494">
                  <c:v>45053.291666666664</c:v>
                </c:pt>
                <c:pt idx="4495">
                  <c:v>45053.333333333336</c:v>
                </c:pt>
                <c:pt idx="4496">
                  <c:v>45053.375</c:v>
                </c:pt>
                <c:pt idx="4497">
                  <c:v>45053.416666666664</c:v>
                </c:pt>
                <c:pt idx="4498">
                  <c:v>45053.458333333336</c:v>
                </c:pt>
                <c:pt idx="4499">
                  <c:v>45053.5</c:v>
                </c:pt>
                <c:pt idx="4500">
                  <c:v>45053.541666666664</c:v>
                </c:pt>
                <c:pt idx="4501">
                  <c:v>45053.583333333336</c:v>
                </c:pt>
                <c:pt idx="4502">
                  <c:v>45053.625</c:v>
                </c:pt>
                <c:pt idx="4503">
                  <c:v>45053.666666666664</c:v>
                </c:pt>
                <c:pt idx="4504">
                  <c:v>45053.708333333336</c:v>
                </c:pt>
                <c:pt idx="4505">
                  <c:v>45053.75</c:v>
                </c:pt>
                <c:pt idx="4506">
                  <c:v>45053.791666666664</c:v>
                </c:pt>
                <c:pt idx="4507">
                  <c:v>45053.833333333336</c:v>
                </c:pt>
                <c:pt idx="4508">
                  <c:v>45053.875</c:v>
                </c:pt>
                <c:pt idx="4509">
                  <c:v>45053.916666666664</c:v>
                </c:pt>
                <c:pt idx="4510">
                  <c:v>45053.958333333336</c:v>
                </c:pt>
                <c:pt idx="4511">
                  <c:v>45054</c:v>
                </c:pt>
                <c:pt idx="4512">
                  <c:v>45054.041666666664</c:v>
                </c:pt>
                <c:pt idx="4513">
                  <c:v>45054.083333333336</c:v>
                </c:pt>
                <c:pt idx="4514">
                  <c:v>45054.125</c:v>
                </c:pt>
                <c:pt idx="4515">
                  <c:v>45054.166666666664</c:v>
                </c:pt>
                <c:pt idx="4516">
                  <c:v>45054.208333333336</c:v>
                </c:pt>
                <c:pt idx="4517">
                  <c:v>45054.25</c:v>
                </c:pt>
                <c:pt idx="4518">
                  <c:v>45054.291666666664</c:v>
                </c:pt>
                <c:pt idx="4519">
                  <c:v>45054.333333333336</c:v>
                </c:pt>
                <c:pt idx="4520">
                  <c:v>45054.375</c:v>
                </c:pt>
                <c:pt idx="4521">
                  <c:v>45054.416666666664</c:v>
                </c:pt>
                <c:pt idx="4522">
                  <c:v>45054.458333333336</c:v>
                </c:pt>
                <c:pt idx="4523">
                  <c:v>45054.5</c:v>
                </c:pt>
                <c:pt idx="4524">
                  <c:v>45054.541666666664</c:v>
                </c:pt>
                <c:pt idx="4525">
                  <c:v>45054.583333333336</c:v>
                </c:pt>
                <c:pt idx="4526">
                  <c:v>45054.625</c:v>
                </c:pt>
                <c:pt idx="4527">
                  <c:v>45054.666666666664</c:v>
                </c:pt>
                <c:pt idx="4528">
                  <c:v>45054.708333333336</c:v>
                </c:pt>
                <c:pt idx="4529">
                  <c:v>45054.75</c:v>
                </c:pt>
                <c:pt idx="4530">
                  <c:v>45054.791666666664</c:v>
                </c:pt>
                <c:pt idx="4531">
                  <c:v>45054.833333333336</c:v>
                </c:pt>
                <c:pt idx="4532">
                  <c:v>45054.875</c:v>
                </c:pt>
                <c:pt idx="4533">
                  <c:v>45054.916666666664</c:v>
                </c:pt>
                <c:pt idx="4534">
                  <c:v>45054.958333333336</c:v>
                </c:pt>
                <c:pt idx="4535">
                  <c:v>45055</c:v>
                </c:pt>
                <c:pt idx="4536">
                  <c:v>45055.041666666664</c:v>
                </c:pt>
                <c:pt idx="4537">
                  <c:v>45055.083333333336</c:v>
                </c:pt>
                <c:pt idx="4538">
                  <c:v>45055.125</c:v>
                </c:pt>
                <c:pt idx="4539">
                  <c:v>45055.166666666664</c:v>
                </c:pt>
                <c:pt idx="4540">
                  <c:v>45055.208333333336</c:v>
                </c:pt>
                <c:pt idx="4541">
                  <c:v>45055.25</c:v>
                </c:pt>
                <c:pt idx="4542">
                  <c:v>45055.291666666664</c:v>
                </c:pt>
                <c:pt idx="4543">
                  <c:v>45055.333333333336</c:v>
                </c:pt>
                <c:pt idx="4544">
                  <c:v>45055.375</c:v>
                </c:pt>
                <c:pt idx="4545">
                  <c:v>45055.416666666664</c:v>
                </c:pt>
                <c:pt idx="4546">
                  <c:v>45055.458333333336</c:v>
                </c:pt>
                <c:pt idx="4547">
                  <c:v>45055.5</c:v>
                </c:pt>
                <c:pt idx="4548">
                  <c:v>45055.541666666664</c:v>
                </c:pt>
                <c:pt idx="4549">
                  <c:v>45055.583333333336</c:v>
                </c:pt>
                <c:pt idx="4550">
                  <c:v>45055.625</c:v>
                </c:pt>
                <c:pt idx="4551">
                  <c:v>45055.666666666664</c:v>
                </c:pt>
                <c:pt idx="4552">
                  <c:v>45055.708333333336</c:v>
                </c:pt>
                <c:pt idx="4553">
                  <c:v>45055.75</c:v>
                </c:pt>
                <c:pt idx="4554">
                  <c:v>45055.791666666664</c:v>
                </c:pt>
                <c:pt idx="4555">
                  <c:v>45055.833333333336</c:v>
                </c:pt>
                <c:pt idx="4556">
                  <c:v>45055.875</c:v>
                </c:pt>
                <c:pt idx="4557">
                  <c:v>45055.916666666664</c:v>
                </c:pt>
                <c:pt idx="4558">
                  <c:v>45055.958333333336</c:v>
                </c:pt>
                <c:pt idx="4559">
                  <c:v>45056</c:v>
                </c:pt>
                <c:pt idx="4560">
                  <c:v>45056.041666666664</c:v>
                </c:pt>
                <c:pt idx="4561">
                  <c:v>45056.083333333336</c:v>
                </c:pt>
                <c:pt idx="4562">
                  <c:v>45056.125</c:v>
                </c:pt>
                <c:pt idx="4563">
                  <c:v>45056.166666666664</c:v>
                </c:pt>
                <c:pt idx="4564">
                  <c:v>45056.208333333336</c:v>
                </c:pt>
                <c:pt idx="4565">
                  <c:v>45056.25</c:v>
                </c:pt>
                <c:pt idx="4566">
                  <c:v>45056.291666666664</c:v>
                </c:pt>
                <c:pt idx="4567">
                  <c:v>45056.333333333336</c:v>
                </c:pt>
                <c:pt idx="4568">
                  <c:v>45056.375</c:v>
                </c:pt>
                <c:pt idx="4569">
                  <c:v>45056.416666666664</c:v>
                </c:pt>
                <c:pt idx="4570">
                  <c:v>45056.458333333336</c:v>
                </c:pt>
                <c:pt idx="4571">
                  <c:v>45056.5</c:v>
                </c:pt>
                <c:pt idx="4572">
                  <c:v>45056.541666666664</c:v>
                </c:pt>
                <c:pt idx="4573">
                  <c:v>45056.583333333336</c:v>
                </c:pt>
                <c:pt idx="4574">
                  <c:v>45056.625</c:v>
                </c:pt>
                <c:pt idx="4575">
                  <c:v>45056.666666666664</c:v>
                </c:pt>
                <c:pt idx="4576">
                  <c:v>45056.708333333336</c:v>
                </c:pt>
                <c:pt idx="4577">
                  <c:v>45056.75</c:v>
                </c:pt>
                <c:pt idx="4578">
                  <c:v>45056.791666666664</c:v>
                </c:pt>
                <c:pt idx="4579">
                  <c:v>45056.833333333336</c:v>
                </c:pt>
                <c:pt idx="4580">
                  <c:v>45056.875</c:v>
                </c:pt>
                <c:pt idx="4581">
                  <c:v>45056.916666666664</c:v>
                </c:pt>
                <c:pt idx="4582">
                  <c:v>45056.958333333336</c:v>
                </c:pt>
                <c:pt idx="4583">
                  <c:v>45057</c:v>
                </c:pt>
                <c:pt idx="4584">
                  <c:v>45057.041666666664</c:v>
                </c:pt>
                <c:pt idx="4585">
                  <c:v>45057.083333333336</c:v>
                </c:pt>
                <c:pt idx="4586">
                  <c:v>45057.125</c:v>
                </c:pt>
                <c:pt idx="4587">
                  <c:v>45057.166666666664</c:v>
                </c:pt>
                <c:pt idx="4588">
                  <c:v>45057.208333333336</c:v>
                </c:pt>
                <c:pt idx="4589">
                  <c:v>45057.25</c:v>
                </c:pt>
                <c:pt idx="4590">
                  <c:v>45057.291666666664</c:v>
                </c:pt>
                <c:pt idx="4591">
                  <c:v>45057.333333333336</c:v>
                </c:pt>
                <c:pt idx="4592">
                  <c:v>45057.375</c:v>
                </c:pt>
                <c:pt idx="4593">
                  <c:v>45057.416666666664</c:v>
                </c:pt>
                <c:pt idx="4594">
                  <c:v>45057.458333333336</c:v>
                </c:pt>
                <c:pt idx="4595">
                  <c:v>45057.5</c:v>
                </c:pt>
                <c:pt idx="4596">
                  <c:v>45057.541666666664</c:v>
                </c:pt>
                <c:pt idx="4597">
                  <c:v>45057.583333333336</c:v>
                </c:pt>
                <c:pt idx="4598">
                  <c:v>45057.625</c:v>
                </c:pt>
                <c:pt idx="4599">
                  <c:v>45057.666666666664</c:v>
                </c:pt>
                <c:pt idx="4600">
                  <c:v>45057.708333333336</c:v>
                </c:pt>
                <c:pt idx="4601">
                  <c:v>45057.75</c:v>
                </c:pt>
                <c:pt idx="4602">
                  <c:v>45057.791666666664</c:v>
                </c:pt>
                <c:pt idx="4603">
                  <c:v>45057.833333333336</c:v>
                </c:pt>
                <c:pt idx="4604">
                  <c:v>45057.875</c:v>
                </c:pt>
                <c:pt idx="4605">
                  <c:v>45057.916666666664</c:v>
                </c:pt>
                <c:pt idx="4606">
                  <c:v>45057.958333333336</c:v>
                </c:pt>
                <c:pt idx="4607">
                  <c:v>45058</c:v>
                </c:pt>
                <c:pt idx="4608">
                  <c:v>45058.041666666664</c:v>
                </c:pt>
                <c:pt idx="4609">
                  <c:v>45058.083333333336</c:v>
                </c:pt>
                <c:pt idx="4610">
                  <c:v>45058.125</c:v>
                </c:pt>
                <c:pt idx="4611">
                  <c:v>45058.166666666664</c:v>
                </c:pt>
                <c:pt idx="4612">
                  <c:v>45058.208333333336</c:v>
                </c:pt>
                <c:pt idx="4613">
                  <c:v>45058.25</c:v>
                </c:pt>
                <c:pt idx="4614">
                  <c:v>45058.291666666664</c:v>
                </c:pt>
                <c:pt idx="4615">
                  <c:v>45058.333333333336</c:v>
                </c:pt>
                <c:pt idx="4616">
                  <c:v>45058.375</c:v>
                </c:pt>
                <c:pt idx="4617">
                  <c:v>45058.416666666664</c:v>
                </c:pt>
                <c:pt idx="4618">
                  <c:v>45058.458333333336</c:v>
                </c:pt>
                <c:pt idx="4619">
                  <c:v>45058.5</c:v>
                </c:pt>
                <c:pt idx="4620">
                  <c:v>45058.541666666664</c:v>
                </c:pt>
                <c:pt idx="4621">
                  <c:v>45058.583333333336</c:v>
                </c:pt>
                <c:pt idx="4622">
                  <c:v>45058.625</c:v>
                </c:pt>
                <c:pt idx="4623">
                  <c:v>45058.666666666664</c:v>
                </c:pt>
                <c:pt idx="4624">
                  <c:v>45058.708333333336</c:v>
                </c:pt>
                <c:pt idx="4625">
                  <c:v>45058.75</c:v>
                </c:pt>
                <c:pt idx="4626">
                  <c:v>45058.791666666664</c:v>
                </c:pt>
                <c:pt idx="4627">
                  <c:v>45058.833333333336</c:v>
                </c:pt>
                <c:pt idx="4628">
                  <c:v>45058.875</c:v>
                </c:pt>
                <c:pt idx="4629">
                  <c:v>45058.916666666664</c:v>
                </c:pt>
                <c:pt idx="4630">
                  <c:v>45058.958333333336</c:v>
                </c:pt>
                <c:pt idx="4631">
                  <c:v>45059</c:v>
                </c:pt>
                <c:pt idx="4632">
                  <c:v>45059.041666666664</c:v>
                </c:pt>
                <c:pt idx="4633">
                  <c:v>45059.083333333336</c:v>
                </c:pt>
                <c:pt idx="4634">
                  <c:v>45059.125</c:v>
                </c:pt>
                <c:pt idx="4635">
                  <c:v>45059.166666666664</c:v>
                </c:pt>
                <c:pt idx="4636">
                  <c:v>45059.208333333336</c:v>
                </c:pt>
                <c:pt idx="4637">
                  <c:v>45059.25</c:v>
                </c:pt>
                <c:pt idx="4638">
                  <c:v>45059.291666666664</c:v>
                </c:pt>
                <c:pt idx="4639">
                  <c:v>45059.333333333336</c:v>
                </c:pt>
                <c:pt idx="4640">
                  <c:v>45059.375</c:v>
                </c:pt>
                <c:pt idx="4641">
                  <c:v>45059.416666666664</c:v>
                </c:pt>
                <c:pt idx="4642">
                  <c:v>45059.458333333336</c:v>
                </c:pt>
                <c:pt idx="4643">
                  <c:v>45059.5</c:v>
                </c:pt>
                <c:pt idx="4644">
                  <c:v>45059.541666666664</c:v>
                </c:pt>
                <c:pt idx="4645">
                  <c:v>45059.583333333336</c:v>
                </c:pt>
                <c:pt idx="4646">
                  <c:v>45059.625</c:v>
                </c:pt>
                <c:pt idx="4647">
                  <c:v>45059.666666666664</c:v>
                </c:pt>
                <c:pt idx="4648">
                  <c:v>45059.708333333336</c:v>
                </c:pt>
                <c:pt idx="4649">
                  <c:v>45059.75</c:v>
                </c:pt>
                <c:pt idx="4650">
                  <c:v>45059.791666666664</c:v>
                </c:pt>
                <c:pt idx="4651">
                  <c:v>45059.833333333336</c:v>
                </c:pt>
                <c:pt idx="4652">
                  <c:v>45059.875</c:v>
                </c:pt>
                <c:pt idx="4653">
                  <c:v>45059.916666666664</c:v>
                </c:pt>
                <c:pt idx="4654">
                  <c:v>45059.958333333336</c:v>
                </c:pt>
                <c:pt idx="4655">
                  <c:v>45060</c:v>
                </c:pt>
                <c:pt idx="4656">
                  <c:v>45060.041666666664</c:v>
                </c:pt>
                <c:pt idx="4657">
                  <c:v>45060.083333333336</c:v>
                </c:pt>
                <c:pt idx="4658">
                  <c:v>45060.125</c:v>
                </c:pt>
                <c:pt idx="4659">
                  <c:v>45060.166666666664</c:v>
                </c:pt>
                <c:pt idx="4660">
                  <c:v>45060.208333333336</c:v>
                </c:pt>
                <c:pt idx="4661">
                  <c:v>45060.25</c:v>
                </c:pt>
                <c:pt idx="4662">
                  <c:v>45060.291666666664</c:v>
                </c:pt>
                <c:pt idx="4663">
                  <c:v>45060.333333333336</c:v>
                </c:pt>
                <c:pt idx="4664">
                  <c:v>45060.375</c:v>
                </c:pt>
                <c:pt idx="4665">
                  <c:v>45060.416666666664</c:v>
                </c:pt>
                <c:pt idx="4666">
                  <c:v>45060.458333333336</c:v>
                </c:pt>
                <c:pt idx="4667">
                  <c:v>45060.5</c:v>
                </c:pt>
                <c:pt idx="4668">
                  <c:v>45060.541666666664</c:v>
                </c:pt>
                <c:pt idx="4669">
                  <c:v>45060.583333333336</c:v>
                </c:pt>
                <c:pt idx="4670">
                  <c:v>45060.625</c:v>
                </c:pt>
                <c:pt idx="4671">
                  <c:v>45060.666666666664</c:v>
                </c:pt>
                <c:pt idx="4672">
                  <c:v>45060.708333333336</c:v>
                </c:pt>
                <c:pt idx="4673">
                  <c:v>45060.75</c:v>
                </c:pt>
                <c:pt idx="4674">
                  <c:v>45060.791666666664</c:v>
                </c:pt>
                <c:pt idx="4675">
                  <c:v>45060.833333333336</c:v>
                </c:pt>
                <c:pt idx="4676">
                  <c:v>45060.875</c:v>
                </c:pt>
                <c:pt idx="4677">
                  <c:v>45060.916666666664</c:v>
                </c:pt>
                <c:pt idx="4678">
                  <c:v>45060.958333333336</c:v>
                </c:pt>
                <c:pt idx="4679">
                  <c:v>45061</c:v>
                </c:pt>
                <c:pt idx="4680">
                  <c:v>45061.041666666664</c:v>
                </c:pt>
                <c:pt idx="4681">
                  <c:v>45061.083333333336</c:v>
                </c:pt>
                <c:pt idx="4682">
                  <c:v>45061.125</c:v>
                </c:pt>
                <c:pt idx="4683">
                  <c:v>45061.166666666664</c:v>
                </c:pt>
                <c:pt idx="4684">
                  <c:v>45061.208333333336</c:v>
                </c:pt>
                <c:pt idx="4685">
                  <c:v>45061.25</c:v>
                </c:pt>
                <c:pt idx="4686">
                  <c:v>45061.291666666664</c:v>
                </c:pt>
                <c:pt idx="4687">
                  <c:v>45061.333333333336</c:v>
                </c:pt>
                <c:pt idx="4688">
                  <c:v>45061.375</c:v>
                </c:pt>
                <c:pt idx="4689">
                  <c:v>45061.416666666664</c:v>
                </c:pt>
                <c:pt idx="4690">
                  <c:v>45061.458333333336</c:v>
                </c:pt>
                <c:pt idx="4691">
                  <c:v>45061.5</c:v>
                </c:pt>
                <c:pt idx="4692">
                  <c:v>45061.541666666664</c:v>
                </c:pt>
                <c:pt idx="4693">
                  <c:v>45061.583333333336</c:v>
                </c:pt>
                <c:pt idx="4694">
                  <c:v>45061.625</c:v>
                </c:pt>
                <c:pt idx="4695">
                  <c:v>45061.666666666664</c:v>
                </c:pt>
                <c:pt idx="4696">
                  <c:v>45061.708333333336</c:v>
                </c:pt>
                <c:pt idx="4697">
                  <c:v>45061.75</c:v>
                </c:pt>
                <c:pt idx="4698">
                  <c:v>45061.791666666664</c:v>
                </c:pt>
                <c:pt idx="4699">
                  <c:v>45061.833333333336</c:v>
                </c:pt>
                <c:pt idx="4700">
                  <c:v>45061.875</c:v>
                </c:pt>
                <c:pt idx="4701">
                  <c:v>45061.916666666664</c:v>
                </c:pt>
                <c:pt idx="4702">
                  <c:v>45061.958333333336</c:v>
                </c:pt>
                <c:pt idx="4703">
                  <c:v>45062</c:v>
                </c:pt>
                <c:pt idx="4704">
                  <c:v>45062.041666666664</c:v>
                </c:pt>
                <c:pt idx="4705">
                  <c:v>45062.083333333336</c:v>
                </c:pt>
                <c:pt idx="4706">
                  <c:v>45062.125</c:v>
                </c:pt>
                <c:pt idx="4707">
                  <c:v>45062.166666666664</c:v>
                </c:pt>
                <c:pt idx="4708">
                  <c:v>45062.208333333336</c:v>
                </c:pt>
                <c:pt idx="4709">
                  <c:v>45062.25</c:v>
                </c:pt>
                <c:pt idx="4710">
                  <c:v>45062.291666666664</c:v>
                </c:pt>
                <c:pt idx="4711">
                  <c:v>45062.333333333336</c:v>
                </c:pt>
                <c:pt idx="4712">
                  <c:v>45062.375</c:v>
                </c:pt>
                <c:pt idx="4713">
                  <c:v>45062.416666666664</c:v>
                </c:pt>
                <c:pt idx="4714">
                  <c:v>45062.458333333336</c:v>
                </c:pt>
                <c:pt idx="4715">
                  <c:v>45062.5</c:v>
                </c:pt>
                <c:pt idx="4716">
                  <c:v>45062.541666666664</c:v>
                </c:pt>
                <c:pt idx="4717">
                  <c:v>45062.583333333336</c:v>
                </c:pt>
                <c:pt idx="4718">
                  <c:v>45062.625</c:v>
                </c:pt>
                <c:pt idx="4719">
                  <c:v>45062.666666666664</c:v>
                </c:pt>
                <c:pt idx="4720">
                  <c:v>45062.708333333336</c:v>
                </c:pt>
                <c:pt idx="4721">
                  <c:v>45062.75</c:v>
                </c:pt>
                <c:pt idx="4722">
                  <c:v>45062.791666666664</c:v>
                </c:pt>
                <c:pt idx="4723">
                  <c:v>45062.833333333336</c:v>
                </c:pt>
                <c:pt idx="4724">
                  <c:v>45062.875</c:v>
                </c:pt>
                <c:pt idx="4725">
                  <c:v>45062.916666666664</c:v>
                </c:pt>
                <c:pt idx="4726">
                  <c:v>45062.958333333336</c:v>
                </c:pt>
                <c:pt idx="4727">
                  <c:v>45063</c:v>
                </c:pt>
                <c:pt idx="4728">
                  <c:v>45063.041666666664</c:v>
                </c:pt>
                <c:pt idx="4729">
                  <c:v>45063.083333333336</c:v>
                </c:pt>
                <c:pt idx="4730">
                  <c:v>45063.125</c:v>
                </c:pt>
                <c:pt idx="4731">
                  <c:v>45063.166666666664</c:v>
                </c:pt>
                <c:pt idx="4732">
                  <c:v>45063.208333333336</c:v>
                </c:pt>
                <c:pt idx="4733">
                  <c:v>45063.25</c:v>
                </c:pt>
                <c:pt idx="4734">
                  <c:v>45063.291666666664</c:v>
                </c:pt>
                <c:pt idx="4735">
                  <c:v>45063.333333333336</c:v>
                </c:pt>
                <c:pt idx="4736">
                  <c:v>45063.375</c:v>
                </c:pt>
                <c:pt idx="4737">
                  <c:v>45063.416666666664</c:v>
                </c:pt>
                <c:pt idx="4738">
                  <c:v>45063.458333333336</c:v>
                </c:pt>
                <c:pt idx="4739">
                  <c:v>45063.5</c:v>
                </c:pt>
                <c:pt idx="4740">
                  <c:v>45063.541666666664</c:v>
                </c:pt>
                <c:pt idx="4741">
                  <c:v>45063.583333333336</c:v>
                </c:pt>
                <c:pt idx="4742">
                  <c:v>45063.625</c:v>
                </c:pt>
                <c:pt idx="4743">
                  <c:v>45063.666666666664</c:v>
                </c:pt>
                <c:pt idx="4744">
                  <c:v>45063.708333333336</c:v>
                </c:pt>
                <c:pt idx="4745">
                  <c:v>45063.75</c:v>
                </c:pt>
                <c:pt idx="4746">
                  <c:v>45063.791666666664</c:v>
                </c:pt>
                <c:pt idx="4747">
                  <c:v>45063.833333333336</c:v>
                </c:pt>
                <c:pt idx="4748">
                  <c:v>45063.875</c:v>
                </c:pt>
                <c:pt idx="4749">
                  <c:v>45063.916666666664</c:v>
                </c:pt>
                <c:pt idx="4750">
                  <c:v>45063.958333333336</c:v>
                </c:pt>
                <c:pt idx="4751">
                  <c:v>45064</c:v>
                </c:pt>
                <c:pt idx="4752">
                  <c:v>45064.041666666664</c:v>
                </c:pt>
                <c:pt idx="4753">
                  <c:v>45064.083333333336</c:v>
                </c:pt>
                <c:pt idx="4754">
                  <c:v>45064.125</c:v>
                </c:pt>
                <c:pt idx="4755">
                  <c:v>45064.166666666664</c:v>
                </c:pt>
                <c:pt idx="4756">
                  <c:v>45064.208333333336</c:v>
                </c:pt>
                <c:pt idx="4757">
                  <c:v>45064.25</c:v>
                </c:pt>
                <c:pt idx="4758">
                  <c:v>45064.291666666664</c:v>
                </c:pt>
                <c:pt idx="4759">
                  <c:v>45064.333333333336</c:v>
                </c:pt>
                <c:pt idx="4760">
                  <c:v>45064.375</c:v>
                </c:pt>
                <c:pt idx="4761">
                  <c:v>45064.416666666664</c:v>
                </c:pt>
                <c:pt idx="4762">
                  <c:v>45064.458333333336</c:v>
                </c:pt>
                <c:pt idx="4763">
                  <c:v>45064.5</c:v>
                </c:pt>
                <c:pt idx="4764">
                  <c:v>45064.541666666664</c:v>
                </c:pt>
                <c:pt idx="4765">
                  <c:v>45064.583333333336</c:v>
                </c:pt>
                <c:pt idx="4766">
                  <c:v>45064.625</c:v>
                </c:pt>
                <c:pt idx="4767">
                  <c:v>45064.666666666664</c:v>
                </c:pt>
                <c:pt idx="4768">
                  <c:v>45064.708333333336</c:v>
                </c:pt>
                <c:pt idx="4769">
                  <c:v>45064.75</c:v>
                </c:pt>
                <c:pt idx="4770">
                  <c:v>45064.791666666664</c:v>
                </c:pt>
                <c:pt idx="4771">
                  <c:v>45064.833333333336</c:v>
                </c:pt>
                <c:pt idx="4772">
                  <c:v>45064.875</c:v>
                </c:pt>
                <c:pt idx="4773">
                  <c:v>45064.916666666664</c:v>
                </c:pt>
                <c:pt idx="4774">
                  <c:v>45064.958333333336</c:v>
                </c:pt>
                <c:pt idx="4775">
                  <c:v>45065</c:v>
                </c:pt>
                <c:pt idx="4776">
                  <c:v>45065.041666666664</c:v>
                </c:pt>
                <c:pt idx="4777">
                  <c:v>45065.083333333336</c:v>
                </c:pt>
                <c:pt idx="4778">
                  <c:v>45065.125</c:v>
                </c:pt>
                <c:pt idx="4779">
                  <c:v>45065.166666666664</c:v>
                </c:pt>
                <c:pt idx="4780">
                  <c:v>45065.208333333336</c:v>
                </c:pt>
                <c:pt idx="4781">
                  <c:v>45065.25</c:v>
                </c:pt>
                <c:pt idx="4782">
                  <c:v>45065.291666666664</c:v>
                </c:pt>
                <c:pt idx="4783">
                  <c:v>45065.333333333336</c:v>
                </c:pt>
                <c:pt idx="4784">
                  <c:v>45065.375</c:v>
                </c:pt>
                <c:pt idx="4785">
                  <c:v>45065.416666666664</c:v>
                </c:pt>
                <c:pt idx="4786">
                  <c:v>45065.458333333336</c:v>
                </c:pt>
                <c:pt idx="4787">
                  <c:v>45065.5</c:v>
                </c:pt>
                <c:pt idx="4788">
                  <c:v>45065.541666666664</c:v>
                </c:pt>
                <c:pt idx="4789">
                  <c:v>45065.583333333336</c:v>
                </c:pt>
                <c:pt idx="4790">
                  <c:v>45065.625</c:v>
                </c:pt>
                <c:pt idx="4791">
                  <c:v>45065.666666666664</c:v>
                </c:pt>
                <c:pt idx="4792">
                  <c:v>45065.708333333336</c:v>
                </c:pt>
                <c:pt idx="4793">
                  <c:v>45065.75</c:v>
                </c:pt>
                <c:pt idx="4794">
                  <c:v>45065.791666666664</c:v>
                </c:pt>
                <c:pt idx="4795">
                  <c:v>45065.833333333336</c:v>
                </c:pt>
                <c:pt idx="4796">
                  <c:v>45065.875</c:v>
                </c:pt>
                <c:pt idx="4797">
                  <c:v>45065.916666666664</c:v>
                </c:pt>
                <c:pt idx="4798">
                  <c:v>45065.958333333336</c:v>
                </c:pt>
                <c:pt idx="4799">
                  <c:v>45066</c:v>
                </c:pt>
                <c:pt idx="4800">
                  <c:v>45066.041666666664</c:v>
                </c:pt>
                <c:pt idx="4801">
                  <c:v>45066.083333333336</c:v>
                </c:pt>
                <c:pt idx="4802">
                  <c:v>45066.125</c:v>
                </c:pt>
                <c:pt idx="4803">
                  <c:v>45066.166666666664</c:v>
                </c:pt>
                <c:pt idx="4804">
                  <c:v>45066.208333333336</c:v>
                </c:pt>
                <c:pt idx="4805">
                  <c:v>45066.25</c:v>
                </c:pt>
                <c:pt idx="4806">
                  <c:v>45066.291666666664</c:v>
                </c:pt>
                <c:pt idx="4807">
                  <c:v>45066.333333333336</c:v>
                </c:pt>
                <c:pt idx="4808">
                  <c:v>45066.375</c:v>
                </c:pt>
                <c:pt idx="4809">
                  <c:v>45066.416666666664</c:v>
                </c:pt>
                <c:pt idx="4810">
                  <c:v>45066.458333333336</c:v>
                </c:pt>
                <c:pt idx="4811">
                  <c:v>45066.5</c:v>
                </c:pt>
                <c:pt idx="4812">
                  <c:v>45066.541666666664</c:v>
                </c:pt>
                <c:pt idx="4813">
                  <c:v>45066.583333333336</c:v>
                </c:pt>
                <c:pt idx="4814">
                  <c:v>45066.625</c:v>
                </c:pt>
                <c:pt idx="4815">
                  <c:v>45066.666666666664</c:v>
                </c:pt>
                <c:pt idx="4816">
                  <c:v>45066.708333333336</c:v>
                </c:pt>
                <c:pt idx="4817">
                  <c:v>45066.75</c:v>
                </c:pt>
                <c:pt idx="4818">
                  <c:v>45066.791666666664</c:v>
                </c:pt>
                <c:pt idx="4819">
                  <c:v>45066.833333333336</c:v>
                </c:pt>
                <c:pt idx="4820">
                  <c:v>45066.875</c:v>
                </c:pt>
                <c:pt idx="4821">
                  <c:v>45066.916666666664</c:v>
                </c:pt>
                <c:pt idx="4822">
                  <c:v>45066.958333333336</c:v>
                </c:pt>
                <c:pt idx="4823">
                  <c:v>45067</c:v>
                </c:pt>
                <c:pt idx="4824">
                  <c:v>45067.041666666664</c:v>
                </c:pt>
                <c:pt idx="4825">
                  <c:v>45067.083333333336</c:v>
                </c:pt>
                <c:pt idx="4826">
                  <c:v>45067.125</c:v>
                </c:pt>
                <c:pt idx="4827">
                  <c:v>45067.166666666664</c:v>
                </c:pt>
                <c:pt idx="4828">
                  <c:v>45067.208333333336</c:v>
                </c:pt>
                <c:pt idx="4829">
                  <c:v>45067.25</c:v>
                </c:pt>
                <c:pt idx="4830">
                  <c:v>45067.291666666664</c:v>
                </c:pt>
                <c:pt idx="4831">
                  <c:v>45067.333333333336</c:v>
                </c:pt>
                <c:pt idx="4832">
                  <c:v>45067.375</c:v>
                </c:pt>
                <c:pt idx="4833">
                  <c:v>45067.416666666664</c:v>
                </c:pt>
                <c:pt idx="4834">
                  <c:v>45067.458333333336</c:v>
                </c:pt>
                <c:pt idx="4835">
                  <c:v>45067.5</c:v>
                </c:pt>
                <c:pt idx="4836">
                  <c:v>45067.541666666664</c:v>
                </c:pt>
                <c:pt idx="4837">
                  <c:v>45067.583333333336</c:v>
                </c:pt>
                <c:pt idx="4838">
                  <c:v>45067.625</c:v>
                </c:pt>
                <c:pt idx="4839">
                  <c:v>45067.666666666664</c:v>
                </c:pt>
                <c:pt idx="4840">
                  <c:v>45067.708333333336</c:v>
                </c:pt>
                <c:pt idx="4841">
                  <c:v>45067.75</c:v>
                </c:pt>
                <c:pt idx="4842">
                  <c:v>45067.791666666664</c:v>
                </c:pt>
                <c:pt idx="4843">
                  <c:v>45067.833333333336</c:v>
                </c:pt>
                <c:pt idx="4844">
                  <c:v>45067.875</c:v>
                </c:pt>
                <c:pt idx="4845">
                  <c:v>45067.916666666664</c:v>
                </c:pt>
                <c:pt idx="4846">
                  <c:v>45067.958333333336</c:v>
                </c:pt>
                <c:pt idx="4847">
                  <c:v>45068</c:v>
                </c:pt>
                <c:pt idx="4848">
                  <c:v>45068.041666666664</c:v>
                </c:pt>
                <c:pt idx="4849">
                  <c:v>45068.083333333336</c:v>
                </c:pt>
                <c:pt idx="4850">
                  <c:v>45068.125</c:v>
                </c:pt>
                <c:pt idx="4851">
                  <c:v>45068.166666666664</c:v>
                </c:pt>
                <c:pt idx="4852">
                  <c:v>45068.208333333336</c:v>
                </c:pt>
                <c:pt idx="4853">
                  <c:v>45068.25</c:v>
                </c:pt>
                <c:pt idx="4854">
                  <c:v>45068.291666666664</c:v>
                </c:pt>
                <c:pt idx="4855">
                  <c:v>45068.333333333336</c:v>
                </c:pt>
                <c:pt idx="4856">
                  <c:v>45068.375</c:v>
                </c:pt>
                <c:pt idx="4857">
                  <c:v>45068.416666666664</c:v>
                </c:pt>
                <c:pt idx="4858">
                  <c:v>45068.458333333336</c:v>
                </c:pt>
                <c:pt idx="4859">
                  <c:v>45068.5</c:v>
                </c:pt>
                <c:pt idx="4860">
                  <c:v>45068.541666666664</c:v>
                </c:pt>
                <c:pt idx="4861">
                  <c:v>45068.583333333336</c:v>
                </c:pt>
                <c:pt idx="4862">
                  <c:v>45068.625</c:v>
                </c:pt>
                <c:pt idx="4863">
                  <c:v>45068.666666666664</c:v>
                </c:pt>
                <c:pt idx="4864">
                  <c:v>45068.708333333336</c:v>
                </c:pt>
                <c:pt idx="4865">
                  <c:v>45068.75</c:v>
                </c:pt>
                <c:pt idx="4866">
                  <c:v>45068.791666666664</c:v>
                </c:pt>
                <c:pt idx="4867">
                  <c:v>45068.833333333336</c:v>
                </c:pt>
                <c:pt idx="4868">
                  <c:v>45068.875</c:v>
                </c:pt>
                <c:pt idx="4869">
                  <c:v>45068.916666666664</c:v>
                </c:pt>
                <c:pt idx="4870">
                  <c:v>45068.958333333336</c:v>
                </c:pt>
                <c:pt idx="4871">
                  <c:v>45069</c:v>
                </c:pt>
                <c:pt idx="4872">
                  <c:v>45069.041666666664</c:v>
                </c:pt>
                <c:pt idx="4873">
                  <c:v>45069.083333333336</c:v>
                </c:pt>
                <c:pt idx="4874">
                  <c:v>45069.125</c:v>
                </c:pt>
                <c:pt idx="4875">
                  <c:v>45069.166666666664</c:v>
                </c:pt>
                <c:pt idx="4876">
                  <c:v>45069.208333333336</c:v>
                </c:pt>
                <c:pt idx="4877">
                  <c:v>45069.25</c:v>
                </c:pt>
                <c:pt idx="4878">
                  <c:v>45069.291666666664</c:v>
                </c:pt>
                <c:pt idx="4879">
                  <c:v>45069.333333333336</c:v>
                </c:pt>
                <c:pt idx="4880">
                  <c:v>45069.375</c:v>
                </c:pt>
                <c:pt idx="4881">
                  <c:v>45069.416666666664</c:v>
                </c:pt>
                <c:pt idx="4882">
                  <c:v>45069.458333333336</c:v>
                </c:pt>
                <c:pt idx="4883">
                  <c:v>45069.5</c:v>
                </c:pt>
                <c:pt idx="4884">
                  <c:v>45069.541666666664</c:v>
                </c:pt>
                <c:pt idx="4885">
                  <c:v>45069.583333333336</c:v>
                </c:pt>
                <c:pt idx="4886">
                  <c:v>45069.625</c:v>
                </c:pt>
                <c:pt idx="4887">
                  <c:v>45069.666666666664</c:v>
                </c:pt>
                <c:pt idx="4888">
                  <c:v>45069.708333333336</c:v>
                </c:pt>
                <c:pt idx="4889">
                  <c:v>45069.75</c:v>
                </c:pt>
                <c:pt idx="4890">
                  <c:v>45069.791666666664</c:v>
                </c:pt>
                <c:pt idx="4891">
                  <c:v>45069.833333333336</c:v>
                </c:pt>
                <c:pt idx="4892">
                  <c:v>45069.875</c:v>
                </c:pt>
                <c:pt idx="4893">
                  <c:v>45069.916666666664</c:v>
                </c:pt>
                <c:pt idx="4894">
                  <c:v>45069.958333333336</c:v>
                </c:pt>
                <c:pt idx="4895">
                  <c:v>45070</c:v>
                </c:pt>
                <c:pt idx="4896">
                  <c:v>45070.041666666664</c:v>
                </c:pt>
                <c:pt idx="4897">
                  <c:v>45070.083333333336</c:v>
                </c:pt>
                <c:pt idx="4898">
                  <c:v>45070.125</c:v>
                </c:pt>
                <c:pt idx="4899">
                  <c:v>45070.166666666664</c:v>
                </c:pt>
                <c:pt idx="4900">
                  <c:v>45070.208333333336</c:v>
                </c:pt>
                <c:pt idx="4901">
                  <c:v>45070.25</c:v>
                </c:pt>
                <c:pt idx="4902">
                  <c:v>45070.291666666664</c:v>
                </c:pt>
                <c:pt idx="4903">
                  <c:v>45070.333333333336</c:v>
                </c:pt>
                <c:pt idx="4904">
                  <c:v>45070.375</c:v>
                </c:pt>
                <c:pt idx="4905">
                  <c:v>45070.416666666664</c:v>
                </c:pt>
                <c:pt idx="4906">
                  <c:v>45070.458333333336</c:v>
                </c:pt>
                <c:pt idx="4907">
                  <c:v>45070.5</c:v>
                </c:pt>
                <c:pt idx="4908">
                  <c:v>45070.541666666664</c:v>
                </c:pt>
                <c:pt idx="4909">
                  <c:v>45070.583333333336</c:v>
                </c:pt>
                <c:pt idx="4910">
                  <c:v>45070.625</c:v>
                </c:pt>
                <c:pt idx="4911">
                  <c:v>45070.666666666664</c:v>
                </c:pt>
                <c:pt idx="4912">
                  <c:v>45070.708333333336</c:v>
                </c:pt>
                <c:pt idx="4913">
                  <c:v>45070.75</c:v>
                </c:pt>
                <c:pt idx="4914">
                  <c:v>45070.791666666664</c:v>
                </c:pt>
                <c:pt idx="4915">
                  <c:v>45070.833333333336</c:v>
                </c:pt>
                <c:pt idx="4916">
                  <c:v>45070.875</c:v>
                </c:pt>
                <c:pt idx="4917">
                  <c:v>45070.916666666664</c:v>
                </c:pt>
                <c:pt idx="4918">
                  <c:v>45070.958333333336</c:v>
                </c:pt>
                <c:pt idx="4919">
                  <c:v>45071</c:v>
                </c:pt>
                <c:pt idx="4920">
                  <c:v>45071.041666666664</c:v>
                </c:pt>
                <c:pt idx="4921">
                  <c:v>45071.083333333336</c:v>
                </c:pt>
                <c:pt idx="4922">
                  <c:v>45071.125</c:v>
                </c:pt>
                <c:pt idx="4923">
                  <c:v>45071.166666666664</c:v>
                </c:pt>
                <c:pt idx="4924">
                  <c:v>45071.208333333336</c:v>
                </c:pt>
                <c:pt idx="4925">
                  <c:v>45071.25</c:v>
                </c:pt>
                <c:pt idx="4926">
                  <c:v>45071.291666666664</c:v>
                </c:pt>
                <c:pt idx="4927">
                  <c:v>45071.333333333336</c:v>
                </c:pt>
                <c:pt idx="4928">
                  <c:v>45071.375</c:v>
                </c:pt>
                <c:pt idx="4929">
                  <c:v>45071.416666666664</c:v>
                </c:pt>
                <c:pt idx="4930">
                  <c:v>45071.458333333336</c:v>
                </c:pt>
                <c:pt idx="4931">
                  <c:v>45071.5</c:v>
                </c:pt>
                <c:pt idx="4932">
                  <c:v>45071.541666666664</c:v>
                </c:pt>
                <c:pt idx="4933">
                  <c:v>45071.583333333336</c:v>
                </c:pt>
                <c:pt idx="4934">
                  <c:v>45071.625</c:v>
                </c:pt>
                <c:pt idx="4935">
                  <c:v>45071.666666666664</c:v>
                </c:pt>
                <c:pt idx="4936">
                  <c:v>45071.708333333336</c:v>
                </c:pt>
                <c:pt idx="4937">
                  <c:v>45071.75</c:v>
                </c:pt>
                <c:pt idx="4938">
                  <c:v>45071.791666666664</c:v>
                </c:pt>
                <c:pt idx="4939">
                  <c:v>45071.833333333336</c:v>
                </c:pt>
                <c:pt idx="4940">
                  <c:v>45071.875</c:v>
                </c:pt>
                <c:pt idx="4941">
                  <c:v>45071.916666666664</c:v>
                </c:pt>
                <c:pt idx="4942">
                  <c:v>45071.958333333336</c:v>
                </c:pt>
                <c:pt idx="4943">
                  <c:v>45072</c:v>
                </c:pt>
                <c:pt idx="4944">
                  <c:v>45072.041666666664</c:v>
                </c:pt>
                <c:pt idx="4945">
                  <c:v>45072.083333333336</c:v>
                </c:pt>
                <c:pt idx="4946">
                  <c:v>45072.125</c:v>
                </c:pt>
                <c:pt idx="4947">
                  <c:v>45072.166666666664</c:v>
                </c:pt>
                <c:pt idx="4948">
                  <c:v>45072.208333333336</c:v>
                </c:pt>
                <c:pt idx="4949">
                  <c:v>45072.25</c:v>
                </c:pt>
                <c:pt idx="4950">
                  <c:v>45072.291666666664</c:v>
                </c:pt>
                <c:pt idx="4951">
                  <c:v>45072.333333333336</c:v>
                </c:pt>
                <c:pt idx="4952">
                  <c:v>45072.375</c:v>
                </c:pt>
                <c:pt idx="4953">
                  <c:v>45072.416666666664</c:v>
                </c:pt>
                <c:pt idx="4954">
                  <c:v>45072.458333333336</c:v>
                </c:pt>
                <c:pt idx="4955">
                  <c:v>45072.5</c:v>
                </c:pt>
                <c:pt idx="4956">
                  <c:v>45072.541666666664</c:v>
                </c:pt>
                <c:pt idx="4957">
                  <c:v>45072.583333333336</c:v>
                </c:pt>
                <c:pt idx="4958">
                  <c:v>45072.625</c:v>
                </c:pt>
                <c:pt idx="4959">
                  <c:v>45072.666666666664</c:v>
                </c:pt>
                <c:pt idx="4960">
                  <c:v>45072.708333333336</c:v>
                </c:pt>
                <c:pt idx="4961">
                  <c:v>45072.75</c:v>
                </c:pt>
                <c:pt idx="4962">
                  <c:v>45072.791666666664</c:v>
                </c:pt>
                <c:pt idx="4963">
                  <c:v>45072.833333333336</c:v>
                </c:pt>
                <c:pt idx="4964">
                  <c:v>45072.875</c:v>
                </c:pt>
                <c:pt idx="4965">
                  <c:v>45072.916666666664</c:v>
                </c:pt>
                <c:pt idx="4966">
                  <c:v>45072.958333333336</c:v>
                </c:pt>
                <c:pt idx="4967">
                  <c:v>45073</c:v>
                </c:pt>
                <c:pt idx="4968">
                  <c:v>45073.041666666664</c:v>
                </c:pt>
                <c:pt idx="4969">
                  <c:v>45073.083333333336</c:v>
                </c:pt>
                <c:pt idx="4970">
                  <c:v>45073.125</c:v>
                </c:pt>
                <c:pt idx="4971">
                  <c:v>45073.166666666664</c:v>
                </c:pt>
                <c:pt idx="4972">
                  <c:v>45073.208333333336</c:v>
                </c:pt>
                <c:pt idx="4973">
                  <c:v>45073.25</c:v>
                </c:pt>
                <c:pt idx="4974">
                  <c:v>45073.291666666664</c:v>
                </c:pt>
                <c:pt idx="4975">
                  <c:v>45073.333333333336</c:v>
                </c:pt>
                <c:pt idx="4976">
                  <c:v>45073.375</c:v>
                </c:pt>
                <c:pt idx="4977">
                  <c:v>45073.416666666664</c:v>
                </c:pt>
                <c:pt idx="4978">
                  <c:v>45073.458333333336</c:v>
                </c:pt>
                <c:pt idx="4979">
                  <c:v>45073.5</c:v>
                </c:pt>
                <c:pt idx="4980">
                  <c:v>45073.541666666664</c:v>
                </c:pt>
                <c:pt idx="4981">
                  <c:v>45073.583333333336</c:v>
                </c:pt>
                <c:pt idx="4982">
                  <c:v>45073.625</c:v>
                </c:pt>
                <c:pt idx="4983">
                  <c:v>45073.666666666664</c:v>
                </c:pt>
                <c:pt idx="4984">
                  <c:v>45073.708333333336</c:v>
                </c:pt>
                <c:pt idx="4985">
                  <c:v>45073.75</c:v>
                </c:pt>
                <c:pt idx="4986">
                  <c:v>45073.791666666664</c:v>
                </c:pt>
                <c:pt idx="4987">
                  <c:v>45073.833333333336</c:v>
                </c:pt>
                <c:pt idx="4988">
                  <c:v>45073.875</c:v>
                </c:pt>
                <c:pt idx="4989">
                  <c:v>45073.916666666664</c:v>
                </c:pt>
                <c:pt idx="4990">
                  <c:v>45073.958333333336</c:v>
                </c:pt>
                <c:pt idx="4991">
                  <c:v>45074</c:v>
                </c:pt>
                <c:pt idx="4992">
                  <c:v>45074.041666666664</c:v>
                </c:pt>
                <c:pt idx="4993">
                  <c:v>45074.083333333336</c:v>
                </c:pt>
                <c:pt idx="4994">
                  <c:v>45074.125</c:v>
                </c:pt>
                <c:pt idx="4995">
                  <c:v>45074.166666666664</c:v>
                </c:pt>
                <c:pt idx="4996">
                  <c:v>45074.208333333336</c:v>
                </c:pt>
                <c:pt idx="4997">
                  <c:v>45074.25</c:v>
                </c:pt>
                <c:pt idx="4998">
                  <c:v>45074.291666666664</c:v>
                </c:pt>
                <c:pt idx="4999">
                  <c:v>45074.333333333336</c:v>
                </c:pt>
                <c:pt idx="5000">
                  <c:v>45074.375</c:v>
                </c:pt>
                <c:pt idx="5001">
                  <c:v>45074.416666666664</c:v>
                </c:pt>
                <c:pt idx="5002">
                  <c:v>45074.458333333336</c:v>
                </c:pt>
                <c:pt idx="5003">
                  <c:v>45074.5</c:v>
                </c:pt>
                <c:pt idx="5004">
                  <c:v>45074.541666666664</c:v>
                </c:pt>
                <c:pt idx="5005">
                  <c:v>45074.583333333336</c:v>
                </c:pt>
                <c:pt idx="5006">
                  <c:v>45074.625</c:v>
                </c:pt>
                <c:pt idx="5007">
                  <c:v>45074.666666666664</c:v>
                </c:pt>
                <c:pt idx="5008">
                  <c:v>45074.708333333336</c:v>
                </c:pt>
                <c:pt idx="5009">
                  <c:v>45074.75</c:v>
                </c:pt>
                <c:pt idx="5010">
                  <c:v>45074.791666666664</c:v>
                </c:pt>
                <c:pt idx="5011">
                  <c:v>45074.833333333336</c:v>
                </c:pt>
                <c:pt idx="5012">
                  <c:v>45074.875</c:v>
                </c:pt>
                <c:pt idx="5013">
                  <c:v>45074.916666666664</c:v>
                </c:pt>
                <c:pt idx="5014">
                  <c:v>45074.958333333336</c:v>
                </c:pt>
                <c:pt idx="5015">
                  <c:v>45075</c:v>
                </c:pt>
                <c:pt idx="5016">
                  <c:v>45075.041666666664</c:v>
                </c:pt>
                <c:pt idx="5017">
                  <c:v>45075.083333333336</c:v>
                </c:pt>
                <c:pt idx="5018">
                  <c:v>45075.125</c:v>
                </c:pt>
                <c:pt idx="5019">
                  <c:v>45075.166666666664</c:v>
                </c:pt>
                <c:pt idx="5020">
                  <c:v>45075.208333333336</c:v>
                </c:pt>
                <c:pt idx="5021">
                  <c:v>45075.25</c:v>
                </c:pt>
                <c:pt idx="5022">
                  <c:v>45075.291666666664</c:v>
                </c:pt>
                <c:pt idx="5023">
                  <c:v>45075.333333333336</c:v>
                </c:pt>
                <c:pt idx="5024">
                  <c:v>45075.375</c:v>
                </c:pt>
                <c:pt idx="5025">
                  <c:v>45075.416666666664</c:v>
                </c:pt>
                <c:pt idx="5026">
                  <c:v>45075.458333333336</c:v>
                </c:pt>
                <c:pt idx="5027">
                  <c:v>45075.5</c:v>
                </c:pt>
                <c:pt idx="5028">
                  <c:v>45075.541666666664</c:v>
                </c:pt>
                <c:pt idx="5029">
                  <c:v>45075.583333333336</c:v>
                </c:pt>
                <c:pt idx="5030">
                  <c:v>45075.625</c:v>
                </c:pt>
                <c:pt idx="5031">
                  <c:v>45075.666666666664</c:v>
                </c:pt>
                <c:pt idx="5032">
                  <c:v>45075.708333333336</c:v>
                </c:pt>
                <c:pt idx="5033">
                  <c:v>45075.75</c:v>
                </c:pt>
                <c:pt idx="5034">
                  <c:v>45075.791666666664</c:v>
                </c:pt>
                <c:pt idx="5035">
                  <c:v>45075.833333333336</c:v>
                </c:pt>
                <c:pt idx="5036">
                  <c:v>45075.875</c:v>
                </c:pt>
                <c:pt idx="5037">
                  <c:v>45075.916666666664</c:v>
                </c:pt>
                <c:pt idx="5038">
                  <c:v>45075.958333333336</c:v>
                </c:pt>
                <c:pt idx="5039">
                  <c:v>45076</c:v>
                </c:pt>
                <c:pt idx="5040">
                  <c:v>45076.041666666664</c:v>
                </c:pt>
                <c:pt idx="5041">
                  <c:v>45076.083333333336</c:v>
                </c:pt>
                <c:pt idx="5042">
                  <c:v>45076.125</c:v>
                </c:pt>
                <c:pt idx="5043">
                  <c:v>45076.166666666664</c:v>
                </c:pt>
                <c:pt idx="5044">
                  <c:v>45076.208333333336</c:v>
                </c:pt>
                <c:pt idx="5045">
                  <c:v>45076.25</c:v>
                </c:pt>
                <c:pt idx="5046">
                  <c:v>45076.291666666664</c:v>
                </c:pt>
                <c:pt idx="5047">
                  <c:v>45076.333333333336</c:v>
                </c:pt>
                <c:pt idx="5048">
                  <c:v>45076.375</c:v>
                </c:pt>
                <c:pt idx="5049">
                  <c:v>45076.416666666664</c:v>
                </c:pt>
                <c:pt idx="5050">
                  <c:v>45076.458333333336</c:v>
                </c:pt>
                <c:pt idx="5051">
                  <c:v>45076.5</c:v>
                </c:pt>
                <c:pt idx="5052">
                  <c:v>45076.541666666664</c:v>
                </c:pt>
                <c:pt idx="5053">
                  <c:v>45076.583333333336</c:v>
                </c:pt>
                <c:pt idx="5054">
                  <c:v>45076.625</c:v>
                </c:pt>
                <c:pt idx="5055">
                  <c:v>45076.666666666664</c:v>
                </c:pt>
                <c:pt idx="5056">
                  <c:v>45076.708333333336</c:v>
                </c:pt>
                <c:pt idx="5057">
                  <c:v>45076.75</c:v>
                </c:pt>
                <c:pt idx="5058">
                  <c:v>45076.791666666664</c:v>
                </c:pt>
                <c:pt idx="5059">
                  <c:v>45076.833333333336</c:v>
                </c:pt>
                <c:pt idx="5060">
                  <c:v>45076.875</c:v>
                </c:pt>
                <c:pt idx="5061">
                  <c:v>45076.916666666664</c:v>
                </c:pt>
                <c:pt idx="5062">
                  <c:v>45076.958333333336</c:v>
                </c:pt>
                <c:pt idx="5063">
                  <c:v>45077</c:v>
                </c:pt>
                <c:pt idx="5064">
                  <c:v>45077.041666666664</c:v>
                </c:pt>
                <c:pt idx="5065">
                  <c:v>45077.083333333336</c:v>
                </c:pt>
                <c:pt idx="5066">
                  <c:v>45077.125</c:v>
                </c:pt>
                <c:pt idx="5067">
                  <c:v>45077.166666666664</c:v>
                </c:pt>
                <c:pt idx="5068">
                  <c:v>45077.208333333336</c:v>
                </c:pt>
                <c:pt idx="5069">
                  <c:v>45077.25</c:v>
                </c:pt>
                <c:pt idx="5070">
                  <c:v>45077.291666666664</c:v>
                </c:pt>
                <c:pt idx="5071">
                  <c:v>45077.333333333336</c:v>
                </c:pt>
                <c:pt idx="5072">
                  <c:v>45077.375</c:v>
                </c:pt>
                <c:pt idx="5073">
                  <c:v>45077.416666666664</c:v>
                </c:pt>
                <c:pt idx="5074">
                  <c:v>45077.458333333336</c:v>
                </c:pt>
                <c:pt idx="5075">
                  <c:v>45077.5</c:v>
                </c:pt>
                <c:pt idx="5076">
                  <c:v>45077.541666666664</c:v>
                </c:pt>
                <c:pt idx="5077">
                  <c:v>45077.583333333336</c:v>
                </c:pt>
                <c:pt idx="5078">
                  <c:v>45077.625</c:v>
                </c:pt>
                <c:pt idx="5079">
                  <c:v>45077.666666666664</c:v>
                </c:pt>
                <c:pt idx="5080">
                  <c:v>45077.708333333336</c:v>
                </c:pt>
                <c:pt idx="5081">
                  <c:v>45077.75</c:v>
                </c:pt>
                <c:pt idx="5082">
                  <c:v>45077.791666666664</c:v>
                </c:pt>
                <c:pt idx="5083">
                  <c:v>45077.833333333336</c:v>
                </c:pt>
                <c:pt idx="5084">
                  <c:v>45077.875</c:v>
                </c:pt>
                <c:pt idx="5085">
                  <c:v>45077.916666666664</c:v>
                </c:pt>
                <c:pt idx="5086">
                  <c:v>45077.958333333336</c:v>
                </c:pt>
                <c:pt idx="5087">
                  <c:v>45078</c:v>
                </c:pt>
                <c:pt idx="5088">
                  <c:v>45078.041666666664</c:v>
                </c:pt>
                <c:pt idx="5089">
                  <c:v>45078.083333333336</c:v>
                </c:pt>
                <c:pt idx="5090">
                  <c:v>45078.125</c:v>
                </c:pt>
                <c:pt idx="5091">
                  <c:v>45078.166666666664</c:v>
                </c:pt>
                <c:pt idx="5092">
                  <c:v>45078.208333333336</c:v>
                </c:pt>
                <c:pt idx="5093">
                  <c:v>45078.25</c:v>
                </c:pt>
                <c:pt idx="5094">
                  <c:v>45078.291666666664</c:v>
                </c:pt>
                <c:pt idx="5095">
                  <c:v>45078.333333333336</c:v>
                </c:pt>
                <c:pt idx="5096">
                  <c:v>45078.375</c:v>
                </c:pt>
                <c:pt idx="5097">
                  <c:v>45078.416666666664</c:v>
                </c:pt>
                <c:pt idx="5098">
                  <c:v>45078.458333333336</c:v>
                </c:pt>
                <c:pt idx="5099">
                  <c:v>45078.5</c:v>
                </c:pt>
                <c:pt idx="5100">
                  <c:v>45078.541666666664</c:v>
                </c:pt>
                <c:pt idx="5101">
                  <c:v>45078.583333333336</c:v>
                </c:pt>
                <c:pt idx="5102">
                  <c:v>45078.625</c:v>
                </c:pt>
                <c:pt idx="5103">
                  <c:v>45078.666666666664</c:v>
                </c:pt>
                <c:pt idx="5104">
                  <c:v>45078.708333333336</c:v>
                </c:pt>
                <c:pt idx="5105">
                  <c:v>45078.75</c:v>
                </c:pt>
                <c:pt idx="5106">
                  <c:v>45078.791666666664</c:v>
                </c:pt>
                <c:pt idx="5107">
                  <c:v>45078.833333333336</c:v>
                </c:pt>
                <c:pt idx="5108">
                  <c:v>45078.875</c:v>
                </c:pt>
                <c:pt idx="5109">
                  <c:v>45078.916666666664</c:v>
                </c:pt>
                <c:pt idx="5110">
                  <c:v>45078.958333333336</c:v>
                </c:pt>
                <c:pt idx="5111">
                  <c:v>45079</c:v>
                </c:pt>
                <c:pt idx="5112">
                  <c:v>45079.041666666664</c:v>
                </c:pt>
                <c:pt idx="5113">
                  <c:v>45079.083333333336</c:v>
                </c:pt>
                <c:pt idx="5114">
                  <c:v>45079.125</c:v>
                </c:pt>
                <c:pt idx="5115">
                  <c:v>45079.166666666664</c:v>
                </c:pt>
                <c:pt idx="5116">
                  <c:v>45079.208333333336</c:v>
                </c:pt>
                <c:pt idx="5117">
                  <c:v>45079.25</c:v>
                </c:pt>
                <c:pt idx="5118">
                  <c:v>45079.291666666664</c:v>
                </c:pt>
                <c:pt idx="5119">
                  <c:v>45079.333333333336</c:v>
                </c:pt>
                <c:pt idx="5120">
                  <c:v>45079.375</c:v>
                </c:pt>
                <c:pt idx="5121">
                  <c:v>45079.416666666664</c:v>
                </c:pt>
                <c:pt idx="5122">
                  <c:v>45079.458333333336</c:v>
                </c:pt>
                <c:pt idx="5123">
                  <c:v>45079.5</c:v>
                </c:pt>
                <c:pt idx="5124">
                  <c:v>45079.541666666664</c:v>
                </c:pt>
                <c:pt idx="5125">
                  <c:v>45079.583333333336</c:v>
                </c:pt>
                <c:pt idx="5126">
                  <c:v>45079.625</c:v>
                </c:pt>
                <c:pt idx="5127">
                  <c:v>45079.666666666664</c:v>
                </c:pt>
                <c:pt idx="5128">
                  <c:v>45079.708333333336</c:v>
                </c:pt>
                <c:pt idx="5129">
                  <c:v>45079.75</c:v>
                </c:pt>
                <c:pt idx="5130">
                  <c:v>45079.791666666664</c:v>
                </c:pt>
                <c:pt idx="5131">
                  <c:v>45079.833333333336</c:v>
                </c:pt>
                <c:pt idx="5132">
                  <c:v>45079.875</c:v>
                </c:pt>
                <c:pt idx="5133">
                  <c:v>45079.916666666664</c:v>
                </c:pt>
                <c:pt idx="5134">
                  <c:v>45079.958333333336</c:v>
                </c:pt>
                <c:pt idx="5135">
                  <c:v>45080</c:v>
                </c:pt>
                <c:pt idx="5136">
                  <c:v>45080.041666666664</c:v>
                </c:pt>
                <c:pt idx="5137">
                  <c:v>45080.083333333336</c:v>
                </c:pt>
                <c:pt idx="5138">
                  <c:v>45080.125</c:v>
                </c:pt>
                <c:pt idx="5139">
                  <c:v>45080.166666666664</c:v>
                </c:pt>
                <c:pt idx="5140">
                  <c:v>45080.208333333336</c:v>
                </c:pt>
                <c:pt idx="5141">
                  <c:v>45080.25</c:v>
                </c:pt>
                <c:pt idx="5142">
                  <c:v>45080.291666666664</c:v>
                </c:pt>
                <c:pt idx="5143">
                  <c:v>45080.333333333336</c:v>
                </c:pt>
                <c:pt idx="5144">
                  <c:v>45080.375</c:v>
                </c:pt>
                <c:pt idx="5145">
                  <c:v>45080.416666666664</c:v>
                </c:pt>
                <c:pt idx="5146">
                  <c:v>45080.458333333336</c:v>
                </c:pt>
                <c:pt idx="5147">
                  <c:v>45080.5</c:v>
                </c:pt>
                <c:pt idx="5148">
                  <c:v>45080.541666666664</c:v>
                </c:pt>
                <c:pt idx="5149">
                  <c:v>45080.583333333336</c:v>
                </c:pt>
                <c:pt idx="5150">
                  <c:v>45080.625</c:v>
                </c:pt>
                <c:pt idx="5151">
                  <c:v>45080.666666666664</c:v>
                </c:pt>
                <c:pt idx="5152">
                  <c:v>45080.708333333336</c:v>
                </c:pt>
                <c:pt idx="5153">
                  <c:v>45080.75</c:v>
                </c:pt>
                <c:pt idx="5154">
                  <c:v>45080.791666666664</c:v>
                </c:pt>
                <c:pt idx="5155">
                  <c:v>45080.833333333336</c:v>
                </c:pt>
                <c:pt idx="5156">
                  <c:v>45080.875</c:v>
                </c:pt>
                <c:pt idx="5157">
                  <c:v>45080.916666666664</c:v>
                </c:pt>
                <c:pt idx="5158">
                  <c:v>45080.958333333336</c:v>
                </c:pt>
                <c:pt idx="5159">
                  <c:v>45081</c:v>
                </c:pt>
                <c:pt idx="5160">
                  <c:v>45081.041666666664</c:v>
                </c:pt>
                <c:pt idx="5161">
                  <c:v>45081.083333333336</c:v>
                </c:pt>
                <c:pt idx="5162">
                  <c:v>45081.125</c:v>
                </c:pt>
                <c:pt idx="5163">
                  <c:v>45081.166666666664</c:v>
                </c:pt>
                <c:pt idx="5164">
                  <c:v>45081.208333333336</c:v>
                </c:pt>
                <c:pt idx="5165">
                  <c:v>45081.25</c:v>
                </c:pt>
                <c:pt idx="5166">
                  <c:v>45081.291666666664</c:v>
                </c:pt>
                <c:pt idx="5167">
                  <c:v>45081.333333333336</c:v>
                </c:pt>
                <c:pt idx="5168">
                  <c:v>45081.375</c:v>
                </c:pt>
                <c:pt idx="5169">
                  <c:v>45081.416666666664</c:v>
                </c:pt>
                <c:pt idx="5170">
                  <c:v>45081.458333333336</c:v>
                </c:pt>
                <c:pt idx="5171">
                  <c:v>45081.5</c:v>
                </c:pt>
                <c:pt idx="5172">
                  <c:v>45081.541666666664</c:v>
                </c:pt>
                <c:pt idx="5173">
                  <c:v>45081.583333333336</c:v>
                </c:pt>
                <c:pt idx="5174">
                  <c:v>45081.625</c:v>
                </c:pt>
                <c:pt idx="5175">
                  <c:v>45081.666666666664</c:v>
                </c:pt>
                <c:pt idx="5176">
                  <c:v>45081.708333333336</c:v>
                </c:pt>
                <c:pt idx="5177">
                  <c:v>45081.75</c:v>
                </c:pt>
                <c:pt idx="5178">
                  <c:v>45081.791666666664</c:v>
                </c:pt>
                <c:pt idx="5179">
                  <c:v>45081.833333333336</c:v>
                </c:pt>
                <c:pt idx="5180">
                  <c:v>45081.875</c:v>
                </c:pt>
                <c:pt idx="5181">
                  <c:v>45081.916666666664</c:v>
                </c:pt>
                <c:pt idx="5182">
                  <c:v>45081.958333333336</c:v>
                </c:pt>
                <c:pt idx="5183">
                  <c:v>45082</c:v>
                </c:pt>
                <c:pt idx="5184">
                  <c:v>45082.041666666664</c:v>
                </c:pt>
                <c:pt idx="5185">
                  <c:v>45082.083333333336</c:v>
                </c:pt>
                <c:pt idx="5186">
                  <c:v>45082.125</c:v>
                </c:pt>
                <c:pt idx="5187">
                  <c:v>45082.166666666664</c:v>
                </c:pt>
                <c:pt idx="5188">
                  <c:v>45082.208333333336</c:v>
                </c:pt>
                <c:pt idx="5189">
                  <c:v>45082.25</c:v>
                </c:pt>
                <c:pt idx="5190">
                  <c:v>45082.291666666664</c:v>
                </c:pt>
                <c:pt idx="5191">
                  <c:v>45082.333333333336</c:v>
                </c:pt>
                <c:pt idx="5192">
                  <c:v>45082.375</c:v>
                </c:pt>
                <c:pt idx="5193">
                  <c:v>45082.416666666664</c:v>
                </c:pt>
                <c:pt idx="5194">
                  <c:v>45082.458333333336</c:v>
                </c:pt>
                <c:pt idx="5195">
                  <c:v>45082.5</c:v>
                </c:pt>
                <c:pt idx="5196">
                  <c:v>45082.541666666664</c:v>
                </c:pt>
                <c:pt idx="5197">
                  <c:v>45082.583333333336</c:v>
                </c:pt>
                <c:pt idx="5198">
                  <c:v>45082.625</c:v>
                </c:pt>
                <c:pt idx="5199">
                  <c:v>45082.666666666664</c:v>
                </c:pt>
                <c:pt idx="5200">
                  <c:v>45082.708333333336</c:v>
                </c:pt>
                <c:pt idx="5201">
                  <c:v>45082.75</c:v>
                </c:pt>
                <c:pt idx="5202">
                  <c:v>45082.791666666664</c:v>
                </c:pt>
                <c:pt idx="5203">
                  <c:v>45082.833333333336</c:v>
                </c:pt>
                <c:pt idx="5204">
                  <c:v>45082.875</c:v>
                </c:pt>
                <c:pt idx="5205">
                  <c:v>45082.916666666664</c:v>
                </c:pt>
                <c:pt idx="5206">
                  <c:v>45082.958333333336</c:v>
                </c:pt>
                <c:pt idx="5207">
                  <c:v>45083</c:v>
                </c:pt>
                <c:pt idx="5208">
                  <c:v>45083.041666666664</c:v>
                </c:pt>
                <c:pt idx="5209">
                  <c:v>45083.083333333336</c:v>
                </c:pt>
                <c:pt idx="5210">
                  <c:v>45083.125</c:v>
                </c:pt>
                <c:pt idx="5211">
                  <c:v>45083.166666666664</c:v>
                </c:pt>
                <c:pt idx="5212">
                  <c:v>45083.208333333336</c:v>
                </c:pt>
                <c:pt idx="5213">
                  <c:v>45083.25</c:v>
                </c:pt>
                <c:pt idx="5214">
                  <c:v>45083.291666666664</c:v>
                </c:pt>
                <c:pt idx="5215">
                  <c:v>45083.333333333336</c:v>
                </c:pt>
                <c:pt idx="5216">
                  <c:v>45083.375</c:v>
                </c:pt>
                <c:pt idx="5217">
                  <c:v>45083.416666666664</c:v>
                </c:pt>
                <c:pt idx="5218">
                  <c:v>45083.458333333336</c:v>
                </c:pt>
                <c:pt idx="5219">
                  <c:v>45083.5</c:v>
                </c:pt>
                <c:pt idx="5220">
                  <c:v>45083.541666666664</c:v>
                </c:pt>
                <c:pt idx="5221">
                  <c:v>45083.583333333336</c:v>
                </c:pt>
                <c:pt idx="5222">
                  <c:v>45083.625</c:v>
                </c:pt>
                <c:pt idx="5223">
                  <c:v>45083.666666666664</c:v>
                </c:pt>
                <c:pt idx="5224">
                  <c:v>45083.708333333336</c:v>
                </c:pt>
                <c:pt idx="5225">
                  <c:v>45083.75</c:v>
                </c:pt>
                <c:pt idx="5226">
                  <c:v>45083.791666666664</c:v>
                </c:pt>
                <c:pt idx="5227">
                  <c:v>45083.833333333336</c:v>
                </c:pt>
                <c:pt idx="5228">
                  <c:v>45083.875</c:v>
                </c:pt>
                <c:pt idx="5229">
                  <c:v>45083.916666666664</c:v>
                </c:pt>
                <c:pt idx="5230">
                  <c:v>45083.958333333336</c:v>
                </c:pt>
                <c:pt idx="5231">
                  <c:v>45084</c:v>
                </c:pt>
                <c:pt idx="5232">
                  <c:v>45084.041666666664</c:v>
                </c:pt>
                <c:pt idx="5233">
                  <c:v>45084.083333333336</c:v>
                </c:pt>
                <c:pt idx="5234">
                  <c:v>45084.125</c:v>
                </c:pt>
                <c:pt idx="5235">
                  <c:v>45084.166666666664</c:v>
                </c:pt>
                <c:pt idx="5236">
                  <c:v>45084.208333333336</c:v>
                </c:pt>
                <c:pt idx="5237">
                  <c:v>45084.25</c:v>
                </c:pt>
                <c:pt idx="5238">
                  <c:v>45084.291666666664</c:v>
                </c:pt>
                <c:pt idx="5239">
                  <c:v>45084.333333333336</c:v>
                </c:pt>
                <c:pt idx="5240">
                  <c:v>45084.375</c:v>
                </c:pt>
                <c:pt idx="5241">
                  <c:v>45084.416666666664</c:v>
                </c:pt>
                <c:pt idx="5242">
                  <c:v>45084.458333333336</c:v>
                </c:pt>
                <c:pt idx="5243">
                  <c:v>45084.5</c:v>
                </c:pt>
                <c:pt idx="5244">
                  <c:v>45084.541666666664</c:v>
                </c:pt>
                <c:pt idx="5245">
                  <c:v>45084.583333333336</c:v>
                </c:pt>
                <c:pt idx="5246">
                  <c:v>45084.625</c:v>
                </c:pt>
                <c:pt idx="5247">
                  <c:v>45084.666666666664</c:v>
                </c:pt>
                <c:pt idx="5248">
                  <c:v>45084.708333333336</c:v>
                </c:pt>
                <c:pt idx="5249">
                  <c:v>45084.75</c:v>
                </c:pt>
                <c:pt idx="5250">
                  <c:v>45084.791666666664</c:v>
                </c:pt>
                <c:pt idx="5251">
                  <c:v>45084.833333333336</c:v>
                </c:pt>
                <c:pt idx="5252">
                  <c:v>45084.875</c:v>
                </c:pt>
                <c:pt idx="5253">
                  <c:v>45084.916666666664</c:v>
                </c:pt>
                <c:pt idx="5254">
                  <c:v>45084.958333333336</c:v>
                </c:pt>
                <c:pt idx="5255">
                  <c:v>45085</c:v>
                </c:pt>
                <c:pt idx="5256">
                  <c:v>45085.041666666664</c:v>
                </c:pt>
                <c:pt idx="5257">
                  <c:v>45085.083333333336</c:v>
                </c:pt>
                <c:pt idx="5258">
                  <c:v>45085.125</c:v>
                </c:pt>
                <c:pt idx="5259">
                  <c:v>45085.166666666664</c:v>
                </c:pt>
                <c:pt idx="5260">
                  <c:v>45085.208333333336</c:v>
                </c:pt>
                <c:pt idx="5261">
                  <c:v>45085.25</c:v>
                </c:pt>
                <c:pt idx="5262">
                  <c:v>45085.291666666664</c:v>
                </c:pt>
                <c:pt idx="5263">
                  <c:v>45085.333333333336</c:v>
                </c:pt>
                <c:pt idx="5264">
                  <c:v>45085.375</c:v>
                </c:pt>
                <c:pt idx="5265">
                  <c:v>45085.416666666664</c:v>
                </c:pt>
                <c:pt idx="5266">
                  <c:v>45085.458333333336</c:v>
                </c:pt>
                <c:pt idx="5267">
                  <c:v>45085.5</c:v>
                </c:pt>
                <c:pt idx="5268">
                  <c:v>45085.541666666664</c:v>
                </c:pt>
                <c:pt idx="5269">
                  <c:v>45085.583333333336</c:v>
                </c:pt>
                <c:pt idx="5270">
                  <c:v>45085.625</c:v>
                </c:pt>
                <c:pt idx="5271">
                  <c:v>45085.666666666664</c:v>
                </c:pt>
                <c:pt idx="5272">
                  <c:v>45085.708333333336</c:v>
                </c:pt>
                <c:pt idx="5273">
                  <c:v>45085.75</c:v>
                </c:pt>
                <c:pt idx="5274">
                  <c:v>45085.791666666664</c:v>
                </c:pt>
                <c:pt idx="5275">
                  <c:v>45085.833333333336</c:v>
                </c:pt>
                <c:pt idx="5276">
                  <c:v>45085.875</c:v>
                </c:pt>
                <c:pt idx="5277">
                  <c:v>45085.916666666664</c:v>
                </c:pt>
                <c:pt idx="5278">
                  <c:v>45085.958333333336</c:v>
                </c:pt>
                <c:pt idx="5279">
                  <c:v>45086</c:v>
                </c:pt>
                <c:pt idx="5280">
                  <c:v>45086.041666666664</c:v>
                </c:pt>
                <c:pt idx="5281">
                  <c:v>45086.083333333336</c:v>
                </c:pt>
                <c:pt idx="5282">
                  <c:v>45086.125</c:v>
                </c:pt>
                <c:pt idx="5283">
                  <c:v>45086.166666666664</c:v>
                </c:pt>
                <c:pt idx="5284">
                  <c:v>45086.208333333336</c:v>
                </c:pt>
                <c:pt idx="5285">
                  <c:v>45086.25</c:v>
                </c:pt>
                <c:pt idx="5286">
                  <c:v>45086.291666666664</c:v>
                </c:pt>
                <c:pt idx="5287">
                  <c:v>45086.333333333336</c:v>
                </c:pt>
                <c:pt idx="5288">
                  <c:v>45086.375</c:v>
                </c:pt>
                <c:pt idx="5289">
                  <c:v>45086.416666666664</c:v>
                </c:pt>
                <c:pt idx="5290">
                  <c:v>45086.458333333336</c:v>
                </c:pt>
                <c:pt idx="5291">
                  <c:v>45086.5</c:v>
                </c:pt>
                <c:pt idx="5292">
                  <c:v>45086.541666666664</c:v>
                </c:pt>
                <c:pt idx="5293">
                  <c:v>45086.583333333336</c:v>
                </c:pt>
                <c:pt idx="5294">
                  <c:v>45086.625</c:v>
                </c:pt>
                <c:pt idx="5295">
                  <c:v>45086.666666666664</c:v>
                </c:pt>
                <c:pt idx="5296">
                  <c:v>45086.708333333336</c:v>
                </c:pt>
                <c:pt idx="5297">
                  <c:v>45086.75</c:v>
                </c:pt>
                <c:pt idx="5298">
                  <c:v>45086.791666666664</c:v>
                </c:pt>
                <c:pt idx="5299">
                  <c:v>45086.833333333336</c:v>
                </c:pt>
                <c:pt idx="5300">
                  <c:v>45086.875</c:v>
                </c:pt>
                <c:pt idx="5301">
                  <c:v>45086.916666666664</c:v>
                </c:pt>
                <c:pt idx="5302">
                  <c:v>45086.958333333336</c:v>
                </c:pt>
                <c:pt idx="5303">
                  <c:v>45087</c:v>
                </c:pt>
                <c:pt idx="5304">
                  <c:v>45087.041666666664</c:v>
                </c:pt>
                <c:pt idx="5305">
                  <c:v>45087.083333333336</c:v>
                </c:pt>
                <c:pt idx="5306">
                  <c:v>45087.125</c:v>
                </c:pt>
                <c:pt idx="5307">
                  <c:v>45087.166666666664</c:v>
                </c:pt>
                <c:pt idx="5308">
                  <c:v>45087.208333333336</c:v>
                </c:pt>
                <c:pt idx="5309">
                  <c:v>45087.25</c:v>
                </c:pt>
                <c:pt idx="5310">
                  <c:v>45087.291666666664</c:v>
                </c:pt>
                <c:pt idx="5311">
                  <c:v>45087.333333333336</c:v>
                </c:pt>
                <c:pt idx="5312">
                  <c:v>45087.375</c:v>
                </c:pt>
                <c:pt idx="5313">
                  <c:v>45087.416666666664</c:v>
                </c:pt>
                <c:pt idx="5314">
                  <c:v>45087.458333333336</c:v>
                </c:pt>
                <c:pt idx="5315">
                  <c:v>45087.5</c:v>
                </c:pt>
                <c:pt idx="5316">
                  <c:v>45087.541666666664</c:v>
                </c:pt>
                <c:pt idx="5317">
                  <c:v>45087.583333333336</c:v>
                </c:pt>
                <c:pt idx="5318">
                  <c:v>45087.625</c:v>
                </c:pt>
                <c:pt idx="5319">
                  <c:v>45087.666666666664</c:v>
                </c:pt>
                <c:pt idx="5320">
                  <c:v>45087.708333333336</c:v>
                </c:pt>
                <c:pt idx="5321">
                  <c:v>45087.75</c:v>
                </c:pt>
                <c:pt idx="5322">
                  <c:v>45087.791666666664</c:v>
                </c:pt>
                <c:pt idx="5323">
                  <c:v>45087.833333333336</c:v>
                </c:pt>
                <c:pt idx="5324">
                  <c:v>45087.875</c:v>
                </c:pt>
                <c:pt idx="5325">
                  <c:v>45087.916666666664</c:v>
                </c:pt>
                <c:pt idx="5326">
                  <c:v>45087.958333333336</c:v>
                </c:pt>
                <c:pt idx="5327">
                  <c:v>45088</c:v>
                </c:pt>
                <c:pt idx="5328">
                  <c:v>45088.041666666664</c:v>
                </c:pt>
                <c:pt idx="5329">
                  <c:v>45088.083333333336</c:v>
                </c:pt>
                <c:pt idx="5330">
                  <c:v>45088.125</c:v>
                </c:pt>
                <c:pt idx="5331">
                  <c:v>45088.166666666664</c:v>
                </c:pt>
                <c:pt idx="5332">
                  <c:v>45088.208333333336</c:v>
                </c:pt>
                <c:pt idx="5333">
                  <c:v>45088.25</c:v>
                </c:pt>
                <c:pt idx="5334">
                  <c:v>45088.291666666664</c:v>
                </c:pt>
                <c:pt idx="5335">
                  <c:v>45088.333333333336</c:v>
                </c:pt>
                <c:pt idx="5336">
                  <c:v>45088.375</c:v>
                </c:pt>
                <c:pt idx="5337">
                  <c:v>45088.416666666664</c:v>
                </c:pt>
                <c:pt idx="5338">
                  <c:v>45088.458333333336</c:v>
                </c:pt>
                <c:pt idx="5339">
                  <c:v>45088.5</c:v>
                </c:pt>
                <c:pt idx="5340">
                  <c:v>45088.541666666664</c:v>
                </c:pt>
                <c:pt idx="5341">
                  <c:v>45088.583333333336</c:v>
                </c:pt>
                <c:pt idx="5342">
                  <c:v>45088.625</c:v>
                </c:pt>
                <c:pt idx="5343">
                  <c:v>45088.666666666664</c:v>
                </c:pt>
                <c:pt idx="5344">
                  <c:v>45088.708333333336</c:v>
                </c:pt>
                <c:pt idx="5345">
                  <c:v>45088.75</c:v>
                </c:pt>
                <c:pt idx="5346">
                  <c:v>45088.791666666664</c:v>
                </c:pt>
                <c:pt idx="5347">
                  <c:v>45088.833333333336</c:v>
                </c:pt>
                <c:pt idx="5348">
                  <c:v>45088.875</c:v>
                </c:pt>
                <c:pt idx="5349">
                  <c:v>45088.916666666664</c:v>
                </c:pt>
                <c:pt idx="5350">
                  <c:v>45088.958333333336</c:v>
                </c:pt>
                <c:pt idx="5351">
                  <c:v>45089</c:v>
                </c:pt>
                <c:pt idx="5352">
                  <c:v>45089.041666666664</c:v>
                </c:pt>
                <c:pt idx="5353">
                  <c:v>45089.083333333336</c:v>
                </c:pt>
                <c:pt idx="5354">
                  <c:v>45089.125</c:v>
                </c:pt>
                <c:pt idx="5355">
                  <c:v>45089.166666666664</c:v>
                </c:pt>
                <c:pt idx="5356">
                  <c:v>45089.208333333336</c:v>
                </c:pt>
                <c:pt idx="5357">
                  <c:v>45089.25</c:v>
                </c:pt>
                <c:pt idx="5358">
                  <c:v>45089.291666666664</c:v>
                </c:pt>
                <c:pt idx="5359">
                  <c:v>45089.333333333336</c:v>
                </c:pt>
                <c:pt idx="5360">
                  <c:v>45089.375</c:v>
                </c:pt>
                <c:pt idx="5361">
                  <c:v>45089.416666666664</c:v>
                </c:pt>
                <c:pt idx="5362">
                  <c:v>45089.458333333336</c:v>
                </c:pt>
                <c:pt idx="5363">
                  <c:v>45089.5</c:v>
                </c:pt>
                <c:pt idx="5364">
                  <c:v>45089.541666666664</c:v>
                </c:pt>
                <c:pt idx="5365">
                  <c:v>45089.583333333336</c:v>
                </c:pt>
                <c:pt idx="5366">
                  <c:v>45089.625</c:v>
                </c:pt>
                <c:pt idx="5367">
                  <c:v>45089.666666666664</c:v>
                </c:pt>
                <c:pt idx="5368">
                  <c:v>45089.708333333336</c:v>
                </c:pt>
                <c:pt idx="5369">
                  <c:v>45089.75</c:v>
                </c:pt>
                <c:pt idx="5370">
                  <c:v>45089.791666666664</c:v>
                </c:pt>
                <c:pt idx="5371">
                  <c:v>45089.833333333336</c:v>
                </c:pt>
                <c:pt idx="5372">
                  <c:v>45089.875</c:v>
                </c:pt>
                <c:pt idx="5373">
                  <c:v>45089.916666666664</c:v>
                </c:pt>
                <c:pt idx="5374">
                  <c:v>45089.958333333336</c:v>
                </c:pt>
                <c:pt idx="5375">
                  <c:v>45090</c:v>
                </c:pt>
                <c:pt idx="5376">
                  <c:v>45090.041666666664</c:v>
                </c:pt>
                <c:pt idx="5377">
                  <c:v>45090.083333333336</c:v>
                </c:pt>
                <c:pt idx="5378">
                  <c:v>45090.125</c:v>
                </c:pt>
                <c:pt idx="5379">
                  <c:v>45090.166666666664</c:v>
                </c:pt>
                <c:pt idx="5380">
                  <c:v>45090.208333333336</c:v>
                </c:pt>
                <c:pt idx="5381">
                  <c:v>45090.25</c:v>
                </c:pt>
                <c:pt idx="5382">
                  <c:v>45090.291666666664</c:v>
                </c:pt>
                <c:pt idx="5383">
                  <c:v>45090.333333333336</c:v>
                </c:pt>
                <c:pt idx="5384">
                  <c:v>45090.375</c:v>
                </c:pt>
                <c:pt idx="5385">
                  <c:v>45090.416666666664</c:v>
                </c:pt>
                <c:pt idx="5386">
                  <c:v>45090.458333333336</c:v>
                </c:pt>
                <c:pt idx="5387">
                  <c:v>45090.5</c:v>
                </c:pt>
                <c:pt idx="5388">
                  <c:v>45090.541666666664</c:v>
                </c:pt>
                <c:pt idx="5389">
                  <c:v>45090.583333333336</c:v>
                </c:pt>
                <c:pt idx="5390">
                  <c:v>45090.625</c:v>
                </c:pt>
                <c:pt idx="5391">
                  <c:v>45090.666666666664</c:v>
                </c:pt>
                <c:pt idx="5392">
                  <c:v>45090.708333333336</c:v>
                </c:pt>
                <c:pt idx="5393">
                  <c:v>45090.75</c:v>
                </c:pt>
                <c:pt idx="5394">
                  <c:v>45090.791666666664</c:v>
                </c:pt>
                <c:pt idx="5395">
                  <c:v>45090.833333333336</c:v>
                </c:pt>
                <c:pt idx="5396">
                  <c:v>45090.875</c:v>
                </c:pt>
                <c:pt idx="5397">
                  <c:v>45090.916666666664</c:v>
                </c:pt>
                <c:pt idx="5398">
                  <c:v>45090.958333333336</c:v>
                </c:pt>
                <c:pt idx="5399">
                  <c:v>45091</c:v>
                </c:pt>
                <c:pt idx="5400">
                  <c:v>45091.041666666664</c:v>
                </c:pt>
                <c:pt idx="5401">
                  <c:v>45091.083333333336</c:v>
                </c:pt>
                <c:pt idx="5402">
                  <c:v>45091.125</c:v>
                </c:pt>
                <c:pt idx="5403">
                  <c:v>45091.166666666664</c:v>
                </c:pt>
                <c:pt idx="5404">
                  <c:v>45091.208333333336</c:v>
                </c:pt>
                <c:pt idx="5405">
                  <c:v>45091.25</c:v>
                </c:pt>
                <c:pt idx="5406">
                  <c:v>45091.291666666664</c:v>
                </c:pt>
                <c:pt idx="5407">
                  <c:v>45091.333333333336</c:v>
                </c:pt>
                <c:pt idx="5408">
                  <c:v>45091.375</c:v>
                </c:pt>
                <c:pt idx="5409">
                  <c:v>45091.416666666664</c:v>
                </c:pt>
                <c:pt idx="5410">
                  <c:v>45091.458333333336</c:v>
                </c:pt>
                <c:pt idx="5411">
                  <c:v>45091.5</c:v>
                </c:pt>
                <c:pt idx="5412">
                  <c:v>45091.541666666664</c:v>
                </c:pt>
                <c:pt idx="5413">
                  <c:v>45091.583333333336</c:v>
                </c:pt>
                <c:pt idx="5414">
                  <c:v>45091.625</c:v>
                </c:pt>
                <c:pt idx="5415">
                  <c:v>45091.666666666664</c:v>
                </c:pt>
                <c:pt idx="5416">
                  <c:v>45091.708333333336</c:v>
                </c:pt>
                <c:pt idx="5417">
                  <c:v>45091.75</c:v>
                </c:pt>
                <c:pt idx="5418">
                  <c:v>45091.791666666664</c:v>
                </c:pt>
                <c:pt idx="5419">
                  <c:v>45091.833333333336</c:v>
                </c:pt>
                <c:pt idx="5420">
                  <c:v>45091.875</c:v>
                </c:pt>
                <c:pt idx="5421">
                  <c:v>45091.916666666664</c:v>
                </c:pt>
                <c:pt idx="5422">
                  <c:v>45091.958333333336</c:v>
                </c:pt>
                <c:pt idx="5423">
                  <c:v>45092</c:v>
                </c:pt>
                <c:pt idx="5424">
                  <c:v>45092.041666666664</c:v>
                </c:pt>
                <c:pt idx="5425">
                  <c:v>45092.083333333336</c:v>
                </c:pt>
                <c:pt idx="5426">
                  <c:v>45092.125</c:v>
                </c:pt>
                <c:pt idx="5427">
                  <c:v>45092.166666666664</c:v>
                </c:pt>
                <c:pt idx="5428">
                  <c:v>45092.208333333336</c:v>
                </c:pt>
                <c:pt idx="5429">
                  <c:v>45092.25</c:v>
                </c:pt>
                <c:pt idx="5430">
                  <c:v>45092.291666666664</c:v>
                </c:pt>
                <c:pt idx="5431">
                  <c:v>45092.333333333336</c:v>
                </c:pt>
                <c:pt idx="5432">
                  <c:v>45092.375</c:v>
                </c:pt>
                <c:pt idx="5433">
                  <c:v>45092.416666666664</c:v>
                </c:pt>
                <c:pt idx="5434">
                  <c:v>45092.458333333336</c:v>
                </c:pt>
                <c:pt idx="5435">
                  <c:v>45092.5</c:v>
                </c:pt>
                <c:pt idx="5436">
                  <c:v>45092.541666666664</c:v>
                </c:pt>
                <c:pt idx="5437">
                  <c:v>45092.583333333336</c:v>
                </c:pt>
                <c:pt idx="5438">
                  <c:v>45092.625</c:v>
                </c:pt>
                <c:pt idx="5439">
                  <c:v>45092.666666666664</c:v>
                </c:pt>
                <c:pt idx="5440">
                  <c:v>45092.708333333336</c:v>
                </c:pt>
                <c:pt idx="5441">
                  <c:v>45092.75</c:v>
                </c:pt>
                <c:pt idx="5442">
                  <c:v>45092.791666666664</c:v>
                </c:pt>
                <c:pt idx="5443">
                  <c:v>45092.833333333336</c:v>
                </c:pt>
                <c:pt idx="5444">
                  <c:v>45092.875</c:v>
                </c:pt>
                <c:pt idx="5445">
                  <c:v>45092.916666666664</c:v>
                </c:pt>
                <c:pt idx="5446">
                  <c:v>45092.958333333336</c:v>
                </c:pt>
                <c:pt idx="5447">
                  <c:v>45093</c:v>
                </c:pt>
                <c:pt idx="5448">
                  <c:v>45093.041666666664</c:v>
                </c:pt>
                <c:pt idx="5449">
                  <c:v>45093.083333333336</c:v>
                </c:pt>
                <c:pt idx="5450">
                  <c:v>45093.125</c:v>
                </c:pt>
                <c:pt idx="5451">
                  <c:v>45093.166666666664</c:v>
                </c:pt>
                <c:pt idx="5452">
                  <c:v>45093.208333333336</c:v>
                </c:pt>
                <c:pt idx="5453">
                  <c:v>45093.25</c:v>
                </c:pt>
                <c:pt idx="5454">
                  <c:v>45093.291666666664</c:v>
                </c:pt>
                <c:pt idx="5455">
                  <c:v>45093.333333333336</c:v>
                </c:pt>
                <c:pt idx="5456">
                  <c:v>45093.375</c:v>
                </c:pt>
                <c:pt idx="5457">
                  <c:v>45093.416666666664</c:v>
                </c:pt>
                <c:pt idx="5458">
                  <c:v>45093.458333333336</c:v>
                </c:pt>
                <c:pt idx="5459">
                  <c:v>45093.5</c:v>
                </c:pt>
                <c:pt idx="5460">
                  <c:v>45093.541666666664</c:v>
                </c:pt>
                <c:pt idx="5461">
                  <c:v>45093.583333333336</c:v>
                </c:pt>
                <c:pt idx="5462">
                  <c:v>45093.625</c:v>
                </c:pt>
                <c:pt idx="5463">
                  <c:v>45093.666666666664</c:v>
                </c:pt>
                <c:pt idx="5464">
                  <c:v>45093.708333333336</c:v>
                </c:pt>
                <c:pt idx="5465">
                  <c:v>45093.75</c:v>
                </c:pt>
                <c:pt idx="5466">
                  <c:v>45093.791666666664</c:v>
                </c:pt>
                <c:pt idx="5467">
                  <c:v>45093.833333333336</c:v>
                </c:pt>
                <c:pt idx="5468">
                  <c:v>45093.875</c:v>
                </c:pt>
                <c:pt idx="5469">
                  <c:v>45093.916666666664</c:v>
                </c:pt>
                <c:pt idx="5470">
                  <c:v>45093.958333333336</c:v>
                </c:pt>
                <c:pt idx="5471">
                  <c:v>45094</c:v>
                </c:pt>
                <c:pt idx="5472">
                  <c:v>45094.041666666664</c:v>
                </c:pt>
                <c:pt idx="5473">
                  <c:v>45094.083333333336</c:v>
                </c:pt>
                <c:pt idx="5474">
                  <c:v>45094.125</c:v>
                </c:pt>
                <c:pt idx="5475">
                  <c:v>45094.166666666664</c:v>
                </c:pt>
                <c:pt idx="5476">
                  <c:v>45094.208333333336</c:v>
                </c:pt>
                <c:pt idx="5477">
                  <c:v>45094.25</c:v>
                </c:pt>
                <c:pt idx="5478">
                  <c:v>45094.291666666664</c:v>
                </c:pt>
                <c:pt idx="5479">
                  <c:v>45094.333333333336</c:v>
                </c:pt>
                <c:pt idx="5480">
                  <c:v>45094.375</c:v>
                </c:pt>
                <c:pt idx="5481">
                  <c:v>45094.416666666664</c:v>
                </c:pt>
                <c:pt idx="5482">
                  <c:v>45094.458333333336</c:v>
                </c:pt>
                <c:pt idx="5483">
                  <c:v>45094.5</c:v>
                </c:pt>
                <c:pt idx="5484">
                  <c:v>45094.541666666664</c:v>
                </c:pt>
                <c:pt idx="5485">
                  <c:v>45094.583333333336</c:v>
                </c:pt>
                <c:pt idx="5486">
                  <c:v>45094.625</c:v>
                </c:pt>
                <c:pt idx="5487">
                  <c:v>45094.666666666664</c:v>
                </c:pt>
                <c:pt idx="5488">
                  <c:v>45094.708333333336</c:v>
                </c:pt>
                <c:pt idx="5489">
                  <c:v>45094.75</c:v>
                </c:pt>
                <c:pt idx="5490">
                  <c:v>45094.791666666664</c:v>
                </c:pt>
                <c:pt idx="5491">
                  <c:v>45094.833333333336</c:v>
                </c:pt>
                <c:pt idx="5492">
                  <c:v>45094.875</c:v>
                </c:pt>
                <c:pt idx="5493">
                  <c:v>45094.916666666664</c:v>
                </c:pt>
                <c:pt idx="5494">
                  <c:v>45094.958333333336</c:v>
                </c:pt>
                <c:pt idx="5495">
                  <c:v>45095</c:v>
                </c:pt>
                <c:pt idx="5496">
                  <c:v>45095.041666666664</c:v>
                </c:pt>
                <c:pt idx="5497">
                  <c:v>45095.083333333336</c:v>
                </c:pt>
                <c:pt idx="5498">
                  <c:v>45095.125</c:v>
                </c:pt>
                <c:pt idx="5499">
                  <c:v>45095.166666666664</c:v>
                </c:pt>
                <c:pt idx="5500">
                  <c:v>45095.208333333336</c:v>
                </c:pt>
                <c:pt idx="5501">
                  <c:v>45095.25</c:v>
                </c:pt>
                <c:pt idx="5502">
                  <c:v>45095.291666666664</c:v>
                </c:pt>
                <c:pt idx="5503">
                  <c:v>45095.333333333336</c:v>
                </c:pt>
                <c:pt idx="5504">
                  <c:v>45095.375</c:v>
                </c:pt>
                <c:pt idx="5505">
                  <c:v>45095.416666666664</c:v>
                </c:pt>
                <c:pt idx="5506">
                  <c:v>45095.458333333336</c:v>
                </c:pt>
                <c:pt idx="5507">
                  <c:v>45095.5</c:v>
                </c:pt>
                <c:pt idx="5508">
                  <c:v>45095.541666666664</c:v>
                </c:pt>
                <c:pt idx="5509">
                  <c:v>45095.583333333336</c:v>
                </c:pt>
                <c:pt idx="5510">
                  <c:v>45095.625</c:v>
                </c:pt>
                <c:pt idx="5511">
                  <c:v>45095.666666666664</c:v>
                </c:pt>
                <c:pt idx="5512">
                  <c:v>45095.708333333336</c:v>
                </c:pt>
                <c:pt idx="5513">
                  <c:v>45095.75</c:v>
                </c:pt>
                <c:pt idx="5514">
                  <c:v>45095.791666666664</c:v>
                </c:pt>
                <c:pt idx="5515">
                  <c:v>45095.833333333336</c:v>
                </c:pt>
                <c:pt idx="5516">
                  <c:v>45095.875</c:v>
                </c:pt>
                <c:pt idx="5517">
                  <c:v>45095.916666666664</c:v>
                </c:pt>
                <c:pt idx="5518">
                  <c:v>45095.958333333336</c:v>
                </c:pt>
                <c:pt idx="5519">
                  <c:v>45096</c:v>
                </c:pt>
                <c:pt idx="5520">
                  <c:v>45096.041666666664</c:v>
                </c:pt>
                <c:pt idx="5521">
                  <c:v>45096.083333333336</c:v>
                </c:pt>
                <c:pt idx="5522">
                  <c:v>45096.125</c:v>
                </c:pt>
                <c:pt idx="5523">
                  <c:v>45096.166666666664</c:v>
                </c:pt>
                <c:pt idx="5524">
                  <c:v>45096.208333333336</c:v>
                </c:pt>
                <c:pt idx="5525">
                  <c:v>45096.25</c:v>
                </c:pt>
                <c:pt idx="5526">
                  <c:v>45096.291666666664</c:v>
                </c:pt>
                <c:pt idx="5527">
                  <c:v>45096.333333333336</c:v>
                </c:pt>
                <c:pt idx="5528">
                  <c:v>45096.375</c:v>
                </c:pt>
                <c:pt idx="5529">
                  <c:v>45096.416666666664</c:v>
                </c:pt>
                <c:pt idx="5530">
                  <c:v>45096.458333333336</c:v>
                </c:pt>
                <c:pt idx="5531">
                  <c:v>45096.5</c:v>
                </c:pt>
                <c:pt idx="5532">
                  <c:v>45096.541666666664</c:v>
                </c:pt>
                <c:pt idx="5533">
                  <c:v>45096.583333333336</c:v>
                </c:pt>
                <c:pt idx="5534">
                  <c:v>45096.625</c:v>
                </c:pt>
                <c:pt idx="5535">
                  <c:v>45096.666666666664</c:v>
                </c:pt>
                <c:pt idx="5536">
                  <c:v>45096.708333333336</c:v>
                </c:pt>
                <c:pt idx="5537">
                  <c:v>45096.75</c:v>
                </c:pt>
                <c:pt idx="5538">
                  <c:v>45096.791666666664</c:v>
                </c:pt>
                <c:pt idx="5539">
                  <c:v>45096.833333333336</c:v>
                </c:pt>
                <c:pt idx="5540">
                  <c:v>45096.875</c:v>
                </c:pt>
                <c:pt idx="5541">
                  <c:v>45096.916666666664</c:v>
                </c:pt>
                <c:pt idx="5542">
                  <c:v>45096.958333333336</c:v>
                </c:pt>
                <c:pt idx="5543">
                  <c:v>45097</c:v>
                </c:pt>
                <c:pt idx="5544">
                  <c:v>45097.041666666664</c:v>
                </c:pt>
                <c:pt idx="5545">
                  <c:v>45097.083333333336</c:v>
                </c:pt>
                <c:pt idx="5546">
                  <c:v>45097.125</c:v>
                </c:pt>
                <c:pt idx="5547">
                  <c:v>45097.166666666664</c:v>
                </c:pt>
                <c:pt idx="5548">
                  <c:v>45097.208333333336</c:v>
                </c:pt>
                <c:pt idx="5549">
                  <c:v>45097.25</c:v>
                </c:pt>
                <c:pt idx="5550">
                  <c:v>45097.291666666664</c:v>
                </c:pt>
                <c:pt idx="5551">
                  <c:v>45097.333333333336</c:v>
                </c:pt>
                <c:pt idx="5552">
                  <c:v>45097.375</c:v>
                </c:pt>
                <c:pt idx="5553">
                  <c:v>45097.416666666664</c:v>
                </c:pt>
                <c:pt idx="5554">
                  <c:v>45097.458333333336</c:v>
                </c:pt>
                <c:pt idx="5555">
                  <c:v>45097.5</c:v>
                </c:pt>
                <c:pt idx="5556">
                  <c:v>45097.541666666664</c:v>
                </c:pt>
                <c:pt idx="5557">
                  <c:v>45097.583333333336</c:v>
                </c:pt>
                <c:pt idx="5558">
                  <c:v>45097.625</c:v>
                </c:pt>
                <c:pt idx="5559">
                  <c:v>45097.666666666664</c:v>
                </c:pt>
                <c:pt idx="5560">
                  <c:v>45097.708333333336</c:v>
                </c:pt>
                <c:pt idx="5561">
                  <c:v>45097.75</c:v>
                </c:pt>
                <c:pt idx="5562">
                  <c:v>45097.791666666664</c:v>
                </c:pt>
                <c:pt idx="5563">
                  <c:v>45097.833333333336</c:v>
                </c:pt>
                <c:pt idx="5564">
                  <c:v>45097.875</c:v>
                </c:pt>
                <c:pt idx="5565">
                  <c:v>45097.916666666664</c:v>
                </c:pt>
                <c:pt idx="5566">
                  <c:v>45097.958333333336</c:v>
                </c:pt>
                <c:pt idx="5567">
                  <c:v>45098</c:v>
                </c:pt>
                <c:pt idx="5568">
                  <c:v>45098.041666666664</c:v>
                </c:pt>
                <c:pt idx="5569">
                  <c:v>45098.083333333336</c:v>
                </c:pt>
                <c:pt idx="5570">
                  <c:v>45098.125</c:v>
                </c:pt>
                <c:pt idx="5571">
                  <c:v>45098.166666666664</c:v>
                </c:pt>
                <c:pt idx="5572">
                  <c:v>45098.208333333336</c:v>
                </c:pt>
                <c:pt idx="5573">
                  <c:v>45098.25</c:v>
                </c:pt>
                <c:pt idx="5574">
                  <c:v>45098.291666666664</c:v>
                </c:pt>
                <c:pt idx="5575">
                  <c:v>45098.333333333336</c:v>
                </c:pt>
                <c:pt idx="5576">
                  <c:v>45098.375</c:v>
                </c:pt>
                <c:pt idx="5577">
                  <c:v>45098.416666666664</c:v>
                </c:pt>
                <c:pt idx="5578">
                  <c:v>45098.458333333336</c:v>
                </c:pt>
                <c:pt idx="5579">
                  <c:v>45098.5</c:v>
                </c:pt>
                <c:pt idx="5580">
                  <c:v>45098.541666666664</c:v>
                </c:pt>
                <c:pt idx="5581">
                  <c:v>45098.583333333336</c:v>
                </c:pt>
                <c:pt idx="5582">
                  <c:v>45098.625</c:v>
                </c:pt>
                <c:pt idx="5583">
                  <c:v>45098.666666666664</c:v>
                </c:pt>
                <c:pt idx="5584">
                  <c:v>45098.708333333336</c:v>
                </c:pt>
                <c:pt idx="5585">
                  <c:v>45098.75</c:v>
                </c:pt>
                <c:pt idx="5586">
                  <c:v>45098.791666666664</c:v>
                </c:pt>
                <c:pt idx="5587">
                  <c:v>45098.833333333336</c:v>
                </c:pt>
                <c:pt idx="5588">
                  <c:v>45098.875</c:v>
                </c:pt>
                <c:pt idx="5589">
                  <c:v>45098.916666666664</c:v>
                </c:pt>
                <c:pt idx="5590">
                  <c:v>45098.958333333336</c:v>
                </c:pt>
                <c:pt idx="5591">
                  <c:v>45099</c:v>
                </c:pt>
                <c:pt idx="5592">
                  <c:v>45099.041666666664</c:v>
                </c:pt>
                <c:pt idx="5593">
                  <c:v>45099.083333333336</c:v>
                </c:pt>
                <c:pt idx="5594">
                  <c:v>45099.125</c:v>
                </c:pt>
                <c:pt idx="5595">
                  <c:v>45099.166666666664</c:v>
                </c:pt>
                <c:pt idx="5596">
                  <c:v>45099.208333333336</c:v>
                </c:pt>
                <c:pt idx="5597">
                  <c:v>45099.25</c:v>
                </c:pt>
                <c:pt idx="5598">
                  <c:v>45099.291666666664</c:v>
                </c:pt>
                <c:pt idx="5599">
                  <c:v>45099.333333333336</c:v>
                </c:pt>
                <c:pt idx="5600">
                  <c:v>45099.375</c:v>
                </c:pt>
                <c:pt idx="5601">
                  <c:v>45099.416666666664</c:v>
                </c:pt>
                <c:pt idx="5602">
                  <c:v>45099.458333333336</c:v>
                </c:pt>
                <c:pt idx="5603">
                  <c:v>45099.5</c:v>
                </c:pt>
                <c:pt idx="5604">
                  <c:v>45099.541666666664</c:v>
                </c:pt>
                <c:pt idx="5605">
                  <c:v>45099.583333333336</c:v>
                </c:pt>
                <c:pt idx="5606">
                  <c:v>45099.625</c:v>
                </c:pt>
                <c:pt idx="5607">
                  <c:v>45099.666666666664</c:v>
                </c:pt>
                <c:pt idx="5608">
                  <c:v>45099.708333333336</c:v>
                </c:pt>
                <c:pt idx="5609">
                  <c:v>45099.75</c:v>
                </c:pt>
                <c:pt idx="5610">
                  <c:v>45099.791666666664</c:v>
                </c:pt>
                <c:pt idx="5611">
                  <c:v>45099.833333333336</c:v>
                </c:pt>
                <c:pt idx="5612">
                  <c:v>45099.875</c:v>
                </c:pt>
                <c:pt idx="5613">
                  <c:v>45099.916666666664</c:v>
                </c:pt>
                <c:pt idx="5614">
                  <c:v>45099.958333333336</c:v>
                </c:pt>
                <c:pt idx="5615">
                  <c:v>45100</c:v>
                </c:pt>
                <c:pt idx="5616">
                  <c:v>45100.041666666664</c:v>
                </c:pt>
                <c:pt idx="5617">
                  <c:v>45100.083333333336</c:v>
                </c:pt>
                <c:pt idx="5618">
                  <c:v>45100.125</c:v>
                </c:pt>
                <c:pt idx="5619">
                  <c:v>45100.166666666664</c:v>
                </c:pt>
                <c:pt idx="5620">
                  <c:v>45100.208333333336</c:v>
                </c:pt>
                <c:pt idx="5621">
                  <c:v>45100.25</c:v>
                </c:pt>
                <c:pt idx="5622">
                  <c:v>45100.291666666664</c:v>
                </c:pt>
                <c:pt idx="5623">
                  <c:v>45100.333333333336</c:v>
                </c:pt>
                <c:pt idx="5624">
                  <c:v>45100.375</c:v>
                </c:pt>
                <c:pt idx="5625">
                  <c:v>45100.416666666664</c:v>
                </c:pt>
                <c:pt idx="5626">
                  <c:v>45100.458333333336</c:v>
                </c:pt>
                <c:pt idx="5627">
                  <c:v>45100.5</c:v>
                </c:pt>
                <c:pt idx="5628">
                  <c:v>45100.541666666664</c:v>
                </c:pt>
                <c:pt idx="5629">
                  <c:v>45100.583333333336</c:v>
                </c:pt>
                <c:pt idx="5630">
                  <c:v>45100.625</c:v>
                </c:pt>
                <c:pt idx="5631">
                  <c:v>45100.666666666664</c:v>
                </c:pt>
                <c:pt idx="5632">
                  <c:v>45100.708333333336</c:v>
                </c:pt>
                <c:pt idx="5633">
                  <c:v>45100.75</c:v>
                </c:pt>
                <c:pt idx="5634">
                  <c:v>45100.791666666664</c:v>
                </c:pt>
                <c:pt idx="5635">
                  <c:v>45100.833333333336</c:v>
                </c:pt>
                <c:pt idx="5636">
                  <c:v>45100.875</c:v>
                </c:pt>
                <c:pt idx="5637">
                  <c:v>45100.916666666664</c:v>
                </c:pt>
                <c:pt idx="5638">
                  <c:v>45100.958333333336</c:v>
                </c:pt>
                <c:pt idx="5639">
                  <c:v>45101</c:v>
                </c:pt>
                <c:pt idx="5640">
                  <c:v>45101.041666666664</c:v>
                </c:pt>
                <c:pt idx="5641">
                  <c:v>45101.083333333336</c:v>
                </c:pt>
                <c:pt idx="5642">
                  <c:v>45101.125</c:v>
                </c:pt>
                <c:pt idx="5643">
                  <c:v>45101.166666666664</c:v>
                </c:pt>
                <c:pt idx="5644">
                  <c:v>45101.208333333336</c:v>
                </c:pt>
                <c:pt idx="5645">
                  <c:v>45101.25</c:v>
                </c:pt>
                <c:pt idx="5646">
                  <c:v>45101.291666666664</c:v>
                </c:pt>
                <c:pt idx="5647">
                  <c:v>45101.333333333336</c:v>
                </c:pt>
                <c:pt idx="5648">
                  <c:v>45101.375</c:v>
                </c:pt>
                <c:pt idx="5649">
                  <c:v>45101.416666666664</c:v>
                </c:pt>
                <c:pt idx="5650">
                  <c:v>45101.458333333336</c:v>
                </c:pt>
                <c:pt idx="5651">
                  <c:v>45101.5</c:v>
                </c:pt>
                <c:pt idx="5652">
                  <c:v>45101.541666666664</c:v>
                </c:pt>
                <c:pt idx="5653">
                  <c:v>45101.583333333336</c:v>
                </c:pt>
                <c:pt idx="5654">
                  <c:v>45101.625</c:v>
                </c:pt>
                <c:pt idx="5655">
                  <c:v>45101.666666666664</c:v>
                </c:pt>
                <c:pt idx="5656">
                  <c:v>45101.708333333336</c:v>
                </c:pt>
                <c:pt idx="5657">
                  <c:v>45101.75</c:v>
                </c:pt>
                <c:pt idx="5658">
                  <c:v>45101.791666666664</c:v>
                </c:pt>
                <c:pt idx="5659">
                  <c:v>45101.833333333336</c:v>
                </c:pt>
                <c:pt idx="5660">
                  <c:v>45101.875</c:v>
                </c:pt>
                <c:pt idx="5661">
                  <c:v>45101.916666666664</c:v>
                </c:pt>
                <c:pt idx="5662">
                  <c:v>45101.958333333336</c:v>
                </c:pt>
                <c:pt idx="5663">
                  <c:v>45102</c:v>
                </c:pt>
                <c:pt idx="5664">
                  <c:v>45102.041666666664</c:v>
                </c:pt>
                <c:pt idx="5665">
                  <c:v>45102.083333333336</c:v>
                </c:pt>
                <c:pt idx="5666">
                  <c:v>45102.125</c:v>
                </c:pt>
                <c:pt idx="5667">
                  <c:v>45102.166666666664</c:v>
                </c:pt>
                <c:pt idx="5668">
                  <c:v>45102.208333333336</c:v>
                </c:pt>
                <c:pt idx="5669">
                  <c:v>45102.25</c:v>
                </c:pt>
                <c:pt idx="5670">
                  <c:v>45102.291666666664</c:v>
                </c:pt>
                <c:pt idx="5671">
                  <c:v>45102.333333333336</c:v>
                </c:pt>
                <c:pt idx="5672">
                  <c:v>45102.375</c:v>
                </c:pt>
                <c:pt idx="5673">
                  <c:v>45102.416666666664</c:v>
                </c:pt>
                <c:pt idx="5674">
                  <c:v>45102.458333333336</c:v>
                </c:pt>
                <c:pt idx="5675">
                  <c:v>45102.5</c:v>
                </c:pt>
                <c:pt idx="5676">
                  <c:v>45102.541666666664</c:v>
                </c:pt>
                <c:pt idx="5677">
                  <c:v>45102.583333333336</c:v>
                </c:pt>
                <c:pt idx="5678">
                  <c:v>45102.625</c:v>
                </c:pt>
                <c:pt idx="5679">
                  <c:v>45102.666666666664</c:v>
                </c:pt>
                <c:pt idx="5680">
                  <c:v>45102.708333333336</c:v>
                </c:pt>
                <c:pt idx="5681">
                  <c:v>45102.75</c:v>
                </c:pt>
                <c:pt idx="5682">
                  <c:v>45102.791666666664</c:v>
                </c:pt>
                <c:pt idx="5683">
                  <c:v>45102.833333333336</c:v>
                </c:pt>
                <c:pt idx="5684">
                  <c:v>45102.875</c:v>
                </c:pt>
                <c:pt idx="5685">
                  <c:v>45102.916666666664</c:v>
                </c:pt>
                <c:pt idx="5686">
                  <c:v>45102.958333333336</c:v>
                </c:pt>
                <c:pt idx="5687">
                  <c:v>45103</c:v>
                </c:pt>
                <c:pt idx="5688">
                  <c:v>45103.041666666664</c:v>
                </c:pt>
                <c:pt idx="5689">
                  <c:v>45103.083333333336</c:v>
                </c:pt>
                <c:pt idx="5690">
                  <c:v>45103.125</c:v>
                </c:pt>
                <c:pt idx="5691">
                  <c:v>45103.166666666664</c:v>
                </c:pt>
                <c:pt idx="5692">
                  <c:v>45103.208333333336</c:v>
                </c:pt>
                <c:pt idx="5693">
                  <c:v>45103.25</c:v>
                </c:pt>
                <c:pt idx="5694">
                  <c:v>45103.291666666664</c:v>
                </c:pt>
                <c:pt idx="5695">
                  <c:v>45103.333333333336</c:v>
                </c:pt>
                <c:pt idx="5696">
                  <c:v>45103.375</c:v>
                </c:pt>
                <c:pt idx="5697">
                  <c:v>45103.416666666664</c:v>
                </c:pt>
                <c:pt idx="5698">
                  <c:v>45103.458333333336</c:v>
                </c:pt>
                <c:pt idx="5699">
                  <c:v>45103.5</c:v>
                </c:pt>
                <c:pt idx="5700">
                  <c:v>45103.541666666664</c:v>
                </c:pt>
                <c:pt idx="5701">
                  <c:v>45103.583333333336</c:v>
                </c:pt>
                <c:pt idx="5702">
                  <c:v>45103.625</c:v>
                </c:pt>
                <c:pt idx="5703">
                  <c:v>45103.666666666664</c:v>
                </c:pt>
                <c:pt idx="5704">
                  <c:v>45103.708333333336</c:v>
                </c:pt>
                <c:pt idx="5705">
                  <c:v>45103.75</c:v>
                </c:pt>
                <c:pt idx="5706">
                  <c:v>45103.791666666664</c:v>
                </c:pt>
                <c:pt idx="5707">
                  <c:v>45103.833333333336</c:v>
                </c:pt>
                <c:pt idx="5708">
                  <c:v>45103.875</c:v>
                </c:pt>
                <c:pt idx="5709">
                  <c:v>45103.916666666664</c:v>
                </c:pt>
                <c:pt idx="5710">
                  <c:v>45103.958333333336</c:v>
                </c:pt>
                <c:pt idx="5711">
                  <c:v>45104</c:v>
                </c:pt>
                <c:pt idx="5712">
                  <c:v>45104.041666666664</c:v>
                </c:pt>
                <c:pt idx="5713">
                  <c:v>45104.083333333336</c:v>
                </c:pt>
                <c:pt idx="5714">
                  <c:v>45104.125</c:v>
                </c:pt>
                <c:pt idx="5715">
                  <c:v>45104.166666666664</c:v>
                </c:pt>
                <c:pt idx="5716">
                  <c:v>45104.208333333336</c:v>
                </c:pt>
                <c:pt idx="5717">
                  <c:v>45104.25</c:v>
                </c:pt>
                <c:pt idx="5718">
                  <c:v>45104.291666666664</c:v>
                </c:pt>
                <c:pt idx="5719">
                  <c:v>45104.333333333336</c:v>
                </c:pt>
                <c:pt idx="5720">
                  <c:v>45104.375</c:v>
                </c:pt>
                <c:pt idx="5721">
                  <c:v>45104.416666666664</c:v>
                </c:pt>
                <c:pt idx="5722">
                  <c:v>45104.458333333336</c:v>
                </c:pt>
                <c:pt idx="5723">
                  <c:v>45104.5</c:v>
                </c:pt>
                <c:pt idx="5724">
                  <c:v>45104.541666666664</c:v>
                </c:pt>
                <c:pt idx="5725">
                  <c:v>45104.583333333336</c:v>
                </c:pt>
                <c:pt idx="5726">
                  <c:v>45104.625</c:v>
                </c:pt>
                <c:pt idx="5727">
                  <c:v>45104.666666666664</c:v>
                </c:pt>
                <c:pt idx="5728">
                  <c:v>45104.708333333336</c:v>
                </c:pt>
                <c:pt idx="5729">
                  <c:v>45104.75</c:v>
                </c:pt>
                <c:pt idx="5730">
                  <c:v>45104.791666666664</c:v>
                </c:pt>
                <c:pt idx="5731">
                  <c:v>45104.833333333336</c:v>
                </c:pt>
                <c:pt idx="5732">
                  <c:v>45104.875</c:v>
                </c:pt>
                <c:pt idx="5733">
                  <c:v>45104.916666666664</c:v>
                </c:pt>
                <c:pt idx="5734">
                  <c:v>45104.958333333336</c:v>
                </c:pt>
                <c:pt idx="5735">
                  <c:v>45105</c:v>
                </c:pt>
                <c:pt idx="5736">
                  <c:v>45105.041666666664</c:v>
                </c:pt>
                <c:pt idx="5737">
                  <c:v>45105.083333333336</c:v>
                </c:pt>
                <c:pt idx="5738">
                  <c:v>45105.125</c:v>
                </c:pt>
                <c:pt idx="5739">
                  <c:v>45105.166666666664</c:v>
                </c:pt>
                <c:pt idx="5740">
                  <c:v>45105.208333333336</c:v>
                </c:pt>
                <c:pt idx="5741">
                  <c:v>45105.25</c:v>
                </c:pt>
                <c:pt idx="5742">
                  <c:v>45105.291666666664</c:v>
                </c:pt>
                <c:pt idx="5743">
                  <c:v>45105.333333333336</c:v>
                </c:pt>
                <c:pt idx="5744">
                  <c:v>45105.375</c:v>
                </c:pt>
                <c:pt idx="5745">
                  <c:v>45105.416666666664</c:v>
                </c:pt>
                <c:pt idx="5746">
                  <c:v>45105.458333333336</c:v>
                </c:pt>
                <c:pt idx="5747">
                  <c:v>45105.5</c:v>
                </c:pt>
                <c:pt idx="5748">
                  <c:v>45105.541666666664</c:v>
                </c:pt>
                <c:pt idx="5749">
                  <c:v>45105.583333333336</c:v>
                </c:pt>
                <c:pt idx="5750">
                  <c:v>45105.625</c:v>
                </c:pt>
                <c:pt idx="5751">
                  <c:v>45105.666666666664</c:v>
                </c:pt>
                <c:pt idx="5752">
                  <c:v>45105.708333333336</c:v>
                </c:pt>
                <c:pt idx="5753">
                  <c:v>45105.75</c:v>
                </c:pt>
                <c:pt idx="5754">
                  <c:v>45105.791666666664</c:v>
                </c:pt>
                <c:pt idx="5755">
                  <c:v>45105.833333333336</c:v>
                </c:pt>
                <c:pt idx="5756">
                  <c:v>45105.875</c:v>
                </c:pt>
                <c:pt idx="5757">
                  <c:v>45105.916666666664</c:v>
                </c:pt>
                <c:pt idx="5758">
                  <c:v>45105.958333333336</c:v>
                </c:pt>
                <c:pt idx="5759">
                  <c:v>45106</c:v>
                </c:pt>
                <c:pt idx="5760">
                  <c:v>45106.041666666664</c:v>
                </c:pt>
                <c:pt idx="5761">
                  <c:v>45106.083333333336</c:v>
                </c:pt>
                <c:pt idx="5762">
                  <c:v>45106.125</c:v>
                </c:pt>
                <c:pt idx="5763">
                  <c:v>45106.166666666664</c:v>
                </c:pt>
                <c:pt idx="5764">
                  <c:v>45106.208333333336</c:v>
                </c:pt>
                <c:pt idx="5765">
                  <c:v>45106.25</c:v>
                </c:pt>
                <c:pt idx="5766">
                  <c:v>45106.291666666664</c:v>
                </c:pt>
                <c:pt idx="5767">
                  <c:v>45106.333333333336</c:v>
                </c:pt>
                <c:pt idx="5768">
                  <c:v>45106.375</c:v>
                </c:pt>
                <c:pt idx="5769">
                  <c:v>45106.416666666664</c:v>
                </c:pt>
                <c:pt idx="5770">
                  <c:v>45106.458333333336</c:v>
                </c:pt>
                <c:pt idx="5771">
                  <c:v>45106.5</c:v>
                </c:pt>
                <c:pt idx="5772">
                  <c:v>45106.541666666664</c:v>
                </c:pt>
                <c:pt idx="5773">
                  <c:v>45106.583333333336</c:v>
                </c:pt>
                <c:pt idx="5774">
                  <c:v>45106.625</c:v>
                </c:pt>
                <c:pt idx="5775">
                  <c:v>45106.666666666664</c:v>
                </c:pt>
                <c:pt idx="5776">
                  <c:v>45106.708333333336</c:v>
                </c:pt>
                <c:pt idx="5777">
                  <c:v>45106.75</c:v>
                </c:pt>
                <c:pt idx="5778">
                  <c:v>45106.791666666664</c:v>
                </c:pt>
                <c:pt idx="5779">
                  <c:v>45106.833333333336</c:v>
                </c:pt>
                <c:pt idx="5780">
                  <c:v>45106.875</c:v>
                </c:pt>
                <c:pt idx="5781">
                  <c:v>45106.916666666664</c:v>
                </c:pt>
                <c:pt idx="5782">
                  <c:v>45106.958333333336</c:v>
                </c:pt>
                <c:pt idx="5783">
                  <c:v>45107</c:v>
                </c:pt>
                <c:pt idx="5784">
                  <c:v>45107.041666666664</c:v>
                </c:pt>
                <c:pt idx="5785">
                  <c:v>45107.083333333336</c:v>
                </c:pt>
                <c:pt idx="5786">
                  <c:v>45107.125</c:v>
                </c:pt>
                <c:pt idx="5787">
                  <c:v>45107.166666666664</c:v>
                </c:pt>
                <c:pt idx="5788">
                  <c:v>45107.208333333336</c:v>
                </c:pt>
                <c:pt idx="5789">
                  <c:v>45107.25</c:v>
                </c:pt>
                <c:pt idx="5790">
                  <c:v>45107.291666666664</c:v>
                </c:pt>
                <c:pt idx="5791">
                  <c:v>45107.333333333336</c:v>
                </c:pt>
                <c:pt idx="5792">
                  <c:v>45107.375</c:v>
                </c:pt>
                <c:pt idx="5793">
                  <c:v>45107.416666666664</c:v>
                </c:pt>
                <c:pt idx="5794">
                  <c:v>45107.458333333336</c:v>
                </c:pt>
                <c:pt idx="5795">
                  <c:v>45107.5</c:v>
                </c:pt>
                <c:pt idx="5796">
                  <c:v>45107.541666666664</c:v>
                </c:pt>
                <c:pt idx="5797">
                  <c:v>45107.583333333336</c:v>
                </c:pt>
                <c:pt idx="5798">
                  <c:v>45107.625</c:v>
                </c:pt>
                <c:pt idx="5799">
                  <c:v>45107.666666666664</c:v>
                </c:pt>
                <c:pt idx="5800">
                  <c:v>45107.708333333336</c:v>
                </c:pt>
                <c:pt idx="5801">
                  <c:v>45107.75</c:v>
                </c:pt>
                <c:pt idx="5802">
                  <c:v>45107.791666666664</c:v>
                </c:pt>
                <c:pt idx="5803">
                  <c:v>45107.833333333336</c:v>
                </c:pt>
                <c:pt idx="5804">
                  <c:v>45107.875</c:v>
                </c:pt>
                <c:pt idx="5805">
                  <c:v>45107.916666666664</c:v>
                </c:pt>
                <c:pt idx="5806">
                  <c:v>45107.958333333336</c:v>
                </c:pt>
                <c:pt idx="5807">
                  <c:v>45108</c:v>
                </c:pt>
                <c:pt idx="5808">
                  <c:v>45108.041666666664</c:v>
                </c:pt>
                <c:pt idx="5809">
                  <c:v>45108.083333333336</c:v>
                </c:pt>
                <c:pt idx="5810">
                  <c:v>45108.125</c:v>
                </c:pt>
                <c:pt idx="5811">
                  <c:v>45108.166666666664</c:v>
                </c:pt>
                <c:pt idx="5812">
                  <c:v>45108.208333333336</c:v>
                </c:pt>
                <c:pt idx="5813">
                  <c:v>45108.25</c:v>
                </c:pt>
                <c:pt idx="5814">
                  <c:v>45108.291666666664</c:v>
                </c:pt>
                <c:pt idx="5815">
                  <c:v>45108.333333333336</c:v>
                </c:pt>
                <c:pt idx="5816">
                  <c:v>45108.375</c:v>
                </c:pt>
                <c:pt idx="5817">
                  <c:v>45108.416666666664</c:v>
                </c:pt>
                <c:pt idx="5818">
                  <c:v>45108.458333333336</c:v>
                </c:pt>
                <c:pt idx="5819">
                  <c:v>45108.5</c:v>
                </c:pt>
                <c:pt idx="5820">
                  <c:v>45108.541666666664</c:v>
                </c:pt>
                <c:pt idx="5821">
                  <c:v>45108.583333333336</c:v>
                </c:pt>
                <c:pt idx="5822">
                  <c:v>45108.625</c:v>
                </c:pt>
                <c:pt idx="5823">
                  <c:v>45108.666666666664</c:v>
                </c:pt>
                <c:pt idx="5824">
                  <c:v>45108.708333333336</c:v>
                </c:pt>
                <c:pt idx="5825">
                  <c:v>45108.75</c:v>
                </c:pt>
                <c:pt idx="5826">
                  <c:v>45108.791666666664</c:v>
                </c:pt>
                <c:pt idx="5827">
                  <c:v>45108.833333333336</c:v>
                </c:pt>
                <c:pt idx="5828">
                  <c:v>45108.875</c:v>
                </c:pt>
                <c:pt idx="5829">
                  <c:v>45108.916666666664</c:v>
                </c:pt>
                <c:pt idx="5830">
                  <c:v>45108.958333333336</c:v>
                </c:pt>
                <c:pt idx="5831">
                  <c:v>45109</c:v>
                </c:pt>
                <c:pt idx="5832">
                  <c:v>45109.041666666664</c:v>
                </c:pt>
                <c:pt idx="5833">
                  <c:v>45109.083333333336</c:v>
                </c:pt>
                <c:pt idx="5834">
                  <c:v>45109.125</c:v>
                </c:pt>
                <c:pt idx="5835">
                  <c:v>45109.166666666664</c:v>
                </c:pt>
                <c:pt idx="5836">
                  <c:v>45109.208333333336</c:v>
                </c:pt>
                <c:pt idx="5837">
                  <c:v>45109.25</c:v>
                </c:pt>
                <c:pt idx="5838">
                  <c:v>45109.291666666664</c:v>
                </c:pt>
                <c:pt idx="5839">
                  <c:v>45109.333333333336</c:v>
                </c:pt>
                <c:pt idx="5840">
                  <c:v>45109.375</c:v>
                </c:pt>
                <c:pt idx="5841">
                  <c:v>45109.416666666664</c:v>
                </c:pt>
                <c:pt idx="5842">
                  <c:v>45109.458333333336</c:v>
                </c:pt>
                <c:pt idx="5843">
                  <c:v>45109.5</c:v>
                </c:pt>
                <c:pt idx="5844">
                  <c:v>45109.541666666664</c:v>
                </c:pt>
                <c:pt idx="5845">
                  <c:v>45109.583333333336</c:v>
                </c:pt>
                <c:pt idx="5846">
                  <c:v>45109.625</c:v>
                </c:pt>
                <c:pt idx="5847">
                  <c:v>45109.666666666664</c:v>
                </c:pt>
                <c:pt idx="5848">
                  <c:v>45109.708333333336</c:v>
                </c:pt>
                <c:pt idx="5849">
                  <c:v>45109.75</c:v>
                </c:pt>
                <c:pt idx="5850">
                  <c:v>45109.791666666664</c:v>
                </c:pt>
                <c:pt idx="5851">
                  <c:v>45109.833333333336</c:v>
                </c:pt>
                <c:pt idx="5852">
                  <c:v>45109.875</c:v>
                </c:pt>
                <c:pt idx="5853">
                  <c:v>45109.916666666664</c:v>
                </c:pt>
                <c:pt idx="5854">
                  <c:v>45109.958333333336</c:v>
                </c:pt>
                <c:pt idx="5855">
                  <c:v>45110</c:v>
                </c:pt>
                <c:pt idx="5856">
                  <c:v>45110.041666666664</c:v>
                </c:pt>
                <c:pt idx="5857">
                  <c:v>45110.083333333336</c:v>
                </c:pt>
                <c:pt idx="5858">
                  <c:v>45110.125</c:v>
                </c:pt>
                <c:pt idx="5859">
                  <c:v>45110.166666666664</c:v>
                </c:pt>
                <c:pt idx="5860">
                  <c:v>45110.208333333336</c:v>
                </c:pt>
                <c:pt idx="5861">
                  <c:v>45110.25</c:v>
                </c:pt>
                <c:pt idx="5862">
                  <c:v>45110.291666666664</c:v>
                </c:pt>
                <c:pt idx="5863">
                  <c:v>45110.333333333336</c:v>
                </c:pt>
                <c:pt idx="5864">
                  <c:v>45110.375</c:v>
                </c:pt>
                <c:pt idx="5865">
                  <c:v>45110.416666666664</c:v>
                </c:pt>
                <c:pt idx="5866">
                  <c:v>45110.458333333336</c:v>
                </c:pt>
                <c:pt idx="5867">
                  <c:v>45110.5</c:v>
                </c:pt>
                <c:pt idx="5868">
                  <c:v>45110.541666666664</c:v>
                </c:pt>
                <c:pt idx="5869">
                  <c:v>45110.583333333336</c:v>
                </c:pt>
                <c:pt idx="5870">
                  <c:v>45110.625</c:v>
                </c:pt>
                <c:pt idx="5871">
                  <c:v>45110.666666666664</c:v>
                </c:pt>
                <c:pt idx="5872">
                  <c:v>45110.708333333336</c:v>
                </c:pt>
                <c:pt idx="5873">
                  <c:v>45110.75</c:v>
                </c:pt>
                <c:pt idx="5874">
                  <c:v>45110.791666666664</c:v>
                </c:pt>
                <c:pt idx="5875">
                  <c:v>45110.833333333336</c:v>
                </c:pt>
                <c:pt idx="5876">
                  <c:v>45110.875</c:v>
                </c:pt>
                <c:pt idx="5877">
                  <c:v>45110.916666666664</c:v>
                </c:pt>
                <c:pt idx="5878">
                  <c:v>45110.958333333336</c:v>
                </c:pt>
                <c:pt idx="5879">
                  <c:v>45111</c:v>
                </c:pt>
                <c:pt idx="5880">
                  <c:v>45111.041666666664</c:v>
                </c:pt>
                <c:pt idx="5881">
                  <c:v>45111.083333333336</c:v>
                </c:pt>
                <c:pt idx="5882">
                  <c:v>45111.125</c:v>
                </c:pt>
                <c:pt idx="5883">
                  <c:v>45111.166666666664</c:v>
                </c:pt>
                <c:pt idx="5884">
                  <c:v>45111.208333333336</c:v>
                </c:pt>
                <c:pt idx="5885">
                  <c:v>45111.25</c:v>
                </c:pt>
                <c:pt idx="5886">
                  <c:v>45111.291666666664</c:v>
                </c:pt>
                <c:pt idx="5887">
                  <c:v>45111.333333333336</c:v>
                </c:pt>
                <c:pt idx="5888">
                  <c:v>45111.375</c:v>
                </c:pt>
                <c:pt idx="5889">
                  <c:v>45111.416666666664</c:v>
                </c:pt>
                <c:pt idx="5890">
                  <c:v>45111.458333333336</c:v>
                </c:pt>
                <c:pt idx="5891">
                  <c:v>45111.5</c:v>
                </c:pt>
                <c:pt idx="5892">
                  <c:v>45111.541666666664</c:v>
                </c:pt>
                <c:pt idx="5893">
                  <c:v>45111.583333333336</c:v>
                </c:pt>
                <c:pt idx="5894">
                  <c:v>45111.625</c:v>
                </c:pt>
                <c:pt idx="5895">
                  <c:v>45111.666666666664</c:v>
                </c:pt>
                <c:pt idx="5896">
                  <c:v>45111.708333333336</c:v>
                </c:pt>
                <c:pt idx="5897">
                  <c:v>45111.75</c:v>
                </c:pt>
                <c:pt idx="5898">
                  <c:v>45111.791666666664</c:v>
                </c:pt>
                <c:pt idx="5899">
                  <c:v>45111.833333333336</c:v>
                </c:pt>
                <c:pt idx="5900">
                  <c:v>45111.875</c:v>
                </c:pt>
                <c:pt idx="5901">
                  <c:v>45111.916666666664</c:v>
                </c:pt>
                <c:pt idx="5902">
                  <c:v>45111.958333333336</c:v>
                </c:pt>
                <c:pt idx="5903">
                  <c:v>45112</c:v>
                </c:pt>
                <c:pt idx="5904">
                  <c:v>45112.041666666664</c:v>
                </c:pt>
                <c:pt idx="5905">
                  <c:v>45112.083333333336</c:v>
                </c:pt>
                <c:pt idx="5906">
                  <c:v>45112.125</c:v>
                </c:pt>
                <c:pt idx="5907">
                  <c:v>45112.166666666664</c:v>
                </c:pt>
                <c:pt idx="5908">
                  <c:v>45112.208333333336</c:v>
                </c:pt>
                <c:pt idx="5909">
                  <c:v>45112.25</c:v>
                </c:pt>
                <c:pt idx="5910">
                  <c:v>45112.291666666664</c:v>
                </c:pt>
                <c:pt idx="5911">
                  <c:v>45112.333333333336</c:v>
                </c:pt>
                <c:pt idx="5912">
                  <c:v>45112.375</c:v>
                </c:pt>
                <c:pt idx="5913">
                  <c:v>45112.416666666664</c:v>
                </c:pt>
                <c:pt idx="5914">
                  <c:v>45112.458333333336</c:v>
                </c:pt>
                <c:pt idx="5915">
                  <c:v>45112.5</c:v>
                </c:pt>
                <c:pt idx="5916">
                  <c:v>45112.541666666664</c:v>
                </c:pt>
                <c:pt idx="5917">
                  <c:v>45112.583333333336</c:v>
                </c:pt>
                <c:pt idx="5918">
                  <c:v>45112.625</c:v>
                </c:pt>
                <c:pt idx="5919">
                  <c:v>45112.666666666664</c:v>
                </c:pt>
                <c:pt idx="5920">
                  <c:v>45112.708333333336</c:v>
                </c:pt>
                <c:pt idx="5921">
                  <c:v>45112.75</c:v>
                </c:pt>
                <c:pt idx="5922">
                  <c:v>45112.791666666664</c:v>
                </c:pt>
                <c:pt idx="5923">
                  <c:v>45112.833333333336</c:v>
                </c:pt>
                <c:pt idx="5924">
                  <c:v>45112.875</c:v>
                </c:pt>
                <c:pt idx="5925">
                  <c:v>45112.916666666664</c:v>
                </c:pt>
                <c:pt idx="5926">
                  <c:v>45112.958333333336</c:v>
                </c:pt>
                <c:pt idx="5927">
                  <c:v>45113</c:v>
                </c:pt>
                <c:pt idx="5928">
                  <c:v>45113.041666666664</c:v>
                </c:pt>
                <c:pt idx="5929">
                  <c:v>45113.083333333336</c:v>
                </c:pt>
                <c:pt idx="5930">
                  <c:v>45113.125</c:v>
                </c:pt>
                <c:pt idx="5931">
                  <c:v>45113.166666666664</c:v>
                </c:pt>
                <c:pt idx="5932">
                  <c:v>45113.208333333336</c:v>
                </c:pt>
                <c:pt idx="5933">
                  <c:v>45113.25</c:v>
                </c:pt>
                <c:pt idx="5934">
                  <c:v>45113.291666666664</c:v>
                </c:pt>
                <c:pt idx="5935">
                  <c:v>45113.333333333336</c:v>
                </c:pt>
                <c:pt idx="5936">
                  <c:v>45113.375</c:v>
                </c:pt>
                <c:pt idx="5937">
                  <c:v>45113.416666666664</c:v>
                </c:pt>
                <c:pt idx="5938">
                  <c:v>45113.458333333336</c:v>
                </c:pt>
                <c:pt idx="5939">
                  <c:v>45113.5</c:v>
                </c:pt>
                <c:pt idx="5940">
                  <c:v>45113.541666666664</c:v>
                </c:pt>
                <c:pt idx="5941">
                  <c:v>45113.583333333336</c:v>
                </c:pt>
                <c:pt idx="5942">
                  <c:v>45113.625</c:v>
                </c:pt>
                <c:pt idx="5943">
                  <c:v>45113.666666666664</c:v>
                </c:pt>
                <c:pt idx="5944">
                  <c:v>45113.708333333336</c:v>
                </c:pt>
                <c:pt idx="5945">
                  <c:v>45113.75</c:v>
                </c:pt>
                <c:pt idx="5946">
                  <c:v>45113.791666666664</c:v>
                </c:pt>
                <c:pt idx="5947">
                  <c:v>45113.833333333336</c:v>
                </c:pt>
                <c:pt idx="5948">
                  <c:v>45113.875</c:v>
                </c:pt>
                <c:pt idx="5949">
                  <c:v>45113.916666666664</c:v>
                </c:pt>
                <c:pt idx="5950">
                  <c:v>45113.958333333336</c:v>
                </c:pt>
                <c:pt idx="5951">
                  <c:v>45114</c:v>
                </c:pt>
                <c:pt idx="5952">
                  <c:v>45114.041666666664</c:v>
                </c:pt>
                <c:pt idx="5953">
                  <c:v>45114.083333333336</c:v>
                </c:pt>
                <c:pt idx="5954">
                  <c:v>45114.125</c:v>
                </c:pt>
                <c:pt idx="5955">
                  <c:v>45114.166666666664</c:v>
                </c:pt>
                <c:pt idx="5956">
                  <c:v>45114.208333333336</c:v>
                </c:pt>
                <c:pt idx="5957">
                  <c:v>45114.25</c:v>
                </c:pt>
                <c:pt idx="5958">
                  <c:v>45114.291666666664</c:v>
                </c:pt>
                <c:pt idx="5959">
                  <c:v>45114.333333333336</c:v>
                </c:pt>
                <c:pt idx="5960">
                  <c:v>45114.375</c:v>
                </c:pt>
                <c:pt idx="5961">
                  <c:v>45114.416666666664</c:v>
                </c:pt>
                <c:pt idx="5962">
                  <c:v>45114.458333333336</c:v>
                </c:pt>
                <c:pt idx="5963">
                  <c:v>45114.5</c:v>
                </c:pt>
                <c:pt idx="5964">
                  <c:v>45114.541666666664</c:v>
                </c:pt>
                <c:pt idx="5965">
                  <c:v>45114.583333333336</c:v>
                </c:pt>
                <c:pt idx="5966">
                  <c:v>45114.625</c:v>
                </c:pt>
                <c:pt idx="5967">
                  <c:v>45114.666666666664</c:v>
                </c:pt>
                <c:pt idx="5968">
                  <c:v>45114.708333333336</c:v>
                </c:pt>
                <c:pt idx="5969">
                  <c:v>45114.75</c:v>
                </c:pt>
                <c:pt idx="5970">
                  <c:v>45114.791666666664</c:v>
                </c:pt>
                <c:pt idx="5971">
                  <c:v>45114.833333333336</c:v>
                </c:pt>
                <c:pt idx="5972">
                  <c:v>45114.875</c:v>
                </c:pt>
                <c:pt idx="5973">
                  <c:v>45114.916666666664</c:v>
                </c:pt>
                <c:pt idx="5974">
                  <c:v>45114.958333333336</c:v>
                </c:pt>
                <c:pt idx="5975">
                  <c:v>45115</c:v>
                </c:pt>
                <c:pt idx="5976">
                  <c:v>45115.041666666664</c:v>
                </c:pt>
                <c:pt idx="5977">
                  <c:v>45115.083333333336</c:v>
                </c:pt>
                <c:pt idx="5978">
                  <c:v>45115.125</c:v>
                </c:pt>
                <c:pt idx="5979">
                  <c:v>45115.166666666664</c:v>
                </c:pt>
                <c:pt idx="5980">
                  <c:v>45115.208333333336</c:v>
                </c:pt>
                <c:pt idx="5981">
                  <c:v>45115.25</c:v>
                </c:pt>
                <c:pt idx="5982">
                  <c:v>45115.291666666664</c:v>
                </c:pt>
                <c:pt idx="5983">
                  <c:v>45115.333333333336</c:v>
                </c:pt>
                <c:pt idx="5984">
                  <c:v>45115.375</c:v>
                </c:pt>
                <c:pt idx="5985">
                  <c:v>45115.416666666664</c:v>
                </c:pt>
                <c:pt idx="5986">
                  <c:v>45115.458333333336</c:v>
                </c:pt>
                <c:pt idx="5987">
                  <c:v>45115.5</c:v>
                </c:pt>
                <c:pt idx="5988">
                  <c:v>45115.541666666664</c:v>
                </c:pt>
                <c:pt idx="5989">
                  <c:v>45115.583333333336</c:v>
                </c:pt>
                <c:pt idx="5990">
                  <c:v>45115.625</c:v>
                </c:pt>
                <c:pt idx="5991">
                  <c:v>45115.666666666664</c:v>
                </c:pt>
                <c:pt idx="5992">
                  <c:v>45115.708333333336</c:v>
                </c:pt>
                <c:pt idx="5993">
                  <c:v>45115.75</c:v>
                </c:pt>
                <c:pt idx="5994">
                  <c:v>45115.791666666664</c:v>
                </c:pt>
                <c:pt idx="5995">
                  <c:v>45115.833333333336</c:v>
                </c:pt>
                <c:pt idx="5996">
                  <c:v>45115.875</c:v>
                </c:pt>
                <c:pt idx="5997">
                  <c:v>45115.916666666664</c:v>
                </c:pt>
                <c:pt idx="5998">
                  <c:v>45115.958333333336</c:v>
                </c:pt>
                <c:pt idx="5999">
                  <c:v>45116</c:v>
                </c:pt>
                <c:pt idx="6000">
                  <c:v>45116.041666666664</c:v>
                </c:pt>
                <c:pt idx="6001">
                  <c:v>45116.083333333336</c:v>
                </c:pt>
                <c:pt idx="6002">
                  <c:v>45116.125</c:v>
                </c:pt>
                <c:pt idx="6003">
                  <c:v>45116.166666666664</c:v>
                </c:pt>
                <c:pt idx="6004">
                  <c:v>45116.208333333336</c:v>
                </c:pt>
                <c:pt idx="6005">
                  <c:v>45116.25</c:v>
                </c:pt>
                <c:pt idx="6006">
                  <c:v>45116.291666666664</c:v>
                </c:pt>
                <c:pt idx="6007">
                  <c:v>45116.333333333336</c:v>
                </c:pt>
                <c:pt idx="6008">
                  <c:v>45116.375</c:v>
                </c:pt>
                <c:pt idx="6009">
                  <c:v>45116.416666666664</c:v>
                </c:pt>
                <c:pt idx="6010">
                  <c:v>45116.458333333336</c:v>
                </c:pt>
                <c:pt idx="6011">
                  <c:v>45116.5</c:v>
                </c:pt>
                <c:pt idx="6012">
                  <c:v>45116.541666666664</c:v>
                </c:pt>
                <c:pt idx="6013">
                  <c:v>45116.583333333336</c:v>
                </c:pt>
                <c:pt idx="6014">
                  <c:v>45116.625</c:v>
                </c:pt>
                <c:pt idx="6015">
                  <c:v>45116.666666666664</c:v>
                </c:pt>
                <c:pt idx="6016">
                  <c:v>45116.708333333336</c:v>
                </c:pt>
                <c:pt idx="6017">
                  <c:v>45116.75</c:v>
                </c:pt>
                <c:pt idx="6018">
                  <c:v>45116.791666666664</c:v>
                </c:pt>
                <c:pt idx="6019">
                  <c:v>45116.833333333336</c:v>
                </c:pt>
                <c:pt idx="6020">
                  <c:v>45116.875</c:v>
                </c:pt>
                <c:pt idx="6021">
                  <c:v>45116.916666666664</c:v>
                </c:pt>
                <c:pt idx="6022">
                  <c:v>45116.958333333336</c:v>
                </c:pt>
                <c:pt idx="6023">
                  <c:v>45117</c:v>
                </c:pt>
                <c:pt idx="6024">
                  <c:v>45117.041666666664</c:v>
                </c:pt>
                <c:pt idx="6025">
                  <c:v>45117.083333333336</c:v>
                </c:pt>
                <c:pt idx="6026">
                  <c:v>45117.125</c:v>
                </c:pt>
                <c:pt idx="6027">
                  <c:v>45117.166666666664</c:v>
                </c:pt>
                <c:pt idx="6028">
                  <c:v>45117.208333333336</c:v>
                </c:pt>
                <c:pt idx="6029">
                  <c:v>45117.25</c:v>
                </c:pt>
                <c:pt idx="6030">
                  <c:v>45117.291666666664</c:v>
                </c:pt>
                <c:pt idx="6031">
                  <c:v>45117.333333333336</c:v>
                </c:pt>
                <c:pt idx="6032">
                  <c:v>45117.375</c:v>
                </c:pt>
                <c:pt idx="6033">
                  <c:v>45117.416666666664</c:v>
                </c:pt>
                <c:pt idx="6034">
                  <c:v>45117.458333333336</c:v>
                </c:pt>
                <c:pt idx="6035">
                  <c:v>45117.5</c:v>
                </c:pt>
                <c:pt idx="6036">
                  <c:v>45117.541666666664</c:v>
                </c:pt>
                <c:pt idx="6037">
                  <c:v>45117.583333333336</c:v>
                </c:pt>
                <c:pt idx="6038">
                  <c:v>45117.625</c:v>
                </c:pt>
                <c:pt idx="6039">
                  <c:v>45117.666666666664</c:v>
                </c:pt>
                <c:pt idx="6040">
                  <c:v>45117.708333333336</c:v>
                </c:pt>
                <c:pt idx="6041">
                  <c:v>45117.75</c:v>
                </c:pt>
                <c:pt idx="6042">
                  <c:v>45117.791666666664</c:v>
                </c:pt>
                <c:pt idx="6043">
                  <c:v>45117.833333333336</c:v>
                </c:pt>
                <c:pt idx="6044">
                  <c:v>45117.875</c:v>
                </c:pt>
                <c:pt idx="6045">
                  <c:v>45117.916666666664</c:v>
                </c:pt>
                <c:pt idx="6046">
                  <c:v>45117.958333333336</c:v>
                </c:pt>
                <c:pt idx="6047">
                  <c:v>45118</c:v>
                </c:pt>
                <c:pt idx="6048">
                  <c:v>45118.041666666664</c:v>
                </c:pt>
                <c:pt idx="6049">
                  <c:v>45118.083333333336</c:v>
                </c:pt>
                <c:pt idx="6050">
                  <c:v>45118.125</c:v>
                </c:pt>
                <c:pt idx="6051">
                  <c:v>45118.166666666664</c:v>
                </c:pt>
                <c:pt idx="6052">
                  <c:v>45118.208333333336</c:v>
                </c:pt>
                <c:pt idx="6053">
                  <c:v>45118.25</c:v>
                </c:pt>
                <c:pt idx="6054">
                  <c:v>45118.291666666664</c:v>
                </c:pt>
                <c:pt idx="6055">
                  <c:v>45118.333333333336</c:v>
                </c:pt>
                <c:pt idx="6056">
                  <c:v>45118.375</c:v>
                </c:pt>
                <c:pt idx="6057">
                  <c:v>45118.416666666664</c:v>
                </c:pt>
                <c:pt idx="6058">
                  <c:v>45118.458333333336</c:v>
                </c:pt>
                <c:pt idx="6059">
                  <c:v>45118.5</c:v>
                </c:pt>
                <c:pt idx="6060">
                  <c:v>45118.541666666664</c:v>
                </c:pt>
                <c:pt idx="6061">
                  <c:v>45118.583333333336</c:v>
                </c:pt>
                <c:pt idx="6062">
                  <c:v>45118.625</c:v>
                </c:pt>
                <c:pt idx="6063">
                  <c:v>45118.666666666664</c:v>
                </c:pt>
                <c:pt idx="6064">
                  <c:v>45118.708333333336</c:v>
                </c:pt>
                <c:pt idx="6065">
                  <c:v>45118.75</c:v>
                </c:pt>
                <c:pt idx="6066">
                  <c:v>45118.791666666664</c:v>
                </c:pt>
                <c:pt idx="6067">
                  <c:v>45118.833333333336</c:v>
                </c:pt>
                <c:pt idx="6068">
                  <c:v>45118.875</c:v>
                </c:pt>
                <c:pt idx="6069">
                  <c:v>45118.916666666664</c:v>
                </c:pt>
                <c:pt idx="6070">
                  <c:v>45118.958333333336</c:v>
                </c:pt>
                <c:pt idx="6071">
                  <c:v>45119</c:v>
                </c:pt>
                <c:pt idx="6072">
                  <c:v>45119.041666666664</c:v>
                </c:pt>
                <c:pt idx="6073">
                  <c:v>45119.083333333336</c:v>
                </c:pt>
                <c:pt idx="6074">
                  <c:v>45119.125</c:v>
                </c:pt>
                <c:pt idx="6075">
                  <c:v>45119.166666666664</c:v>
                </c:pt>
                <c:pt idx="6076">
                  <c:v>45119.208333333336</c:v>
                </c:pt>
                <c:pt idx="6077">
                  <c:v>45119.25</c:v>
                </c:pt>
                <c:pt idx="6078">
                  <c:v>45119.291666666664</c:v>
                </c:pt>
                <c:pt idx="6079">
                  <c:v>45119.333333333336</c:v>
                </c:pt>
                <c:pt idx="6080">
                  <c:v>45119.375</c:v>
                </c:pt>
                <c:pt idx="6081">
                  <c:v>45119.416666666664</c:v>
                </c:pt>
                <c:pt idx="6082">
                  <c:v>45119.458333333336</c:v>
                </c:pt>
                <c:pt idx="6083">
                  <c:v>45119.5</c:v>
                </c:pt>
                <c:pt idx="6084">
                  <c:v>45119.541666666664</c:v>
                </c:pt>
                <c:pt idx="6085">
                  <c:v>45119.583333333336</c:v>
                </c:pt>
                <c:pt idx="6086">
                  <c:v>45119.625</c:v>
                </c:pt>
                <c:pt idx="6087">
                  <c:v>45119.666666666664</c:v>
                </c:pt>
                <c:pt idx="6088">
                  <c:v>45119.708333333336</c:v>
                </c:pt>
                <c:pt idx="6089">
                  <c:v>45119.75</c:v>
                </c:pt>
                <c:pt idx="6090">
                  <c:v>45119.791666666664</c:v>
                </c:pt>
                <c:pt idx="6091">
                  <c:v>45119.833333333336</c:v>
                </c:pt>
                <c:pt idx="6092">
                  <c:v>45119.875</c:v>
                </c:pt>
                <c:pt idx="6093">
                  <c:v>45119.916666666664</c:v>
                </c:pt>
                <c:pt idx="6094">
                  <c:v>45119.958333333336</c:v>
                </c:pt>
                <c:pt idx="6095">
                  <c:v>45120</c:v>
                </c:pt>
                <c:pt idx="6096">
                  <c:v>45120.041666666664</c:v>
                </c:pt>
                <c:pt idx="6097">
                  <c:v>45120.083333333336</c:v>
                </c:pt>
                <c:pt idx="6098">
                  <c:v>45120.125</c:v>
                </c:pt>
                <c:pt idx="6099">
                  <c:v>45120.166666666664</c:v>
                </c:pt>
                <c:pt idx="6100">
                  <c:v>45120.208333333336</c:v>
                </c:pt>
                <c:pt idx="6101">
                  <c:v>45120.25</c:v>
                </c:pt>
                <c:pt idx="6102">
                  <c:v>45120.291666666664</c:v>
                </c:pt>
                <c:pt idx="6103">
                  <c:v>45120.333333333336</c:v>
                </c:pt>
                <c:pt idx="6104">
                  <c:v>45120.375</c:v>
                </c:pt>
                <c:pt idx="6105">
                  <c:v>45120.416666666664</c:v>
                </c:pt>
                <c:pt idx="6106">
                  <c:v>45120.458333333336</c:v>
                </c:pt>
                <c:pt idx="6107">
                  <c:v>45120.5</c:v>
                </c:pt>
                <c:pt idx="6108">
                  <c:v>45120.541666666664</c:v>
                </c:pt>
                <c:pt idx="6109">
                  <c:v>45120.583333333336</c:v>
                </c:pt>
                <c:pt idx="6110">
                  <c:v>45120.625</c:v>
                </c:pt>
                <c:pt idx="6111">
                  <c:v>45120.666666666664</c:v>
                </c:pt>
                <c:pt idx="6112">
                  <c:v>45120.708333333336</c:v>
                </c:pt>
                <c:pt idx="6113">
                  <c:v>45120.75</c:v>
                </c:pt>
                <c:pt idx="6114">
                  <c:v>45120.791666666664</c:v>
                </c:pt>
                <c:pt idx="6115">
                  <c:v>45120.833333333336</c:v>
                </c:pt>
                <c:pt idx="6116">
                  <c:v>45120.875</c:v>
                </c:pt>
                <c:pt idx="6117">
                  <c:v>45120.916666666664</c:v>
                </c:pt>
                <c:pt idx="6118">
                  <c:v>45120.958333333336</c:v>
                </c:pt>
                <c:pt idx="6119">
                  <c:v>45121</c:v>
                </c:pt>
                <c:pt idx="6120">
                  <c:v>45121.041666666664</c:v>
                </c:pt>
                <c:pt idx="6121">
                  <c:v>45121.083333333336</c:v>
                </c:pt>
                <c:pt idx="6122">
                  <c:v>45121.125</c:v>
                </c:pt>
                <c:pt idx="6123">
                  <c:v>45121.166666666664</c:v>
                </c:pt>
                <c:pt idx="6124">
                  <c:v>45121.208333333336</c:v>
                </c:pt>
                <c:pt idx="6125">
                  <c:v>45121.25</c:v>
                </c:pt>
                <c:pt idx="6126">
                  <c:v>45121.291666666664</c:v>
                </c:pt>
                <c:pt idx="6127">
                  <c:v>45121.333333333336</c:v>
                </c:pt>
                <c:pt idx="6128">
                  <c:v>45121.375</c:v>
                </c:pt>
                <c:pt idx="6129">
                  <c:v>45121.416666666664</c:v>
                </c:pt>
                <c:pt idx="6130">
                  <c:v>45121.458333333336</c:v>
                </c:pt>
                <c:pt idx="6131">
                  <c:v>45121.5</c:v>
                </c:pt>
                <c:pt idx="6132">
                  <c:v>45121.541666666664</c:v>
                </c:pt>
                <c:pt idx="6133">
                  <c:v>45121.583333333336</c:v>
                </c:pt>
                <c:pt idx="6134">
                  <c:v>45121.625</c:v>
                </c:pt>
                <c:pt idx="6135">
                  <c:v>45121.666666666664</c:v>
                </c:pt>
                <c:pt idx="6136">
                  <c:v>45121.708333333336</c:v>
                </c:pt>
                <c:pt idx="6137">
                  <c:v>45121.75</c:v>
                </c:pt>
                <c:pt idx="6138">
                  <c:v>45121.791666666664</c:v>
                </c:pt>
                <c:pt idx="6139">
                  <c:v>45121.833333333336</c:v>
                </c:pt>
                <c:pt idx="6140">
                  <c:v>45121.875</c:v>
                </c:pt>
                <c:pt idx="6141">
                  <c:v>45121.916666666664</c:v>
                </c:pt>
                <c:pt idx="6142">
                  <c:v>45121.958333333336</c:v>
                </c:pt>
                <c:pt idx="6143">
                  <c:v>45122</c:v>
                </c:pt>
                <c:pt idx="6144">
                  <c:v>45122.041666666664</c:v>
                </c:pt>
                <c:pt idx="6145">
                  <c:v>45122.083333333336</c:v>
                </c:pt>
                <c:pt idx="6146">
                  <c:v>45122.125</c:v>
                </c:pt>
                <c:pt idx="6147">
                  <c:v>45122.166666666664</c:v>
                </c:pt>
                <c:pt idx="6148">
                  <c:v>45122.208333333336</c:v>
                </c:pt>
                <c:pt idx="6149">
                  <c:v>45122.25</c:v>
                </c:pt>
                <c:pt idx="6150">
                  <c:v>45122.291666666664</c:v>
                </c:pt>
                <c:pt idx="6151">
                  <c:v>45122.333333333336</c:v>
                </c:pt>
                <c:pt idx="6152">
                  <c:v>45122.375</c:v>
                </c:pt>
                <c:pt idx="6153">
                  <c:v>45122.416666666664</c:v>
                </c:pt>
                <c:pt idx="6154">
                  <c:v>45122.458333333336</c:v>
                </c:pt>
                <c:pt idx="6155">
                  <c:v>45122.5</c:v>
                </c:pt>
                <c:pt idx="6156">
                  <c:v>45122.541666666664</c:v>
                </c:pt>
                <c:pt idx="6157">
                  <c:v>45122.583333333336</c:v>
                </c:pt>
                <c:pt idx="6158">
                  <c:v>45122.625</c:v>
                </c:pt>
                <c:pt idx="6159">
                  <c:v>45122.666666666664</c:v>
                </c:pt>
                <c:pt idx="6160">
                  <c:v>45122.708333333336</c:v>
                </c:pt>
                <c:pt idx="6161">
                  <c:v>45122.75</c:v>
                </c:pt>
                <c:pt idx="6162">
                  <c:v>45122.791666666664</c:v>
                </c:pt>
                <c:pt idx="6163">
                  <c:v>45122.833333333336</c:v>
                </c:pt>
                <c:pt idx="6164">
                  <c:v>45122.875</c:v>
                </c:pt>
                <c:pt idx="6165">
                  <c:v>45122.916666666664</c:v>
                </c:pt>
                <c:pt idx="6166">
                  <c:v>45122.958333333336</c:v>
                </c:pt>
                <c:pt idx="6167">
                  <c:v>45123</c:v>
                </c:pt>
                <c:pt idx="6168">
                  <c:v>45123.041666666664</c:v>
                </c:pt>
                <c:pt idx="6169">
                  <c:v>45123.083333333336</c:v>
                </c:pt>
                <c:pt idx="6170">
                  <c:v>45123.125</c:v>
                </c:pt>
                <c:pt idx="6171">
                  <c:v>45123.166666666664</c:v>
                </c:pt>
                <c:pt idx="6172">
                  <c:v>45123.208333333336</c:v>
                </c:pt>
                <c:pt idx="6173">
                  <c:v>45123.25</c:v>
                </c:pt>
                <c:pt idx="6174">
                  <c:v>45123.291666666664</c:v>
                </c:pt>
                <c:pt idx="6175">
                  <c:v>45123.333333333336</c:v>
                </c:pt>
                <c:pt idx="6176">
                  <c:v>45123.375</c:v>
                </c:pt>
                <c:pt idx="6177">
                  <c:v>45123.416666666664</c:v>
                </c:pt>
                <c:pt idx="6178">
                  <c:v>45123.458333333336</c:v>
                </c:pt>
                <c:pt idx="6179">
                  <c:v>45123.5</c:v>
                </c:pt>
                <c:pt idx="6180">
                  <c:v>45123.541666666664</c:v>
                </c:pt>
                <c:pt idx="6181">
                  <c:v>45123.583333333336</c:v>
                </c:pt>
                <c:pt idx="6182">
                  <c:v>45123.625</c:v>
                </c:pt>
                <c:pt idx="6183">
                  <c:v>45123.666666666664</c:v>
                </c:pt>
                <c:pt idx="6184">
                  <c:v>45123.708333333336</c:v>
                </c:pt>
                <c:pt idx="6185">
                  <c:v>45123.75</c:v>
                </c:pt>
                <c:pt idx="6186">
                  <c:v>45123.791666666664</c:v>
                </c:pt>
                <c:pt idx="6187">
                  <c:v>45123.833333333336</c:v>
                </c:pt>
                <c:pt idx="6188">
                  <c:v>45123.875</c:v>
                </c:pt>
                <c:pt idx="6189">
                  <c:v>45123.916666666664</c:v>
                </c:pt>
                <c:pt idx="6190">
                  <c:v>45123.958333333336</c:v>
                </c:pt>
                <c:pt idx="6191">
                  <c:v>45124</c:v>
                </c:pt>
                <c:pt idx="6192">
                  <c:v>45124.041666666664</c:v>
                </c:pt>
                <c:pt idx="6193">
                  <c:v>45124.083333333336</c:v>
                </c:pt>
                <c:pt idx="6194">
                  <c:v>45124.125</c:v>
                </c:pt>
                <c:pt idx="6195">
                  <c:v>45124.166666666664</c:v>
                </c:pt>
                <c:pt idx="6196">
                  <c:v>45124.208333333336</c:v>
                </c:pt>
                <c:pt idx="6197">
                  <c:v>45124.25</c:v>
                </c:pt>
                <c:pt idx="6198">
                  <c:v>45124.291666666664</c:v>
                </c:pt>
                <c:pt idx="6199">
                  <c:v>45124.333333333336</c:v>
                </c:pt>
                <c:pt idx="6200">
                  <c:v>45124.375</c:v>
                </c:pt>
                <c:pt idx="6201">
                  <c:v>45124.416666666664</c:v>
                </c:pt>
                <c:pt idx="6202">
                  <c:v>45124.458333333336</c:v>
                </c:pt>
                <c:pt idx="6203">
                  <c:v>45124.5</c:v>
                </c:pt>
                <c:pt idx="6204">
                  <c:v>45124.541666666664</c:v>
                </c:pt>
                <c:pt idx="6205">
                  <c:v>45124.583333333336</c:v>
                </c:pt>
                <c:pt idx="6206">
                  <c:v>45124.625</c:v>
                </c:pt>
                <c:pt idx="6207">
                  <c:v>45124.666666666664</c:v>
                </c:pt>
                <c:pt idx="6208">
                  <c:v>45124.708333333336</c:v>
                </c:pt>
                <c:pt idx="6209">
                  <c:v>45124.75</c:v>
                </c:pt>
                <c:pt idx="6210">
                  <c:v>45124.791666666664</c:v>
                </c:pt>
                <c:pt idx="6211">
                  <c:v>45124.833333333336</c:v>
                </c:pt>
                <c:pt idx="6212">
                  <c:v>45124.875</c:v>
                </c:pt>
                <c:pt idx="6213">
                  <c:v>45124.916666666664</c:v>
                </c:pt>
                <c:pt idx="6214">
                  <c:v>45124.958333333336</c:v>
                </c:pt>
                <c:pt idx="6215">
                  <c:v>45125</c:v>
                </c:pt>
                <c:pt idx="6216">
                  <c:v>45125.041666666664</c:v>
                </c:pt>
                <c:pt idx="6217">
                  <c:v>45125.083333333336</c:v>
                </c:pt>
                <c:pt idx="6218">
                  <c:v>45125.125</c:v>
                </c:pt>
                <c:pt idx="6219">
                  <c:v>45125.166666666664</c:v>
                </c:pt>
                <c:pt idx="6220">
                  <c:v>45125.208333333336</c:v>
                </c:pt>
                <c:pt idx="6221">
                  <c:v>45125.25</c:v>
                </c:pt>
                <c:pt idx="6222">
                  <c:v>45125.291666666664</c:v>
                </c:pt>
                <c:pt idx="6223">
                  <c:v>45125.333333333336</c:v>
                </c:pt>
                <c:pt idx="6224">
                  <c:v>45125.375</c:v>
                </c:pt>
                <c:pt idx="6225">
                  <c:v>45125.416666666664</c:v>
                </c:pt>
                <c:pt idx="6226">
                  <c:v>45125.458333333336</c:v>
                </c:pt>
                <c:pt idx="6227">
                  <c:v>45125.5</c:v>
                </c:pt>
                <c:pt idx="6228">
                  <c:v>45125.541666666664</c:v>
                </c:pt>
                <c:pt idx="6229">
                  <c:v>45125.583333333336</c:v>
                </c:pt>
                <c:pt idx="6230">
                  <c:v>45125.625</c:v>
                </c:pt>
                <c:pt idx="6231">
                  <c:v>45125.666666666664</c:v>
                </c:pt>
                <c:pt idx="6232">
                  <c:v>45125.708333333336</c:v>
                </c:pt>
                <c:pt idx="6233">
                  <c:v>45125.75</c:v>
                </c:pt>
                <c:pt idx="6234">
                  <c:v>45125.791666666664</c:v>
                </c:pt>
                <c:pt idx="6235">
                  <c:v>45125.833333333336</c:v>
                </c:pt>
                <c:pt idx="6236">
                  <c:v>45125.875</c:v>
                </c:pt>
                <c:pt idx="6237">
                  <c:v>45125.916666666664</c:v>
                </c:pt>
                <c:pt idx="6238">
                  <c:v>45125.958333333336</c:v>
                </c:pt>
                <c:pt idx="6239">
                  <c:v>45126</c:v>
                </c:pt>
                <c:pt idx="6240">
                  <c:v>45126.041666666664</c:v>
                </c:pt>
                <c:pt idx="6241">
                  <c:v>45126.083333333336</c:v>
                </c:pt>
                <c:pt idx="6242">
                  <c:v>45126.125</c:v>
                </c:pt>
                <c:pt idx="6243">
                  <c:v>45126.166666666664</c:v>
                </c:pt>
                <c:pt idx="6244">
                  <c:v>45126.208333333336</c:v>
                </c:pt>
                <c:pt idx="6245">
                  <c:v>45126.25</c:v>
                </c:pt>
                <c:pt idx="6246">
                  <c:v>45126.291666666664</c:v>
                </c:pt>
                <c:pt idx="6247">
                  <c:v>45126.333333333336</c:v>
                </c:pt>
                <c:pt idx="6248">
                  <c:v>45126.375</c:v>
                </c:pt>
                <c:pt idx="6249">
                  <c:v>45126.416666666664</c:v>
                </c:pt>
                <c:pt idx="6250">
                  <c:v>45126.458333333336</c:v>
                </c:pt>
                <c:pt idx="6251">
                  <c:v>45126.5</c:v>
                </c:pt>
                <c:pt idx="6252">
                  <c:v>45126.541666666664</c:v>
                </c:pt>
                <c:pt idx="6253">
                  <c:v>45126.583333333336</c:v>
                </c:pt>
                <c:pt idx="6254">
                  <c:v>45126.625</c:v>
                </c:pt>
                <c:pt idx="6255">
                  <c:v>45126.666666666664</c:v>
                </c:pt>
                <c:pt idx="6256">
                  <c:v>45126.708333333336</c:v>
                </c:pt>
                <c:pt idx="6257">
                  <c:v>45126.75</c:v>
                </c:pt>
                <c:pt idx="6258">
                  <c:v>45126.791666666664</c:v>
                </c:pt>
                <c:pt idx="6259">
                  <c:v>45126.833333333336</c:v>
                </c:pt>
                <c:pt idx="6260">
                  <c:v>45126.875</c:v>
                </c:pt>
                <c:pt idx="6261">
                  <c:v>45126.916666666664</c:v>
                </c:pt>
                <c:pt idx="6262">
                  <c:v>45126.958333333336</c:v>
                </c:pt>
                <c:pt idx="6263">
                  <c:v>45127</c:v>
                </c:pt>
                <c:pt idx="6264">
                  <c:v>45127.041666666664</c:v>
                </c:pt>
                <c:pt idx="6265">
                  <c:v>45127.083333333336</c:v>
                </c:pt>
                <c:pt idx="6266">
                  <c:v>45127.125</c:v>
                </c:pt>
                <c:pt idx="6267">
                  <c:v>45127.166666666664</c:v>
                </c:pt>
                <c:pt idx="6268">
                  <c:v>45127.208333333336</c:v>
                </c:pt>
                <c:pt idx="6269">
                  <c:v>45127.25</c:v>
                </c:pt>
                <c:pt idx="6270">
                  <c:v>45127.291666666664</c:v>
                </c:pt>
                <c:pt idx="6271">
                  <c:v>45127.333333333336</c:v>
                </c:pt>
                <c:pt idx="6272">
                  <c:v>45127.375</c:v>
                </c:pt>
                <c:pt idx="6273">
                  <c:v>45127.416666666664</c:v>
                </c:pt>
                <c:pt idx="6274">
                  <c:v>45127.458333333336</c:v>
                </c:pt>
                <c:pt idx="6275">
                  <c:v>45127.5</c:v>
                </c:pt>
                <c:pt idx="6276">
                  <c:v>45127.541666666664</c:v>
                </c:pt>
                <c:pt idx="6277">
                  <c:v>45127.583333333336</c:v>
                </c:pt>
                <c:pt idx="6278">
                  <c:v>45127.625</c:v>
                </c:pt>
                <c:pt idx="6279">
                  <c:v>45127.666666666664</c:v>
                </c:pt>
                <c:pt idx="6280">
                  <c:v>45127.708333333336</c:v>
                </c:pt>
                <c:pt idx="6281">
                  <c:v>45127.75</c:v>
                </c:pt>
                <c:pt idx="6282">
                  <c:v>45127.791666666664</c:v>
                </c:pt>
                <c:pt idx="6283">
                  <c:v>45127.833333333336</c:v>
                </c:pt>
                <c:pt idx="6284">
                  <c:v>45127.875</c:v>
                </c:pt>
                <c:pt idx="6285">
                  <c:v>45127.916666666664</c:v>
                </c:pt>
                <c:pt idx="6286">
                  <c:v>45127.958333333336</c:v>
                </c:pt>
                <c:pt idx="6287">
                  <c:v>45128</c:v>
                </c:pt>
                <c:pt idx="6288">
                  <c:v>45128.041666666664</c:v>
                </c:pt>
                <c:pt idx="6289">
                  <c:v>45128.083333333336</c:v>
                </c:pt>
                <c:pt idx="6290">
                  <c:v>45128.125</c:v>
                </c:pt>
                <c:pt idx="6291">
                  <c:v>45128.166666666664</c:v>
                </c:pt>
                <c:pt idx="6292">
                  <c:v>45128.208333333336</c:v>
                </c:pt>
                <c:pt idx="6293">
                  <c:v>45128.25</c:v>
                </c:pt>
                <c:pt idx="6294">
                  <c:v>45128.291666666664</c:v>
                </c:pt>
                <c:pt idx="6295">
                  <c:v>45128.333333333336</c:v>
                </c:pt>
                <c:pt idx="6296">
                  <c:v>45128.375</c:v>
                </c:pt>
                <c:pt idx="6297">
                  <c:v>45128.416666666664</c:v>
                </c:pt>
                <c:pt idx="6298">
                  <c:v>45128.458333333336</c:v>
                </c:pt>
                <c:pt idx="6299">
                  <c:v>45128.5</c:v>
                </c:pt>
                <c:pt idx="6300">
                  <c:v>45128.541666666664</c:v>
                </c:pt>
                <c:pt idx="6301">
                  <c:v>45128.583333333336</c:v>
                </c:pt>
                <c:pt idx="6302">
                  <c:v>45128.625</c:v>
                </c:pt>
                <c:pt idx="6303">
                  <c:v>45128.666666666664</c:v>
                </c:pt>
                <c:pt idx="6304">
                  <c:v>45128.708333333336</c:v>
                </c:pt>
                <c:pt idx="6305">
                  <c:v>45128.75</c:v>
                </c:pt>
                <c:pt idx="6306">
                  <c:v>45128.791666666664</c:v>
                </c:pt>
                <c:pt idx="6307">
                  <c:v>45128.833333333336</c:v>
                </c:pt>
                <c:pt idx="6308">
                  <c:v>45128.875</c:v>
                </c:pt>
                <c:pt idx="6309">
                  <c:v>45128.916666666664</c:v>
                </c:pt>
                <c:pt idx="6310">
                  <c:v>45128.958333333336</c:v>
                </c:pt>
                <c:pt idx="6311">
                  <c:v>45129</c:v>
                </c:pt>
                <c:pt idx="6312">
                  <c:v>45129.041666666664</c:v>
                </c:pt>
                <c:pt idx="6313">
                  <c:v>45129.083333333336</c:v>
                </c:pt>
                <c:pt idx="6314">
                  <c:v>45129.125</c:v>
                </c:pt>
                <c:pt idx="6315">
                  <c:v>45129.166666666664</c:v>
                </c:pt>
                <c:pt idx="6316">
                  <c:v>45129.208333333336</c:v>
                </c:pt>
                <c:pt idx="6317">
                  <c:v>45129.25</c:v>
                </c:pt>
                <c:pt idx="6318">
                  <c:v>45129.291666666664</c:v>
                </c:pt>
                <c:pt idx="6319">
                  <c:v>45129.333333333336</c:v>
                </c:pt>
                <c:pt idx="6320">
                  <c:v>45129.375</c:v>
                </c:pt>
                <c:pt idx="6321">
                  <c:v>45129.416666666664</c:v>
                </c:pt>
                <c:pt idx="6322">
                  <c:v>45129.458333333336</c:v>
                </c:pt>
                <c:pt idx="6323">
                  <c:v>45129.5</c:v>
                </c:pt>
                <c:pt idx="6324">
                  <c:v>45129.541666666664</c:v>
                </c:pt>
                <c:pt idx="6325">
                  <c:v>45129.583333333336</c:v>
                </c:pt>
                <c:pt idx="6326">
                  <c:v>45129.625</c:v>
                </c:pt>
                <c:pt idx="6327">
                  <c:v>45129.666666666664</c:v>
                </c:pt>
                <c:pt idx="6328">
                  <c:v>45129.708333333336</c:v>
                </c:pt>
                <c:pt idx="6329">
                  <c:v>45129.75</c:v>
                </c:pt>
                <c:pt idx="6330">
                  <c:v>45129.791666666664</c:v>
                </c:pt>
                <c:pt idx="6331">
                  <c:v>45129.833333333336</c:v>
                </c:pt>
                <c:pt idx="6332">
                  <c:v>45129.875</c:v>
                </c:pt>
                <c:pt idx="6333">
                  <c:v>45129.916666666664</c:v>
                </c:pt>
                <c:pt idx="6334">
                  <c:v>45129.958333333336</c:v>
                </c:pt>
                <c:pt idx="6335">
                  <c:v>45130</c:v>
                </c:pt>
                <c:pt idx="6336">
                  <c:v>45130.041666666664</c:v>
                </c:pt>
                <c:pt idx="6337">
                  <c:v>45130.083333333336</c:v>
                </c:pt>
                <c:pt idx="6338">
                  <c:v>45130.125</c:v>
                </c:pt>
                <c:pt idx="6339">
                  <c:v>45130.166666666664</c:v>
                </c:pt>
                <c:pt idx="6340">
                  <c:v>45130.208333333336</c:v>
                </c:pt>
                <c:pt idx="6341">
                  <c:v>45130.25</c:v>
                </c:pt>
                <c:pt idx="6342">
                  <c:v>45130.291666666664</c:v>
                </c:pt>
                <c:pt idx="6343">
                  <c:v>45130.333333333336</c:v>
                </c:pt>
                <c:pt idx="6344">
                  <c:v>45130.375</c:v>
                </c:pt>
                <c:pt idx="6345">
                  <c:v>45130.416666666664</c:v>
                </c:pt>
                <c:pt idx="6346">
                  <c:v>45130.458333333336</c:v>
                </c:pt>
                <c:pt idx="6347">
                  <c:v>45130.5</c:v>
                </c:pt>
                <c:pt idx="6348">
                  <c:v>45130.541666666664</c:v>
                </c:pt>
                <c:pt idx="6349">
                  <c:v>45130.583333333336</c:v>
                </c:pt>
                <c:pt idx="6350">
                  <c:v>45130.625</c:v>
                </c:pt>
                <c:pt idx="6351">
                  <c:v>45130.666666666664</c:v>
                </c:pt>
                <c:pt idx="6352">
                  <c:v>45130.708333333336</c:v>
                </c:pt>
                <c:pt idx="6353">
                  <c:v>45130.75</c:v>
                </c:pt>
                <c:pt idx="6354">
                  <c:v>45130.791666666664</c:v>
                </c:pt>
                <c:pt idx="6355">
                  <c:v>45130.833333333336</c:v>
                </c:pt>
                <c:pt idx="6356">
                  <c:v>45130.875</c:v>
                </c:pt>
                <c:pt idx="6357">
                  <c:v>45130.916666666664</c:v>
                </c:pt>
                <c:pt idx="6358">
                  <c:v>45130.958333333336</c:v>
                </c:pt>
                <c:pt idx="6359">
                  <c:v>45131</c:v>
                </c:pt>
                <c:pt idx="6360">
                  <c:v>45131.041666666664</c:v>
                </c:pt>
                <c:pt idx="6361">
                  <c:v>45131.083333333336</c:v>
                </c:pt>
                <c:pt idx="6362">
                  <c:v>45131.125</c:v>
                </c:pt>
                <c:pt idx="6363">
                  <c:v>45131.166666666664</c:v>
                </c:pt>
                <c:pt idx="6364">
                  <c:v>45131.208333333336</c:v>
                </c:pt>
                <c:pt idx="6365">
                  <c:v>45131.25</c:v>
                </c:pt>
                <c:pt idx="6366">
                  <c:v>45131.291666666664</c:v>
                </c:pt>
                <c:pt idx="6367">
                  <c:v>45131.333333333336</c:v>
                </c:pt>
                <c:pt idx="6368">
                  <c:v>45131.375</c:v>
                </c:pt>
                <c:pt idx="6369">
                  <c:v>45131.416666666664</c:v>
                </c:pt>
                <c:pt idx="6370">
                  <c:v>45131.458333333336</c:v>
                </c:pt>
                <c:pt idx="6371">
                  <c:v>45131.5</c:v>
                </c:pt>
                <c:pt idx="6372">
                  <c:v>45131.541666666664</c:v>
                </c:pt>
                <c:pt idx="6373">
                  <c:v>45131.583333333336</c:v>
                </c:pt>
                <c:pt idx="6374">
                  <c:v>45131.625</c:v>
                </c:pt>
                <c:pt idx="6375">
                  <c:v>45131.666666666664</c:v>
                </c:pt>
                <c:pt idx="6376">
                  <c:v>45131.708333333336</c:v>
                </c:pt>
                <c:pt idx="6377">
                  <c:v>45131.75</c:v>
                </c:pt>
                <c:pt idx="6378">
                  <c:v>45131.791666666664</c:v>
                </c:pt>
                <c:pt idx="6379">
                  <c:v>45131.833333333336</c:v>
                </c:pt>
                <c:pt idx="6380">
                  <c:v>45131.875</c:v>
                </c:pt>
                <c:pt idx="6381">
                  <c:v>45131.916666666664</c:v>
                </c:pt>
                <c:pt idx="6382">
                  <c:v>45131.958333333336</c:v>
                </c:pt>
                <c:pt idx="6383">
                  <c:v>45132</c:v>
                </c:pt>
                <c:pt idx="6384">
                  <c:v>45132.041666666664</c:v>
                </c:pt>
                <c:pt idx="6385">
                  <c:v>45132.083333333336</c:v>
                </c:pt>
                <c:pt idx="6386">
                  <c:v>45132.125</c:v>
                </c:pt>
                <c:pt idx="6387">
                  <c:v>45132.166666666664</c:v>
                </c:pt>
                <c:pt idx="6388">
                  <c:v>45132.208333333336</c:v>
                </c:pt>
                <c:pt idx="6389">
                  <c:v>45132.25</c:v>
                </c:pt>
                <c:pt idx="6390">
                  <c:v>45132.291666666664</c:v>
                </c:pt>
                <c:pt idx="6391">
                  <c:v>45132.333333333336</c:v>
                </c:pt>
                <c:pt idx="6392">
                  <c:v>45132.375</c:v>
                </c:pt>
                <c:pt idx="6393">
                  <c:v>45132.416666666664</c:v>
                </c:pt>
                <c:pt idx="6394">
                  <c:v>45132.458333333336</c:v>
                </c:pt>
                <c:pt idx="6395">
                  <c:v>45132.5</c:v>
                </c:pt>
                <c:pt idx="6396">
                  <c:v>45132.541666666664</c:v>
                </c:pt>
                <c:pt idx="6397">
                  <c:v>45132.583333333336</c:v>
                </c:pt>
                <c:pt idx="6398">
                  <c:v>45132.625</c:v>
                </c:pt>
                <c:pt idx="6399">
                  <c:v>45132.666666666664</c:v>
                </c:pt>
                <c:pt idx="6400">
                  <c:v>45132.708333333336</c:v>
                </c:pt>
                <c:pt idx="6401">
                  <c:v>45132.75</c:v>
                </c:pt>
                <c:pt idx="6402">
                  <c:v>45132.791666666664</c:v>
                </c:pt>
                <c:pt idx="6403">
                  <c:v>45132.833333333336</c:v>
                </c:pt>
                <c:pt idx="6404">
                  <c:v>45132.875</c:v>
                </c:pt>
                <c:pt idx="6405">
                  <c:v>45132.916666666664</c:v>
                </c:pt>
                <c:pt idx="6406">
                  <c:v>45132.958333333336</c:v>
                </c:pt>
                <c:pt idx="6407">
                  <c:v>45133</c:v>
                </c:pt>
                <c:pt idx="6408">
                  <c:v>45133.041666666664</c:v>
                </c:pt>
                <c:pt idx="6409">
                  <c:v>45133.083333333336</c:v>
                </c:pt>
                <c:pt idx="6410">
                  <c:v>45133.125</c:v>
                </c:pt>
                <c:pt idx="6411">
                  <c:v>45133.166666666664</c:v>
                </c:pt>
                <c:pt idx="6412">
                  <c:v>45133.208333333336</c:v>
                </c:pt>
                <c:pt idx="6413">
                  <c:v>45133.25</c:v>
                </c:pt>
                <c:pt idx="6414">
                  <c:v>45133.291666666664</c:v>
                </c:pt>
                <c:pt idx="6415">
                  <c:v>45133.333333333336</c:v>
                </c:pt>
                <c:pt idx="6416">
                  <c:v>45133.375</c:v>
                </c:pt>
                <c:pt idx="6417">
                  <c:v>45133.416666666664</c:v>
                </c:pt>
                <c:pt idx="6418">
                  <c:v>45133.458333333336</c:v>
                </c:pt>
                <c:pt idx="6419">
                  <c:v>45133.5</c:v>
                </c:pt>
                <c:pt idx="6420">
                  <c:v>45133.541666666664</c:v>
                </c:pt>
                <c:pt idx="6421">
                  <c:v>45133.583333333336</c:v>
                </c:pt>
                <c:pt idx="6422">
                  <c:v>45133.625</c:v>
                </c:pt>
                <c:pt idx="6423">
                  <c:v>45133.666666666664</c:v>
                </c:pt>
                <c:pt idx="6424">
                  <c:v>45133.708333333336</c:v>
                </c:pt>
                <c:pt idx="6425">
                  <c:v>45133.75</c:v>
                </c:pt>
                <c:pt idx="6426">
                  <c:v>45133.791666666664</c:v>
                </c:pt>
                <c:pt idx="6427">
                  <c:v>45133.833333333336</c:v>
                </c:pt>
                <c:pt idx="6428">
                  <c:v>45133.875</c:v>
                </c:pt>
                <c:pt idx="6429">
                  <c:v>45133.916666666664</c:v>
                </c:pt>
                <c:pt idx="6430">
                  <c:v>45133.958333333336</c:v>
                </c:pt>
                <c:pt idx="6431">
                  <c:v>45134</c:v>
                </c:pt>
                <c:pt idx="6432">
                  <c:v>45134.041666666664</c:v>
                </c:pt>
                <c:pt idx="6433">
                  <c:v>45134.083333333336</c:v>
                </c:pt>
                <c:pt idx="6434">
                  <c:v>45134.125</c:v>
                </c:pt>
                <c:pt idx="6435">
                  <c:v>45134.166666666664</c:v>
                </c:pt>
                <c:pt idx="6436">
                  <c:v>45134.208333333336</c:v>
                </c:pt>
                <c:pt idx="6437">
                  <c:v>45134.25</c:v>
                </c:pt>
                <c:pt idx="6438">
                  <c:v>45134.291666666664</c:v>
                </c:pt>
                <c:pt idx="6439">
                  <c:v>45134.333333333336</c:v>
                </c:pt>
                <c:pt idx="6440">
                  <c:v>45134.375</c:v>
                </c:pt>
                <c:pt idx="6441">
                  <c:v>45134.416666666664</c:v>
                </c:pt>
                <c:pt idx="6442">
                  <c:v>45134.458333333336</c:v>
                </c:pt>
                <c:pt idx="6443">
                  <c:v>45134.5</c:v>
                </c:pt>
                <c:pt idx="6444">
                  <c:v>45134.541666666664</c:v>
                </c:pt>
                <c:pt idx="6445">
                  <c:v>45134.583333333336</c:v>
                </c:pt>
                <c:pt idx="6446">
                  <c:v>45134.625</c:v>
                </c:pt>
                <c:pt idx="6447">
                  <c:v>45134.666666666664</c:v>
                </c:pt>
                <c:pt idx="6448">
                  <c:v>45134.708333333336</c:v>
                </c:pt>
                <c:pt idx="6449">
                  <c:v>45134.75</c:v>
                </c:pt>
                <c:pt idx="6450">
                  <c:v>45134.791666666664</c:v>
                </c:pt>
                <c:pt idx="6451">
                  <c:v>45134.833333333336</c:v>
                </c:pt>
                <c:pt idx="6452">
                  <c:v>45134.875</c:v>
                </c:pt>
                <c:pt idx="6453">
                  <c:v>45134.916666666664</c:v>
                </c:pt>
                <c:pt idx="6454">
                  <c:v>45134.958333333336</c:v>
                </c:pt>
                <c:pt idx="6455">
                  <c:v>45135</c:v>
                </c:pt>
                <c:pt idx="6456">
                  <c:v>45135.041666666664</c:v>
                </c:pt>
                <c:pt idx="6457">
                  <c:v>45135.083333333336</c:v>
                </c:pt>
                <c:pt idx="6458">
                  <c:v>45135.125</c:v>
                </c:pt>
                <c:pt idx="6459">
                  <c:v>45135.166666666664</c:v>
                </c:pt>
                <c:pt idx="6460">
                  <c:v>45135.208333333336</c:v>
                </c:pt>
                <c:pt idx="6461">
                  <c:v>45135.25</c:v>
                </c:pt>
                <c:pt idx="6462">
                  <c:v>45135.291666666664</c:v>
                </c:pt>
                <c:pt idx="6463">
                  <c:v>45135.333333333336</c:v>
                </c:pt>
                <c:pt idx="6464">
                  <c:v>45135.375</c:v>
                </c:pt>
                <c:pt idx="6465">
                  <c:v>45135.416666666664</c:v>
                </c:pt>
                <c:pt idx="6466">
                  <c:v>45135.458333333336</c:v>
                </c:pt>
                <c:pt idx="6467">
                  <c:v>45135.5</c:v>
                </c:pt>
                <c:pt idx="6468">
                  <c:v>45135.541666666664</c:v>
                </c:pt>
                <c:pt idx="6469">
                  <c:v>45135.583333333336</c:v>
                </c:pt>
                <c:pt idx="6470">
                  <c:v>45135.625</c:v>
                </c:pt>
                <c:pt idx="6471">
                  <c:v>45135.666666666664</c:v>
                </c:pt>
                <c:pt idx="6472">
                  <c:v>45135.708333333336</c:v>
                </c:pt>
                <c:pt idx="6473">
                  <c:v>45135.75</c:v>
                </c:pt>
                <c:pt idx="6474">
                  <c:v>45135.791666666664</c:v>
                </c:pt>
                <c:pt idx="6475">
                  <c:v>45135.833333333336</c:v>
                </c:pt>
                <c:pt idx="6476">
                  <c:v>45135.875</c:v>
                </c:pt>
                <c:pt idx="6477">
                  <c:v>45135.916666666664</c:v>
                </c:pt>
                <c:pt idx="6478">
                  <c:v>45135.958333333336</c:v>
                </c:pt>
                <c:pt idx="6479">
                  <c:v>45136</c:v>
                </c:pt>
                <c:pt idx="6480">
                  <c:v>45136.041666666664</c:v>
                </c:pt>
                <c:pt idx="6481">
                  <c:v>45136.083333333336</c:v>
                </c:pt>
                <c:pt idx="6482">
                  <c:v>45136.125</c:v>
                </c:pt>
                <c:pt idx="6483">
                  <c:v>45136.166666666664</c:v>
                </c:pt>
                <c:pt idx="6484">
                  <c:v>45136.208333333336</c:v>
                </c:pt>
                <c:pt idx="6485">
                  <c:v>45136.25</c:v>
                </c:pt>
                <c:pt idx="6486">
                  <c:v>45136.291666666664</c:v>
                </c:pt>
                <c:pt idx="6487">
                  <c:v>45136.333333333336</c:v>
                </c:pt>
                <c:pt idx="6488">
                  <c:v>45136.375</c:v>
                </c:pt>
                <c:pt idx="6489">
                  <c:v>45136.416666666664</c:v>
                </c:pt>
                <c:pt idx="6490">
                  <c:v>45136.458333333336</c:v>
                </c:pt>
                <c:pt idx="6491">
                  <c:v>45136.5</c:v>
                </c:pt>
                <c:pt idx="6492">
                  <c:v>45136.541666666664</c:v>
                </c:pt>
                <c:pt idx="6493">
                  <c:v>45136.583333333336</c:v>
                </c:pt>
                <c:pt idx="6494">
                  <c:v>45136.625</c:v>
                </c:pt>
                <c:pt idx="6495">
                  <c:v>45136.666666666664</c:v>
                </c:pt>
                <c:pt idx="6496">
                  <c:v>45136.708333333336</c:v>
                </c:pt>
                <c:pt idx="6497">
                  <c:v>45136.75</c:v>
                </c:pt>
                <c:pt idx="6498">
                  <c:v>45136.791666666664</c:v>
                </c:pt>
                <c:pt idx="6499">
                  <c:v>45136.833333333336</c:v>
                </c:pt>
                <c:pt idx="6500">
                  <c:v>45136.875</c:v>
                </c:pt>
                <c:pt idx="6501">
                  <c:v>45136.916666666664</c:v>
                </c:pt>
                <c:pt idx="6502">
                  <c:v>45136.958333333336</c:v>
                </c:pt>
                <c:pt idx="6503">
                  <c:v>45137</c:v>
                </c:pt>
                <c:pt idx="6504">
                  <c:v>45137.041666666664</c:v>
                </c:pt>
                <c:pt idx="6505">
                  <c:v>45137.083333333336</c:v>
                </c:pt>
                <c:pt idx="6506">
                  <c:v>45137.125</c:v>
                </c:pt>
                <c:pt idx="6507">
                  <c:v>45137.166666666664</c:v>
                </c:pt>
                <c:pt idx="6508">
                  <c:v>45137.208333333336</c:v>
                </c:pt>
                <c:pt idx="6509">
                  <c:v>45137.25</c:v>
                </c:pt>
                <c:pt idx="6510">
                  <c:v>45137.291666666664</c:v>
                </c:pt>
                <c:pt idx="6511">
                  <c:v>45137.333333333336</c:v>
                </c:pt>
                <c:pt idx="6512">
                  <c:v>45137.375</c:v>
                </c:pt>
                <c:pt idx="6513">
                  <c:v>45137.416666666664</c:v>
                </c:pt>
                <c:pt idx="6514">
                  <c:v>45137.458333333336</c:v>
                </c:pt>
                <c:pt idx="6515">
                  <c:v>45137.5</c:v>
                </c:pt>
                <c:pt idx="6516">
                  <c:v>45137.541666666664</c:v>
                </c:pt>
                <c:pt idx="6517">
                  <c:v>45137.583333333336</c:v>
                </c:pt>
                <c:pt idx="6518">
                  <c:v>45137.625</c:v>
                </c:pt>
                <c:pt idx="6519">
                  <c:v>45137.666666666664</c:v>
                </c:pt>
                <c:pt idx="6520">
                  <c:v>45137.708333333336</c:v>
                </c:pt>
                <c:pt idx="6521">
                  <c:v>45137.75</c:v>
                </c:pt>
                <c:pt idx="6522">
                  <c:v>45137.791666666664</c:v>
                </c:pt>
                <c:pt idx="6523">
                  <c:v>45137.833333333336</c:v>
                </c:pt>
                <c:pt idx="6524">
                  <c:v>45137.875</c:v>
                </c:pt>
                <c:pt idx="6525">
                  <c:v>45137.916666666664</c:v>
                </c:pt>
                <c:pt idx="6526">
                  <c:v>45137.958333333336</c:v>
                </c:pt>
                <c:pt idx="6527">
                  <c:v>45138</c:v>
                </c:pt>
                <c:pt idx="6528">
                  <c:v>45138.041666666664</c:v>
                </c:pt>
                <c:pt idx="6529">
                  <c:v>45138.083333333336</c:v>
                </c:pt>
                <c:pt idx="6530">
                  <c:v>45138.125</c:v>
                </c:pt>
                <c:pt idx="6531">
                  <c:v>45138.166666666664</c:v>
                </c:pt>
                <c:pt idx="6532">
                  <c:v>45138.208333333336</c:v>
                </c:pt>
                <c:pt idx="6533">
                  <c:v>45138.25</c:v>
                </c:pt>
                <c:pt idx="6534">
                  <c:v>45138.291666666664</c:v>
                </c:pt>
                <c:pt idx="6535">
                  <c:v>45138.333333333336</c:v>
                </c:pt>
                <c:pt idx="6536">
                  <c:v>45138.375</c:v>
                </c:pt>
                <c:pt idx="6537">
                  <c:v>45138.416666666664</c:v>
                </c:pt>
                <c:pt idx="6538">
                  <c:v>45138.458333333336</c:v>
                </c:pt>
                <c:pt idx="6539">
                  <c:v>45138.5</c:v>
                </c:pt>
                <c:pt idx="6540">
                  <c:v>45138.541666666664</c:v>
                </c:pt>
                <c:pt idx="6541">
                  <c:v>45138.583333333336</c:v>
                </c:pt>
                <c:pt idx="6542">
                  <c:v>45138.625</c:v>
                </c:pt>
                <c:pt idx="6543">
                  <c:v>45138.666666666664</c:v>
                </c:pt>
                <c:pt idx="6544">
                  <c:v>45138.708333333336</c:v>
                </c:pt>
                <c:pt idx="6545">
                  <c:v>45138.75</c:v>
                </c:pt>
                <c:pt idx="6546">
                  <c:v>45138.791666666664</c:v>
                </c:pt>
                <c:pt idx="6547">
                  <c:v>45138.833333333336</c:v>
                </c:pt>
                <c:pt idx="6548">
                  <c:v>45138.875</c:v>
                </c:pt>
                <c:pt idx="6549">
                  <c:v>45138.916666666664</c:v>
                </c:pt>
                <c:pt idx="6550">
                  <c:v>45138.958333333336</c:v>
                </c:pt>
                <c:pt idx="6551">
                  <c:v>45139</c:v>
                </c:pt>
                <c:pt idx="6552">
                  <c:v>45139.041666666664</c:v>
                </c:pt>
                <c:pt idx="6553">
                  <c:v>45139.083333333336</c:v>
                </c:pt>
                <c:pt idx="6554">
                  <c:v>45139.125</c:v>
                </c:pt>
                <c:pt idx="6555">
                  <c:v>45139.166666666664</c:v>
                </c:pt>
                <c:pt idx="6556">
                  <c:v>45139.208333333336</c:v>
                </c:pt>
                <c:pt idx="6557">
                  <c:v>45139.25</c:v>
                </c:pt>
                <c:pt idx="6558">
                  <c:v>45139.291666666664</c:v>
                </c:pt>
                <c:pt idx="6559">
                  <c:v>45139.333333333336</c:v>
                </c:pt>
                <c:pt idx="6560">
                  <c:v>45139.375</c:v>
                </c:pt>
                <c:pt idx="6561">
                  <c:v>45139.416666666664</c:v>
                </c:pt>
                <c:pt idx="6562">
                  <c:v>45139.458333333336</c:v>
                </c:pt>
                <c:pt idx="6563">
                  <c:v>45139.5</c:v>
                </c:pt>
                <c:pt idx="6564">
                  <c:v>45139.541666666664</c:v>
                </c:pt>
                <c:pt idx="6565">
                  <c:v>45139.583333333336</c:v>
                </c:pt>
                <c:pt idx="6566">
                  <c:v>45139.625</c:v>
                </c:pt>
                <c:pt idx="6567">
                  <c:v>45139.666666666664</c:v>
                </c:pt>
                <c:pt idx="6568">
                  <c:v>45139.708333333336</c:v>
                </c:pt>
                <c:pt idx="6569">
                  <c:v>45139.75</c:v>
                </c:pt>
                <c:pt idx="6570">
                  <c:v>45139.791666666664</c:v>
                </c:pt>
                <c:pt idx="6571">
                  <c:v>45139.833333333336</c:v>
                </c:pt>
                <c:pt idx="6572">
                  <c:v>45139.875</c:v>
                </c:pt>
                <c:pt idx="6573">
                  <c:v>45139.916666666664</c:v>
                </c:pt>
                <c:pt idx="6574">
                  <c:v>45139.958333333336</c:v>
                </c:pt>
                <c:pt idx="6575">
                  <c:v>45140</c:v>
                </c:pt>
                <c:pt idx="6576">
                  <c:v>45140.041666666664</c:v>
                </c:pt>
                <c:pt idx="6577">
                  <c:v>45140.083333333336</c:v>
                </c:pt>
                <c:pt idx="6578">
                  <c:v>45140.125</c:v>
                </c:pt>
                <c:pt idx="6579">
                  <c:v>45140.166666666664</c:v>
                </c:pt>
                <c:pt idx="6580">
                  <c:v>45140.208333333336</c:v>
                </c:pt>
                <c:pt idx="6581">
                  <c:v>45140.25</c:v>
                </c:pt>
                <c:pt idx="6582">
                  <c:v>45140.291666666664</c:v>
                </c:pt>
                <c:pt idx="6583">
                  <c:v>45140.333333333336</c:v>
                </c:pt>
                <c:pt idx="6584">
                  <c:v>45140.375</c:v>
                </c:pt>
                <c:pt idx="6585">
                  <c:v>45140.416666666664</c:v>
                </c:pt>
                <c:pt idx="6586">
                  <c:v>45140.458333333336</c:v>
                </c:pt>
                <c:pt idx="6587">
                  <c:v>45140.5</c:v>
                </c:pt>
                <c:pt idx="6588">
                  <c:v>45140.541666666664</c:v>
                </c:pt>
                <c:pt idx="6589">
                  <c:v>45140.583333333336</c:v>
                </c:pt>
                <c:pt idx="6590">
                  <c:v>45140.625</c:v>
                </c:pt>
                <c:pt idx="6591">
                  <c:v>45140.666666666664</c:v>
                </c:pt>
                <c:pt idx="6592">
                  <c:v>45140.708333333336</c:v>
                </c:pt>
                <c:pt idx="6593">
                  <c:v>45140.75</c:v>
                </c:pt>
                <c:pt idx="6594">
                  <c:v>45140.791666666664</c:v>
                </c:pt>
                <c:pt idx="6595">
                  <c:v>45140.833333333336</c:v>
                </c:pt>
                <c:pt idx="6596">
                  <c:v>45140.875</c:v>
                </c:pt>
                <c:pt idx="6597">
                  <c:v>45140.916666666664</c:v>
                </c:pt>
                <c:pt idx="6598">
                  <c:v>45140.958333333336</c:v>
                </c:pt>
                <c:pt idx="6599">
                  <c:v>45141</c:v>
                </c:pt>
                <c:pt idx="6600">
                  <c:v>45141.041666666664</c:v>
                </c:pt>
                <c:pt idx="6601">
                  <c:v>45141.083333333336</c:v>
                </c:pt>
                <c:pt idx="6602">
                  <c:v>45141.125</c:v>
                </c:pt>
                <c:pt idx="6603">
                  <c:v>45141.166666666664</c:v>
                </c:pt>
                <c:pt idx="6604">
                  <c:v>45141.208333333336</c:v>
                </c:pt>
                <c:pt idx="6605">
                  <c:v>45141.25</c:v>
                </c:pt>
                <c:pt idx="6606">
                  <c:v>45141.291666666664</c:v>
                </c:pt>
                <c:pt idx="6607">
                  <c:v>45141.333333333336</c:v>
                </c:pt>
                <c:pt idx="6608">
                  <c:v>45141.375</c:v>
                </c:pt>
                <c:pt idx="6609">
                  <c:v>45141.416666666664</c:v>
                </c:pt>
                <c:pt idx="6610">
                  <c:v>45141.458333333336</c:v>
                </c:pt>
                <c:pt idx="6611">
                  <c:v>45141.5</c:v>
                </c:pt>
                <c:pt idx="6612">
                  <c:v>45141.541666666664</c:v>
                </c:pt>
                <c:pt idx="6613">
                  <c:v>45141.583333333336</c:v>
                </c:pt>
                <c:pt idx="6614">
                  <c:v>45141.625</c:v>
                </c:pt>
                <c:pt idx="6615">
                  <c:v>45141.666666666664</c:v>
                </c:pt>
                <c:pt idx="6616">
                  <c:v>45141.708333333336</c:v>
                </c:pt>
                <c:pt idx="6617">
                  <c:v>45141.75</c:v>
                </c:pt>
                <c:pt idx="6618">
                  <c:v>45141.791666666664</c:v>
                </c:pt>
                <c:pt idx="6619">
                  <c:v>45141.833333333336</c:v>
                </c:pt>
                <c:pt idx="6620">
                  <c:v>45141.875</c:v>
                </c:pt>
                <c:pt idx="6621">
                  <c:v>45141.916666666664</c:v>
                </c:pt>
                <c:pt idx="6622">
                  <c:v>45141.958333333336</c:v>
                </c:pt>
                <c:pt idx="6623">
                  <c:v>45142</c:v>
                </c:pt>
                <c:pt idx="6624">
                  <c:v>45142.041666666664</c:v>
                </c:pt>
                <c:pt idx="6625">
                  <c:v>45142.083333333336</c:v>
                </c:pt>
                <c:pt idx="6626">
                  <c:v>45142.125</c:v>
                </c:pt>
                <c:pt idx="6627">
                  <c:v>45142.166666666664</c:v>
                </c:pt>
                <c:pt idx="6628">
                  <c:v>45142.208333333336</c:v>
                </c:pt>
                <c:pt idx="6629">
                  <c:v>45142.25</c:v>
                </c:pt>
                <c:pt idx="6630">
                  <c:v>45142.291666666664</c:v>
                </c:pt>
                <c:pt idx="6631">
                  <c:v>45142.333333333336</c:v>
                </c:pt>
                <c:pt idx="6632">
                  <c:v>45142.375</c:v>
                </c:pt>
                <c:pt idx="6633">
                  <c:v>45142.416666666664</c:v>
                </c:pt>
                <c:pt idx="6634">
                  <c:v>45142.458333333336</c:v>
                </c:pt>
                <c:pt idx="6635">
                  <c:v>45142.5</c:v>
                </c:pt>
                <c:pt idx="6636">
                  <c:v>45142.541666666664</c:v>
                </c:pt>
                <c:pt idx="6637">
                  <c:v>45142.583333333336</c:v>
                </c:pt>
                <c:pt idx="6638">
                  <c:v>45142.625</c:v>
                </c:pt>
                <c:pt idx="6639">
                  <c:v>45142.666666666664</c:v>
                </c:pt>
                <c:pt idx="6640">
                  <c:v>45142.708333333336</c:v>
                </c:pt>
                <c:pt idx="6641">
                  <c:v>45142.75</c:v>
                </c:pt>
                <c:pt idx="6642">
                  <c:v>45142.791666666664</c:v>
                </c:pt>
                <c:pt idx="6643">
                  <c:v>45142.833333333336</c:v>
                </c:pt>
                <c:pt idx="6644">
                  <c:v>45142.875</c:v>
                </c:pt>
                <c:pt idx="6645">
                  <c:v>45142.916666666664</c:v>
                </c:pt>
                <c:pt idx="6646">
                  <c:v>45142.958333333336</c:v>
                </c:pt>
                <c:pt idx="6647">
                  <c:v>45143</c:v>
                </c:pt>
                <c:pt idx="6648">
                  <c:v>45143.041666666664</c:v>
                </c:pt>
                <c:pt idx="6649">
                  <c:v>45143.083333333336</c:v>
                </c:pt>
                <c:pt idx="6650">
                  <c:v>45143.125</c:v>
                </c:pt>
                <c:pt idx="6651">
                  <c:v>45143.166666666664</c:v>
                </c:pt>
                <c:pt idx="6652">
                  <c:v>45143.208333333336</c:v>
                </c:pt>
                <c:pt idx="6653">
                  <c:v>45143.25</c:v>
                </c:pt>
                <c:pt idx="6654">
                  <c:v>45143.291666666664</c:v>
                </c:pt>
                <c:pt idx="6655">
                  <c:v>45143.333333333336</c:v>
                </c:pt>
                <c:pt idx="6656">
                  <c:v>45143.375</c:v>
                </c:pt>
                <c:pt idx="6657">
                  <c:v>45143.416666666664</c:v>
                </c:pt>
                <c:pt idx="6658">
                  <c:v>45143.458333333336</c:v>
                </c:pt>
                <c:pt idx="6659">
                  <c:v>45143.5</c:v>
                </c:pt>
                <c:pt idx="6660">
                  <c:v>45143.541666666664</c:v>
                </c:pt>
                <c:pt idx="6661">
                  <c:v>45143.583333333336</c:v>
                </c:pt>
                <c:pt idx="6662">
                  <c:v>45143.625</c:v>
                </c:pt>
                <c:pt idx="6663">
                  <c:v>45143.666666666664</c:v>
                </c:pt>
                <c:pt idx="6664">
                  <c:v>45143.708333333336</c:v>
                </c:pt>
                <c:pt idx="6665">
                  <c:v>45143.75</c:v>
                </c:pt>
                <c:pt idx="6666">
                  <c:v>45143.791666666664</c:v>
                </c:pt>
                <c:pt idx="6667">
                  <c:v>45143.833333333336</c:v>
                </c:pt>
                <c:pt idx="6668">
                  <c:v>45143.875</c:v>
                </c:pt>
                <c:pt idx="6669">
                  <c:v>45143.916666666664</c:v>
                </c:pt>
                <c:pt idx="6670">
                  <c:v>45143.958333333336</c:v>
                </c:pt>
                <c:pt idx="6671">
                  <c:v>45144</c:v>
                </c:pt>
                <c:pt idx="6672">
                  <c:v>45144.041666666664</c:v>
                </c:pt>
                <c:pt idx="6673">
                  <c:v>45144.083333333336</c:v>
                </c:pt>
                <c:pt idx="6674">
                  <c:v>45144.125</c:v>
                </c:pt>
                <c:pt idx="6675">
                  <c:v>45144.166666666664</c:v>
                </c:pt>
                <c:pt idx="6676">
                  <c:v>45144.208333333336</c:v>
                </c:pt>
                <c:pt idx="6677">
                  <c:v>45144.25</c:v>
                </c:pt>
                <c:pt idx="6678">
                  <c:v>45144.291666666664</c:v>
                </c:pt>
                <c:pt idx="6679">
                  <c:v>45144.333333333336</c:v>
                </c:pt>
                <c:pt idx="6680">
                  <c:v>45144.375</c:v>
                </c:pt>
                <c:pt idx="6681">
                  <c:v>45144.416666666664</c:v>
                </c:pt>
                <c:pt idx="6682">
                  <c:v>45144.458333333336</c:v>
                </c:pt>
                <c:pt idx="6683">
                  <c:v>45144.5</c:v>
                </c:pt>
                <c:pt idx="6684">
                  <c:v>45144.541666666664</c:v>
                </c:pt>
                <c:pt idx="6685">
                  <c:v>45144.583333333336</c:v>
                </c:pt>
                <c:pt idx="6686">
                  <c:v>45144.625</c:v>
                </c:pt>
                <c:pt idx="6687">
                  <c:v>45144.666666666664</c:v>
                </c:pt>
                <c:pt idx="6688">
                  <c:v>45144.708333333336</c:v>
                </c:pt>
                <c:pt idx="6689">
                  <c:v>45144.75</c:v>
                </c:pt>
                <c:pt idx="6690">
                  <c:v>45144.791666666664</c:v>
                </c:pt>
                <c:pt idx="6691">
                  <c:v>45144.833333333336</c:v>
                </c:pt>
                <c:pt idx="6692">
                  <c:v>45144.875</c:v>
                </c:pt>
                <c:pt idx="6693">
                  <c:v>45144.916666666664</c:v>
                </c:pt>
                <c:pt idx="6694">
                  <c:v>45144.958333333336</c:v>
                </c:pt>
                <c:pt idx="6695">
                  <c:v>45145</c:v>
                </c:pt>
                <c:pt idx="6696">
                  <c:v>45145.041666666664</c:v>
                </c:pt>
                <c:pt idx="6697">
                  <c:v>45145.083333333336</c:v>
                </c:pt>
                <c:pt idx="6698">
                  <c:v>45145.125</c:v>
                </c:pt>
                <c:pt idx="6699">
                  <c:v>45145.166666666664</c:v>
                </c:pt>
                <c:pt idx="6700">
                  <c:v>45145.208333333336</c:v>
                </c:pt>
                <c:pt idx="6701">
                  <c:v>45145.25</c:v>
                </c:pt>
                <c:pt idx="6702">
                  <c:v>45145.291666666664</c:v>
                </c:pt>
                <c:pt idx="6703">
                  <c:v>45145.333333333336</c:v>
                </c:pt>
                <c:pt idx="6704">
                  <c:v>45145.375</c:v>
                </c:pt>
                <c:pt idx="6705">
                  <c:v>45145.416666666664</c:v>
                </c:pt>
                <c:pt idx="6706">
                  <c:v>45145.458333333336</c:v>
                </c:pt>
                <c:pt idx="6707">
                  <c:v>45145.5</c:v>
                </c:pt>
                <c:pt idx="6708">
                  <c:v>45145.541666666664</c:v>
                </c:pt>
                <c:pt idx="6709">
                  <c:v>45145.583333333336</c:v>
                </c:pt>
                <c:pt idx="6710">
                  <c:v>45145.625</c:v>
                </c:pt>
                <c:pt idx="6711">
                  <c:v>45145.666666666664</c:v>
                </c:pt>
                <c:pt idx="6712">
                  <c:v>45145.708333333336</c:v>
                </c:pt>
                <c:pt idx="6713">
                  <c:v>45145.75</c:v>
                </c:pt>
                <c:pt idx="6714">
                  <c:v>45145.791666666664</c:v>
                </c:pt>
                <c:pt idx="6715">
                  <c:v>45145.833333333336</c:v>
                </c:pt>
                <c:pt idx="6716">
                  <c:v>45145.875</c:v>
                </c:pt>
                <c:pt idx="6717">
                  <c:v>45145.916666666664</c:v>
                </c:pt>
                <c:pt idx="6718">
                  <c:v>45145.958333333336</c:v>
                </c:pt>
                <c:pt idx="6719">
                  <c:v>45146</c:v>
                </c:pt>
                <c:pt idx="6720">
                  <c:v>45146.041666666664</c:v>
                </c:pt>
                <c:pt idx="6721">
                  <c:v>45146.083333333336</c:v>
                </c:pt>
                <c:pt idx="6722">
                  <c:v>45146.125</c:v>
                </c:pt>
                <c:pt idx="6723">
                  <c:v>45146.166666666664</c:v>
                </c:pt>
                <c:pt idx="6724">
                  <c:v>45146.208333333336</c:v>
                </c:pt>
                <c:pt idx="6725">
                  <c:v>45146.25</c:v>
                </c:pt>
                <c:pt idx="6726">
                  <c:v>45146.291666666664</c:v>
                </c:pt>
                <c:pt idx="6727">
                  <c:v>45146.333333333336</c:v>
                </c:pt>
                <c:pt idx="6728">
                  <c:v>45146.375</c:v>
                </c:pt>
                <c:pt idx="6729">
                  <c:v>45146.416666666664</c:v>
                </c:pt>
                <c:pt idx="6730">
                  <c:v>45146.458333333336</c:v>
                </c:pt>
                <c:pt idx="6731">
                  <c:v>45146.5</c:v>
                </c:pt>
                <c:pt idx="6732">
                  <c:v>45146.541666666664</c:v>
                </c:pt>
                <c:pt idx="6733">
                  <c:v>45146.583333333336</c:v>
                </c:pt>
                <c:pt idx="6734">
                  <c:v>45146.625</c:v>
                </c:pt>
                <c:pt idx="6735">
                  <c:v>45146.666666666664</c:v>
                </c:pt>
                <c:pt idx="6736">
                  <c:v>45146.708333333336</c:v>
                </c:pt>
                <c:pt idx="6737">
                  <c:v>45146.75</c:v>
                </c:pt>
                <c:pt idx="6738">
                  <c:v>45146.791666666664</c:v>
                </c:pt>
                <c:pt idx="6739">
                  <c:v>45146.833333333336</c:v>
                </c:pt>
                <c:pt idx="6740">
                  <c:v>45146.875</c:v>
                </c:pt>
                <c:pt idx="6741">
                  <c:v>45146.916666666664</c:v>
                </c:pt>
                <c:pt idx="6742">
                  <c:v>45146.958333333336</c:v>
                </c:pt>
                <c:pt idx="6743">
                  <c:v>45147</c:v>
                </c:pt>
                <c:pt idx="6744">
                  <c:v>45147.041666666664</c:v>
                </c:pt>
                <c:pt idx="6745">
                  <c:v>45147.083333333336</c:v>
                </c:pt>
                <c:pt idx="6746">
                  <c:v>45147.125</c:v>
                </c:pt>
                <c:pt idx="6747">
                  <c:v>45147.166666666664</c:v>
                </c:pt>
                <c:pt idx="6748">
                  <c:v>45147.208333333336</c:v>
                </c:pt>
                <c:pt idx="6749">
                  <c:v>45147.25</c:v>
                </c:pt>
                <c:pt idx="6750">
                  <c:v>45147.291666666664</c:v>
                </c:pt>
                <c:pt idx="6751">
                  <c:v>45147.333333333336</c:v>
                </c:pt>
                <c:pt idx="6752">
                  <c:v>45147.375</c:v>
                </c:pt>
                <c:pt idx="6753">
                  <c:v>45147.416666666664</c:v>
                </c:pt>
                <c:pt idx="6754">
                  <c:v>45147.458333333336</c:v>
                </c:pt>
                <c:pt idx="6755">
                  <c:v>45147.5</c:v>
                </c:pt>
                <c:pt idx="6756">
                  <c:v>45147.541666666664</c:v>
                </c:pt>
                <c:pt idx="6757">
                  <c:v>45147.583333333336</c:v>
                </c:pt>
                <c:pt idx="6758">
                  <c:v>45147.625</c:v>
                </c:pt>
                <c:pt idx="6759">
                  <c:v>45147.666666666664</c:v>
                </c:pt>
                <c:pt idx="6760">
                  <c:v>45147.708333333336</c:v>
                </c:pt>
                <c:pt idx="6761">
                  <c:v>45147.75</c:v>
                </c:pt>
                <c:pt idx="6762">
                  <c:v>45147.791666666664</c:v>
                </c:pt>
                <c:pt idx="6763">
                  <c:v>45147.833333333336</c:v>
                </c:pt>
                <c:pt idx="6764">
                  <c:v>45147.875</c:v>
                </c:pt>
                <c:pt idx="6765">
                  <c:v>45147.916666666664</c:v>
                </c:pt>
                <c:pt idx="6766">
                  <c:v>45147.958333333336</c:v>
                </c:pt>
                <c:pt idx="6767">
                  <c:v>45148</c:v>
                </c:pt>
                <c:pt idx="6768">
                  <c:v>45148.041666666664</c:v>
                </c:pt>
                <c:pt idx="6769">
                  <c:v>45148.083333333336</c:v>
                </c:pt>
                <c:pt idx="6770">
                  <c:v>45148.125</c:v>
                </c:pt>
                <c:pt idx="6771">
                  <c:v>45148.166666666664</c:v>
                </c:pt>
                <c:pt idx="6772">
                  <c:v>45148.208333333336</c:v>
                </c:pt>
                <c:pt idx="6773">
                  <c:v>45148.25</c:v>
                </c:pt>
                <c:pt idx="6774">
                  <c:v>45148.291666666664</c:v>
                </c:pt>
                <c:pt idx="6775">
                  <c:v>45148.333333333336</c:v>
                </c:pt>
                <c:pt idx="6776">
                  <c:v>45148.375</c:v>
                </c:pt>
                <c:pt idx="6777">
                  <c:v>45148.416666666664</c:v>
                </c:pt>
                <c:pt idx="6778">
                  <c:v>45148.458333333336</c:v>
                </c:pt>
                <c:pt idx="6779">
                  <c:v>45148.5</c:v>
                </c:pt>
                <c:pt idx="6780">
                  <c:v>45148.541666666664</c:v>
                </c:pt>
                <c:pt idx="6781">
                  <c:v>45148.583333333336</c:v>
                </c:pt>
                <c:pt idx="6782">
                  <c:v>45148.625</c:v>
                </c:pt>
                <c:pt idx="6783">
                  <c:v>45148.666666666664</c:v>
                </c:pt>
                <c:pt idx="6784">
                  <c:v>45148.708333333336</c:v>
                </c:pt>
                <c:pt idx="6785">
                  <c:v>45148.75</c:v>
                </c:pt>
                <c:pt idx="6786">
                  <c:v>45148.791666666664</c:v>
                </c:pt>
                <c:pt idx="6787">
                  <c:v>45148.833333333336</c:v>
                </c:pt>
                <c:pt idx="6788">
                  <c:v>45148.875</c:v>
                </c:pt>
                <c:pt idx="6789">
                  <c:v>45148.916666666664</c:v>
                </c:pt>
                <c:pt idx="6790">
                  <c:v>45148.958333333336</c:v>
                </c:pt>
                <c:pt idx="6791">
                  <c:v>45149</c:v>
                </c:pt>
                <c:pt idx="6792">
                  <c:v>45149.041666666664</c:v>
                </c:pt>
                <c:pt idx="6793">
                  <c:v>45149.083333333336</c:v>
                </c:pt>
                <c:pt idx="6794">
                  <c:v>45149.125</c:v>
                </c:pt>
                <c:pt idx="6795">
                  <c:v>45149.166666666664</c:v>
                </c:pt>
                <c:pt idx="6796">
                  <c:v>45149.208333333336</c:v>
                </c:pt>
                <c:pt idx="6797">
                  <c:v>45149.25</c:v>
                </c:pt>
                <c:pt idx="6798">
                  <c:v>45149.291666666664</c:v>
                </c:pt>
                <c:pt idx="6799">
                  <c:v>45149.333333333336</c:v>
                </c:pt>
                <c:pt idx="6800">
                  <c:v>45149.375</c:v>
                </c:pt>
                <c:pt idx="6801">
                  <c:v>45149.416666666664</c:v>
                </c:pt>
                <c:pt idx="6802">
                  <c:v>45149.458333333336</c:v>
                </c:pt>
                <c:pt idx="6803">
                  <c:v>45149.5</c:v>
                </c:pt>
                <c:pt idx="6804">
                  <c:v>45149.541666666664</c:v>
                </c:pt>
                <c:pt idx="6805">
                  <c:v>45149.583333333336</c:v>
                </c:pt>
                <c:pt idx="6806">
                  <c:v>45149.625</c:v>
                </c:pt>
                <c:pt idx="6807">
                  <c:v>45149.666666666664</c:v>
                </c:pt>
                <c:pt idx="6808">
                  <c:v>45149.708333333336</c:v>
                </c:pt>
                <c:pt idx="6809">
                  <c:v>45149.75</c:v>
                </c:pt>
                <c:pt idx="6810">
                  <c:v>45149.791666666664</c:v>
                </c:pt>
                <c:pt idx="6811">
                  <c:v>45149.833333333336</c:v>
                </c:pt>
                <c:pt idx="6812">
                  <c:v>45149.875</c:v>
                </c:pt>
                <c:pt idx="6813">
                  <c:v>45149.916666666664</c:v>
                </c:pt>
                <c:pt idx="6814">
                  <c:v>45149.958333333336</c:v>
                </c:pt>
                <c:pt idx="6815">
                  <c:v>45150</c:v>
                </c:pt>
                <c:pt idx="6816">
                  <c:v>45150.041666666664</c:v>
                </c:pt>
                <c:pt idx="6817">
                  <c:v>45150.083333333336</c:v>
                </c:pt>
                <c:pt idx="6818">
                  <c:v>45150.125</c:v>
                </c:pt>
                <c:pt idx="6819">
                  <c:v>45150.166666666664</c:v>
                </c:pt>
                <c:pt idx="6820">
                  <c:v>45150.208333333336</c:v>
                </c:pt>
                <c:pt idx="6821">
                  <c:v>45150.25</c:v>
                </c:pt>
                <c:pt idx="6822">
                  <c:v>45150.291666666664</c:v>
                </c:pt>
                <c:pt idx="6823">
                  <c:v>45150.333333333336</c:v>
                </c:pt>
                <c:pt idx="6824">
                  <c:v>45150.375</c:v>
                </c:pt>
                <c:pt idx="6825">
                  <c:v>45150.416666666664</c:v>
                </c:pt>
                <c:pt idx="6826">
                  <c:v>45150.458333333336</c:v>
                </c:pt>
                <c:pt idx="6827">
                  <c:v>45150.5</c:v>
                </c:pt>
                <c:pt idx="6828">
                  <c:v>45150.541666666664</c:v>
                </c:pt>
                <c:pt idx="6829">
                  <c:v>45150.583333333336</c:v>
                </c:pt>
                <c:pt idx="6830">
                  <c:v>45150.625</c:v>
                </c:pt>
                <c:pt idx="6831">
                  <c:v>45150.666666666664</c:v>
                </c:pt>
                <c:pt idx="6832">
                  <c:v>45150.708333333336</c:v>
                </c:pt>
                <c:pt idx="6833">
                  <c:v>45150.75</c:v>
                </c:pt>
                <c:pt idx="6834">
                  <c:v>45150.791666666664</c:v>
                </c:pt>
                <c:pt idx="6835">
                  <c:v>45150.833333333336</c:v>
                </c:pt>
                <c:pt idx="6836">
                  <c:v>45150.875</c:v>
                </c:pt>
                <c:pt idx="6837">
                  <c:v>45150.916666666664</c:v>
                </c:pt>
                <c:pt idx="6838">
                  <c:v>45150.958333333336</c:v>
                </c:pt>
                <c:pt idx="6839">
                  <c:v>45151</c:v>
                </c:pt>
                <c:pt idx="6840">
                  <c:v>45151.041666666664</c:v>
                </c:pt>
                <c:pt idx="6841">
                  <c:v>45151.083333333336</c:v>
                </c:pt>
                <c:pt idx="6842">
                  <c:v>45151.125</c:v>
                </c:pt>
                <c:pt idx="6843">
                  <c:v>45151.166666666664</c:v>
                </c:pt>
                <c:pt idx="6844">
                  <c:v>45151.208333333336</c:v>
                </c:pt>
                <c:pt idx="6845">
                  <c:v>45151.25</c:v>
                </c:pt>
                <c:pt idx="6846">
                  <c:v>45151.291666666664</c:v>
                </c:pt>
                <c:pt idx="6847">
                  <c:v>45151.333333333336</c:v>
                </c:pt>
                <c:pt idx="6848">
                  <c:v>45151.375</c:v>
                </c:pt>
                <c:pt idx="6849">
                  <c:v>45151.416666666664</c:v>
                </c:pt>
                <c:pt idx="6850">
                  <c:v>45151.458333333336</c:v>
                </c:pt>
                <c:pt idx="6851">
                  <c:v>45151.5</c:v>
                </c:pt>
                <c:pt idx="6852">
                  <c:v>45151.541666666664</c:v>
                </c:pt>
                <c:pt idx="6853">
                  <c:v>45151.583333333336</c:v>
                </c:pt>
                <c:pt idx="6854">
                  <c:v>45151.625</c:v>
                </c:pt>
                <c:pt idx="6855">
                  <c:v>45151.666666666664</c:v>
                </c:pt>
                <c:pt idx="6856">
                  <c:v>45151.708333333336</c:v>
                </c:pt>
                <c:pt idx="6857">
                  <c:v>45151.75</c:v>
                </c:pt>
                <c:pt idx="6858">
                  <c:v>45151.791666666664</c:v>
                </c:pt>
                <c:pt idx="6859">
                  <c:v>45151.833333333336</c:v>
                </c:pt>
                <c:pt idx="6860">
                  <c:v>45151.875</c:v>
                </c:pt>
                <c:pt idx="6861">
                  <c:v>45151.916666666664</c:v>
                </c:pt>
                <c:pt idx="6862">
                  <c:v>45151.958333333336</c:v>
                </c:pt>
                <c:pt idx="6863">
                  <c:v>45152</c:v>
                </c:pt>
                <c:pt idx="6864">
                  <c:v>45152.041666666664</c:v>
                </c:pt>
                <c:pt idx="6865">
                  <c:v>45152.083333333336</c:v>
                </c:pt>
                <c:pt idx="6866">
                  <c:v>45152.125</c:v>
                </c:pt>
                <c:pt idx="6867">
                  <c:v>45152.166666666664</c:v>
                </c:pt>
                <c:pt idx="6868">
                  <c:v>45152.208333333336</c:v>
                </c:pt>
                <c:pt idx="6869">
                  <c:v>45152.25</c:v>
                </c:pt>
                <c:pt idx="6870">
                  <c:v>45152.291666666664</c:v>
                </c:pt>
                <c:pt idx="6871">
                  <c:v>45152.333333333336</c:v>
                </c:pt>
                <c:pt idx="6872">
                  <c:v>45152.375</c:v>
                </c:pt>
                <c:pt idx="6873">
                  <c:v>45152.416666666664</c:v>
                </c:pt>
                <c:pt idx="6874">
                  <c:v>45152.458333333336</c:v>
                </c:pt>
                <c:pt idx="6875">
                  <c:v>45152.5</c:v>
                </c:pt>
                <c:pt idx="6876">
                  <c:v>45152.541666666664</c:v>
                </c:pt>
                <c:pt idx="6877">
                  <c:v>45152.583333333336</c:v>
                </c:pt>
                <c:pt idx="6878">
                  <c:v>45152.625</c:v>
                </c:pt>
                <c:pt idx="6879">
                  <c:v>45152.666666666664</c:v>
                </c:pt>
                <c:pt idx="6880">
                  <c:v>45152.708333333336</c:v>
                </c:pt>
                <c:pt idx="6881">
                  <c:v>45152.75</c:v>
                </c:pt>
                <c:pt idx="6882">
                  <c:v>45152.791666666664</c:v>
                </c:pt>
                <c:pt idx="6883">
                  <c:v>45152.833333333336</c:v>
                </c:pt>
                <c:pt idx="6884">
                  <c:v>45152.875</c:v>
                </c:pt>
                <c:pt idx="6885">
                  <c:v>45152.916666666664</c:v>
                </c:pt>
                <c:pt idx="6886">
                  <c:v>45152.958333333336</c:v>
                </c:pt>
                <c:pt idx="6887">
                  <c:v>45153</c:v>
                </c:pt>
                <c:pt idx="6888">
                  <c:v>45153.041666666664</c:v>
                </c:pt>
                <c:pt idx="6889">
                  <c:v>45153.083333333336</c:v>
                </c:pt>
                <c:pt idx="6890">
                  <c:v>45153.125</c:v>
                </c:pt>
                <c:pt idx="6891">
                  <c:v>45153.166666666664</c:v>
                </c:pt>
                <c:pt idx="6892">
                  <c:v>45153.208333333336</c:v>
                </c:pt>
                <c:pt idx="6893">
                  <c:v>45153.25</c:v>
                </c:pt>
                <c:pt idx="6894">
                  <c:v>45153.291666666664</c:v>
                </c:pt>
                <c:pt idx="6895">
                  <c:v>45153.333333333336</c:v>
                </c:pt>
                <c:pt idx="6896">
                  <c:v>45153.375</c:v>
                </c:pt>
                <c:pt idx="6897">
                  <c:v>45153.416666666664</c:v>
                </c:pt>
                <c:pt idx="6898">
                  <c:v>45153.458333333336</c:v>
                </c:pt>
                <c:pt idx="6899">
                  <c:v>45153.5</c:v>
                </c:pt>
                <c:pt idx="6900">
                  <c:v>45153.541666666664</c:v>
                </c:pt>
                <c:pt idx="6901">
                  <c:v>45153.583333333336</c:v>
                </c:pt>
                <c:pt idx="6902">
                  <c:v>45153.625</c:v>
                </c:pt>
                <c:pt idx="6903">
                  <c:v>45153.666666666664</c:v>
                </c:pt>
                <c:pt idx="6904">
                  <c:v>45153.708333333336</c:v>
                </c:pt>
                <c:pt idx="6905">
                  <c:v>45153.75</c:v>
                </c:pt>
                <c:pt idx="6906">
                  <c:v>45153.791666666664</c:v>
                </c:pt>
                <c:pt idx="6907">
                  <c:v>45153.833333333336</c:v>
                </c:pt>
                <c:pt idx="6908">
                  <c:v>45153.875</c:v>
                </c:pt>
                <c:pt idx="6909">
                  <c:v>45153.916666666664</c:v>
                </c:pt>
                <c:pt idx="6910">
                  <c:v>45153.958333333336</c:v>
                </c:pt>
                <c:pt idx="6911">
                  <c:v>45154</c:v>
                </c:pt>
                <c:pt idx="6912">
                  <c:v>45154.041666666664</c:v>
                </c:pt>
                <c:pt idx="6913">
                  <c:v>45154.083333333336</c:v>
                </c:pt>
                <c:pt idx="6914">
                  <c:v>45154.125</c:v>
                </c:pt>
                <c:pt idx="6915">
                  <c:v>45154.166666666664</c:v>
                </c:pt>
                <c:pt idx="6916">
                  <c:v>45154.208333333336</c:v>
                </c:pt>
                <c:pt idx="6917">
                  <c:v>45154.25</c:v>
                </c:pt>
                <c:pt idx="6918">
                  <c:v>45154.291666666664</c:v>
                </c:pt>
                <c:pt idx="6919">
                  <c:v>45154.333333333336</c:v>
                </c:pt>
                <c:pt idx="6920">
                  <c:v>45154.375</c:v>
                </c:pt>
                <c:pt idx="6921">
                  <c:v>45154.416666666664</c:v>
                </c:pt>
                <c:pt idx="6922">
                  <c:v>45154.458333333336</c:v>
                </c:pt>
                <c:pt idx="6923">
                  <c:v>45154.5</c:v>
                </c:pt>
                <c:pt idx="6924">
                  <c:v>45154.541666666664</c:v>
                </c:pt>
                <c:pt idx="6925">
                  <c:v>45154.583333333336</c:v>
                </c:pt>
                <c:pt idx="6926">
                  <c:v>45154.625</c:v>
                </c:pt>
                <c:pt idx="6927">
                  <c:v>45154.666666666664</c:v>
                </c:pt>
                <c:pt idx="6928">
                  <c:v>45154.708333333336</c:v>
                </c:pt>
                <c:pt idx="6929">
                  <c:v>45154.75</c:v>
                </c:pt>
                <c:pt idx="6930">
                  <c:v>45154.791666666664</c:v>
                </c:pt>
                <c:pt idx="6931">
                  <c:v>45154.833333333336</c:v>
                </c:pt>
                <c:pt idx="6932">
                  <c:v>45154.875</c:v>
                </c:pt>
                <c:pt idx="6933">
                  <c:v>45154.916666666664</c:v>
                </c:pt>
                <c:pt idx="6934">
                  <c:v>45154.958333333336</c:v>
                </c:pt>
                <c:pt idx="6935">
                  <c:v>45155</c:v>
                </c:pt>
                <c:pt idx="6936">
                  <c:v>45155.041666666664</c:v>
                </c:pt>
                <c:pt idx="6937">
                  <c:v>45155.083333333336</c:v>
                </c:pt>
                <c:pt idx="6938">
                  <c:v>45155.125</c:v>
                </c:pt>
                <c:pt idx="6939">
                  <c:v>45155.166666666664</c:v>
                </c:pt>
                <c:pt idx="6940">
                  <c:v>45155.208333333336</c:v>
                </c:pt>
                <c:pt idx="6941">
                  <c:v>45155.25</c:v>
                </c:pt>
                <c:pt idx="6942">
                  <c:v>45155.291666666664</c:v>
                </c:pt>
                <c:pt idx="6943">
                  <c:v>45155.333333333336</c:v>
                </c:pt>
                <c:pt idx="6944">
                  <c:v>45155.375</c:v>
                </c:pt>
                <c:pt idx="6945">
                  <c:v>45155.416666666664</c:v>
                </c:pt>
                <c:pt idx="6946">
                  <c:v>45155.458333333336</c:v>
                </c:pt>
                <c:pt idx="6947">
                  <c:v>45155.5</c:v>
                </c:pt>
                <c:pt idx="6948">
                  <c:v>45155.541666666664</c:v>
                </c:pt>
                <c:pt idx="6949">
                  <c:v>45155.583333333336</c:v>
                </c:pt>
                <c:pt idx="6950">
                  <c:v>45155.625</c:v>
                </c:pt>
                <c:pt idx="6951">
                  <c:v>45155.666666666664</c:v>
                </c:pt>
                <c:pt idx="6952">
                  <c:v>45155.708333333336</c:v>
                </c:pt>
                <c:pt idx="6953">
                  <c:v>45155.75</c:v>
                </c:pt>
                <c:pt idx="6954">
                  <c:v>45155.791666666664</c:v>
                </c:pt>
                <c:pt idx="6955">
                  <c:v>45155.833333333336</c:v>
                </c:pt>
                <c:pt idx="6956">
                  <c:v>45155.875</c:v>
                </c:pt>
                <c:pt idx="6957">
                  <c:v>45155.916666666664</c:v>
                </c:pt>
                <c:pt idx="6958">
                  <c:v>45155.958333333336</c:v>
                </c:pt>
                <c:pt idx="6959">
                  <c:v>45156</c:v>
                </c:pt>
                <c:pt idx="6960">
                  <c:v>45156.041666666664</c:v>
                </c:pt>
                <c:pt idx="6961">
                  <c:v>45156.083333333336</c:v>
                </c:pt>
                <c:pt idx="6962">
                  <c:v>45156.125</c:v>
                </c:pt>
                <c:pt idx="6963">
                  <c:v>45156.166666666664</c:v>
                </c:pt>
                <c:pt idx="6964">
                  <c:v>45156.208333333336</c:v>
                </c:pt>
                <c:pt idx="6965">
                  <c:v>45156.25</c:v>
                </c:pt>
                <c:pt idx="6966">
                  <c:v>45156.291666666664</c:v>
                </c:pt>
                <c:pt idx="6967">
                  <c:v>45156.333333333336</c:v>
                </c:pt>
                <c:pt idx="6968">
                  <c:v>45156.375</c:v>
                </c:pt>
                <c:pt idx="6969">
                  <c:v>45156.416666666664</c:v>
                </c:pt>
                <c:pt idx="6970">
                  <c:v>45156.458333333336</c:v>
                </c:pt>
                <c:pt idx="6971">
                  <c:v>45156.5</c:v>
                </c:pt>
                <c:pt idx="6972">
                  <c:v>45156.541666666664</c:v>
                </c:pt>
                <c:pt idx="6973">
                  <c:v>45156.583333333336</c:v>
                </c:pt>
                <c:pt idx="6974">
                  <c:v>45156.625</c:v>
                </c:pt>
                <c:pt idx="6975">
                  <c:v>45156.666666666664</c:v>
                </c:pt>
                <c:pt idx="6976">
                  <c:v>45156.708333333336</c:v>
                </c:pt>
                <c:pt idx="6977">
                  <c:v>45156.75</c:v>
                </c:pt>
                <c:pt idx="6978">
                  <c:v>45156.791666666664</c:v>
                </c:pt>
                <c:pt idx="6979">
                  <c:v>45156.833333333336</c:v>
                </c:pt>
                <c:pt idx="6980">
                  <c:v>45156.875</c:v>
                </c:pt>
                <c:pt idx="6981">
                  <c:v>45156.916666666664</c:v>
                </c:pt>
                <c:pt idx="6982">
                  <c:v>45156.958333333336</c:v>
                </c:pt>
                <c:pt idx="6983">
                  <c:v>45157</c:v>
                </c:pt>
                <c:pt idx="6984">
                  <c:v>45157.041666666664</c:v>
                </c:pt>
                <c:pt idx="6985">
                  <c:v>45157.083333333336</c:v>
                </c:pt>
                <c:pt idx="6986">
                  <c:v>45157.125</c:v>
                </c:pt>
                <c:pt idx="6987">
                  <c:v>45157.166666666664</c:v>
                </c:pt>
                <c:pt idx="6988">
                  <c:v>45157.208333333336</c:v>
                </c:pt>
                <c:pt idx="6989">
                  <c:v>45157.25</c:v>
                </c:pt>
                <c:pt idx="6990">
                  <c:v>45157.291666666664</c:v>
                </c:pt>
                <c:pt idx="6991">
                  <c:v>45157.333333333336</c:v>
                </c:pt>
                <c:pt idx="6992">
                  <c:v>45157.375</c:v>
                </c:pt>
                <c:pt idx="6993">
                  <c:v>45157.416666666664</c:v>
                </c:pt>
                <c:pt idx="6994">
                  <c:v>45157.458333333336</c:v>
                </c:pt>
                <c:pt idx="6995">
                  <c:v>45157.5</c:v>
                </c:pt>
                <c:pt idx="6996">
                  <c:v>45157.541666666664</c:v>
                </c:pt>
                <c:pt idx="6997">
                  <c:v>45157.583333333336</c:v>
                </c:pt>
                <c:pt idx="6998">
                  <c:v>45157.625</c:v>
                </c:pt>
                <c:pt idx="6999">
                  <c:v>45157.666666666664</c:v>
                </c:pt>
                <c:pt idx="7000">
                  <c:v>45157.708333333336</c:v>
                </c:pt>
                <c:pt idx="7001">
                  <c:v>45157.75</c:v>
                </c:pt>
                <c:pt idx="7002">
                  <c:v>45157.791666666664</c:v>
                </c:pt>
                <c:pt idx="7003">
                  <c:v>45157.833333333336</c:v>
                </c:pt>
                <c:pt idx="7004">
                  <c:v>45157.875</c:v>
                </c:pt>
                <c:pt idx="7005">
                  <c:v>45157.916666666664</c:v>
                </c:pt>
                <c:pt idx="7006">
                  <c:v>45157.958333333336</c:v>
                </c:pt>
                <c:pt idx="7007">
                  <c:v>45158</c:v>
                </c:pt>
                <c:pt idx="7008">
                  <c:v>45158.041666666664</c:v>
                </c:pt>
                <c:pt idx="7009">
                  <c:v>45158.083333333336</c:v>
                </c:pt>
                <c:pt idx="7010">
                  <c:v>45158.125</c:v>
                </c:pt>
                <c:pt idx="7011">
                  <c:v>45158.166666666664</c:v>
                </c:pt>
                <c:pt idx="7012">
                  <c:v>45158.208333333336</c:v>
                </c:pt>
                <c:pt idx="7013">
                  <c:v>45158.25</c:v>
                </c:pt>
                <c:pt idx="7014">
                  <c:v>45158.291666666664</c:v>
                </c:pt>
                <c:pt idx="7015">
                  <c:v>45158.333333333336</c:v>
                </c:pt>
                <c:pt idx="7016">
                  <c:v>45158.375</c:v>
                </c:pt>
                <c:pt idx="7017">
                  <c:v>45158.416666666664</c:v>
                </c:pt>
                <c:pt idx="7018">
                  <c:v>45158.458333333336</c:v>
                </c:pt>
                <c:pt idx="7019">
                  <c:v>45158.5</c:v>
                </c:pt>
                <c:pt idx="7020">
                  <c:v>45158.541666666664</c:v>
                </c:pt>
                <c:pt idx="7021">
                  <c:v>45158.583333333336</c:v>
                </c:pt>
                <c:pt idx="7022">
                  <c:v>45158.625</c:v>
                </c:pt>
                <c:pt idx="7023">
                  <c:v>45158.666666666664</c:v>
                </c:pt>
                <c:pt idx="7024">
                  <c:v>45158.708333333336</c:v>
                </c:pt>
                <c:pt idx="7025">
                  <c:v>45158.75</c:v>
                </c:pt>
                <c:pt idx="7026">
                  <c:v>45158.791666666664</c:v>
                </c:pt>
                <c:pt idx="7027">
                  <c:v>45158.833333333336</c:v>
                </c:pt>
                <c:pt idx="7028">
                  <c:v>45158.875</c:v>
                </c:pt>
                <c:pt idx="7029">
                  <c:v>45158.916666666664</c:v>
                </c:pt>
                <c:pt idx="7030">
                  <c:v>45158.958333333336</c:v>
                </c:pt>
                <c:pt idx="7031">
                  <c:v>45159</c:v>
                </c:pt>
                <c:pt idx="7032">
                  <c:v>45159.041666666664</c:v>
                </c:pt>
                <c:pt idx="7033">
                  <c:v>45159.083333333336</c:v>
                </c:pt>
                <c:pt idx="7034">
                  <c:v>45159.125</c:v>
                </c:pt>
                <c:pt idx="7035">
                  <c:v>45159.166666666664</c:v>
                </c:pt>
                <c:pt idx="7036">
                  <c:v>45159.208333333336</c:v>
                </c:pt>
                <c:pt idx="7037">
                  <c:v>45159.25</c:v>
                </c:pt>
                <c:pt idx="7038">
                  <c:v>45159.291666666664</c:v>
                </c:pt>
                <c:pt idx="7039">
                  <c:v>45159.333333333336</c:v>
                </c:pt>
                <c:pt idx="7040">
                  <c:v>45159.375</c:v>
                </c:pt>
                <c:pt idx="7041">
                  <c:v>45159.416666666664</c:v>
                </c:pt>
                <c:pt idx="7042">
                  <c:v>45159.458333333336</c:v>
                </c:pt>
                <c:pt idx="7043">
                  <c:v>45159.5</c:v>
                </c:pt>
                <c:pt idx="7044">
                  <c:v>45159.541666666664</c:v>
                </c:pt>
                <c:pt idx="7045">
                  <c:v>45159.583333333336</c:v>
                </c:pt>
                <c:pt idx="7046">
                  <c:v>45159.625</c:v>
                </c:pt>
                <c:pt idx="7047">
                  <c:v>45159.666666666664</c:v>
                </c:pt>
                <c:pt idx="7048">
                  <c:v>45159.708333333336</c:v>
                </c:pt>
                <c:pt idx="7049">
                  <c:v>45159.75</c:v>
                </c:pt>
                <c:pt idx="7050">
                  <c:v>45159.791666666664</c:v>
                </c:pt>
                <c:pt idx="7051">
                  <c:v>45159.833333333336</c:v>
                </c:pt>
                <c:pt idx="7052">
                  <c:v>45159.875</c:v>
                </c:pt>
                <c:pt idx="7053">
                  <c:v>45159.916666666664</c:v>
                </c:pt>
                <c:pt idx="7054">
                  <c:v>45159.958333333336</c:v>
                </c:pt>
                <c:pt idx="7055">
                  <c:v>45160</c:v>
                </c:pt>
                <c:pt idx="7056">
                  <c:v>45160.041666666664</c:v>
                </c:pt>
                <c:pt idx="7057">
                  <c:v>45160.083333333336</c:v>
                </c:pt>
                <c:pt idx="7058">
                  <c:v>45160.125</c:v>
                </c:pt>
                <c:pt idx="7059">
                  <c:v>45160.166666666664</c:v>
                </c:pt>
                <c:pt idx="7060">
                  <c:v>45160.208333333336</c:v>
                </c:pt>
                <c:pt idx="7061">
                  <c:v>45160.25</c:v>
                </c:pt>
                <c:pt idx="7062">
                  <c:v>45160.291666666664</c:v>
                </c:pt>
                <c:pt idx="7063">
                  <c:v>45160.333333333336</c:v>
                </c:pt>
                <c:pt idx="7064">
                  <c:v>45160.375</c:v>
                </c:pt>
                <c:pt idx="7065">
                  <c:v>45160.416666666664</c:v>
                </c:pt>
                <c:pt idx="7066">
                  <c:v>45160.458333333336</c:v>
                </c:pt>
                <c:pt idx="7067">
                  <c:v>45160.5</c:v>
                </c:pt>
                <c:pt idx="7068">
                  <c:v>45160.541666666664</c:v>
                </c:pt>
                <c:pt idx="7069">
                  <c:v>45160.583333333336</c:v>
                </c:pt>
                <c:pt idx="7070">
                  <c:v>45160.625</c:v>
                </c:pt>
                <c:pt idx="7071">
                  <c:v>45160.666666666664</c:v>
                </c:pt>
                <c:pt idx="7072">
                  <c:v>45160.708333333336</c:v>
                </c:pt>
                <c:pt idx="7073">
                  <c:v>45160.75</c:v>
                </c:pt>
                <c:pt idx="7074">
                  <c:v>45160.791666666664</c:v>
                </c:pt>
                <c:pt idx="7075">
                  <c:v>45160.833333333336</c:v>
                </c:pt>
                <c:pt idx="7076">
                  <c:v>45160.875</c:v>
                </c:pt>
                <c:pt idx="7077">
                  <c:v>45160.916666666664</c:v>
                </c:pt>
                <c:pt idx="7078">
                  <c:v>45160.958333333336</c:v>
                </c:pt>
                <c:pt idx="7079">
                  <c:v>45161</c:v>
                </c:pt>
                <c:pt idx="7080">
                  <c:v>45161.041666666664</c:v>
                </c:pt>
                <c:pt idx="7081">
                  <c:v>45161.083333333336</c:v>
                </c:pt>
                <c:pt idx="7082">
                  <c:v>45161.125</c:v>
                </c:pt>
                <c:pt idx="7083">
                  <c:v>45161.166666666664</c:v>
                </c:pt>
                <c:pt idx="7084">
                  <c:v>45161.208333333336</c:v>
                </c:pt>
                <c:pt idx="7085">
                  <c:v>45161.25</c:v>
                </c:pt>
                <c:pt idx="7086">
                  <c:v>45161.291666666664</c:v>
                </c:pt>
                <c:pt idx="7087">
                  <c:v>45161.333333333336</c:v>
                </c:pt>
                <c:pt idx="7088">
                  <c:v>45161.375</c:v>
                </c:pt>
                <c:pt idx="7089">
                  <c:v>45161.416666666664</c:v>
                </c:pt>
                <c:pt idx="7090">
                  <c:v>45161.458333333336</c:v>
                </c:pt>
                <c:pt idx="7091">
                  <c:v>45161.5</c:v>
                </c:pt>
                <c:pt idx="7092">
                  <c:v>45161.541666666664</c:v>
                </c:pt>
                <c:pt idx="7093">
                  <c:v>45161.583333333336</c:v>
                </c:pt>
                <c:pt idx="7094">
                  <c:v>45161.625</c:v>
                </c:pt>
                <c:pt idx="7095">
                  <c:v>45161.666666666664</c:v>
                </c:pt>
                <c:pt idx="7096">
                  <c:v>45161.708333333336</c:v>
                </c:pt>
                <c:pt idx="7097">
                  <c:v>45161.75</c:v>
                </c:pt>
                <c:pt idx="7098">
                  <c:v>45161.791666666664</c:v>
                </c:pt>
                <c:pt idx="7099">
                  <c:v>45161.833333333336</c:v>
                </c:pt>
                <c:pt idx="7100">
                  <c:v>45161.875</c:v>
                </c:pt>
                <c:pt idx="7101">
                  <c:v>45161.916666666664</c:v>
                </c:pt>
                <c:pt idx="7102">
                  <c:v>45161.958333333336</c:v>
                </c:pt>
                <c:pt idx="7103">
                  <c:v>45162</c:v>
                </c:pt>
                <c:pt idx="7104">
                  <c:v>45162.041666666664</c:v>
                </c:pt>
                <c:pt idx="7105">
                  <c:v>45162.083333333336</c:v>
                </c:pt>
                <c:pt idx="7106">
                  <c:v>45162.125</c:v>
                </c:pt>
                <c:pt idx="7107">
                  <c:v>45162.166666666664</c:v>
                </c:pt>
                <c:pt idx="7108">
                  <c:v>45162.208333333336</c:v>
                </c:pt>
                <c:pt idx="7109">
                  <c:v>45162.25</c:v>
                </c:pt>
                <c:pt idx="7110">
                  <c:v>45162.291666666664</c:v>
                </c:pt>
                <c:pt idx="7111">
                  <c:v>45162.333333333336</c:v>
                </c:pt>
                <c:pt idx="7112">
                  <c:v>45162.375</c:v>
                </c:pt>
                <c:pt idx="7113">
                  <c:v>45162.416666666664</c:v>
                </c:pt>
                <c:pt idx="7114">
                  <c:v>45162.458333333336</c:v>
                </c:pt>
                <c:pt idx="7115">
                  <c:v>45162.5</c:v>
                </c:pt>
                <c:pt idx="7116">
                  <c:v>45162.541666666664</c:v>
                </c:pt>
                <c:pt idx="7117">
                  <c:v>45162.583333333336</c:v>
                </c:pt>
                <c:pt idx="7118">
                  <c:v>45162.625</c:v>
                </c:pt>
                <c:pt idx="7119">
                  <c:v>45162.666666666664</c:v>
                </c:pt>
                <c:pt idx="7120">
                  <c:v>45162.708333333336</c:v>
                </c:pt>
                <c:pt idx="7121">
                  <c:v>45162.75</c:v>
                </c:pt>
                <c:pt idx="7122">
                  <c:v>45162.791666666664</c:v>
                </c:pt>
                <c:pt idx="7123">
                  <c:v>45162.833333333336</c:v>
                </c:pt>
                <c:pt idx="7124">
                  <c:v>45162.875</c:v>
                </c:pt>
                <c:pt idx="7125">
                  <c:v>45162.916666666664</c:v>
                </c:pt>
                <c:pt idx="7126">
                  <c:v>45162.958333333336</c:v>
                </c:pt>
                <c:pt idx="7127">
                  <c:v>45163</c:v>
                </c:pt>
                <c:pt idx="7128">
                  <c:v>45163.041666666664</c:v>
                </c:pt>
                <c:pt idx="7129">
                  <c:v>45163.083333333336</c:v>
                </c:pt>
                <c:pt idx="7130">
                  <c:v>45163.125</c:v>
                </c:pt>
                <c:pt idx="7131">
                  <c:v>45163.166666666664</c:v>
                </c:pt>
                <c:pt idx="7132">
                  <c:v>45163.208333333336</c:v>
                </c:pt>
                <c:pt idx="7133">
                  <c:v>45163.25</c:v>
                </c:pt>
                <c:pt idx="7134">
                  <c:v>45163.291666666664</c:v>
                </c:pt>
                <c:pt idx="7135">
                  <c:v>45163.333333333336</c:v>
                </c:pt>
                <c:pt idx="7136">
                  <c:v>45163.375</c:v>
                </c:pt>
                <c:pt idx="7137">
                  <c:v>45163.416666666664</c:v>
                </c:pt>
                <c:pt idx="7138">
                  <c:v>45163.458333333336</c:v>
                </c:pt>
                <c:pt idx="7139">
                  <c:v>45163.5</c:v>
                </c:pt>
                <c:pt idx="7140">
                  <c:v>45163.541666666664</c:v>
                </c:pt>
                <c:pt idx="7141">
                  <c:v>45163.583333333336</c:v>
                </c:pt>
                <c:pt idx="7142">
                  <c:v>45163.625</c:v>
                </c:pt>
                <c:pt idx="7143">
                  <c:v>45163.666666666664</c:v>
                </c:pt>
                <c:pt idx="7144">
                  <c:v>45163.708333333336</c:v>
                </c:pt>
                <c:pt idx="7145">
                  <c:v>45163.75</c:v>
                </c:pt>
                <c:pt idx="7146">
                  <c:v>45163.791666666664</c:v>
                </c:pt>
                <c:pt idx="7147">
                  <c:v>45163.833333333336</c:v>
                </c:pt>
                <c:pt idx="7148">
                  <c:v>45163.875</c:v>
                </c:pt>
                <c:pt idx="7149">
                  <c:v>45163.916666666664</c:v>
                </c:pt>
                <c:pt idx="7150">
                  <c:v>45163.958333333336</c:v>
                </c:pt>
                <c:pt idx="7151">
                  <c:v>45164</c:v>
                </c:pt>
                <c:pt idx="7152">
                  <c:v>45164.041666666664</c:v>
                </c:pt>
                <c:pt idx="7153">
                  <c:v>45164.083333333336</c:v>
                </c:pt>
                <c:pt idx="7154">
                  <c:v>45164.125</c:v>
                </c:pt>
                <c:pt idx="7155">
                  <c:v>45164.166666666664</c:v>
                </c:pt>
                <c:pt idx="7156">
                  <c:v>45164.208333333336</c:v>
                </c:pt>
                <c:pt idx="7157">
                  <c:v>45164.25</c:v>
                </c:pt>
                <c:pt idx="7158">
                  <c:v>45164.291666666664</c:v>
                </c:pt>
                <c:pt idx="7159">
                  <c:v>45164.333333333336</c:v>
                </c:pt>
                <c:pt idx="7160">
                  <c:v>45164.375</c:v>
                </c:pt>
                <c:pt idx="7161">
                  <c:v>45164.416666666664</c:v>
                </c:pt>
                <c:pt idx="7162">
                  <c:v>45164.458333333336</c:v>
                </c:pt>
                <c:pt idx="7163">
                  <c:v>45164.5</c:v>
                </c:pt>
                <c:pt idx="7164">
                  <c:v>45164.541666666664</c:v>
                </c:pt>
                <c:pt idx="7165">
                  <c:v>45164.583333333336</c:v>
                </c:pt>
                <c:pt idx="7166">
                  <c:v>45164.625</c:v>
                </c:pt>
                <c:pt idx="7167">
                  <c:v>45164.666666666664</c:v>
                </c:pt>
                <c:pt idx="7168">
                  <c:v>45164.708333333336</c:v>
                </c:pt>
                <c:pt idx="7169">
                  <c:v>45164.75</c:v>
                </c:pt>
                <c:pt idx="7170">
                  <c:v>45164.791666666664</c:v>
                </c:pt>
                <c:pt idx="7171">
                  <c:v>45164.833333333336</c:v>
                </c:pt>
                <c:pt idx="7172">
                  <c:v>45164.875</c:v>
                </c:pt>
                <c:pt idx="7173">
                  <c:v>45164.916666666664</c:v>
                </c:pt>
                <c:pt idx="7174">
                  <c:v>45164.958333333336</c:v>
                </c:pt>
                <c:pt idx="7175">
                  <c:v>45165</c:v>
                </c:pt>
                <c:pt idx="7176">
                  <c:v>45165.041666666664</c:v>
                </c:pt>
                <c:pt idx="7177">
                  <c:v>45165.083333333336</c:v>
                </c:pt>
                <c:pt idx="7178">
                  <c:v>45165.125</c:v>
                </c:pt>
                <c:pt idx="7179">
                  <c:v>45165.166666666664</c:v>
                </c:pt>
                <c:pt idx="7180">
                  <c:v>45165.208333333336</c:v>
                </c:pt>
                <c:pt idx="7181">
                  <c:v>45165.25</c:v>
                </c:pt>
                <c:pt idx="7182">
                  <c:v>45165.291666666664</c:v>
                </c:pt>
                <c:pt idx="7183">
                  <c:v>45165.333333333336</c:v>
                </c:pt>
                <c:pt idx="7184">
                  <c:v>45165.375</c:v>
                </c:pt>
                <c:pt idx="7185">
                  <c:v>45165.416666666664</c:v>
                </c:pt>
                <c:pt idx="7186">
                  <c:v>45165.458333333336</c:v>
                </c:pt>
                <c:pt idx="7187">
                  <c:v>45165.5</c:v>
                </c:pt>
                <c:pt idx="7188">
                  <c:v>45165.541666666664</c:v>
                </c:pt>
                <c:pt idx="7189">
                  <c:v>45165.583333333336</c:v>
                </c:pt>
                <c:pt idx="7190">
                  <c:v>45165.625</c:v>
                </c:pt>
                <c:pt idx="7191">
                  <c:v>45165.666666666664</c:v>
                </c:pt>
                <c:pt idx="7192">
                  <c:v>45165.708333333336</c:v>
                </c:pt>
                <c:pt idx="7193">
                  <c:v>45165.75</c:v>
                </c:pt>
                <c:pt idx="7194">
                  <c:v>45165.791666666664</c:v>
                </c:pt>
                <c:pt idx="7195">
                  <c:v>45165.833333333336</c:v>
                </c:pt>
                <c:pt idx="7196">
                  <c:v>45165.875</c:v>
                </c:pt>
                <c:pt idx="7197">
                  <c:v>45165.916666666664</c:v>
                </c:pt>
                <c:pt idx="7198">
                  <c:v>45165.958333333336</c:v>
                </c:pt>
                <c:pt idx="7199">
                  <c:v>45166</c:v>
                </c:pt>
                <c:pt idx="7200">
                  <c:v>45166.041666666664</c:v>
                </c:pt>
                <c:pt idx="7201">
                  <c:v>45166.083333333336</c:v>
                </c:pt>
                <c:pt idx="7202">
                  <c:v>45166.125</c:v>
                </c:pt>
                <c:pt idx="7203">
                  <c:v>45166.166666666664</c:v>
                </c:pt>
                <c:pt idx="7204">
                  <c:v>45166.208333333336</c:v>
                </c:pt>
                <c:pt idx="7205">
                  <c:v>45166.25</c:v>
                </c:pt>
                <c:pt idx="7206">
                  <c:v>45166.291666666664</c:v>
                </c:pt>
                <c:pt idx="7207">
                  <c:v>45166.333333333336</c:v>
                </c:pt>
                <c:pt idx="7208">
                  <c:v>45166.375</c:v>
                </c:pt>
                <c:pt idx="7209">
                  <c:v>45166.416666666664</c:v>
                </c:pt>
                <c:pt idx="7210">
                  <c:v>45166.458333333336</c:v>
                </c:pt>
                <c:pt idx="7211">
                  <c:v>45166.5</c:v>
                </c:pt>
                <c:pt idx="7212">
                  <c:v>45166.541666666664</c:v>
                </c:pt>
                <c:pt idx="7213">
                  <c:v>45166.583333333336</c:v>
                </c:pt>
                <c:pt idx="7214">
                  <c:v>45166.625</c:v>
                </c:pt>
                <c:pt idx="7215">
                  <c:v>45166.666666666664</c:v>
                </c:pt>
                <c:pt idx="7216">
                  <c:v>45166.708333333336</c:v>
                </c:pt>
                <c:pt idx="7217">
                  <c:v>45166.75</c:v>
                </c:pt>
                <c:pt idx="7218">
                  <c:v>45166.791666666664</c:v>
                </c:pt>
                <c:pt idx="7219">
                  <c:v>45166.833333333336</c:v>
                </c:pt>
                <c:pt idx="7220">
                  <c:v>45166.875</c:v>
                </c:pt>
                <c:pt idx="7221">
                  <c:v>45166.916666666664</c:v>
                </c:pt>
                <c:pt idx="7222">
                  <c:v>45166.958333333336</c:v>
                </c:pt>
                <c:pt idx="7223">
                  <c:v>45167</c:v>
                </c:pt>
                <c:pt idx="7224">
                  <c:v>45167.041666666664</c:v>
                </c:pt>
                <c:pt idx="7225">
                  <c:v>45167.083333333336</c:v>
                </c:pt>
                <c:pt idx="7226">
                  <c:v>45167.125</c:v>
                </c:pt>
                <c:pt idx="7227">
                  <c:v>45167.166666666664</c:v>
                </c:pt>
                <c:pt idx="7228">
                  <c:v>45167.208333333336</c:v>
                </c:pt>
                <c:pt idx="7229">
                  <c:v>45167.25</c:v>
                </c:pt>
                <c:pt idx="7230">
                  <c:v>45167.291666666664</c:v>
                </c:pt>
                <c:pt idx="7231">
                  <c:v>45167.333333333336</c:v>
                </c:pt>
                <c:pt idx="7232">
                  <c:v>45167.375</c:v>
                </c:pt>
                <c:pt idx="7233">
                  <c:v>45167.416666666664</c:v>
                </c:pt>
                <c:pt idx="7234">
                  <c:v>45167.458333333336</c:v>
                </c:pt>
                <c:pt idx="7235">
                  <c:v>45167.5</c:v>
                </c:pt>
                <c:pt idx="7236">
                  <c:v>45167.541666666664</c:v>
                </c:pt>
                <c:pt idx="7237">
                  <c:v>45167.583333333336</c:v>
                </c:pt>
                <c:pt idx="7238">
                  <c:v>45167.625</c:v>
                </c:pt>
                <c:pt idx="7239">
                  <c:v>45167.666666666664</c:v>
                </c:pt>
                <c:pt idx="7240">
                  <c:v>45167.708333333336</c:v>
                </c:pt>
                <c:pt idx="7241">
                  <c:v>45167.75</c:v>
                </c:pt>
                <c:pt idx="7242">
                  <c:v>45167.791666666664</c:v>
                </c:pt>
                <c:pt idx="7243">
                  <c:v>45167.833333333336</c:v>
                </c:pt>
                <c:pt idx="7244">
                  <c:v>45167.875</c:v>
                </c:pt>
                <c:pt idx="7245">
                  <c:v>45167.916666666664</c:v>
                </c:pt>
                <c:pt idx="7246">
                  <c:v>45167.958333333336</c:v>
                </c:pt>
                <c:pt idx="7247">
                  <c:v>45168</c:v>
                </c:pt>
                <c:pt idx="7248">
                  <c:v>45168.041666666664</c:v>
                </c:pt>
                <c:pt idx="7249">
                  <c:v>45168.083333333336</c:v>
                </c:pt>
                <c:pt idx="7250">
                  <c:v>45168.125</c:v>
                </c:pt>
                <c:pt idx="7251">
                  <c:v>45168.166666666664</c:v>
                </c:pt>
                <c:pt idx="7252">
                  <c:v>45168.208333333336</c:v>
                </c:pt>
                <c:pt idx="7253">
                  <c:v>45168.25</c:v>
                </c:pt>
                <c:pt idx="7254">
                  <c:v>45168.291666666664</c:v>
                </c:pt>
                <c:pt idx="7255">
                  <c:v>45168.333333333336</c:v>
                </c:pt>
                <c:pt idx="7256">
                  <c:v>45168.375</c:v>
                </c:pt>
                <c:pt idx="7257">
                  <c:v>45168.416666666664</c:v>
                </c:pt>
                <c:pt idx="7258">
                  <c:v>45168.458333333336</c:v>
                </c:pt>
                <c:pt idx="7259">
                  <c:v>45168.5</c:v>
                </c:pt>
                <c:pt idx="7260">
                  <c:v>45168.541666666664</c:v>
                </c:pt>
                <c:pt idx="7261">
                  <c:v>45168.583333333336</c:v>
                </c:pt>
                <c:pt idx="7262">
                  <c:v>45168.625</c:v>
                </c:pt>
                <c:pt idx="7263">
                  <c:v>45168.666666666664</c:v>
                </c:pt>
                <c:pt idx="7264">
                  <c:v>45168.708333333336</c:v>
                </c:pt>
                <c:pt idx="7265">
                  <c:v>45168.75</c:v>
                </c:pt>
                <c:pt idx="7266">
                  <c:v>45168.791666666664</c:v>
                </c:pt>
                <c:pt idx="7267">
                  <c:v>45168.833333333336</c:v>
                </c:pt>
                <c:pt idx="7268">
                  <c:v>45168.875</c:v>
                </c:pt>
                <c:pt idx="7269">
                  <c:v>45168.916666666664</c:v>
                </c:pt>
                <c:pt idx="7270">
                  <c:v>45168.958333333336</c:v>
                </c:pt>
                <c:pt idx="7271">
                  <c:v>45169</c:v>
                </c:pt>
                <c:pt idx="7272">
                  <c:v>45169.041666666664</c:v>
                </c:pt>
                <c:pt idx="7273">
                  <c:v>45169.083333333336</c:v>
                </c:pt>
                <c:pt idx="7274">
                  <c:v>45169.125</c:v>
                </c:pt>
                <c:pt idx="7275">
                  <c:v>45169.166666666664</c:v>
                </c:pt>
                <c:pt idx="7276">
                  <c:v>45169.208333333336</c:v>
                </c:pt>
                <c:pt idx="7277">
                  <c:v>45169.25</c:v>
                </c:pt>
                <c:pt idx="7278">
                  <c:v>45169.291666666664</c:v>
                </c:pt>
                <c:pt idx="7279">
                  <c:v>45169.333333333336</c:v>
                </c:pt>
                <c:pt idx="7280">
                  <c:v>45169.375</c:v>
                </c:pt>
                <c:pt idx="7281">
                  <c:v>45169.416666666664</c:v>
                </c:pt>
                <c:pt idx="7282">
                  <c:v>45169.458333333336</c:v>
                </c:pt>
                <c:pt idx="7283">
                  <c:v>45169.5</c:v>
                </c:pt>
                <c:pt idx="7284">
                  <c:v>45169.541666666664</c:v>
                </c:pt>
                <c:pt idx="7285">
                  <c:v>45169.583333333336</c:v>
                </c:pt>
                <c:pt idx="7286">
                  <c:v>45169.625</c:v>
                </c:pt>
                <c:pt idx="7287">
                  <c:v>45169.666666666664</c:v>
                </c:pt>
                <c:pt idx="7288">
                  <c:v>45169.708333333336</c:v>
                </c:pt>
                <c:pt idx="7289">
                  <c:v>45169.75</c:v>
                </c:pt>
                <c:pt idx="7290">
                  <c:v>45169.791666666664</c:v>
                </c:pt>
                <c:pt idx="7291">
                  <c:v>45169.833333333336</c:v>
                </c:pt>
                <c:pt idx="7292">
                  <c:v>45169.875</c:v>
                </c:pt>
                <c:pt idx="7293">
                  <c:v>45169.916666666664</c:v>
                </c:pt>
                <c:pt idx="7294">
                  <c:v>45169.958333333336</c:v>
                </c:pt>
                <c:pt idx="7295">
                  <c:v>45170</c:v>
                </c:pt>
                <c:pt idx="7296">
                  <c:v>45170.041666666664</c:v>
                </c:pt>
                <c:pt idx="7297">
                  <c:v>45170.083333333336</c:v>
                </c:pt>
                <c:pt idx="7298">
                  <c:v>45170.125</c:v>
                </c:pt>
                <c:pt idx="7299">
                  <c:v>45170.166666666664</c:v>
                </c:pt>
                <c:pt idx="7300">
                  <c:v>45170.208333333336</c:v>
                </c:pt>
                <c:pt idx="7301">
                  <c:v>45170.25</c:v>
                </c:pt>
                <c:pt idx="7302">
                  <c:v>45170.291666666664</c:v>
                </c:pt>
                <c:pt idx="7303">
                  <c:v>45170.333333333336</c:v>
                </c:pt>
                <c:pt idx="7304">
                  <c:v>45170.375</c:v>
                </c:pt>
                <c:pt idx="7305">
                  <c:v>45170.416666666664</c:v>
                </c:pt>
                <c:pt idx="7306">
                  <c:v>45170.458333333336</c:v>
                </c:pt>
                <c:pt idx="7307">
                  <c:v>45170.5</c:v>
                </c:pt>
                <c:pt idx="7308">
                  <c:v>45170.541666666664</c:v>
                </c:pt>
                <c:pt idx="7309">
                  <c:v>45170.583333333336</c:v>
                </c:pt>
                <c:pt idx="7310">
                  <c:v>45170.625</c:v>
                </c:pt>
                <c:pt idx="7311">
                  <c:v>45170.666666666664</c:v>
                </c:pt>
                <c:pt idx="7312">
                  <c:v>45170.708333333336</c:v>
                </c:pt>
                <c:pt idx="7313">
                  <c:v>45170.75</c:v>
                </c:pt>
                <c:pt idx="7314">
                  <c:v>45170.791666666664</c:v>
                </c:pt>
                <c:pt idx="7315">
                  <c:v>45170.833333333336</c:v>
                </c:pt>
                <c:pt idx="7316">
                  <c:v>45170.875</c:v>
                </c:pt>
                <c:pt idx="7317">
                  <c:v>45170.916666666664</c:v>
                </c:pt>
                <c:pt idx="7318">
                  <c:v>45170.958333333336</c:v>
                </c:pt>
                <c:pt idx="7319">
                  <c:v>45171</c:v>
                </c:pt>
                <c:pt idx="7320">
                  <c:v>45171.041666666664</c:v>
                </c:pt>
                <c:pt idx="7321">
                  <c:v>45171.083333333336</c:v>
                </c:pt>
                <c:pt idx="7322">
                  <c:v>45171.125</c:v>
                </c:pt>
                <c:pt idx="7323">
                  <c:v>45171.166666666664</c:v>
                </c:pt>
                <c:pt idx="7324">
                  <c:v>45171.208333333336</c:v>
                </c:pt>
                <c:pt idx="7325">
                  <c:v>45171.25</c:v>
                </c:pt>
                <c:pt idx="7326">
                  <c:v>45171.291666666664</c:v>
                </c:pt>
                <c:pt idx="7327">
                  <c:v>45171.333333333336</c:v>
                </c:pt>
                <c:pt idx="7328">
                  <c:v>45171.375</c:v>
                </c:pt>
                <c:pt idx="7329">
                  <c:v>45171.416666666664</c:v>
                </c:pt>
                <c:pt idx="7330">
                  <c:v>45171.458333333336</c:v>
                </c:pt>
                <c:pt idx="7331">
                  <c:v>45171.5</c:v>
                </c:pt>
                <c:pt idx="7332">
                  <c:v>45171.541666666664</c:v>
                </c:pt>
                <c:pt idx="7333">
                  <c:v>45171.583333333336</c:v>
                </c:pt>
                <c:pt idx="7334">
                  <c:v>45171.625</c:v>
                </c:pt>
                <c:pt idx="7335">
                  <c:v>45171.666666666664</c:v>
                </c:pt>
                <c:pt idx="7336">
                  <c:v>45171.708333333336</c:v>
                </c:pt>
                <c:pt idx="7337">
                  <c:v>45171.75</c:v>
                </c:pt>
                <c:pt idx="7338">
                  <c:v>45171.791666666664</c:v>
                </c:pt>
                <c:pt idx="7339">
                  <c:v>45171.833333333336</c:v>
                </c:pt>
                <c:pt idx="7340">
                  <c:v>45171.875</c:v>
                </c:pt>
                <c:pt idx="7341">
                  <c:v>45171.916666666664</c:v>
                </c:pt>
                <c:pt idx="7342">
                  <c:v>45171.958333333336</c:v>
                </c:pt>
                <c:pt idx="7343">
                  <c:v>45172</c:v>
                </c:pt>
                <c:pt idx="7344">
                  <c:v>45172.041666666664</c:v>
                </c:pt>
                <c:pt idx="7345">
                  <c:v>45172.083333333336</c:v>
                </c:pt>
                <c:pt idx="7346">
                  <c:v>45172.125</c:v>
                </c:pt>
                <c:pt idx="7347">
                  <c:v>45172.166666666664</c:v>
                </c:pt>
                <c:pt idx="7348">
                  <c:v>45172.208333333336</c:v>
                </c:pt>
                <c:pt idx="7349">
                  <c:v>45172.25</c:v>
                </c:pt>
                <c:pt idx="7350">
                  <c:v>45172.291666666664</c:v>
                </c:pt>
                <c:pt idx="7351">
                  <c:v>45172.333333333336</c:v>
                </c:pt>
                <c:pt idx="7352">
                  <c:v>45172.375</c:v>
                </c:pt>
                <c:pt idx="7353">
                  <c:v>45172.416666666664</c:v>
                </c:pt>
                <c:pt idx="7354">
                  <c:v>45172.458333333336</c:v>
                </c:pt>
                <c:pt idx="7355">
                  <c:v>45172.5</c:v>
                </c:pt>
                <c:pt idx="7356">
                  <c:v>45172.541666666664</c:v>
                </c:pt>
                <c:pt idx="7357">
                  <c:v>45172.583333333336</c:v>
                </c:pt>
                <c:pt idx="7358">
                  <c:v>45172.625</c:v>
                </c:pt>
                <c:pt idx="7359">
                  <c:v>45172.666666666664</c:v>
                </c:pt>
                <c:pt idx="7360">
                  <c:v>45172.708333333336</c:v>
                </c:pt>
                <c:pt idx="7361">
                  <c:v>45172.75</c:v>
                </c:pt>
                <c:pt idx="7362">
                  <c:v>45172.791666666664</c:v>
                </c:pt>
                <c:pt idx="7363">
                  <c:v>45172.833333333336</c:v>
                </c:pt>
                <c:pt idx="7364">
                  <c:v>45172.875</c:v>
                </c:pt>
                <c:pt idx="7365">
                  <c:v>45172.916666666664</c:v>
                </c:pt>
                <c:pt idx="7366">
                  <c:v>45172.958333333336</c:v>
                </c:pt>
                <c:pt idx="7367">
                  <c:v>45173</c:v>
                </c:pt>
                <c:pt idx="7368">
                  <c:v>45173.041666666664</c:v>
                </c:pt>
                <c:pt idx="7369">
                  <c:v>45173.083333333336</c:v>
                </c:pt>
                <c:pt idx="7370">
                  <c:v>45173.125</c:v>
                </c:pt>
                <c:pt idx="7371">
                  <c:v>45173.166666666664</c:v>
                </c:pt>
                <c:pt idx="7372">
                  <c:v>45173.208333333336</c:v>
                </c:pt>
                <c:pt idx="7373">
                  <c:v>45173.25</c:v>
                </c:pt>
                <c:pt idx="7374">
                  <c:v>45173.291666666664</c:v>
                </c:pt>
                <c:pt idx="7375">
                  <c:v>45173.333333333336</c:v>
                </c:pt>
                <c:pt idx="7376">
                  <c:v>45173.375</c:v>
                </c:pt>
                <c:pt idx="7377">
                  <c:v>45173.416666666664</c:v>
                </c:pt>
                <c:pt idx="7378">
                  <c:v>45173.458333333336</c:v>
                </c:pt>
                <c:pt idx="7379">
                  <c:v>45173.5</c:v>
                </c:pt>
                <c:pt idx="7380">
                  <c:v>45173.541666666664</c:v>
                </c:pt>
                <c:pt idx="7381">
                  <c:v>45173.583333333336</c:v>
                </c:pt>
                <c:pt idx="7382">
                  <c:v>45173.625</c:v>
                </c:pt>
                <c:pt idx="7383">
                  <c:v>45173.666666666664</c:v>
                </c:pt>
                <c:pt idx="7384">
                  <c:v>45173.708333333336</c:v>
                </c:pt>
                <c:pt idx="7385">
                  <c:v>45173.75</c:v>
                </c:pt>
                <c:pt idx="7386">
                  <c:v>45173.791666666664</c:v>
                </c:pt>
                <c:pt idx="7387">
                  <c:v>45173.833333333336</c:v>
                </c:pt>
                <c:pt idx="7388">
                  <c:v>45173.875</c:v>
                </c:pt>
                <c:pt idx="7389">
                  <c:v>45173.916666666664</c:v>
                </c:pt>
                <c:pt idx="7390">
                  <c:v>45173.958333333336</c:v>
                </c:pt>
                <c:pt idx="7391">
                  <c:v>45174</c:v>
                </c:pt>
                <c:pt idx="7392">
                  <c:v>45174.041666666664</c:v>
                </c:pt>
                <c:pt idx="7393">
                  <c:v>45174.083333333336</c:v>
                </c:pt>
                <c:pt idx="7394">
                  <c:v>45174.125</c:v>
                </c:pt>
                <c:pt idx="7395">
                  <c:v>45174.166666666664</c:v>
                </c:pt>
                <c:pt idx="7396">
                  <c:v>45174.208333333336</c:v>
                </c:pt>
                <c:pt idx="7397">
                  <c:v>45174.25</c:v>
                </c:pt>
                <c:pt idx="7398">
                  <c:v>45174.291666666664</c:v>
                </c:pt>
                <c:pt idx="7399">
                  <c:v>45174.333333333336</c:v>
                </c:pt>
                <c:pt idx="7400">
                  <c:v>45174.375</c:v>
                </c:pt>
                <c:pt idx="7401">
                  <c:v>45174.416666666664</c:v>
                </c:pt>
                <c:pt idx="7402">
                  <c:v>45174.458333333336</c:v>
                </c:pt>
                <c:pt idx="7403">
                  <c:v>45174.5</c:v>
                </c:pt>
                <c:pt idx="7404">
                  <c:v>45174.541666666664</c:v>
                </c:pt>
                <c:pt idx="7405">
                  <c:v>45174.583333333336</c:v>
                </c:pt>
                <c:pt idx="7406">
                  <c:v>45174.625</c:v>
                </c:pt>
                <c:pt idx="7407">
                  <c:v>45174.666666666664</c:v>
                </c:pt>
                <c:pt idx="7408">
                  <c:v>45174.708333333336</c:v>
                </c:pt>
                <c:pt idx="7409">
                  <c:v>45174.75</c:v>
                </c:pt>
                <c:pt idx="7410">
                  <c:v>45174.791666666664</c:v>
                </c:pt>
                <c:pt idx="7411">
                  <c:v>45174.833333333336</c:v>
                </c:pt>
                <c:pt idx="7412">
                  <c:v>45174.875</c:v>
                </c:pt>
                <c:pt idx="7413">
                  <c:v>45174.916666666664</c:v>
                </c:pt>
                <c:pt idx="7414">
                  <c:v>45174.958333333336</c:v>
                </c:pt>
                <c:pt idx="7415">
                  <c:v>45175</c:v>
                </c:pt>
                <c:pt idx="7416">
                  <c:v>45175.041666666664</c:v>
                </c:pt>
                <c:pt idx="7417">
                  <c:v>45175.083333333336</c:v>
                </c:pt>
                <c:pt idx="7418">
                  <c:v>45175.125</c:v>
                </c:pt>
                <c:pt idx="7419">
                  <c:v>45175.166666666664</c:v>
                </c:pt>
                <c:pt idx="7420">
                  <c:v>45175.208333333336</c:v>
                </c:pt>
                <c:pt idx="7421">
                  <c:v>45175.25</c:v>
                </c:pt>
                <c:pt idx="7422">
                  <c:v>45175.291666666664</c:v>
                </c:pt>
                <c:pt idx="7423">
                  <c:v>45175.333333333336</c:v>
                </c:pt>
                <c:pt idx="7424">
                  <c:v>45175.375</c:v>
                </c:pt>
                <c:pt idx="7425">
                  <c:v>45175.416666666664</c:v>
                </c:pt>
                <c:pt idx="7426">
                  <c:v>45175.458333333336</c:v>
                </c:pt>
                <c:pt idx="7427">
                  <c:v>45175.5</c:v>
                </c:pt>
                <c:pt idx="7428">
                  <c:v>45175.541666666664</c:v>
                </c:pt>
                <c:pt idx="7429">
                  <c:v>45175.583333333336</c:v>
                </c:pt>
                <c:pt idx="7430">
                  <c:v>45175.625</c:v>
                </c:pt>
                <c:pt idx="7431">
                  <c:v>45175.666666666664</c:v>
                </c:pt>
                <c:pt idx="7432">
                  <c:v>45175.708333333336</c:v>
                </c:pt>
                <c:pt idx="7433">
                  <c:v>45175.75</c:v>
                </c:pt>
                <c:pt idx="7434">
                  <c:v>45175.791666666664</c:v>
                </c:pt>
                <c:pt idx="7435">
                  <c:v>45175.833333333336</c:v>
                </c:pt>
                <c:pt idx="7436">
                  <c:v>45175.875</c:v>
                </c:pt>
                <c:pt idx="7437">
                  <c:v>45175.916666666664</c:v>
                </c:pt>
                <c:pt idx="7438">
                  <c:v>45175.958333333336</c:v>
                </c:pt>
                <c:pt idx="7439">
                  <c:v>45176</c:v>
                </c:pt>
                <c:pt idx="7440">
                  <c:v>45176.041666666664</c:v>
                </c:pt>
                <c:pt idx="7441">
                  <c:v>45176.083333333336</c:v>
                </c:pt>
                <c:pt idx="7442">
                  <c:v>45176.125</c:v>
                </c:pt>
                <c:pt idx="7443">
                  <c:v>45176.166666666664</c:v>
                </c:pt>
                <c:pt idx="7444">
                  <c:v>45176.208333333336</c:v>
                </c:pt>
                <c:pt idx="7445">
                  <c:v>45176.25</c:v>
                </c:pt>
                <c:pt idx="7446">
                  <c:v>45176.291666666664</c:v>
                </c:pt>
                <c:pt idx="7447">
                  <c:v>45176.333333333336</c:v>
                </c:pt>
                <c:pt idx="7448">
                  <c:v>45176.375</c:v>
                </c:pt>
                <c:pt idx="7449">
                  <c:v>45176.416666666664</c:v>
                </c:pt>
                <c:pt idx="7450">
                  <c:v>45176.458333333336</c:v>
                </c:pt>
                <c:pt idx="7451">
                  <c:v>45176.5</c:v>
                </c:pt>
                <c:pt idx="7452">
                  <c:v>45176.541666666664</c:v>
                </c:pt>
                <c:pt idx="7453">
                  <c:v>45176.583333333336</c:v>
                </c:pt>
                <c:pt idx="7454">
                  <c:v>45176.625</c:v>
                </c:pt>
                <c:pt idx="7455">
                  <c:v>45176.666666666664</c:v>
                </c:pt>
                <c:pt idx="7456">
                  <c:v>45176.708333333336</c:v>
                </c:pt>
                <c:pt idx="7457">
                  <c:v>45176.75</c:v>
                </c:pt>
                <c:pt idx="7458">
                  <c:v>45176.791666666664</c:v>
                </c:pt>
                <c:pt idx="7459">
                  <c:v>45176.833333333336</c:v>
                </c:pt>
                <c:pt idx="7460">
                  <c:v>45176.875</c:v>
                </c:pt>
                <c:pt idx="7461">
                  <c:v>45176.916666666664</c:v>
                </c:pt>
                <c:pt idx="7462">
                  <c:v>45176.958333333336</c:v>
                </c:pt>
                <c:pt idx="7463">
                  <c:v>45177</c:v>
                </c:pt>
                <c:pt idx="7464">
                  <c:v>45177.041666666664</c:v>
                </c:pt>
                <c:pt idx="7465">
                  <c:v>45177.083333333336</c:v>
                </c:pt>
                <c:pt idx="7466">
                  <c:v>45177.125</c:v>
                </c:pt>
                <c:pt idx="7467">
                  <c:v>45177.166666666664</c:v>
                </c:pt>
                <c:pt idx="7468">
                  <c:v>45177.208333333336</c:v>
                </c:pt>
                <c:pt idx="7469">
                  <c:v>45177.25</c:v>
                </c:pt>
                <c:pt idx="7470">
                  <c:v>45177.291666666664</c:v>
                </c:pt>
                <c:pt idx="7471">
                  <c:v>45177.333333333336</c:v>
                </c:pt>
                <c:pt idx="7472">
                  <c:v>45177.375</c:v>
                </c:pt>
                <c:pt idx="7473">
                  <c:v>45177.416666666664</c:v>
                </c:pt>
                <c:pt idx="7474">
                  <c:v>45177.458333333336</c:v>
                </c:pt>
                <c:pt idx="7475">
                  <c:v>45177.5</c:v>
                </c:pt>
                <c:pt idx="7476">
                  <c:v>45177.541666666664</c:v>
                </c:pt>
                <c:pt idx="7477">
                  <c:v>45177.583333333336</c:v>
                </c:pt>
                <c:pt idx="7478">
                  <c:v>45177.625</c:v>
                </c:pt>
                <c:pt idx="7479">
                  <c:v>45177.666666666664</c:v>
                </c:pt>
                <c:pt idx="7480">
                  <c:v>45177.708333333336</c:v>
                </c:pt>
                <c:pt idx="7481">
                  <c:v>45177.75</c:v>
                </c:pt>
                <c:pt idx="7482">
                  <c:v>45177.791666666664</c:v>
                </c:pt>
                <c:pt idx="7483">
                  <c:v>45177.833333333336</c:v>
                </c:pt>
                <c:pt idx="7484">
                  <c:v>45177.875</c:v>
                </c:pt>
                <c:pt idx="7485">
                  <c:v>45177.916666666664</c:v>
                </c:pt>
                <c:pt idx="7486">
                  <c:v>45177.958333333336</c:v>
                </c:pt>
                <c:pt idx="7487">
                  <c:v>45178</c:v>
                </c:pt>
                <c:pt idx="7488">
                  <c:v>45178.041666666664</c:v>
                </c:pt>
                <c:pt idx="7489">
                  <c:v>45178.083333333336</c:v>
                </c:pt>
                <c:pt idx="7490">
                  <c:v>45178.125</c:v>
                </c:pt>
                <c:pt idx="7491">
                  <c:v>45178.166666666664</c:v>
                </c:pt>
                <c:pt idx="7492">
                  <c:v>45178.208333333336</c:v>
                </c:pt>
                <c:pt idx="7493">
                  <c:v>45178.25</c:v>
                </c:pt>
                <c:pt idx="7494">
                  <c:v>45178.291666666664</c:v>
                </c:pt>
                <c:pt idx="7495">
                  <c:v>45178.333333333336</c:v>
                </c:pt>
                <c:pt idx="7496">
                  <c:v>45178.375</c:v>
                </c:pt>
                <c:pt idx="7497">
                  <c:v>45178.416666666664</c:v>
                </c:pt>
                <c:pt idx="7498">
                  <c:v>45178.458333333336</c:v>
                </c:pt>
                <c:pt idx="7499">
                  <c:v>45178.5</c:v>
                </c:pt>
                <c:pt idx="7500">
                  <c:v>45178.541666666664</c:v>
                </c:pt>
                <c:pt idx="7501">
                  <c:v>45178.583333333336</c:v>
                </c:pt>
                <c:pt idx="7502">
                  <c:v>45178.625</c:v>
                </c:pt>
                <c:pt idx="7503">
                  <c:v>45178.666666666664</c:v>
                </c:pt>
                <c:pt idx="7504">
                  <c:v>45178.708333333336</c:v>
                </c:pt>
                <c:pt idx="7505">
                  <c:v>45178.75</c:v>
                </c:pt>
                <c:pt idx="7506">
                  <c:v>45178.791666666664</c:v>
                </c:pt>
                <c:pt idx="7507">
                  <c:v>45178.833333333336</c:v>
                </c:pt>
                <c:pt idx="7508">
                  <c:v>45178.875</c:v>
                </c:pt>
                <c:pt idx="7509">
                  <c:v>45178.916666666664</c:v>
                </c:pt>
                <c:pt idx="7510">
                  <c:v>45178.958333333336</c:v>
                </c:pt>
                <c:pt idx="7511">
                  <c:v>45179</c:v>
                </c:pt>
                <c:pt idx="7512">
                  <c:v>45179.041666666664</c:v>
                </c:pt>
                <c:pt idx="7513">
                  <c:v>45179.083333333336</c:v>
                </c:pt>
                <c:pt idx="7514">
                  <c:v>45179.125</c:v>
                </c:pt>
                <c:pt idx="7515">
                  <c:v>45179.166666666664</c:v>
                </c:pt>
                <c:pt idx="7516">
                  <c:v>45179.208333333336</c:v>
                </c:pt>
                <c:pt idx="7517">
                  <c:v>45179.25</c:v>
                </c:pt>
                <c:pt idx="7518">
                  <c:v>45179.291666666664</c:v>
                </c:pt>
                <c:pt idx="7519">
                  <c:v>45179.333333333336</c:v>
                </c:pt>
                <c:pt idx="7520">
                  <c:v>45179.375</c:v>
                </c:pt>
                <c:pt idx="7521">
                  <c:v>45179.416666666664</c:v>
                </c:pt>
                <c:pt idx="7522">
                  <c:v>45179.458333333336</c:v>
                </c:pt>
                <c:pt idx="7523">
                  <c:v>45179.5</c:v>
                </c:pt>
                <c:pt idx="7524">
                  <c:v>45179.541666666664</c:v>
                </c:pt>
                <c:pt idx="7525">
                  <c:v>45179.583333333336</c:v>
                </c:pt>
                <c:pt idx="7526">
                  <c:v>45179.625</c:v>
                </c:pt>
                <c:pt idx="7527">
                  <c:v>45179.666666666664</c:v>
                </c:pt>
                <c:pt idx="7528">
                  <c:v>45179.708333333336</c:v>
                </c:pt>
                <c:pt idx="7529">
                  <c:v>45179.75</c:v>
                </c:pt>
                <c:pt idx="7530">
                  <c:v>45179.791666666664</c:v>
                </c:pt>
                <c:pt idx="7531">
                  <c:v>45179.833333333336</c:v>
                </c:pt>
                <c:pt idx="7532">
                  <c:v>45179.875</c:v>
                </c:pt>
                <c:pt idx="7533">
                  <c:v>45179.916666666664</c:v>
                </c:pt>
                <c:pt idx="7534">
                  <c:v>45179.958333333336</c:v>
                </c:pt>
                <c:pt idx="7535">
                  <c:v>45180</c:v>
                </c:pt>
                <c:pt idx="7536">
                  <c:v>45180.041666666664</c:v>
                </c:pt>
                <c:pt idx="7537">
                  <c:v>45180.083333333336</c:v>
                </c:pt>
                <c:pt idx="7538">
                  <c:v>45180.125</c:v>
                </c:pt>
                <c:pt idx="7539">
                  <c:v>45180.166666666664</c:v>
                </c:pt>
                <c:pt idx="7540">
                  <c:v>45180.208333333336</c:v>
                </c:pt>
                <c:pt idx="7541">
                  <c:v>45180.25</c:v>
                </c:pt>
                <c:pt idx="7542">
                  <c:v>45180.291666666664</c:v>
                </c:pt>
                <c:pt idx="7543">
                  <c:v>45180.333333333336</c:v>
                </c:pt>
                <c:pt idx="7544">
                  <c:v>45180.375</c:v>
                </c:pt>
                <c:pt idx="7545">
                  <c:v>45180.416666666664</c:v>
                </c:pt>
                <c:pt idx="7546">
                  <c:v>45180.458333333336</c:v>
                </c:pt>
                <c:pt idx="7547">
                  <c:v>45180.5</c:v>
                </c:pt>
                <c:pt idx="7548">
                  <c:v>45180.541666666664</c:v>
                </c:pt>
                <c:pt idx="7549">
                  <c:v>45180.583333333336</c:v>
                </c:pt>
                <c:pt idx="7550">
                  <c:v>45180.625</c:v>
                </c:pt>
                <c:pt idx="7551">
                  <c:v>45180.666666666664</c:v>
                </c:pt>
                <c:pt idx="7552">
                  <c:v>45180.708333333336</c:v>
                </c:pt>
                <c:pt idx="7553">
                  <c:v>45180.75</c:v>
                </c:pt>
                <c:pt idx="7554">
                  <c:v>45180.791666666664</c:v>
                </c:pt>
                <c:pt idx="7555">
                  <c:v>45180.833333333336</c:v>
                </c:pt>
                <c:pt idx="7556">
                  <c:v>45180.875</c:v>
                </c:pt>
                <c:pt idx="7557">
                  <c:v>45180.916666666664</c:v>
                </c:pt>
                <c:pt idx="7558">
                  <c:v>45180.958333333336</c:v>
                </c:pt>
                <c:pt idx="7559">
                  <c:v>45181</c:v>
                </c:pt>
                <c:pt idx="7560">
                  <c:v>45181.041666666664</c:v>
                </c:pt>
                <c:pt idx="7561">
                  <c:v>45181.083333333336</c:v>
                </c:pt>
                <c:pt idx="7562">
                  <c:v>45181.125</c:v>
                </c:pt>
                <c:pt idx="7563">
                  <c:v>45181.166666666664</c:v>
                </c:pt>
                <c:pt idx="7564">
                  <c:v>45181.208333333336</c:v>
                </c:pt>
                <c:pt idx="7565">
                  <c:v>45181.25</c:v>
                </c:pt>
                <c:pt idx="7566">
                  <c:v>45181.291666666664</c:v>
                </c:pt>
                <c:pt idx="7567">
                  <c:v>45181.333333333336</c:v>
                </c:pt>
                <c:pt idx="7568">
                  <c:v>45181.375</c:v>
                </c:pt>
                <c:pt idx="7569">
                  <c:v>45181.416666666664</c:v>
                </c:pt>
                <c:pt idx="7570">
                  <c:v>45181.458333333336</c:v>
                </c:pt>
                <c:pt idx="7571">
                  <c:v>45181.5</c:v>
                </c:pt>
                <c:pt idx="7572">
                  <c:v>45181.541666666664</c:v>
                </c:pt>
                <c:pt idx="7573">
                  <c:v>45181.583333333336</c:v>
                </c:pt>
                <c:pt idx="7574">
                  <c:v>45181.625</c:v>
                </c:pt>
                <c:pt idx="7575">
                  <c:v>45181.666666666664</c:v>
                </c:pt>
                <c:pt idx="7576">
                  <c:v>45181.708333333336</c:v>
                </c:pt>
                <c:pt idx="7577">
                  <c:v>45181.75</c:v>
                </c:pt>
                <c:pt idx="7578">
                  <c:v>45181.791666666664</c:v>
                </c:pt>
                <c:pt idx="7579">
                  <c:v>45181.833333333336</c:v>
                </c:pt>
                <c:pt idx="7580">
                  <c:v>45181.875</c:v>
                </c:pt>
                <c:pt idx="7581">
                  <c:v>45181.916666666664</c:v>
                </c:pt>
                <c:pt idx="7582">
                  <c:v>45181.958333333336</c:v>
                </c:pt>
                <c:pt idx="7583">
                  <c:v>45182</c:v>
                </c:pt>
                <c:pt idx="7584">
                  <c:v>45182.041666666664</c:v>
                </c:pt>
                <c:pt idx="7585">
                  <c:v>45182.083333333336</c:v>
                </c:pt>
                <c:pt idx="7586">
                  <c:v>45182.125</c:v>
                </c:pt>
                <c:pt idx="7587">
                  <c:v>45182.166666666664</c:v>
                </c:pt>
                <c:pt idx="7588">
                  <c:v>45182.208333333336</c:v>
                </c:pt>
                <c:pt idx="7589">
                  <c:v>45182.25</c:v>
                </c:pt>
                <c:pt idx="7590">
                  <c:v>45182.291666666664</c:v>
                </c:pt>
                <c:pt idx="7591">
                  <c:v>45182.333333333336</c:v>
                </c:pt>
                <c:pt idx="7592">
                  <c:v>45182.375</c:v>
                </c:pt>
                <c:pt idx="7593">
                  <c:v>45182.416666666664</c:v>
                </c:pt>
                <c:pt idx="7594">
                  <c:v>45182.458333333336</c:v>
                </c:pt>
                <c:pt idx="7595">
                  <c:v>45182.5</c:v>
                </c:pt>
                <c:pt idx="7596">
                  <c:v>45182.541666666664</c:v>
                </c:pt>
                <c:pt idx="7597">
                  <c:v>45182.583333333336</c:v>
                </c:pt>
                <c:pt idx="7598">
                  <c:v>45182.625</c:v>
                </c:pt>
                <c:pt idx="7599">
                  <c:v>45182.666666666664</c:v>
                </c:pt>
                <c:pt idx="7600">
                  <c:v>45182.708333333336</c:v>
                </c:pt>
                <c:pt idx="7601">
                  <c:v>45182.75</c:v>
                </c:pt>
                <c:pt idx="7602">
                  <c:v>45182.791666666664</c:v>
                </c:pt>
                <c:pt idx="7603">
                  <c:v>45182.833333333336</c:v>
                </c:pt>
                <c:pt idx="7604">
                  <c:v>45182.875</c:v>
                </c:pt>
                <c:pt idx="7605">
                  <c:v>45182.916666666664</c:v>
                </c:pt>
                <c:pt idx="7606">
                  <c:v>45182.958333333336</c:v>
                </c:pt>
                <c:pt idx="7607">
                  <c:v>45183</c:v>
                </c:pt>
                <c:pt idx="7608">
                  <c:v>45183.041666666664</c:v>
                </c:pt>
                <c:pt idx="7609">
                  <c:v>45183.083333333336</c:v>
                </c:pt>
                <c:pt idx="7610">
                  <c:v>45183.125</c:v>
                </c:pt>
                <c:pt idx="7611">
                  <c:v>45183.166666666664</c:v>
                </c:pt>
                <c:pt idx="7612">
                  <c:v>45183.208333333336</c:v>
                </c:pt>
                <c:pt idx="7613">
                  <c:v>45183.25</c:v>
                </c:pt>
                <c:pt idx="7614">
                  <c:v>45183.291666666664</c:v>
                </c:pt>
                <c:pt idx="7615">
                  <c:v>45183.333333333336</c:v>
                </c:pt>
                <c:pt idx="7616">
                  <c:v>45183.375</c:v>
                </c:pt>
                <c:pt idx="7617">
                  <c:v>45183.416666666664</c:v>
                </c:pt>
                <c:pt idx="7618">
                  <c:v>45183.458333333336</c:v>
                </c:pt>
                <c:pt idx="7619">
                  <c:v>45183.5</c:v>
                </c:pt>
                <c:pt idx="7620">
                  <c:v>45183.541666666664</c:v>
                </c:pt>
                <c:pt idx="7621">
                  <c:v>45183.583333333336</c:v>
                </c:pt>
                <c:pt idx="7622">
                  <c:v>45183.625</c:v>
                </c:pt>
                <c:pt idx="7623">
                  <c:v>45183.666666666664</c:v>
                </c:pt>
                <c:pt idx="7624">
                  <c:v>45183.708333333336</c:v>
                </c:pt>
                <c:pt idx="7625">
                  <c:v>45183.75</c:v>
                </c:pt>
                <c:pt idx="7626">
                  <c:v>45183.791666666664</c:v>
                </c:pt>
                <c:pt idx="7627">
                  <c:v>45183.833333333336</c:v>
                </c:pt>
                <c:pt idx="7628">
                  <c:v>45183.875</c:v>
                </c:pt>
                <c:pt idx="7629">
                  <c:v>45183.916666666664</c:v>
                </c:pt>
                <c:pt idx="7630">
                  <c:v>45183.958333333336</c:v>
                </c:pt>
                <c:pt idx="7631">
                  <c:v>45184</c:v>
                </c:pt>
                <c:pt idx="7632">
                  <c:v>45184.041666666664</c:v>
                </c:pt>
                <c:pt idx="7633">
                  <c:v>45184.083333333336</c:v>
                </c:pt>
                <c:pt idx="7634">
                  <c:v>45184.125</c:v>
                </c:pt>
                <c:pt idx="7635">
                  <c:v>45184.166666666664</c:v>
                </c:pt>
                <c:pt idx="7636">
                  <c:v>45184.208333333336</c:v>
                </c:pt>
                <c:pt idx="7637">
                  <c:v>45184.25</c:v>
                </c:pt>
                <c:pt idx="7638">
                  <c:v>45184.291666666664</c:v>
                </c:pt>
                <c:pt idx="7639">
                  <c:v>45184.333333333336</c:v>
                </c:pt>
                <c:pt idx="7640">
                  <c:v>45184.375</c:v>
                </c:pt>
                <c:pt idx="7641">
                  <c:v>45184.416666666664</c:v>
                </c:pt>
                <c:pt idx="7642">
                  <c:v>45184.458333333336</c:v>
                </c:pt>
                <c:pt idx="7643">
                  <c:v>45184.5</c:v>
                </c:pt>
                <c:pt idx="7644">
                  <c:v>45184.541666666664</c:v>
                </c:pt>
                <c:pt idx="7645">
                  <c:v>45184.583333333336</c:v>
                </c:pt>
                <c:pt idx="7646">
                  <c:v>45184.625</c:v>
                </c:pt>
                <c:pt idx="7647">
                  <c:v>45184.666666666664</c:v>
                </c:pt>
                <c:pt idx="7648">
                  <c:v>45184.708333333336</c:v>
                </c:pt>
                <c:pt idx="7649">
                  <c:v>45184.75</c:v>
                </c:pt>
                <c:pt idx="7650">
                  <c:v>45184.791666666664</c:v>
                </c:pt>
                <c:pt idx="7651">
                  <c:v>45184.833333333336</c:v>
                </c:pt>
                <c:pt idx="7652">
                  <c:v>45184.875</c:v>
                </c:pt>
                <c:pt idx="7653">
                  <c:v>45184.916666666664</c:v>
                </c:pt>
                <c:pt idx="7654">
                  <c:v>45184.958333333336</c:v>
                </c:pt>
                <c:pt idx="7655">
                  <c:v>45185</c:v>
                </c:pt>
                <c:pt idx="7656">
                  <c:v>45185.041666666664</c:v>
                </c:pt>
                <c:pt idx="7657">
                  <c:v>45185.083333333336</c:v>
                </c:pt>
                <c:pt idx="7658">
                  <c:v>45185.125</c:v>
                </c:pt>
                <c:pt idx="7659">
                  <c:v>45185.166666666664</c:v>
                </c:pt>
                <c:pt idx="7660">
                  <c:v>45185.208333333336</c:v>
                </c:pt>
                <c:pt idx="7661">
                  <c:v>45185.25</c:v>
                </c:pt>
                <c:pt idx="7662">
                  <c:v>45185.291666666664</c:v>
                </c:pt>
                <c:pt idx="7663">
                  <c:v>45185.333333333336</c:v>
                </c:pt>
                <c:pt idx="7664">
                  <c:v>45185.375</c:v>
                </c:pt>
                <c:pt idx="7665">
                  <c:v>45185.416666666664</c:v>
                </c:pt>
                <c:pt idx="7666">
                  <c:v>45185.458333333336</c:v>
                </c:pt>
                <c:pt idx="7667">
                  <c:v>45185.5</c:v>
                </c:pt>
                <c:pt idx="7668">
                  <c:v>45185.541666666664</c:v>
                </c:pt>
                <c:pt idx="7669">
                  <c:v>45185.583333333336</c:v>
                </c:pt>
                <c:pt idx="7670">
                  <c:v>45185.625</c:v>
                </c:pt>
                <c:pt idx="7671">
                  <c:v>45185.666666666664</c:v>
                </c:pt>
                <c:pt idx="7672">
                  <c:v>45185.708333333336</c:v>
                </c:pt>
                <c:pt idx="7673">
                  <c:v>45185.75</c:v>
                </c:pt>
                <c:pt idx="7674">
                  <c:v>45185.791666666664</c:v>
                </c:pt>
                <c:pt idx="7675">
                  <c:v>45185.833333333336</c:v>
                </c:pt>
                <c:pt idx="7676">
                  <c:v>45185.875</c:v>
                </c:pt>
                <c:pt idx="7677">
                  <c:v>45185.916666666664</c:v>
                </c:pt>
                <c:pt idx="7678">
                  <c:v>45185.958333333336</c:v>
                </c:pt>
                <c:pt idx="7679">
                  <c:v>45186</c:v>
                </c:pt>
                <c:pt idx="7680">
                  <c:v>45186.041666666664</c:v>
                </c:pt>
                <c:pt idx="7681">
                  <c:v>45186.083333333336</c:v>
                </c:pt>
                <c:pt idx="7682">
                  <c:v>45186.125</c:v>
                </c:pt>
                <c:pt idx="7683">
                  <c:v>45186.166666666664</c:v>
                </c:pt>
                <c:pt idx="7684">
                  <c:v>45186.208333333336</c:v>
                </c:pt>
                <c:pt idx="7685">
                  <c:v>45186.25</c:v>
                </c:pt>
                <c:pt idx="7686">
                  <c:v>45186.291666666664</c:v>
                </c:pt>
                <c:pt idx="7687">
                  <c:v>45186.333333333336</c:v>
                </c:pt>
                <c:pt idx="7688">
                  <c:v>45186.375</c:v>
                </c:pt>
                <c:pt idx="7689">
                  <c:v>45186.416666666664</c:v>
                </c:pt>
                <c:pt idx="7690">
                  <c:v>45186.458333333336</c:v>
                </c:pt>
                <c:pt idx="7691">
                  <c:v>45186.5</c:v>
                </c:pt>
                <c:pt idx="7692">
                  <c:v>45186.541666666664</c:v>
                </c:pt>
                <c:pt idx="7693">
                  <c:v>45186.583333333336</c:v>
                </c:pt>
                <c:pt idx="7694">
                  <c:v>45186.625</c:v>
                </c:pt>
                <c:pt idx="7695">
                  <c:v>45186.666666666664</c:v>
                </c:pt>
                <c:pt idx="7696">
                  <c:v>45186.708333333336</c:v>
                </c:pt>
                <c:pt idx="7697">
                  <c:v>45186.75</c:v>
                </c:pt>
                <c:pt idx="7698">
                  <c:v>45186.791666666664</c:v>
                </c:pt>
                <c:pt idx="7699">
                  <c:v>45186.833333333336</c:v>
                </c:pt>
                <c:pt idx="7700">
                  <c:v>45186.875</c:v>
                </c:pt>
                <c:pt idx="7701">
                  <c:v>45186.916666666664</c:v>
                </c:pt>
                <c:pt idx="7702">
                  <c:v>45186.958333333336</c:v>
                </c:pt>
                <c:pt idx="7703">
                  <c:v>45187</c:v>
                </c:pt>
                <c:pt idx="7704">
                  <c:v>45187.041666666664</c:v>
                </c:pt>
                <c:pt idx="7705">
                  <c:v>45187.083333333336</c:v>
                </c:pt>
                <c:pt idx="7706">
                  <c:v>45187.125</c:v>
                </c:pt>
                <c:pt idx="7707">
                  <c:v>45187.166666666664</c:v>
                </c:pt>
                <c:pt idx="7708">
                  <c:v>45187.208333333336</c:v>
                </c:pt>
                <c:pt idx="7709">
                  <c:v>45187.25</c:v>
                </c:pt>
                <c:pt idx="7710">
                  <c:v>45187.291666666664</c:v>
                </c:pt>
                <c:pt idx="7711">
                  <c:v>45187.333333333336</c:v>
                </c:pt>
                <c:pt idx="7712">
                  <c:v>45187.375</c:v>
                </c:pt>
                <c:pt idx="7713">
                  <c:v>45187.416666666664</c:v>
                </c:pt>
                <c:pt idx="7714">
                  <c:v>45187.458333333336</c:v>
                </c:pt>
                <c:pt idx="7715">
                  <c:v>45187.5</c:v>
                </c:pt>
                <c:pt idx="7716">
                  <c:v>45187.541666666664</c:v>
                </c:pt>
                <c:pt idx="7717">
                  <c:v>45187.583333333336</c:v>
                </c:pt>
                <c:pt idx="7718">
                  <c:v>45187.625</c:v>
                </c:pt>
                <c:pt idx="7719">
                  <c:v>45187.666666666664</c:v>
                </c:pt>
                <c:pt idx="7720">
                  <c:v>45187.708333333336</c:v>
                </c:pt>
                <c:pt idx="7721">
                  <c:v>45187.75</c:v>
                </c:pt>
                <c:pt idx="7722">
                  <c:v>45187.791666666664</c:v>
                </c:pt>
                <c:pt idx="7723">
                  <c:v>45187.833333333336</c:v>
                </c:pt>
                <c:pt idx="7724">
                  <c:v>45187.875</c:v>
                </c:pt>
                <c:pt idx="7725">
                  <c:v>45187.916666666664</c:v>
                </c:pt>
                <c:pt idx="7726">
                  <c:v>45187.958333333336</c:v>
                </c:pt>
                <c:pt idx="7727">
                  <c:v>45188</c:v>
                </c:pt>
                <c:pt idx="7728">
                  <c:v>45188.041666666664</c:v>
                </c:pt>
                <c:pt idx="7729">
                  <c:v>45188.083333333336</c:v>
                </c:pt>
                <c:pt idx="7730">
                  <c:v>45188.125</c:v>
                </c:pt>
                <c:pt idx="7731">
                  <c:v>45188.166666666664</c:v>
                </c:pt>
                <c:pt idx="7732">
                  <c:v>45188.208333333336</c:v>
                </c:pt>
                <c:pt idx="7733">
                  <c:v>45188.25</c:v>
                </c:pt>
                <c:pt idx="7734">
                  <c:v>45188.291666666664</c:v>
                </c:pt>
                <c:pt idx="7735">
                  <c:v>45188.333333333336</c:v>
                </c:pt>
                <c:pt idx="7736">
                  <c:v>45188.375</c:v>
                </c:pt>
                <c:pt idx="7737">
                  <c:v>45188.416666666664</c:v>
                </c:pt>
                <c:pt idx="7738">
                  <c:v>45188.458333333336</c:v>
                </c:pt>
                <c:pt idx="7739">
                  <c:v>45188.5</c:v>
                </c:pt>
                <c:pt idx="7740">
                  <c:v>45188.541666666664</c:v>
                </c:pt>
                <c:pt idx="7741">
                  <c:v>45188.583333333336</c:v>
                </c:pt>
                <c:pt idx="7742">
                  <c:v>45188.625</c:v>
                </c:pt>
                <c:pt idx="7743">
                  <c:v>45188.666666666664</c:v>
                </c:pt>
                <c:pt idx="7744">
                  <c:v>45188.708333333336</c:v>
                </c:pt>
                <c:pt idx="7745">
                  <c:v>45188.75</c:v>
                </c:pt>
                <c:pt idx="7746">
                  <c:v>45188.791666666664</c:v>
                </c:pt>
                <c:pt idx="7747">
                  <c:v>45188.833333333336</c:v>
                </c:pt>
                <c:pt idx="7748">
                  <c:v>45188.875</c:v>
                </c:pt>
                <c:pt idx="7749">
                  <c:v>45188.916666666664</c:v>
                </c:pt>
                <c:pt idx="7750">
                  <c:v>45188.958333333336</c:v>
                </c:pt>
                <c:pt idx="7751">
                  <c:v>45189</c:v>
                </c:pt>
                <c:pt idx="7752">
                  <c:v>45189.041666666664</c:v>
                </c:pt>
                <c:pt idx="7753">
                  <c:v>45189.083333333336</c:v>
                </c:pt>
                <c:pt idx="7754">
                  <c:v>45189.125</c:v>
                </c:pt>
                <c:pt idx="7755">
                  <c:v>45189.166666666664</c:v>
                </c:pt>
                <c:pt idx="7756">
                  <c:v>45189.208333333336</c:v>
                </c:pt>
                <c:pt idx="7757">
                  <c:v>45189.25</c:v>
                </c:pt>
                <c:pt idx="7758">
                  <c:v>45189.291666666664</c:v>
                </c:pt>
                <c:pt idx="7759">
                  <c:v>45189.333333333336</c:v>
                </c:pt>
                <c:pt idx="7760">
                  <c:v>45189.375</c:v>
                </c:pt>
                <c:pt idx="7761">
                  <c:v>45189.416666666664</c:v>
                </c:pt>
                <c:pt idx="7762">
                  <c:v>45189.458333333336</c:v>
                </c:pt>
                <c:pt idx="7763">
                  <c:v>45189.5</c:v>
                </c:pt>
                <c:pt idx="7764">
                  <c:v>45189.541666666664</c:v>
                </c:pt>
                <c:pt idx="7765">
                  <c:v>45189.583333333336</c:v>
                </c:pt>
                <c:pt idx="7766">
                  <c:v>45189.625</c:v>
                </c:pt>
                <c:pt idx="7767">
                  <c:v>45189.666666666664</c:v>
                </c:pt>
                <c:pt idx="7768">
                  <c:v>45189.708333333336</c:v>
                </c:pt>
                <c:pt idx="7769">
                  <c:v>45189.75</c:v>
                </c:pt>
                <c:pt idx="7770">
                  <c:v>45189.791666666664</c:v>
                </c:pt>
                <c:pt idx="7771">
                  <c:v>45189.833333333336</c:v>
                </c:pt>
                <c:pt idx="7772">
                  <c:v>45189.875</c:v>
                </c:pt>
                <c:pt idx="7773">
                  <c:v>45189.916666666664</c:v>
                </c:pt>
                <c:pt idx="7774">
                  <c:v>45189.958333333336</c:v>
                </c:pt>
                <c:pt idx="7775">
                  <c:v>45190</c:v>
                </c:pt>
                <c:pt idx="7776">
                  <c:v>45190.041666666664</c:v>
                </c:pt>
                <c:pt idx="7777">
                  <c:v>45190.083333333336</c:v>
                </c:pt>
                <c:pt idx="7778">
                  <c:v>45190.125</c:v>
                </c:pt>
                <c:pt idx="7779">
                  <c:v>45190.166666666664</c:v>
                </c:pt>
                <c:pt idx="7780">
                  <c:v>45190.208333333336</c:v>
                </c:pt>
                <c:pt idx="7781">
                  <c:v>45190.25</c:v>
                </c:pt>
                <c:pt idx="7782">
                  <c:v>45190.291666666664</c:v>
                </c:pt>
                <c:pt idx="7783">
                  <c:v>45190.333333333336</c:v>
                </c:pt>
                <c:pt idx="7784">
                  <c:v>45190.375</c:v>
                </c:pt>
                <c:pt idx="7785">
                  <c:v>45190.416666666664</c:v>
                </c:pt>
                <c:pt idx="7786">
                  <c:v>45190.458333333336</c:v>
                </c:pt>
                <c:pt idx="7787">
                  <c:v>45190.5</c:v>
                </c:pt>
                <c:pt idx="7788">
                  <c:v>45190.541666666664</c:v>
                </c:pt>
                <c:pt idx="7789">
                  <c:v>45190.583333333336</c:v>
                </c:pt>
                <c:pt idx="7790">
                  <c:v>45190.625</c:v>
                </c:pt>
                <c:pt idx="7791">
                  <c:v>45190.666666666664</c:v>
                </c:pt>
                <c:pt idx="7792">
                  <c:v>45190.708333333336</c:v>
                </c:pt>
                <c:pt idx="7793">
                  <c:v>45190.75</c:v>
                </c:pt>
                <c:pt idx="7794">
                  <c:v>45190.791666666664</c:v>
                </c:pt>
                <c:pt idx="7795">
                  <c:v>45190.833333333336</c:v>
                </c:pt>
                <c:pt idx="7796">
                  <c:v>45190.875</c:v>
                </c:pt>
                <c:pt idx="7797">
                  <c:v>45190.916666666664</c:v>
                </c:pt>
                <c:pt idx="7798">
                  <c:v>45190.958333333336</c:v>
                </c:pt>
                <c:pt idx="7799">
                  <c:v>45191</c:v>
                </c:pt>
                <c:pt idx="7800">
                  <c:v>45191.041666666664</c:v>
                </c:pt>
                <c:pt idx="7801">
                  <c:v>45191.083333333336</c:v>
                </c:pt>
                <c:pt idx="7802">
                  <c:v>45191.125</c:v>
                </c:pt>
                <c:pt idx="7803">
                  <c:v>45191.166666666664</c:v>
                </c:pt>
                <c:pt idx="7804">
                  <c:v>45191.208333333336</c:v>
                </c:pt>
                <c:pt idx="7805">
                  <c:v>45191.25</c:v>
                </c:pt>
                <c:pt idx="7806">
                  <c:v>45191.291666666664</c:v>
                </c:pt>
                <c:pt idx="7807">
                  <c:v>45191.333333333336</c:v>
                </c:pt>
                <c:pt idx="7808">
                  <c:v>45191.375</c:v>
                </c:pt>
                <c:pt idx="7809">
                  <c:v>45191.416666666664</c:v>
                </c:pt>
                <c:pt idx="7810">
                  <c:v>45191.458333333336</c:v>
                </c:pt>
                <c:pt idx="7811">
                  <c:v>45191.5</c:v>
                </c:pt>
                <c:pt idx="7812">
                  <c:v>45191.541666666664</c:v>
                </c:pt>
                <c:pt idx="7813">
                  <c:v>45191.583333333336</c:v>
                </c:pt>
                <c:pt idx="7814">
                  <c:v>45191.625</c:v>
                </c:pt>
                <c:pt idx="7815">
                  <c:v>45191.666666666664</c:v>
                </c:pt>
                <c:pt idx="7816">
                  <c:v>45191.708333333336</c:v>
                </c:pt>
                <c:pt idx="7817">
                  <c:v>45191.75</c:v>
                </c:pt>
                <c:pt idx="7818">
                  <c:v>45191.791666666664</c:v>
                </c:pt>
                <c:pt idx="7819">
                  <c:v>45191.833333333336</c:v>
                </c:pt>
                <c:pt idx="7820">
                  <c:v>45191.875</c:v>
                </c:pt>
                <c:pt idx="7821">
                  <c:v>45191.916666666664</c:v>
                </c:pt>
                <c:pt idx="7822">
                  <c:v>45191.958333333336</c:v>
                </c:pt>
                <c:pt idx="7823">
                  <c:v>45192</c:v>
                </c:pt>
                <c:pt idx="7824">
                  <c:v>45192.041666666664</c:v>
                </c:pt>
                <c:pt idx="7825">
                  <c:v>45192.083333333336</c:v>
                </c:pt>
                <c:pt idx="7826">
                  <c:v>45192.125</c:v>
                </c:pt>
                <c:pt idx="7827">
                  <c:v>45192.166666666664</c:v>
                </c:pt>
                <c:pt idx="7828">
                  <c:v>45192.208333333336</c:v>
                </c:pt>
                <c:pt idx="7829">
                  <c:v>45192.25</c:v>
                </c:pt>
                <c:pt idx="7830">
                  <c:v>45192.291666666664</c:v>
                </c:pt>
                <c:pt idx="7831">
                  <c:v>45192.333333333336</c:v>
                </c:pt>
                <c:pt idx="7832">
                  <c:v>45192.375</c:v>
                </c:pt>
                <c:pt idx="7833">
                  <c:v>45192.416666666664</c:v>
                </c:pt>
                <c:pt idx="7834">
                  <c:v>45192.458333333336</c:v>
                </c:pt>
                <c:pt idx="7835">
                  <c:v>45192.5</c:v>
                </c:pt>
                <c:pt idx="7836">
                  <c:v>45192.541666666664</c:v>
                </c:pt>
                <c:pt idx="7837">
                  <c:v>45192.583333333336</c:v>
                </c:pt>
                <c:pt idx="7838">
                  <c:v>45192.625</c:v>
                </c:pt>
                <c:pt idx="7839">
                  <c:v>45192.666666666664</c:v>
                </c:pt>
                <c:pt idx="7840">
                  <c:v>45192.708333333336</c:v>
                </c:pt>
                <c:pt idx="7841">
                  <c:v>45192.75</c:v>
                </c:pt>
                <c:pt idx="7842">
                  <c:v>45192.791666666664</c:v>
                </c:pt>
                <c:pt idx="7843">
                  <c:v>45192.833333333336</c:v>
                </c:pt>
                <c:pt idx="7844">
                  <c:v>45192.875</c:v>
                </c:pt>
                <c:pt idx="7845">
                  <c:v>45192.916666666664</c:v>
                </c:pt>
                <c:pt idx="7846">
                  <c:v>45192.958333333336</c:v>
                </c:pt>
                <c:pt idx="7847">
                  <c:v>45193</c:v>
                </c:pt>
                <c:pt idx="7848">
                  <c:v>45193.041666666664</c:v>
                </c:pt>
                <c:pt idx="7849">
                  <c:v>45193.083333333336</c:v>
                </c:pt>
                <c:pt idx="7850">
                  <c:v>45193.125</c:v>
                </c:pt>
                <c:pt idx="7851">
                  <c:v>45193.166666666664</c:v>
                </c:pt>
                <c:pt idx="7852">
                  <c:v>45193.208333333336</c:v>
                </c:pt>
                <c:pt idx="7853">
                  <c:v>45193.25</c:v>
                </c:pt>
                <c:pt idx="7854">
                  <c:v>45193.291666666664</c:v>
                </c:pt>
                <c:pt idx="7855">
                  <c:v>45193.333333333336</c:v>
                </c:pt>
                <c:pt idx="7856">
                  <c:v>45193.375</c:v>
                </c:pt>
                <c:pt idx="7857">
                  <c:v>45193.416666666664</c:v>
                </c:pt>
                <c:pt idx="7858">
                  <c:v>45193.458333333336</c:v>
                </c:pt>
                <c:pt idx="7859">
                  <c:v>45193.5</c:v>
                </c:pt>
                <c:pt idx="7860">
                  <c:v>45193.541666666664</c:v>
                </c:pt>
                <c:pt idx="7861">
                  <c:v>45193.583333333336</c:v>
                </c:pt>
                <c:pt idx="7862">
                  <c:v>45193.625</c:v>
                </c:pt>
                <c:pt idx="7863">
                  <c:v>45193.666666666664</c:v>
                </c:pt>
                <c:pt idx="7864">
                  <c:v>45193.708333333336</c:v>
                </c:pt>
                <c:pt idx="7865">
                  <c:v>45193.75</c:v>
                </c:pt>
                <c:pt idx="7866">
                  <c:v>45193.791666666664</c:v>
                </c:pt>
                <c:pt idx="7867">
                  <c:v>45193.833333333336</c:v>
                </c:pt>
                <c:pt idx="7868">
                  <c:v>45193.875</c:v>
                </c:pt>
                <c:pt idx="7869">
                  <c:v>45193.916666666664</c:v>
                </c:pt>
                <c:pt idx="7870">
                  <c:v>45193.958333333336</c:v>
                </c:pt>
                <c:pt idx="7871">
                  <c:v>45194</c:v>
                </c:pt>
                <c:pt idx="7872">
                  <c:v>45194.041666666664</c:v>
                </c:pt>
                <c:pt idx="7873">
                  <c:v>45194.083333333336</c:v>
                </c:pt>
                <c:pt idx="7874">
                  <c:v>45194.125</c:v>
                </c:pt>
                <c:pt idx="7875">
                  <c:v>45194.166666666664</c:v>
                </c:pt>
                <c:pt idx="7876">
                  <c:v>45194.208333333336</c:v>
                </c:pt>
                <c:pt idx="7877">
                  <c:v>45194.25</c:v>
                </c:pt>
                <c:pt idx="7878">
                  <c:v>45194.291666666664</c:v>
                </c:pt>
                <c:pt idx="7879">
                  <c:v>45194.333333333336</c:v>
                </c:pt>
                <c:pt idx="7880">
                  <c:v>45194.375</c:v>
                </c:pt>
                <c:pt idx="7881">
                  <c:v>45194.416666666664</c:v>
                </c:pt>
                <c:pt idx="7882">
                  <c:v>45194.458333333336</c:v>
                </c:pt>
                <c:pt idx="7883">
                  <c:v>45194.5</c:v>
                </c:pt>
                <c:pt idx="7884">
                  <c:v>45194.541666666664</c:v>
                </c:pt>
                <c:pt idx="7885">
                  <c:v>45194.583333333336</c:v>
                </c:pt>
                <c:pt idx="7886">
                  <c:v>45194.625</c:v>
                </c:pt>
                <c:pt idx="7887">
                  <c:v>45194.666666666664</c:v>
                </c:pt>
                <c:pt idx="7888">
                  <c:v>45194.708333333336</c:v>
                </c:pt>
                <c:pt idx="7889">
                  <c:v>45194.75</c:v>
                </c:pt>
                <c:pt idx="7890">
                  <c:v>45194.791666666664</c:v>
                </c:pt>
                <c:pt idx="7891">
                  <c:v>45194.833333333336</c:v>
                </c:pt>
                <c:pt idx="7892">
                  <c:v>45194.875</c:v>
                </c:pt>
                <c:pt idx="7893">
                  <c:v>45194.916666666664</c:v>
                </c:pt>
                <c:pt idx="7894">
                  <c:v>45194.958333333336</c:v>
                </c:pt>
                <c:pt idx="7895">
                  <c:v>45195</c:v>
                </c:pt>
                <c:pt idx="7896">
                  <c:v>45195.041666666664</c:v>
                </c:pt>
                <c:pt idx="7897">
                  <c:v>45195.083333333336</c:v>
                </c:pt>
                <c:pt idx="7898">
                  <c:v>45195.125</c:v>
                </c:pt>
                <c:pt idx="7899">
                  <c:v>45195.166666666664</c:v>
                </c:pt>
                <c:pt idx="7900">
                  <c:v>45195.208333333336</c:v>
                </c:pt>
                <c:pt idx="7901">
                  <c:v>45195.25</c:v>
                </c:pt>
                <c:pt idx="7902">
                  <c:v>45195.291666666664</c:v>
                </c:pt>
                <c:pt idx="7903">
                  <c:v>45195.333333333336</c:v>
                </c:pt>
                <c:pt idx="7904">
                  <c:v>45195.375</c:v>
                </c:pt>
                <c:pt idx="7905">
                  <c:v>45195.416666666664</c:v>
                </c:pt>
                <c:pt idx="7906">
                  <c:v>45195.458333333336</c:v>
                </c:pt>
                <c:pt idx="7907">
                  <c:v>45195.5</c:v>
                </c:pt>
                <c:pt idx="7908">
                  <c:v>45195.541666666664</c:v>
                </c:pt>
                <c:pt idx="7909">
                  <c:v>45195.583333333336</c:v>
                </c:pt>
                <c:pt idx="7910">
                  <c:v>45195.625</c:v>
                </c:pt>
                <c:pt idx="7911">
                  <c:v>45195.666666666664</c:v>
                </c:pt>
                <c:pt idx="7912">
                  <c:v>45195.708333333336</c:v>
                </c:pt>
                <c:pt idx="7913">
                  <c:v>45195.75</c:v>
                </c:pt>
                <c:pt idx="7914">
                  <c:v>45195.791666666664</c:v>
                </c:pt>
                <c:pt idx="7915">
                  <c:v>45195.833333333336</c:v>
                </c:pt>
                <c:pt idx="7916">
                  <c:v>45195.875</c:v>
                </c:pt>
                <c:pt idx="7917">
                  <c:v>45195.916666666664</c:v>
                </c:pt>
                <c:pt idx="7918">
                  <c:v>45195.958333333336</c:v>
                </c:pt>
                <c:pt idx="7919">
                  <c:v>45196</c:v>
                </c:pt>
                <c:pt idx="7920">
                  <c:v>45196.041666666664</c:v>
                </c:pt>
                <c:pt idx="7921">
                  <c:v>45196.083333333336</c:v>
                </c:pt>
                <c:pt idx="7922">
                  <c:v>45196.125</c:v>
                </c:pt>
                <c:pt idx="7923">
                  <c:v>45196.166666666664</c:v>
                </c:pt>
                <c:pt idx="7924">
                  <c:v>45196.208333333336</c:v>
                </c:pt>
                <c:pt idx="7925">
                  <c:v>45196.25</c:v>
                </c:pt>
                <c:pt idx="7926">
                  <c:v>45196.291666666664</c:v>
                </c:pt>
                <c:pt idx="7927">
                  <c:v>45196.333333333336</c:v>
                </c:pt>
                <c:pt idx="7928">
                  <c:v>45196.375</c:v>
                </c:pt>
                <c:pt idx="7929">
                  <c:v>45196.416666666664</c:v>
                </c:pt>
                <c:pt idx="7930">
                  <c:v>45196.458333333336</c:v>
                </c:pt>
                <c:pt idx="7931">
                  <c:v>45196.5</c:v>
                </c:pt>
                <c:pt idx="7932">
                  <c:v>45196.541666666664</c:v>
                </c:pt>
                <c:pt idx="7933">
                  <c:v>45196.583333333336</c:v>
                </c:pt>
                <c:pt idx="7934">
                  <c:v>45196.625</c:v>
                </c:pt>
                <c:pt idx="7935">
                  <c:v>45196.666666666664</c:v>
                </c:pt>
                <c:pt idx="7936">
                  <c:v>45196.708333333336</c:v>
                </c:pt>
                <c:pt idx="7937">
                  <c:v>45196.75</c:v>
                </c:pt>
                <c:pt idx="7938">
                  <c:v>45196.791666666664</c:v>
                </c:pt>
                <c:pt idx="7939">
                  <c:v>45196.833333333336</c:v>
                </c:pt>
                <c:pt idx="7940">
                  <c:v>45196.875</c:v>
                </c:pt>
                <c:pt idx="7941">
                  <c:v>45196.916666666664</c:v>
                </c:pt>
                <c:pt idx="7942">
                  <c:v>45196.958333333336</c:v>
                </c:pt>
                <c:pt idx="7943">
                  <c:v>45197</c:v>
                </c:pt>
                <c:pt idx="7944">
                  <c:v>45197.041666666664</c:v>
                </c:pt>
                <c:pt idx="7945">
                  <c:v>45197.083333333336</c:v>
                </c:pt>
                <c:pt idx="7946">
                  <c:v>45197.125</c:v>
                </c:pt>
                <c:pt idx="7947">
                  <c:v>45197.166666666664</c:v>
                </c:pt>
                <c:pt idx="7948">
                  <c:v>45197.208333333336</c:v>
                </c:pt>
                <c:pt idx="7949">
                  <c:v>45197.25</c:v>
                </c:pt>
                <c:pt idx="7950">
                  <c:v>45197.291666666664</c:v>
                </c:pt>
                <c:pt idx="7951">
                  <c:v>45197.333333333336</c:v>
                </c:pt>
                <c:pt idx="7952">
                  <c:v>45197.375</c:v>
                </c:pt>
                <c:pt idx="7953">
                  <c:v>45197.416666666664</c:v>
                </c:pt>
                <c:pt idx="7954">
                  <c:v>45197.458333333336</c:v>
                </c:pt>
                <c:pt idx="7955">
                  <c:v>45197.5</c:v>
                </c:pt>
                <c:pt idx="7956">
                  <c:v>45197.541666666664</c:v>
                </c:pt>
                <c:pt idx="7957">
                  <c:v>45197.583333333336</c:v>
                </c:pt>
                <c:pt idx="7958">
                  <c:v>45197.625</c:v>
                </c:pt>
                <c:pt idx="7959">
                  <c:v>45197.666666666664</c:v>
                </c:pt>
                <c:pt idx="7960">
                  <c:v>45197.708333333336</c:v>
                </c:pt>
                <c:pt idx="7961">
                  <c:v>45197.75</c:v>
                </c:pt>
                <c:pt idx="7962">
                  <c:v>45197.791666666664</c:v>
                </c:pt>
                <c:pt idx="7963">
                  <c:v>45197.833333333336</c:v>
                </c:pt>
                <c:pt idx="7964">
                  <c:v>45197.875</c:v>
                </c:pt>
                <c:pt idx="7965">
                  <c:v>45197.916666666664</c:v>
                </c:pt>
                <c:pt idx="7966">
                  <c:v>45197.958333333336</c:v>
                </c:pt>
                <c:pt idx="7967">
                  <c:v>45198</c:v>
                </c:pt>
                <c:pt idx="7968">
                  <c:v>45198.041666666664</c:v>
                </c:pt>
                <c:pt idx="7969">
                  <c:v>45198.083333333336</c:v>
                </c:pt>
                <c:pt idx="7970">
                  <c:v>45198.125</c:v>
                </c:pt>
                <c:pt idx="7971">
                  <c:v>45198.166666666664</c:v>
                </c:pt>
                <c:pt idx="7972">
                  <c:v>45198.208333333336</c:v>
                </c:pt>
                <c:pt idx="7973">
                  <c:v>45198.25</c:v>
                </c:pt>
                <c:pt idx="7974">
                  <c:v>45198.291666666664</c:v>
                </c:pt>
                <c:pt idx="7975">
                  <c:v>45198.333333333336</c:v>
                </c:pt>
                <c:pt idx="7976">
                  <c:v>45198.375</c:v>
                </c:pt>
                <c:pt idx="7977">
                  <c:v>45198.416666666664</c:v>
                </c:pt>
                <c:pt idx="7978">
                  <c:v>45198.458333333336</c:v>
                </c:pt>
                <c:pt idx="7979">
                  <c:v>45198.5</c:v>
                </c:pt>
                <c:pt idx="7980">
                  <c:v>45198.541666666664</c:v>
                </c:pt>
                <c:pt idx="7981">
                  <c:v>45198.583333333336</c:v>
                </c:pt>
                <c:pt idx="7982">
                  <c:v>45198.625</c:v>
                </c:pt>
                <c:pt idx="7983">
                  <c:v>45198.666666666664</c:v>
                </c:pt>
                <c:pt idx="7984">
                  <c:v>45198.708333333336</c:v>
                </c:pt>
                <c:pt idx="7985">
                  <c:v>45198.75</c:v>
                </c:pt>
                <c:pt idx="7986">
                  <c:v>45198.791666666664</c:v>
                </c:pt>
                <c:pt idx="7987">
                  <c:v>45198.833333333336</c:v>
                </c:pt>
                <c:pt idx="7988">
                  <c:v>45198.875</c:v>
                </c:pt>
                <c:pt idx="7989">
                  <c:v>45198.916666666664</c:v>
                </c:pt>
                <c:pt idx="7990">
                  <c:v>45198.958333333336</c:v>
                </c:pt>
                <c:pt idx="7991">
                  <c:v>45199</c:v>
                </c:pt>
                <c:pt idx="7992">
                  <c:v>45199.041666666664</c:v>
                </c:pt>
                <c:pt idx="7993">
                  <c:v>45199.083333333336</c:v>
                </c:pt>
                <c:pt idx="7994">
                  <c:v>45199.125</c:v>
                </c:pt>
                <c:pt idx="7995">
                  <c:v>45199.166666666664</c:v>
                </c:pt>
                <c:pt idx="7996">
                  <c:v>45199.208333333336</c:v>
                </c:pt>
                <c:pt idx="7997">
                  <c:v>45199.25</c:v>
                </c:pt>
                <c:pt idx="7998">
                  <c:v>45199.291666666664</c:v>
                </c:pt>
                <c:pt idx="7999">
                  <c:v>45199.333333333336</c:v>
                </c:pt>
                <c:pt idx="8000">
                  <c:v>45199.375</c:v>
                </c:pt>
                <c:pt idx="8001">
                  <c:v>45199.416666666664</c:v>
                </c:pt>
                <c:pt idx="8002">
                  <c:v>45199.458333333336</c:v>
                </c:pt>
                <c:pt idx="8003">
                  <c:v>45199.5</c:v>
                </c:pt>
                <c:pt idx="8004">
                  <c:v>45199.541666666664</c:v>
                </c:pt>
                <c:pt idx="8005">
                  <c:v>45199.583333333336</c:v>
                </c:pt>
                <c:pt idx="8006">
                  <c:v>45199.625</c:v>
                </c:pt>
                <c:pt idx="8007">
                  <c:v>45199.666666666664</c:v>
                </c:pt>
                <c:pt idx="8008">
                  <c:v>45199.708333333336</c:v>
                </c:pt>
                <c:pt idx="8009">
                  <c:v>45199.75</c:v>
                </c:pt>
                <c:pt idx="8010">
                  <c:v>45199.791666666664</c:v>
                </c:pt>
                <c:pt idx="8011">
                  <c:v>45199.833333333336</c:v>
                </c:pt>
                <c:pt idx="8012">
                  <c:v>45199.875</c:v>
                </c:pt>
                <c:pt idx="8013">
                  <c:v>45199.916666666664</c:v>
                </c:pt>
                <c:pt idx="8014">
                  <c:v>45199.958333333336</c:v>
                </c:pt>
                <c:pt idx="8015">
                  <c:v>45200</c:v>
                </c:pt>
                <c:pt idx="8016">
                  <c:v>45200.041666666664</c:v>
                </c:pt>
                <c:pt idx="8017">
                  <c:v>45200.083333333336</c:v>
                </c:pt>
                <c:pt idx="8018">
                  <c:v>45200.125</c:v>
                </c:pt>
                <c:pt idx="8019">
                  <c:v>45200.166666666664</c:v>
                </c:pt>
                <c:pt idx="8020">
                  <c:v>45200.208333333336</c:v>
                </c:pt>
                <c:pt idx="8021">
                  <c:v>45200.25</c:v>
                </c:pt>
                <c:pt idx="8022">
                  <c:v>45200.291666666664</c:v>
                </c:pt>
                <c:pt idx="8023">
                  <c:v>45200.333333333336</c:v>
                </c:pt>
                <c:pt idx="8024">
                  <c:v>45200.375</c:v>
                </c:pt>
                <c:pt idx="8025">
                  <c:v>45200.416666666664</c:v>
                </c:pt>
                <c:pt idx="8026">
                  <c:v>45200.458333333336</c:v>
                </c:pt>
                <c:pt idx="8027">
                  <c:v>45200.5</c:v>
                </c:pt>
                <c:pt idx="8028">
                  <c:v>45200.541666666664</c:v>
                </c:pt>
                <c:pt idx="8029">
                  <c:v>45200.583333333336</c:v>
                </c:pt>
                <c:pt idx="8030">
                  <c:v>45200.625</c:v>
                </c:pt>
                <c:pt idx="8031">
                  <c:v>45200.666666666664</c:v>
                </c:pt>
                <c:pt idx="8032">
                  <c:v>45200.708333333336</c:v>
                </c:pt>
                <c:pt idx="8033">
                  <c:v>45200.75</c:v>
                </c:pt>
                <c:pt idx="8034">
                  <c:v>45200.791666666664</c:v>
                </c:pt>
                <c:pt idx="8035">
                  <c:v>45200.833333333336</c:v>
                </c:pt>
                <c:pt idx="8036">
                  <c:v>45200.875</c:v>
                </c:pt>
                <c:pt idx="8037">
                  <c:v>45200.916666666664</c:v>
                </c:pt>
                <c:pt idx="8038">
                  <c:v>45200.958333333336</c:v>
                </c:pt>
                <c:pt idx="8039">
                  <c:v>45201</c:v>
                </c:pt>
                <c:pt idx="8040">
                  <c:v>45201.041666666664</c:v>
                </c:pt>
                <c:pt idx="8041">
                  <c:v>45201.083333333336</c:v>
                </c:pt>
                <c:pt idx="8042">
                  <c:v>45201.125</c:v>
                </c:pt>
                <c:pt idx="8043">
                  <c:v>45201.166666666664</c:v>
                </c:pt>
                <c:pt idx="8044">
                  <c:v>45201.208333333336</c:v>
                </c:pt>
                <c:pt idx="8045">
                  <c:v>45201.25</c:v>
                </c:pt>
                <c:pt idx="8046">
                  <c:v>45201.291666666664</c:v>
                </c:pt>
                <c:pt idx="8047">
                  <c:v>45201.333333333336</c:v>
                </c:pt>
                <c:pt idx="8048">
                  <c:v>45201.375</c:v>
                </c:pt>
                <c:pt idx="8049">
                  <c:v>45201.416666666664</c:v>
                </c:pt>
                <c:pt idx="8050">
                  <c:v>45201.458333333336</c:v>
                </c:pt>
                <c:pt idx="8051">
                  <c:v>45201.5</c:v>
                </c:pt>
                <c:pt idx="8052">
                  <c:v>45201.541666666664</c:v>
                </c:pt>
                <c:pt idx="8053">
                  <c:v>45201.583333333336</c:v>
                </c:pt>
                <c:pt idx="8054">
                  <c:v>45201.625</c:v>
                </c:pt>
                <c:pt idx="8055">
                  <c:v>45201.666666666664</c:v>
                </c:pt>
                <c:pt idx="8056">
                  <c:v>45201.708333333336</c:v>
                </c:pt>
                <c:pt idx="8057">
                  <c:v>45201.75</c:v>
                </c:pt>
                <c:pt idx="8058">
                  <c:v>45201.791666666664</c:v>
                </c:pt>
                <c:pt idx="8059">
                  <c:v>45201.833333333336</c:v>
                </c:pt>
                <c:pt idx="8060">
                  <c:v>45201.875</c:v>
                </c:pt>
                <c:pt idx="8061">
                  <c:v>45201.916666666664</c:v>
                </c:pt>
                <c:pt idx="8062">
                  <c:v>45201.958333333336</c:v>
                </c:pt>
                <c:pt idx="8063">
                  <c:v>45202</c:v>
                </c:pt>
                <c:pt idx="8064">
                  <c:v>45202.041666666664</c:v>
                </c:pt>
                <c:pt idx="8065">
                  <c:v>45202.083333333336</c:v>
                </c:pt>
                <c:pt idx="8066">
                  <c:v>45202.125</c:v>
                </c:pt>
                <c:pt idx="8067">
                  <c:v>45202.166666666664</c:v>
                </c:pt>
                <c:pt idx="8068">
                  <c:v>45202.208333333336</c:v>
                </c:pt>
                <c:pt idx="8069">
                  <c:v>45202.25</c:v>
                </c:pt>
                <c:pt idx="8070">
                  <c:v>45202.291666666664</c:v>
                </c:pt>
                <c:pt idx="8071">
                  <c:v>45202.333333333336</c:v>
                </c:pt>
                <c:pt idx="8072">
                  <c:v>45202.375</c:v>
                </c:pt>
                <c:pt idx="8073">
                  <c:v>45202.416666666664</c:v>
                </c:pt>
                <c:pt idx="8074">
                  <c:v>45202.458333333336</c:v>
                </c:pt>
                <c:pt idx="8075">
                  <c:v>45202.5</c:v>
                </c:pt>
                <c:pt idx="8076">
                  <c:v>45202.541666666664</c:v>
                </c:pt>
                <c:pt idx="8077">
                  <c:v>45202.583333333336</c:v>
                </c:pt>
                <c:pt idx="8078">
                  <c:v>45202.625</c:v>
                </c:pt>
                <c:pt idx="8079">
                  <c:v>45202.666666666664</c:v>
                </c:pt>
                <c:pt idx="8080">
                  <c:v>45202.708333333336</c:v>
                </c:pt>
                <c:pt idx="8081">
                  <c:v>45202.75</c:v>
                </c:pt>
                <c:pt idx="8082">
                  <c:v>45202.791666666664</c:v>
                </c:pt>
                <c:pt idx="8083">
                  <c:v>45202.833333333336</c:v>
                </c:pt>
                <c:pt idx="8084">
                  <c:v>45202.875</c:v>
                </c:pt>
                <c:pt idx="8085">
                  <c:v>45202.916666666664</c:v>
                </c:pt>
                <c:pt idx="8086">
                  <c:v>45202.958333333336</c:v>
                </c:pt>
                <c:pt idx="8087">
                  <c:v>45203</c:v>
                </c:pt>
                <c:pt idx="8088">
                  <c:v>45203.041666666664</c:v>
                </c:pt>
                <c:pt idx="8089">
                  <c:v>45203.083333333336</c:v>
                </c:pt>
                <c:pt idx="8090">
                  <c:v>45203.125</c:v>
                </c:pt>
                <c:pt idx="8091">
                  <c:v>45203.166666666664</c:v>
                </c:pt>
                <c:pt idx="8092">
                  <c:v>45203.208333333336</c:v>
                </c:pt>
                <c:pt idx="8093">
                  <c:v>45203.25</c:v>
                </c:pt>
                <c:pt idx="8094">
                  <c:v>45203.291666666664</c:v>
                </c:pt>
                <c:pt idx="8095">
                  <c:v>45203.333333333336</c:v>
                </c:pt>
                <c:pt idx="8096">
                  <c:v>45203.375</c:v>
                </c:pt>
                <c:pt idx="8097">
                  <c:v>45203.416666666664</c:v>
                </c:pt>
                <c:pt idx="8098">
                  <c:v>45203.458333333336</c:v>
                </c:pt>
                <c:pt idx="8099">
                  <c:v>45203.5</c:v>
                </c:pt>
                <c:pt idx="8100">
                  <c:v>45203.541666666664</c:v>
                </c:pt>
                <c:pt idx="8101">
                  <c:v>45203.583333333336</c:v>
                </c:pt>
                <c:pt idx="8102">
                  <c:v>45203.625</c:v>
                </c:pt>
                <c:pt idx="8103">
                  <c:v>45203.666666666664</c:v>
                </c:pt>
                <c:pt idx="8104">
                  <c:v>45203.708333333336</c:v>
                </c:pt>
                <c:pt idx="8105">
                  <c:v>45203.75</c:v>
                </c:pt>
                <c:pt idx="8106">
                  <c:v>45203.791666666664</c:v>
                </c:pt>
                <c:pt idx="8107">
                  <c:v>45203.833333333336</c:v>
                </c:pt>
                <c:pt idx="8108">
                  <c:v>45203.875</c:v>
                </c:pt>
                <c:pt idx="8109">
                  <c:v>45203.916666666664</c:v>
                </c:pt>
                <c:pt idx="8110">
                  <c:v>45203.958333333336</c:v>
                </c:pt>
                <c:pt idx="8111">
                  <c:v>45204</c:v>
                </c:pt>
                <c:pt idx="8112">
                  <c:v>45204.041666666664</c:v>
                </c:pt>
                <c:pt idx="8113">
                  <c:v>45204.083333333336</c:v>
                </c:pt>
                <c:pt idx="8114">
                  <c:v>45204.125</c:v>
                </c:pt>
                <c:pt idx="8115">
                  <c:v>45204.166666666664</c:v>
                </c:pt>
                <c:pt idx="8116">
                  <c:v>45204.208333333336</c:v>
                </c:pt>
                <c:pt idx="8117">
                  <c:v>45204.25</c:v>
                </c:pt>
                <c:pt idx="8118">
                  <c:v>45204.291666666664</c:v>
                </c:pt>
                <c:pt idx="8119">
                  <c:v>45204.333333333336</c:v>
                </c:pt>
                <c:pt idx="8120">
                  <c:v>45204.375</c:v>
                </c:pt>
                <c:pt idx="8121">
                  <c:v>45204.416666666664</c:v>
                </c:pt>
                <c:pt idx="8122">
                  <c:v>45204.458333333336</c:v>
                </c:pt>
                <c:pt idx="8123">
                  <c:v>45204.5</c:v>
                </c:pt>
                <c:pt idx="8124">
                  <c:v>45204.541666666664</c:v>
                </c:pt>
                <c:pt idx="8125">
                  <c:v>45204.583333333336</c:v>
                </c:pt>
                <c:pt idx="8126">
                  <c:v>45204.625</c:v>
                </c:pt>
                <c:pt idx="8127">
                  <c:v>45204.666666666664</c:v>
                </c:pt>
                <c:pt idx="8128">
                  <c:v>45204.708333333336</c:v>
                </c:pt>
                <c:pt idx="8129">
                  <c:v>45204.75</c:v>
                </c:pt>
                <c:pt idx="8130">
                  <c:v>45204.791666666664</c:v>
                </c:pt>
                <c:pt idx="8131">
                  <c:v>45204.833333333336</c:v>
                </c:pt>
                <c:pt idx="8132">
                  <c:v>45204.875</c:v>
                </c:pt>
                <c:pt idx="8133">
                  <c:v>45204.916666666664</c:v>
                </c:pt>
                <c:pt idx="8134">
                  <c:v>45204.958333333336</c:v>
                </c:pt>
                <c:pt idx="8135">
                  <c:v>45205</c:v>
                </c:pt>
                <c:pt idx="8136">
                  <c:v>45205.041666666664</c:v>
                </c:pt>
                <c:pt idx="8137">
                  <c:v>45205.083333333336</c:v>
                </c:pt>
                <c:pt idx="8138">
                  <c:v>45205.125</c:v>
                </c:pt>
                <c:pt idx="8139">
                  <c:v>45205.166666666664</c:v>
                </c:pt>
                <c:pt idx="8140">
                  <c:v>45205.208333333336</c:v>
                </c:pt>
                <c:pt idx="8141">
                  <c:v>45205.25</c:v>
                </c:pt>
                <c:pt idx="8142">
                  <c:v>45205.291666666664</c:v>
                </c:pt>
                <c:pt idx="8143">
                  <c:v>45205.333333333336</c:v>
                </c:pt>
                <c:pt idx="8144">
                  <c:v>45205.375</c:v>
                </c:pt>
                <c:pt idx="8145">
                  <c:v>45205.416666666664</c:v>
                </c:pt>
                <c:pt idx="8146">
                  <c:v>45205.458333333336</c:v>
                </c:pt>
                <c:pt idx="8147">
                  <c:v>45205.5</c:v>
                </c:pt>
                <c:pt idx="8148">
                  <c:v>45205.541666666664</c:v>
                </c:pt>
                <c:pt idx="8149">
                  <c:v>45205.583333333336</c:v>
                </c:pt>
                <c:pt idx="8150">
                  <c:v>45205.625</c:v>
                </c:pt>
                <c:pt idx="8151">
                  <c:v>45205.666666666664</c:v>
                </c:pt>
                <c:pt idx="8152">
                  <c:v>45205.708333333336</c:v>
                </c:pt>
                <c:pt idx="8153">
                  <c:v>45205.75</c:v>
                </c:pt>
                <c:pt idx="8154">
                  <c:v>45205.791666666664</c:v>
                </c:pt>
                <c:pt idx="8155">
                  <c:v>45205.833333333336</c:v>
                </c:pt>
                <c:pt idx="8156">
                  <c:v>45205.875</c:v>
                </c:pt>
                <c:pt idx="8157">
                  <c:v>45205.916666666664</c:v>
                </c:pt>
                <c:pt idx="8158">
                  <c:v>45205.958333333336</c:v>
                </c:pt>
                <c:pt idx="8159">
                  <c:v>45206</c:v>
                </c:pt>
                <c:pt idx="8160">
                  <c:v>45206.041666666664</c:v>
                </c:pt>
                <c:pt idx="8161">
                  <c:v>45206.083333333336</c:v>
                </c:pt>
                <c:pt idx="8162">
                  <c:v>45206.125</c:v>
                </c:pt>
                <c:pt idx="8163">
                  <c:v>45206.166666666664</c:v>
                </c:pt>
                <c:pt idx="8164">
                  <c:v>45206.208333333336</c:v>
                </c:pt>
                <c:pt idx="8165">
                  <c:v>45206.25</c:v>
                </c:pt>
                <c:pt idx="8166">
                  <c:v>45206.291666666664</c:v>
                </c:pt>
                <c:pt idx="8167">
                  <c:v>45206.333333333336</c:v>
                </c:pt>
                <c:pt idx="8168">
                  <c:v>45206.375</c:v>
                </c:pt>
                <c:pt idx="8169">
                  <c:v>45206.416666666664</c:v>
                </c:pt>
                <c:pt idx="8170">
                  <c:v>45206.458333333336</c:v>
                </c:pt>
                <c:pt idx="8171">
                  <c:v>45206.5</c:v>
                </c:pt>
                <c:pt idx="8172">
                  <c:v>45206.541666666664</c:v>
                </c:pt>
                <c:pt idx="8173">
                  <c:v>45206.583333333336</c:v>
                </c:pt>
                <c:pt idx="8174">
                  <c:v>45206.625</c:v>
                </c:pt>
                <c:pt idx="8175">
                  <c:v>45206.666666666664</c:v>
                </c:pt>
                <c:pt idx="8176">
                  <c:v>45206.708333333336</c:v>
                </c:pt>
                <c:pt idx="8177">
                  <c:v>45206.75</c:v>
                </c:pt>
                <c:pt idx="8178">
                  <c:v>45206.791666666664</c:v>
                </c:pt>
                <c:pt idx="8179">
                  <c:v>45206.833333333336</c:v>
                </c:pt>
                <c:pt idx="8180">
                  <c:v>45206.875</c:v>
                </c:pt>
                <c:pt idx="8181">
                  <c:v>45206.916666666664</c:v>
                </c:pt>
                <c:pt idx="8182">
                  <c:v>45206.958333333336</c:v>
                </c:pt>
                <c:pt idx="8183">
                  <c:v>45207</c:v>
                </c:pt>
                <c:pt idx="8184">
                  <c:v>45207.041666666664</c:v>
                </c:pt>
                <c:pt idx="8185">
                  <c:v>45207.083333333336</c:v>
                </c:pt>
                <c:pt idx="8186">
                  <c:v>45207.125</c:v>
                </c:pt>
                <c:pt idx="8187">
                  <c:v>45207.166666666664</c:v>
                </c:pt>
                <c:pt idx="8188">
                  <c:v>45207.208333333336</c:v>
                </c:pt>
                <c:pt idx="8189">
                  <c:v>45207.25</c:v>
                </c:pt>
                <c:pt idx="8190">
                  <c:v>45207.291666666664</c:v>
                </c:pt>
                <c:pt idx="8191">
                  <c:v>45207.333333333336</c:v>
                </c:pt>
                <c:pt idx="8192">
                  <c:v>45207.375</c:v>
                </c:pt>
                <c:pt idx="8193">
                  <c:v>45207.416666666664</c:v>
                </c:pt>
                <c:pt idx="8194">
                  <c:v>45207.458333333336</c:v>
                </c:pt>
                <c:pt idx="8195">
                  <c:v>45207.5</c:v>
                </c:pt>
                <c:pt idx="8196">
                  <c:v>45207.541666666664</c:v>
                </c:pt>
                <c:pt idx="8197">
                  <c:v>45207.583333333336</c:v>
                </c:pt>
                <c:pt idx="8198">
                  <c:v>45207.625</c:v>
                </c:pt>
                <c:pt idx="8199">
                  <c:v>45207.666666666664</c:v>
                </c:pt>
                <c:pt idx="8200">
                  <c:v>45207.708333333336</c:v>
                </c:pt>
                <c:pt idx="8201">
                  <c:v>45207.75</c:v>
                </c:pt>
                <c:pt idx="8202">
                  <c:v>45207.791666666664</c:v>
                </c:pt>
                <c:pt idx="8203">
                  <c:v>45207.833333333336</c:v>
                </c:pt>
                <c:pt idx="8204">
                  <c:v>45207.875</c:v>
                </c:pt>
                <c:pt idx="8205">
                  <c:v>45207.916666666664</c:v>
                </c:pt>
                <c:pt idx="8206">
                  <c:v>45207.958333333336</c:v>
                </c:pt>
                <c:pt idx="8207">
                  <c:v>45208</c:v>
                </c:pt>
                <c:pt idx="8208">
                  <c:v>45208.041666666664</c:v>
                </c:pt>
                <c:pt idx="8209">
                  <c:v>45208.083333333336</c:v>
                </c:pt>
                <c:pt idx="8210">
                  <c:v>45208.125</c:v>
                </c:pt>
                <c:pt idx="8211">
                  <c:v>45208.166666666664</c:v>
                </c:pt>
                <c:pt idx="8212">
                  <c:v>45208.208333333336</c:v>
                </c:pt>
                <c:pt idx="8213">
                  <c:v>45208.25</c:v>
                </c:pt>
                <c:pt idx="8214">
                  <c:v>45208.291666666664</c:v>
                </c:pt>
                <c:pt idx="8215">
                  <c:v>45208.333333333336</c:v>
                </c:pt>
                <c:pt idx="8216">
                  <c:v>45208.375</c:v>
                </c:pt>
                <c:pt idx="8217">
                  <c:v>45208.416666666664</c:v>
                </c:pt>
                <c:pt idx="8218">
                  <c:v>45208.458333333336</c:v>
                </c:pt>
                <c:pt idx="8219">
                  <c:v>45208.5</c:v>
                </c:pt>
                <c:pt idx="8220">
                  <c:v>45208.541666666664</c:v>
                </c:pt>
                <c:pt idx="8221">
                  <c:v>45208.583333333336</c:v>
                </c:pt>
                <c:pt idx="8222">
                  <c:v>45208.625</c:v>
                </c:pt>
                <c:pt idx="8223">
                  <c:v>45208.666666666664</c:v>
                </c:pt>
                <c:pt idx="8224">
                  <c:v>45208.708333333336</c:v>
                </c:pt>
                <c:pt idx="8225">
                  <c:v>45208.75</c:v>
                </c:pt>
                <c:pt idx="8226">
                  <c:v>45208.791666666664</c:v>
                </c:pt>
                <c:pt idx="8227">
                  <c:v>45208.833333333336</c:v>
                </c:pt>
                <c:pt idx="8228">
                  <c:v>45208.875</c:v>
                </c:pt>
                <c:pt idx="8229">
                  <c:v>45208.916666666664</c:v>
                </c:pt>
                <c:pt idx="8230">
                  <c:v>45208.958333333336</c:v>
                </c:pt>
                <c:pt idx="8231">
                  <c:v>45209</c:v>
                </c:pt>
                <c:pt idx="8232">
                  <c:v>45209.041666666664</c:v>
                </c:pt>
                <c:pt idx="8233">
                  <c:v>45209.083333333336</c:v>
                </c:pt>
                <c:pt idx="8234">
                  <c:v>45209.125</c:v>
                </c:pt>
                <c:pt idx="8235">
                  <c:v>45209.166666666664</c:v>
                </c:pt>
                <c:pt idx="8236">
                  <c:v>45209.208333333336</c:v>
                </c:pt>
                <c:pt idx="8237">
                  <c:v>45209.25</c:v>
                </c:pt>
                <c:pt idx="8238">
                  <c:v>45209.291666666664</c:v>
                </c:pt>
                <c:pt idx="8239">
                  <c:v>45209.333333333336</c:v>
                </c:pt>
                <c:pt idx="8240">
                  <c:v>45209.375</c:v>
                </c:pt>
                <c:pt idx="8241">
                  <c:v>45209.416666666664</c:v>
                </c:pt>
                <c:pt idx="8242">
                  <c:v>45209.458333333336</c:v>
                </c:pt>
                <c:pt idx="8243">
                  <c:v>45209.5</c:v>
                </c:pt>
                <c:pt idx="8244">
                  <c:v>45209.541666666664</c:v>
                </c:pt>
                <c:pt idx="8245">
                  <c:v>45209.583333333336</c:v>
                </c:pt>
                <c:pt idx="8246">
                  <c:v>45209.625</c:v>
                </c:pt>
                <c:pt idx="8247">
                  <c:v>45209.666666666664</c:v>
                </c:pt>
                <c:pt idx="8248">
                  <c:v>45209.708333333336</c:v>
                </c:pt>
                <c:pt idx="8249">
                  <c:v>45209.75</c:v>
                </c:pt>
                <c:pt idx="8250">
                  <c:v>45209.791666666664</c:v>
                </c:pt>
                <c:pt idx="8251">
                  <c:v>45209.833333333336</c:v>
                </c:pt>
                <c:pt idx="8252">
                  <c:v>45209.875</c:v>
                </c:pt>
                <c:pt idx="8253">
                  <c:v>45209.916666666664</c:v>
                </c:pt>
                <c:pt idx="8254">
                  <c:v>45209.958333333336</c:v>
                </c:pt>
                <c:pt idx="8255">
                  <c:v>45210</c:v>
                </c:pt>
                <c:pt idx="8256">
                  <c:v>45210.041666666664</c:v>
                </c:pt>
                <c:pt idx="8257">
                  <c:v>45210.083333333336</c:v>
                </c:pt>
                <c:pt idx="8258">
                  <c:v>45210.125</c:v>
                </c:pt>
                <c:pt idx="8259">
                  <c:v>45210.166666666664</c:v>
                </c:pt>
                <c:pt idx="8260">
                  <c:v>45210.208333333336</c:v>
                </c:pt>
                <c:pt idx="8261">
                  <c:v>45210.25</c:v>
                </c:pt>
                <c:pt idx="8262">
                  <c:v>45210.291666666664</c:v>
                </c:pt>
                <c:pt idx="8263">
                  <c:v>45210.333333333336</c:v>
                </c:pt>
                <c:pt idx="8264">
                  <c:v>45210.375</c:v>
                </c:pt>
                <c:pt idx="8265">
                  <c:v>45210.416666666664</c:v>
                </c:pt>
                <c:pt idx="8266">
                  <c:v>45210.458333333336</c:v>
                </c:pt>
                <c:pt idx="8267">
                  <c:v>45210.5</c:v>
                </c:pt>
                <c:pt idx="8268">
                  <c:v>45210.541666666664</c:v>
                </c:pt>
                <c:pt idx="8269">
                  <c:v>45210.583333333336</c:v>
                </c:pt>
                <c:pt idx="8270">
                  <c:v>45210.625</c:v>
                </c:pt>
                <c:pt idx="8271">
                  <c:v>45210.666666666664</c:v>
                </c:pt>
                <c:pt idx="8272">
                  <c:v>45210.708333333336</c:v>
                </c:pt>
                <c:pt idx="8273">
                  <c:v>45210.75</c:v>
                </c:pt>
                <c:pt idx="8274">
                  <c:v>45210.791666666664</c:v>
                </c:pt>
                <c:pt idx="8275">
                  <c:v>45210.833333333336</c:v>
                </c:pt>
                <c:pt idx="8276">
                  <c:v>45210.875</c:v>
                </c:pt>
                <c:pt idx="8277">
                  <c:v>45210.916666666664</c:v>
                </c:pt>
                <c:pt idx="8278">
                  <c:v>45210.958333333336</c:v>
                </c:pt>
                <c:pt idx="8279">
                  <c:v>45211</c:v>
                </c:pt>
                <c:pt idx="8280">
                  <c:v>45211.041666666664</c:v>
                </c:pt>
                <c:pt idx="8281">
                  <c:v>45211.083333333336</c:v>
                </c:pt>
                <c:pt idx="8282">
                  <c:v>45211.125</c:v>
                </c:pt>
                <c:pt idx="8283">
                  <c:v>45211.166666666664</c:v>
                </c:pt>
                <c:pt idx="8284">
                  <c:v>45211.208333333336</c:v>
                </c:pt>
                <c:pt idx="8285">
                  <c:v>45211.25</c:v>
                </c:pt>
                <c:pt idx="8286">
                  <c:v>45211.291666666664</c:v>
                </c:pt>
                <c:pt idx="8287">
                  <c:v>45211.333333333336</c:v>
                </c:pt>
                <c:pt idx="8288">
                  <c:v>45211.375</c:v>
                </c:pt>
                <c:pt idx="8289">
                  <c:v>45211.416666666664</c:v>
                </c:pt>
                <c:pt idx="8290">
                  <c:v>45211.458333333336</c:v>
                </c:pt>
                <c:pt idx="8291">
                  <c:v>45211.5</c:v>
                </c:pt>
                <c:pt idx="8292">
                  <c:v>45211.541666666664</c:v>
                </c:pt>
                <c:pt idx="8293">
                  <c:v>45211.583333333336</c:v>
                </c:pt>
                <c:pt idx="8294">
                  <c:v>45211.625</c:v>
                </c:pt>
                <c:pt idx="8295">
                  <c:v>45211.666666666664</c:v>
                </c:pt>
                <c:pt idx="8296">
                  <c:v>45211.708333333336</c:v>
                </c:pt>
                <c:pt idx="8297">
                  <c:v>45211.75</c:v>
                </c:pt>
                <c:pt idx="8298">
                  <c:v>45211.791666666664</c:v>
                </c:pt>
                <c:pt idx="8299">
                  <c:v>45211.833333333336</c:v>
                </c:pt>
                <c:pt idx="8300">
                  <c:v>45211.875</c:v>
                </c:pt>
                <c:pt idx="8301">
                  <c:v>45211.916666666664</c:v>
                </c:pt>
                <c:pt idx="8302">
                  <c:v>45211.958333333336</c:v>
                </c:pt>
                <c:pt idx="8303">
                  <c:v>45212</c:v>
                </c:pt>
                <c:pt idx="8304">
                  <c:v>45212.041666666664</c:v>
                </c:pt>
                <c:pt idx="8305">
                  <c:v>45212.083333333336</c:v>
                </c:pt>
                <c:pt idx="8306">
                  <c:v>45212.125</c:v>
                </c:pt>
                <c:pt idx="8307">
                  <c:v>45212.166666666664</c:v>
                </c:pt>
                <c:pt idx="8308">
                  <c:v>45212.208333333336</c:v>
                </c:pt>
                <c:pt idx="8309">
                  <c:v>45212.25</c:v>
                </c:pt>
                <c:pt idx="8310">
                  <c:v>45212.291666666664</c:v>
                </c:pt>
                <c:pt idx="8311">
                  <c:v>45212.333333333336</c:v>
                </c:pt>
                <c:pt idx="8312">
                  <c:v>45212.375</c:v>
                </c:pt>
                <c:pt idx="8313">
                  <c:v>45212.416666666664</c:v>
                </c:pt>
                <c:pt idx="8314">
                  <c:v>45212.458333333336</c:v>
                </c:pt>
                <c:pt idx="8315">
                  <c:v>45212.5</c:v>
                </c:pt>
                <c:pt idx="8316">
                  <c:v>45212.541666666664</c:v>
                </c:pt>
                <c:pt idx="8317">
                  <c:v>45212.583333333336</c:v>
                </c:pt>
                <c:pt idx="8318">
                  <c:v>45212.625</c:v>
                </c:pt>
                <c:pt idx="8319">
                  <c:v>45212.666666666664</c:v>
                </c:pt>
                <c:pt idx="8320">
                  <c:v>45212.708333333336</c:v>
                </c:pt>
                <c:pt idx="8321">
                  <c:v>45212.75</c:v>
                </c:pt>
                <c:pt idx="8322">
                  <c:v>45212.791666666664</c:v>
                </c:pt>
                <c:pt idx="8323">
                  <c:v>45212.833333333336</c:v>
                </c:pt>
                <c:pt idx="8324">
                  <c:v>45212.875</c:v>
                </c:pt>
                <c:pt idx="8325">
                  <c:v>45212.916666666664</c:v>
                </c:pt>
                <c:pt idx="8326">
                  <c:v>45212.958333333336</c:v>
                </c:pt>
                <c:pt idx="8327">
                  <c:v>45213</c:v>
                </c:pt>
                <c:pt idx="8328">
                  <c:v>45213.041666666664</c:v>
                </c:pt>
                <c:pt idx="8329">
                  <c:v>45213.083333333336</c:v>
                </c:pt>
                <c:pt idx="8330">
                  <c:v>45213.125</c:v>
                </c:pt>
                <c:pt idx="8331">
                  <c:v>45213.166666666664</c:v>
                </c:pt>
                <c:pt idx="8332">
                  <c:v>45213.208333333336</c:v>
                </c:pt>
                <c:pt idx="8333">
                  <c:v>45213.25</c:v>
                </c:pt>
                <c:pt idx="8334">
                  <c:v>45213.291666666664</c:v>
                </c:pt>
                <c:pt idx="8335">
                  <c:v>45213.333333333336</c:v>
                </c:pt>
                <c:pt idx="8336">
                  <c:v>45213.375</c:v>
                </c:pt>
                <c:pt idx="8337">
                  <c:v>45213.416666666664</c:v>
                </c:pt>
                <c:pt idx="8338">
                  <c:v>45213.458333333336</c:v>
                </c:pt>
                <c:pt idx="8339">
                  <c:v>45213.5</c:v>
                </c:pt>
                <c:pt idx="8340">
                  <c:v>45213.541666666664</c:v>
                </c:pt>
                <c:pt idx="8341">
                  <c:v>45213.583333333336</c:v>
                </c:pt>
                <c:pt idx="8342">
                  <c:v>45213.625</c:v>
                </c:pt>
                <c:pt idx="8343">
                  <c:v>45213.666666666664</c:v>
                </c:pt>
                <c:pt idx="8344">
                  <c:v>45213.708333333336</c:v>
                </c:pt>
                <c:pt idx="8345">
                  <c:v>45213.75</c:v>
                </c:pt>
                <c:pt idx="8346">
                  <c:v>45213.791666666664</c:v>
                </c:pt>
                <c:pt idx="8347">
                  <c:v>45213.833333333336</c:v>
                </c:pt>
                <c:pt idx="8348">
                  <c:v>45213.875</c:v>
                </c:pt>
                <c:pt idx="8349">
                  <c:v>45213.916666666664</c:v>
                </c:pt>
                <c:pt idx="8350">
                  <c:v>45213.958333333336</c:v>
                </c:pt>
                <c:pt idx="8351">
                  <c:v>45214</c:v>
                </c:pt>
                <c:pt idx="8352">
                  <c:v>45214.041666666664</c:v>
                </c:pt>
                <c:pt idx="8353">
                  <c:v>45214.083333333336</c:v>
                </c:pt>
                <c:pt idx="8354">
                  <c:v>45214.125</c:v>
                </c:pt>
                <c:pt idx="8355">
                  <c:v>45214.166666666664</c:v>
                </c:pt>
                <c:pt idx="8356">
                  <c:v>45214.208333333336</c:v>
                </c:pt>
                <c:pt idx="8357">
                  <c:v>45214.25</c:v>
                </c:pt>
                <c:pt idx="8358">
                  <c:v>45214.291666666664</c:v>
                </c:pt>
                <c:pt idx="8359">
                  <c:v>45214.333333333336</c:v>
                </c:pt>
                <c:pt idx="8360">
                  <c:v>45214.375</c:v>
                </c:pt>
                <c:pt idx="8361">
                  <c:v>45214.416666666664</c:v>
                </c:pt>
                <c:pt idx="8362">
                  <c:v>45214.458333333336</c:v>
                </c:pt>
                <c:pt idx="8363">
                  <c:v>45214.5</c:v>
                </c:pt>
                <c:pt idx="8364">
                  <c:v>45214.541666666664</c:v>
                </c:pt>
                <c:pt idx="8365">
                  <c:v>45214.583333333336</c:v>
                </c:pt>
                <c:pt idx="8366">
                  <c:v>45214.625</c:v>
                </c:pt>
                <c:pt idx="8367">
                  <c:v>45214.666666666664</c:v>
                </c:pt>
                <c:pt idx="8368">
                  <c:v>45214.708333333336</c:v>
                </c:pt>
                <c:pt idx="8369">
                  <c:v>45214.75</c:v>
                </c:pt>
                <c:pt idx="8370">
                  <c:v>45214.791666666664</c:v>
                </c:pt>
                <c:pt idx="8371">
                  <c:v>45214.833333333336</c:v>
                </c:pt>
                <c:pt idx="8372">
                  <c:v>45214.875</c:v>
                </c:pt>
                <c:pt idx="8373">
                  <c:v>45214.916666666664</c:v>
                </c:pt>
                <c:pt idx="8374">
                  <c:v>45214.958333333336</c:v>
                </c:pt>
                <c:pt idx="8375">
                  <c:v>45215</c:v>
                </c:pt>
                <c:pt idx="8376">
                  <c:v>45215.041666666664</c:v>
                </c:pt>
                <c:pt idx="8377">
                  <c:v>45215.083333333336</c:v>
                </c:pt>
                <c:pt idx="8378">
                  <c:v>45215.125</c:v>
                </c:pt>
                <c:pt idx="8379">
                  <c:v>45215.166666666664</c:v>
                </c:pt>
                <c:pt idx="8380">
                  <c:v>45215.208333333336</c:v>
                </c:pt>
                <c:pt idx="8381">
                  <c:v>45215.25</c:v>
                </c:pt>
                <c:pt idx="8382">
                  <c:v>45215.291666666664</c:v>
                </c:pt>
                <c:pt idx="8383">
                  <c:v>45215.333333333336</c:v>
                </c:pt>
                <c:pt idx="8384">
                  <c:v>45215.375</c:v>
                </c:pt>
                <c:pt idx="8385">
                  <c:v>45215.416666666664</c:v>
                </c:pt>
                <c:pt idx="8386">
                  <c:v>45215.458333333336</c:v>
                </c:pt>
                <c:pt idx="8387">
                  <c:v>45215.5</c:v>
                </c:pt>
                <c:pt idx="8388">
                  <c:v>45215.541666666664</c:v>
                </c:pt>
                <c:pt idx="8389">
                  <c:v>45215.583333333336</c:v>
                </c:pt>
                <c:pt idx="8390">
                  <c:v>45215.625</c:v>
                </c:pt>
                <c:pt idx="8391">
                  <c:v>45215.666666666664</c:v>
                </c:pt>
                <c:pt idx="8392">
                  <c:v>45215.708333333336</c:v>
                </c:pt>
                <c:pt idx="8393">
                  <c:v>45215.75</c:v>
                </c:pt>
                <c:pt idx="8394">
                  <c:v>45215.791666666664</c:v>
                </c:pt>
                <c:pt idx="8395">
                  <c:v>45215.833333333336</c:v>
                </c:pt>
                <c:pt idx="8396">
                  <c:v>45215.875</c:v>
                </c:pt>
                <c:pt idx="8397">
                  <c:v>45215.916666666664</c:v>
                </c:pt>
                <c:pt idx="8398">
                  <c:v>45215.958333333336</c:v>
                </c:pt>
                <c:pt idx="8399">
                  <c:v>45216</c:v>
                </c:pt>
                <c:pt idx="8400">
                  <c:v>45216.041666666664</c:v>
                </c:pt>
                <c:pt idx="8401">
                  <c:v>45216.083333333336</c:v>
                </c:pt>
                <c:pt idx="8402">
                  <c:v>45216.125</c:v>
                </c:pt>
                <c:pt idx="8403">
                  <c:v>45216.166666666664</c:v>
                </c:pt>
                <c:pt idx="8404">
                  <c:v>45216.208333333336</c:v>
                </c:pt>
                <c:pt idx="8405">
                  <c:v>45216.25</c:v>
                </c:pt>
                <c:pt idx="8406">
                  <c:v>45216.291666666664</c:v>
                </c:pt>
                <c:pt idx="8407">
                  <c:v>45216.333333333336</c:v>
                </c:pt>
                <c:pt idx="8408">
                  <c:v>45216.375</c:v>
                </c:pt>
                <c:pt idx="8409">
                  <c:v>45216.416666666664</c:v>
                </c:pt>
                <c:pt idx="8410">
                  <c:v>45216.458333333336</c:v>
                </c:pt>
                <c:pt idx="8411">
                  <c:v>45216.5</c:v>
                </c:pt>
                <c:pt idx="8412">
                  <c:v>45216.541666666664</c:v>
                </c:pt>
                <c:pt idx="8413">
                  <c:v>45216.583333333336</c:v>
                </c:pt>
                <c:pt idx="8414">
                  <c:v>45216.625</c:v>
                </c:pt>
                <c:pt idx="8415">
                  <c:v>45216.666666666664</c:v>
                </c:pt>
                <c:pt idx="8416">
                  <c:v>45216.708333333336</c:v>
                </c:pt>
                <c:pt idx="8417">
                  <c:v>45216.75</c:v>
                </c:pt>
                <c:pt idx="8418">
                  <c:v>45216.791666666664</c:v>
                </c:pt>
                <c:pt idx="8419">
                  <c:v>45216.833333333336</c:v>
                </c:pt>
                <c:pt idx="8420">
                  <c:v>45216.875</c:v>
                </c:pt>
                <c:pt idx="8421">
                  <c:v>45216.916666666664</c:v>
                </c:pt>
                <c:pt idx="8422">
                  <c:v>45216.958333333336</c:v>
                </c:pt>
                <c:pt idx="8423">
                  <c:v>45217</c:v>
                </c:pt>
                <c:pt idx="8424">
                  <c:v>45217.041666666664</c:v>
                </c:pt>
                <c:pt idx="8425">
                  <c:v>45217.083333333336</c:v>
                </c:pt>
                <c:pt idx="8426">
                  <c:v>45217.125</c:v>
                </c:pt>
                <c:pt idx="8427">
                  <c:v>45217.166666666664</c:v>
                </c:pt>
                <c:pt idx="8428">
                  <c:v>45217.208333333336</c:v>
                </c:pt>
                <c:pt idx="8429">
                  <c:v>45217.25</c:v>
                </c:pt>
                <c:pt idx="8430">
                  <c:v>45217.291666666664</c:v>
                </c:pt>
                <c:pt idx="8431">
                  <c:v>45217.333333333336</c:v>
                </c:pt>
                <c:pt idx="8432">
                  <c:v>45217.375</c:v>
                </c:pt>
                <c:pt idx="8433">
                  <c:v>45217.416666666664</c:v>
                </c:pt>
                <c:pt idx="8434">
                  <c:v>45217.458333333336</c:v>
                </c:pt>
                <c:pt idx="8435">
                  <c:v>45217.5</c:v>
                </c:pt>
                <c:pt idx="8436">
                  <c:v>45217.541666666664</c:v>
                </c:pt>
                <c:pt idx="8437">
                  <c:v>45217.583333333336</c:v>
                </c:pt>
                <c:pt idx="8438">
                  <c:v>45217.625</c:v>
                </c:pt>
                <c:pt idx="8439">
                  <c:v>45217.666666666664</c:v>
                </c:pt>
                <c:pt idx="8440">
                  <c:v>45217.708333333336</c:v>
                </c:pt>
                <c:pt idx="8441">
                  <c:v>45217.75</c:v>
                </c:pt>
                <c:pt idx="8442">
                  <c:v>45217.791666666664</c:v>
                </c:pt>
                <c:pt idx="8443">
                  <c:v>45217.833333333336</c:v>
                </c:pt>
                <c:pt idx="8444">
                  <c:v>45217.875</c:v>
                </c:pt>
                <c:pt idx="8445">
                  <c:v>45217.916666666664</c:v>
                </c:pt>
                <c:pt idx="8446">
                  <c:v>45217.958333333336</c:v>
                </c:pt>
                <c:pt idx="8447">
                  <c:v>45218</c:v>
                </c:pt>
                <c:pt idx="8448">
                  <c:v>45218.041666666664</c:v>
                </c:pt>
                <c:pt idx="8449">
                  <c:v>45218.083333333336</c:v>
                </c:pt>
                <c:pt idx="8450">
                  <c:v>45218.125</c:v>
                </c:pt>
                <c:pt idx="8451">
                  <c:v>45218.166666666664</c:v>
                </c:pt>
                <c:pt idx="8452">
                  <c:v>45218.208333333336</c:v>
                </c:pt>
                <c:pt idx="8453">
                  <c:v>45218.25</c:v>
                </c:pt>
                <c:pt idx="8454">
                  <c:v>45218.291666666664</c:v>
                </c:pt>
                <c:pt idx="8455">
                  <c:v>45218.333333333336</c:v>
                </c:pt>
                <c:pt idx="8456">
                  <c:v>45218.375</c:v>
                </c:pt>
                <c:pt idx="8457">
                  <c:v>45218.416666666664</c:v>
                </c:pt>
                <c:pt idx="8458">
                  <c:v>45218.458333333336</c:v>
                </c:pt>
                <c:pt idx="8459">
                  <c:v>45218.5</c:v>
                </c:pt>
                <c:pt idx="8460">
                  <c:v>45218.541666666664</c:v>
                </c:pt>
                <c:pt idx="8461">
                  <c:v>45218.583333333336</c:v>
                </c:pt>
                <c:pt idx="8462">
                  <c:v>45218.625</c:v>
                </c:pt>
                <c:pt idx="8463">
                  <c:v>45218.666666666664</c:v>
                </c:pt>
                <c:pt idx="8464">
                  <c:v>45218.708333333336</c:v>
                </c:pt>
                <c:pt idx="8465">
                  <c:v>45218.75</c:v>
                </c:pt>
                <c:pt idx="8466">
                  <c:v>45218.791666666664</c:v>
                </c:pt>
                <c:pt idx="8467">
                  <c:v>45218.833333333336</c:v>
                </c:pt>
                <c:pt idx="8468">
                  <c:v>45218.875</c:v>
                </c:pt>
                <c:pt idx="8469">
                  <c:v>45218.916666666664</c:v>
                </c:pt>
                <c:pt idx="8470">
                  <c:v>45218.958333333336</c:v>
                </c:pt>
                <c:pt idx="8471">
                  <c:v>45219</c:v>
                </c:pt>
                <c:pt idx="8472">
                  <c:v>45219.041666666664</c:v>
                </c:pt>
                <c:pt idx="8473">
                  <c:v>45219.083333333336</c:v>
                </c:pt>
                <c:pt idx="8474">
                  <c:v>45219.125</c:v>
                </c:pt>
                <c:pt idx="8475">
                  <c:v>45219.166666666664</c:v>
                </c:pt>
                <c:pt idx="8476">
                  <c:v>45219.208333333336</c:v>
                </c:pt>
                <c:pt idx="8477">
                  <c:v>45219.25</c:v>
                </c:pt>
                <c:pt idx="8478">
                  <c:v>45219.291666666664</c:v>
                </c:pt>
                <c:pt idx="8479">
                  <c:v>45219.333333333336</c:v>
                </c:pt>
                <c:pt idx="8480">
                  <c:v>45219.375</c:v>
                </c:pt>
                <c:pt idx="8481">
                  <c:v>45219.416666666664</c:v>
                </c:pt>
                <c:pt idx="8482">
                  <c:v>45219.458333333336</c:v>
                </c:pt>
                <c:pt idx="8483">
                  <c:v>45219.5</c:v>
                </c:pt>
                <c:pt idx="8484">
                  <c:v>45219.541666666664</c:v>
                </c:pt>
                <c:pt idx="8485">
                  <c:v>45219.583333333336</c:v>
                </c:pt>
                <c:pt idx="8486">
                  <c:v>45219.625</c:v>
                </c:pt>
                <c:pt idx="8487">
                  <c:v>45219.666666666664</c:v>
                </c:pt>
                <c:pt idx="8488">
                  <c:v>45219.708333333336</c:v>
                </c:pt>
                <c:pt idx="8489">
                  <c:v>45219.75</c:v>
                </c:pt>
                <c:pt idx="8490">
                  <c:v>45219.791666666664</c:v>
                </c:pt>
                <c:pt idx="8491">
                  <c:v>45219.833333333336</c:v>
                </c:pt>
                <c:pt idx="8492">
                  <c:v>45219.875</c:v>
                </c:pt>
                <c:pt idx="8493">
                  <c:v>45219.916666666664</c:v>
                </c:pt>
                <c:pt idx="8494">
                  <c:v>45219.958333333336</c:v>
                </c:pt>
                <c:pt idx="8495">
                  <c:v>45220</c:v>
                </c:pt>
                <c:pt idx="8496">
                  <c:v>45220.041666666664</c:v>
                </c:pt>
                <c:pt idx="8497">
                  <c:v>45220.083333333336</c:v>
                </c:pt>
                <c:pt idx="8498">
                  <c:v>45220.125</c:v>
                </c:pt>
                <c:pt idx="8499">
                  <c:v>45220.166666666664</c:v>
                </c:pt>
                <c:pt idx="8500">
                  <c:v>45220.208333333336</c:v>
                </c:pt>
                <c:pt idx="8501">
                  <c:v>45220.25</c:v>
                </c:pt>
                <c:pt idx="8502">
                  <c:v>45220.291666666664</c:v>
                </c:pt>
                <c:pt idx="8503">
                  <c:v>45220.333333333336</c:v>
                </c:pt>
                <c:pt idx="8504">
                  <c:v>45220.375</c:v>
                </c:pt>
                <c:pt idx="8505">
                  <c:v>45220.416666666664</c:v>
                </c:pt>
                <c:pt idx="8506">
                  <c:v>45220.458333333336</c:v>
                </c:pt>
                <c:pt idx="8507">
                  <c:v>45220.5</c:v>
                </c:pt>
                <c:pt idx="8508">
                  <c:v>45220.541666666664</c:v>
                </c:pt>
                <c:pt idx="8509">
                  <c:v>45220.583333333336</c:v>
                </c:pt>
                <c:pt idx="8510">
                  <c:v>45220.625</c:v>
                </c:pt>
                <c:pt idx="8511">
                  <c:v>45220.666666666664</c:v>
                </c:pt>
                <c:pt idx="8512">
                  <c:v>45220.708333333336</c:v>
                </c:pt>
                <c:pt idx="8513">
                  <c:v>45220.75</c:v>
                </c:pt>
                <c:pt idx="8514">
                  <c:v>45220.791666666664</c:v>
                </c:pt>
                <c:pt idx="8515">
                  <c:v>45220.833333333336</c:v>
                </c:pt>
                <c:pt idx="8516">
                  <c:v>45220.875</c:v>
                </c:pt>
                <c:pt idx="8517">
                  <c:v>45220.916666666664</c:v>
                </c:pt>
                <c:pt idx="8518">
                  <c:v>45220.958333333336</c:v>
                </c:pt>
                <c:pt idx="8519">
                  <c:v>45221</c:v>
                </c:pt>
                <c:pt idx="8520">
                  <c:v>45221.041666666664</c:v>
                </c:pt>
                <c:pt idx="8521">
                  <c:v>45221.083333333336</c:v>
                </c:pt>
                <c:pt idx="8522">
                  <c:v>45221.125</c:v>
                </c:pt>
                <c:pt idx="8523">
                  <c:v>45221.166666666664</c:v>
                </c:pt>
                <c:pt idx="8524">
                  <c:v>45221.208333333336</c:v>
                </c:pt>
                <c:pt idx="8525">
                  <c:v>45221.25</c:v>
                </c:pt>
                <c:pt idx="8526">
                  <c:v>45221.291666666664</c:v>
                </c:pt>
                <c:pt idx="8527">
                  <c:v>45221.333333333336</c:v>
                </c:pt>
                <c:pt idx="8528">
                  <c:v>45221.375</c:v>
                </c:pt>
                <c:pt idx="8529">
                  <c:v>45221.416666666664</c:v>
                </c:pt>
                <c:pt idx="8530">
                  <c:v>45221.458333333336</c:v>
                </c:pt>
                <c:pt idx="8531">
                  <c:v>45221.5</c:v>
                </c:pt>
                <c:pt idx="8532">
                  <c:v>45221.541666666664</c:v>
                </c:pt>
                <c:pt idx="8533">
                  <c:v>45221.583333333336</c:v>
                </c:pt>
                <c:pt idx="8534">
                  <c:v>45221.625</c:v>
                </c:pt>
                <c:pt idx="8535">
                  <c:v>45221.666666666664</c:v>
                </c:pt>
                <c:pt idx="8536">
                  <c:v>45221.708333333336</c:v>
                </c:pt>
                <c:pt idx="8537">
                  <c:v>45221.75</c:v>
                </c:pt>
                <c:pt idx="8538">
                  <c:v>45221.791666666664</c:v>
                </c:pt>
                <c:pt idx="8539">
                  <c:v>45221.833333333336</c:v>
                </c:pt>
                <c:pt idx="8540">
                  <c:v>45221.875</c:v>
                </c:pt>
                <c:pt idx="8541">
                  <c:v>45221.916666666664</c:v>
                </c:pt>
                <c:pt idx="8542">
                  <c:v>45221.958333333336</c:v>
                </c:pt>
                <c:pt idx="8543">
                  <c:v>45222</c:v>
                </c:pt>
                <c:pt idx="8544">
                  <c:v>45222.041666666664</c:v>
                </c:pt>
                <c:pt idx="8545">
                  <c:v>45222.083333333336</c:v>
                </c:pt>
                <c:pt idx="8546">
                  <c:v>45222.125</c:v>
                </c:pt>
                <c:pt idx="8547">
                  <c:v>45222.166666666664</c:v>
                </c:pt>
                <c:pt idx="8548">
                  <c:v>45222.208333333336</c:v>
                </c:pt>
                <c:pt idx="8549">
                  <c:v>45222.25</c:v>
                </c:pt>
                <c:pt idx="8550">
                  <c:v>45222.291666666664</c:v>
                </c:pt>
                <c:pt idx="8551">
                  <c:v>45222.333333333336</c:v>
                </c:pt>
                <c:pt idx="8552">
                  <c:v>45222.375</c:v>
                </c:pt>
                <c:pt idx="8553">
                  <c:v>45222.416666666664</c:v>
                </c:pt>
                <c:pt idx="8554">
                  <c:v>45222.458333333336</c:v>
                </c:pt>
                <c:pt idx="8555">
                  <c:v>45222.5</c:v>
                </c:pt>
                <c:pt idx="8556">
                  <c:v>45222.541666666664</c:v>
                </c:pt>
                <c:pt idx="8557">
                  <c:v>45222.583333333336</c:v>
                </c:pt>
                <c:pt idx="8558">
                  <c:v>45222.625</c:v>
                </c:pt>
                <c:pt idx="8559">
                  <c:v>45222.666666666664</c:v>
                </c:pt>
                <c:pt idx="8560">
                  <c:v>45222.708333333336</c:v>
                </c:pt>
                <c:pt idx="8561">
                  <c:v>45222.75</c:v>
                </c:pt>
                <c:pt idx="8562">
                  <c:v>45222.791666666664</c:v>
                </c:pt>
                <c:pt idx="8563">
                  <c:v>45222.833333333336</c:v>
                </c:pt>
                <c:pt idx="8564">
                  <c:v>45222.875</c:v>
                </c:pt>
                <c:pt idx="8565">
                  <c:v>45222.916666666664</c:v>
                </c:pt>
                <c:pt idx="8566">
                  <c:v>45222.958333333336</c:v>
                </c:pt>
                <c:pt idx="8567">
                  <c:v>45223</c:v>
                </c:pt>
                <c:pt idx="8568">
                  <c:v>45223.041666666664</c:v>
                </c:pt>
                <c:pt idx="8569">
                  <c:v>45223.083333333336</c:v>
                </c:pt>
                <c:pt idx="8570">
                  <c:v>45223.125</c:v>
                </c:pt>
                <c:pt idx="8571">
                  <c:v>45223.166666666664</c:v>
                </c:pt>
                <c:pt idx="8572">
                  <c:v>45223.208333333336</c:v>
                </c:pt>
                <c:pt idx="8573">
                  <c:v>45223.25</c:v>
                </c:pt>
                <c:pt idx="8574">
                  <c:v>45223.291666666664</c:v>
                </c:pt>
                <c:pt idx="8575">
                  <c:v>45223.333333333336</c:v>
                </c:pt>
                <c:pt idx="8576">
                  <c:v>45223.375</c:v>
                </c:pt>
                <c:pt idx="8577">
                  <c:v>45223.416666666664</c:v>
                </c:pt>
                <c:pt idx="8578">
                  <c:v>45223.458333333336</c:v>
                </c:pt>
                <c:pt idx="8579">
                  <c:v>45223.5</c:v>
                </c:pt>
                <c:pt idx="8580">
                  <c:v>45223.541666666664</c:v>
                </c:pt>
                <c:pt idx="8581">
                  <c:v>45223.583333333336</c:v>
                </c:pt>
                <c:pt idx="8582">
                  <c:v>45223.625</c:v>
                </c:pt>
                <c:pt idx="8583">
                  <c:v>45223.666666666664</c:v>
                </c:pt>
                <c:pt idx="8584">
                  <c:v>45223.708333333336</c:v>
                </c:pt>
                <c:pt idx="8585">
                  <c:v>45223.75</c:v>
                </c:pt>
                <c:pt idx="8586">
                  <c:v>45223.791666666664</c:v>
                </c:pt>
                <c:pt idx="8587">
                  <c:v>45223.833333333336</c:v>
                </c:pt>
                <c:pt idx="8588">
                  <c:v>45223.875</c:v>
                </c:pt>
                <c:pt idx="8589">
                  <c:v>45223.916666666664</c:v>
                </c:pt>
                <c:pt idx="8590">
                  <c:v>45223.958333333336</c:v>
                </c:pt>
                <c:pt idx="8591">
                  <c:v>45224</c:v>
                </c:pt>
                <c:pt idx="8592">
                  <c:v>45224.041666666664</c:v>
                </c:pt>
                <c:pt idx="8593">
                  <c:v>45224.083333333336</c:v>
                </c:pt>
                <c:pt idx="8594">
                  <c:v>45224.125</c:v>
                </c:pt>
                <c:pt idx="8595">
                  <c:v>45224.166666666664</c:v>
                </c:pt>
                <c:pt idx="8596">
                  <c:v>45224.208333333336</c:v>
                </c:pt>
                <c:pt idx="8597">
                  <c:v>45224.25</c:v>
                </c:pt>
                <c:pt idx="8598">
                  <c:v>45224.291666666664</c:v>
                </c:pt>
                <c:pt idx="8599">
                  <c:v>45224.333333333336</c:v>
                </c:pt>
                <c:pt idx="8600">
                  <c:v>45224.375</c:v>
                </c:pt>
                <c:pt idx="8601">
                  <c:v>45224.416666666664</c:v>
                </c:pt>
                <c:pt idx="8602">
                  <c:v>45224.458333333336</c:v>
                </c:pt>
                <c:pt idx="8603">
                  <c:v>45224.5</c:v>
                </c:pt>
                <c:pt idx="8604">
                  <c:v>45224.541666666664</c:v>
                </c:pt>
                <c:pt idx="8605">
                  <c:v>45224.583333333336</c:v>
                </c:pt>
                <c:pt idx="8606">
                  <c:v>45224.625</c:v>
                </c:pt>
                <c:pt idx="8607">
                  <c:v>45224.666666666664</c:v>
                </c:pt>
                <c:pt idx="8608">
                  <c:v>45224.708333333336</c:v>
                </c:pt>
                <c:pt idx="8609">
                  <c:v>45224.75</c:v>
                </c:pt>
                <c:pt idx="8610">
                  <c:v>45224.791666666664</c:v>
                </c:pt>
                <c:pt idx="8611">
                  <c:v>45224.833333333336</c:v>
                </c:pt>
                <c:pt idx="8612">
                  <c:v>45224.875</c:v>
                </c:pt>
                <c:pt idx="8613">
                  <c:v>45224.916666666664</c:v>
                </c:pt>
                <c:pt idx="8614">
                  <c:v>45224.958333333336</c:v>
                </c:pt>
                <c:pt idx="8615">
                  <c:v>45225</c:v>
                </c:pt>
                <c:pt idx="8616">
                  <c:v>45225.041666666664</c:v>
                </c:pt>
                <c:pt idx="8617">
                  <c:v>45225.083333333336</c:v>
                </c:pt>
                <c:pt idx="8618">
                  <c:v>45225.125</c:v>
                </c:pt>
                <c:pt idx="8619">
                  <c:v>45225.166666666664</c:v>
                </c:pt>
                <c:pt idx="8620">
                  <c:v>45225.208333333336</c:v>
                </c:pt>
                <c:pt idx="8621">
                  <c:v>45225.25</c:v>
                </c:pt>
                <c:pt idx="8622">
                  <c:v>45225.291666666664</c:v>
                </c:pt>
                <c:pt idx="8623">
                  <c:v>45225.333333333336</c:v>
                </c:pt>
                <c:pt idx="8624">
                  <c:v>45225.375</c:v>
                </c:pt>
                <c:pt idx="8625">
                  <c:v>45225.416666666664</c:v>
                </c:pt>
                <c:pt idx="8626">
                  <c:v>45225.458333333336</c:v>
                </c:pt>
                <c:pt idx="8627">
                  <c:v>45225.5</c:v>
                </c:pt>
                <c:pt idx="8628">
                  <c:v>45225.541666666664</c:v>
                </c:pt>
                <c:pt idx="8629">
                  <c:v>45225.583333333336</c:v>
                </c:pt>
                <c:pt idx="8630">
                  <c:v>45225.625</c:v>
                </c:pt>
                <c:pt idx="8631">
                  <c:v>45225.666666666664</c:v>
                </c:pt>
                <c:pt idx="8632">
                  <c:v>45225.708333333336</c:v>
                </c:pt>
                <c:pt idx="8633">
                  <c:v>45225.75</c:v>
                </c:pt>
                <c:pt idx="8634">
                  <c:v>45225.791666666664</c:v>
                </c:pt>
                <c:pt idx="8635">
                  <c:v>45225.833333333336</c:v>
                </c:pt>
                <c:pt idx="8636">
                  <c:v>45225.875</c:v>
                </c:pt>
                <c:pt idx="8637">
                  <c:v>45225.916666666664</c:v>
                </c:pt>
                <c:pt idx="8638">
                  <c:v>45225.958333333336</c:v>
                </c:pt>
                <c:pt idx="8639">
                  <c:v>45226</c:v>
                </c:pt>
                <c:pt idx="8640">
                  <c:v>45226.041666666664</c:v>
                </c:pt>
                <c:pt idx="8641">
                  <c:v>45226.083333333336</c:v>
                </c:pt>
                <c:pt idx="8642">
                  <c:v>45226.125</c:v>
                </c:pt>
                <c:pt idx="8643">
                  <c:v>45226.166666666664</c:v>
                </c:pt>
                <c:pt idx="8644">
                  <c:v>45226.208333333336</c:v>
                </c:pt>
                <c:pt idx="8645">
                  <c:v>45226.25</c:v>
                </c:pt>
                <c:pt idx="8646">
                  <c:v>45226.291666666664</c:v>
                </c:pt>
                <c:pt idx="8647">
                  <c:v>45226.333333333336</c:v>
                </c:pt>
                <c:pt idx="8648">
                  <c:v>45226.375</c:v>
                </c:pt>
                <c:pt idx="8649">
                  <c:v>45226.416666666664</c:v>
                </c:pt>
                <c:pt idx="8650">
                  <c:v>45226.458333333336</c:v>
                </c:pt>
                <c:pt idx="8651">
                  <c:v>45226.5</c:v>
                </c:pt>
                <c:pt idx="8652">
                  <c:v>45226.541666666664</c:v>
                </c:pt>
                <c:pt idx="8653">
                  <c:v>45226.583333333336</c:v>
                </c:pt>
                <c:pt idx="8654">
                  <c:v>45226.625</c:v>
                </c:pt>
                <c:pt idx="8655">
                  <c:v>45226.666666666664</c:v>
                </c:pt>
                <c:pt idx="8656">
                  <c:v>45226.708333333336</c:v>
                </c:pt>
                <c:pt idx="8657">
                  <c:v>45226.75</c:v>
                </c:pt>
                <c:pt idx="8658">
                  <c:v>45226.791666666664</c:v>
                </c:pt>
                <c:pt idx="8659">
                  <c:v>45226.833333333336</c:v>
                </c:pt>
                <c:pt idx="8660">
                  <c:v>45226.875</c:v>
                </c:pt>
                <c:pt idx="8661">
                  <c:v>45226.916666666664</c:v>
                </c:pt>
                <c:pt idx="8662">
                  <c:v>45226.958333333336</c:v>
                </c:pt>
                <c:pt idx="8663">
                  <c:v>45227</c:v>
                </c:pt>
                <c:pt idx="8664">
                  <c:v>45227.041666666664</c:v>
                </c:pt>
                <c:pt idx="8665">
                  <c:v>45227.083333333336</c:v>
                </c:pt>
                <c:pt idx="8666">
                  <c:v>45227.125</c:v>
                </c:pt>
                <c:pt idx="8667">
                  <c:v>45227.166666666664</c:v>
                </c:pt>
                <c:pt idx="8668">
                  <c:v>45227.208333333336</c:v>
                </c:pt>
                <c:pt idx="8669">
                  <c:v>45227.25</c:v>
                </c:pt>
                <c:pt idx="8670">
                  <c:v>45227.291666666664</c:v>
                </c:pt>
                <c:pt idx="8671">
                  <c:v>45227.333333333336</c:v>
                </c:pt>
                <c:pt idx="8672">
                  <c:v>45227.375</c:v>
                </c:pt>
                <c:pt idx="8673">
                  <c:v>45227.416666666664</c:v>
                </c:pt>
                <c:pt idx="8674">
                  <c:v>45227.458333333336</c:v>
                </c:pt>
                <c:pt idx="8675">
                  <c:v>45227.5</c:v>
                </c:pt>
                <c:pt idx="8676">
                  <c:v>45227.541666666664</c:v>
                </c:pt>
                <c:pt idx="8677">
                  <c:v>45227.583333333336</c:v>
                </c:pt>
                <c:pt idx="8678">
                  <c:v>45227.625</c:v>
                </c:pt>
                <c:pt idx="8679">
                  <c:v>45227.666666666664</c:v>
                </c:pt>
                <c:pt idx="8680">
                  <c:v>45227.708333333336</c:v>
                </c:pt>
                <c:pt idx="8681">
                  <c:v>45227.75</c:v>
                </c:pt>
                <c:pt idx="8682">
                  <c:v>45227.791666666664</c:v>
                </c:pt>
                <c:pt idx="8683">
                  <c:v>45227.833333333336</c:v>
                </c:pt>
                <c:pt idx="8684">
                  <c:v>45227.875</c:v>
                </c:pt>
                <c:pt idx="8685">
                  <c:v>45227.916666666664</c:v>
                </c:pt>
                <c:pt idx="8686">
                  <c:v>45227.958333333336</c:v>
                </c:pt>
                <c:pt idx="8687">
                  <c:v>45228</c:v>
                </c:pt>
                <c:pt idx="8688">
                  <c:v>45228.041666666664</c:v>
                </c:pt>
                <c:pt idx="8689">
                  <c:v>45228.083333333336</c:v>
                </c:pt>
                <c:pt idx="8690">
                  <c:v>45228.125</c:v>
                </c:pt>
                <c:pt idx="8691">
                  <c:v>45228.166666666664</c:v>
                </c:pt>
                <c:pt idx="8692">
                  <c:v>45228.208333333336</c:v>
                </c:pt>
                <c:pt idx="8693">
                  <c:v>45228.25</c:v>
                </c:pt>
                <c:pt idx="8694">
                  <c:v>45228.291666666664</c:v>
                </c:pt>
                <c:pt idx="8695">
                  <c:v>45228.333333333336</c:v>
                </c:pt>
                <c:pt idx="8696">
                  <c:v>45228.375</c:v>
                </c:pt>
                <c:pt idx="8697">
                  <c:v>45228.416666666664</c:v>
                </c:pt>
                <c:pt idx="8698">
                  <c:v>45228.458333333336</c:v>
                </c:pt>
                <c:pt idx="8699">
                  <c:v>45228.5</c:v>
                </c:pt>
                <c:pt idx="8700">
                  <c:v>45228.541666666664</c:v>
                </c:pt>
                <c:pt idx="8701">
                  <c:v>45228.583333333336</c:v>
                </c:pt>
                <c:pt idx="8702">
                  <c:v>45228.625</c:v>
                </c:pt>
                <c:pt idx="8703">
                  <c:v>45228.666666666664</c:v>
                </c:pt>
                <c:pt idx="8704">
                  <c:v>45228.708333333336</c:v>
                </c:pt>
                <c:pt idx="8705">
                  <c:v>45228.75</c:v>
                </c:pt>
                <c:pt idx="8706">
                  <c:v>45228.791666666664</c:v>
                </c:pt>
                <c:pt idx="8707">
                  <c:v>45228.833333333336</c:v>
                </c:pt>
                <c:pt idx="8708">
                  <c:v>45228.875</c:v>
                </c:pt>
                <c:pt idx="8709">
                  <c:v>45228.916666666664</c:v>
                </c:pt>
                <c:pt idx="8710">
                  <c:v>45228.958333333336</c:v>
                </c:pt>
                <c:pt idx="8711">
                  <c:v>45229</c:v>
                </c:pt>
                <c:pt idx="8712">
                  <c:v>45229.041666666664</c:v>
                </c:pt>
                <c:pt idx="8713">
                  <c:v>45229.083333333336</c:v>
                </c:pt>
                <c:pt idx="8714">
                  <c:v>45229.125</c:v>
                </c:pt>
                <c:pt idx="8715">
                  <c:v>45229.166666666664</c:v>
                </c:pt>
                <c:pt idx="8716">
                  <c:v>45229.208333333336</c:v>
                </c:pt>
                <c:pt idx="8717">
                  <c:v>45229.25</c:v>
                </c:pt>
                <c:pt idx="8718">
                  <c:v>45229.291666666664</c:v>
                </c:pt>
                <c:pt idx="8719">
                  <c:v>45229.333333333336</c:v>
                </c:pt>
                <c:pt idx="8720">
                  <c:v>45229.375</c:v>
                </c:pt>
                <c:pt idx="8721">
                  <c:v>45229.416666666664</c:v>
                </c:pt>
                <c:pt idx="8722">
                  <c:v>45229.458333333336</c:v>
                </c:pt>
                <c:pt idx="8723">
                  <c:v>45229.5</c:v>
                </c:pt>
                <c:pt idx="8724">
                  <c:v>45229.541666666664</c:v>
                </c:pt>
                <c:pt idx="8725">
                  <c:v>45229.583333333336</c:v>
                </c:pt>
                <c:pt idx="8726">
                  <c:v>45229.625</c:v>
                </c:pt>
                <c:pt idx="8727">
                  <c:v>45229.666666666664</c:v>
                </c:pt>
                <c:pt idx="8728">
                  <c:v>45229.708333333336</c:v>
                </c:pt>
                <c:pt idx="8729">
                  <c:v>45229.75</c:v>
                </c:pt>
                <c:pt idx="8730">
                  <c:v>45229.791666666664</c:v>
                </c:pt>
                <c:pt idx="8731">
                  <c:v>45229.833333333336</c:v>
                </c:pt>
                <c:pt idx="8732">
                  <c:v>45229.875</c:v>
                </c:pt>
                <c:pt idx="8733">
                  <c:v>45229.916666666664</c:v>
                </c:pt>
                <c:pt idx="8734">
                  <c:v>45229.958333333336</c:v>
                </c:pt>
                <c:pt idx="8735">
                  <c:v>45230</c:v>
                </c:pt>
              </c:numCache>
            </c:numRef>
          </c:xVal>
          <c:yVal>
            <c:numRef>
              <c:f>AJ!$H$2:$H$8737</c:f>
              <c:numCache>
                <c:formatCode>0.00</c:formatCode>
                <c:ptCount val="8736"/>
                <c:pt idx="0">
                  <c:v>0.13750745871445136</c:v>
                </c:pt>
                <c:pt idx="1">
                  <c:v>0.12564849267910219</c:v>
                </c:pt>
                <c:pt idx="2">
                  <c:v>0.11023393625248379</c:v>
                </c:pt>
                <c:pt idx="3">
                  <c:v>0.10649101751136165</c:v>
                </c:pt>
                <c:pt idx="4">
                  <c:v>0.10640825104878776</c:v>
                </c:pt>
                <c:pt idx="5">
                  <c:v>0.11719161391423619</c:v>
                </c:pt>
                <c:pt idx="6">
                  <c:v>0.14035763877349056</c:v>
                </c:pt>
                <c:pt idx="7">
                  <c:v>0.16514186846500159</c:v>
                </c:pt>
                <c:pt idx="8">
                  <c:v>0.1223897602754912</c:v>
                </c:pt>
                <c:pt idx="9">
                  <c:v>0.10072201055118099</c:v>
                </c:pt>
                <c:pt idx="10">
                  <c:v>7.9270173627020643E-2</c:v>
                </c:pt>
                <c:pt idx="11">
                  <c:v>9.1398448127100629E-2</c:v>
                </c:pt>
                <c:pt idx="12">
                  <c:v>0.11233579547393968</c:v>
                </c:pt>
                <c:pt idx="13">
                  <c:v>0.12016900793729371</c:v>
                </c:pt>
                <c:pt idx="14">
                  <c:v>0.13157902459064036</c:v>
                </c:pt>
                <c:pt idx="15">
                  <c:v>0.14032167023053188</c:v>
                </c:pt>
                <c:pt idx="16">
                  <c:v>0.16309108612730014</c:v>
                </c:pt>
                <c:pt idx="17">
                  <c:v>0.21389953856604146</c:v>
                </c:pt>
                <c:pt idx="18">
                  <c:v>0.20877594970173172</c:v>
                </c:pt>
                <c:pt idx="19">
                  <c:v>0.19918482366440121</c:v>
                </c:pt>
                <c:pt idx="20">
                  <c:v>0.22838598141426331</c:v>
                </c:pt>
                <c:pt idx="21">
                  <c:v>0.18072963244386797</c:v>
                </c:pt>
                <c:pt idx="22">
                  <c:v>0.17489675841259458</c:v>
                </c:pt>
                <c:pt idx="23">
                  <c:v>0.15000061003289797</c:v>
                </c:pt>
                <c:pt idx="24">
                  <c:v>0.13509478409802925</c:v>
                </c:pt>
                <c:pt idx="25">
                  <c:v>0.11784099832066612</c:v>
                </c:pt>
                <c:pt idx="26">
                  <c:v>0.12089384884556521</c:v>
                </c:pt>
                <c:pt idx="27">
                  <c:v>0.10100920402464443</c:v>
                </c:pt>
                <c:pt idx="28">
                  <c:v>0.13069518483285156</c:v>
                </c:pt>
                <c:pt idx="29">
                  <c:v>0.11224920082435617</c:v>
                </c:pt>
                <c:pt idx="30">
                  <c:v>0.14839160861241898</c:v>
                </c:pt>
                <c:pt idx="31">
                  <c:v>0.16589217528361697</c:v>
                </c:pt>
                <c:pt idx="32">
                  <c:v>0.13320779988075807</c:v>
                </c:pt>
                <c:pt idx="33">
                  <c:v>0.11030110768069876</c:v>
                </c:pt>
                <c:pt idx="34">
                  <c:v>0.10581356372585023</c:v>
                </c:pt>
                <c:pt idx="35">
                  <c:v>0.10432612755956282</c:v>
                </c:pt>
                <c:pt idx="36">
                  <c:v>9.3886787226668961E-2</c:v>
                </c:pt>
                <c:pt idx="37">
                  <c:v>0.14168643898529215</c:v>
                </c:pt>
                <c:pt idx="38">
                  <c:v>0.14494116062117271</c:v>
                </c:pt>
                <c:pt idx="39">
                  <c:v>0.15374261668324599</c:v>
                </c:pt>
                <c:pt idx="40">
                  <c:v>0.16437789140269526</c:v>
                </c:pt>
                <c:pt idx="41">
                  <c:v>0.1668162013089298</c:v>
                </c:pt>
                <c:pt idx="42">
                  <c:v>0.1998931008012895</c:v>
                </c:pt>
                <c:pt idx="43">
                  <c:v>0.19116738778757092</c:v>
                </c:pt>
                <c:pt idx="44">
                  <c:v>0.1966765510443447</c:v>
                </c:pt>
                <c:pt idx="45">
                  <c:v>0.16730463805502321</c:v>
                </c:pt>
                <c:pt idx="46">
                  <c:v>0.148569661069401</c:v>
                </c:pt>
                <c:pt idx="47">
                  <c:v>0.15527829610250632</c:v>
                </c:pt>
                <c:pt idx="48">
                  <c:v>0.14883185392255274</c:v>
                </c:pt>
                <c:pt idx="49">
                  <c:v>0.13478785158288925</c:v>
                </c:pt>
                <c:pt idx="50">
                  <c:v>0.12343485785397693</c:v>
                </c:pt>
                <c:pt idx="51">
                  <c:v>0.12219615175382062</c:v>
                </c:pt>
                <c:pt idx="52">
                  <c:v>0.10793705632629109</c:v>
                </c:pt>
                <c:pt idx="53">
                  <c:v>0.12436143271156852</c:v>
                </c:pt>
                <c:pt idx="54">
                  <c:v>0.15179572673640923</c:v>
                </c:pt>
                <c:pt idx="55">
                  <c:v>0.17991135690818555</c:v>
                </c:pt>
                <c:pt idx="56">
                  <c:v>0.17142358738311267</c:v>
                </c:pt>
                <c:pt idx="57">
                  <c:v>0.14528422753102974</c:v>
                </c:pt>
                <c:pt idx="58">
                  <c:v>0.12690416833663726</c:v>
                </c:pt>
                <c:pt idx="59">
                  <c:v>0.12467555603330852</c:v>
                </c:pt>
                <c:pt idx="60">
                  <c:v>0.12566098856286628</c:v>
                </c:pt>
                <c:pt idx="61">
                  <c:v>0.12635167923927274</c:v>
                </c:pt>
                <c:pt idx="62">
                  <c:v>0.16205124604569715</c:v>
                </c:pt>
                <c:pt idx="63">
                  <c:v>0.16566509732025653</c:v>
                </c:pt>
                <c:pt idx="64">
                  <c:v>0.16151606448897349</c:v>
                </c:pt>
                <c:pt idx="65">
                  <c:v>0.22188953575318668</c:v>
                </c:pt>
                <c:pt idx="66">
                  <c:v>0.20604462784032224</c:v>
                </c:pt>
                <c:pt idx="67">
                  <c:v>0.21030129380819934</c:v>
                </c:pt>
                <c:pt idx="68">
                  <c:v>0.21321524939077874</c:v>
                </c:pt>
                <c:pt idx="69">
                  <c:v>0.1747313341958916</c:v>
                </c:pt>
                <c:pt idx="70">
                  <c:v>0.2016000315815106</c:v>
                </c:pt>
                <c:pt idx="71">
                  <c:v>0.15419332999377097</c:v>
                </c:pt>
                <c:pt idx="72">
                  <c:v>0.15460467337345515</c:v>
                </c:pt>
                <c:pt idx="73">
                  <c:v>0.12461867026030525</c:v>
                </c:pt>
                <c:pt idx="74">
                  <c:v>0.12170233051397186</c:v>
                </c:pt>
                <c:pt idx="75">
                  <c:v>0.10259464091207098</c:v>
                </c:pt>
                <c:pt idx="76">
                  <c:v>0.11481183359182412</c:v>
                </c:pt>
                <c:pt idx="77">
                  <c:v>0.11767435895828621</c:v>
                </c:pt>
                <c:pt idx="78">
                  <c:v>0.13746637677724452</c:v>
                </c:pt>
                <c:pt idx="79">
                  <c:v>0.16614559851895691</c:v>
                </c:pt>
                <c:pt idx="80">
                  <c:v>0.15641513172702662</c:v>
                </c:pt>
                <c:pt idx="81">
                  <c:v>0.10112412043590309</c:v>
                </c:pt>
                <c:pt idx="82">
                  <c:v>0.12761618168626626</c:v>
                </c:pt>
                <c:pt idx="83">
                  <c:v>0.13042919289092905</c:v>
                </c:pt>
                <c:pt idx="84">
                  <c:v>0.1134624486604689</c:v>
                </c:pt>
                <c:pt idx="85">
                  <c:v>0.12391737066152254</c:v>
                </c:pt>
                <c:pt idx="86">
                  <c:v>0.17337583825153358</c:v>
                </c:pt>
                <c:pt idx="87">
                  <c:v>0.16643883318443248</c:v>
                </c:pt>
                <c:pt idx="88">
                  <c:v>0.19142076219789408</c:v>
                </c:pt>
                <c:pt idx="89">
                  <c:v>0.19773071739957615</c:v>
                </c:pt>
                <c:pt idx="90">
                  <c:v>0.23483424444734519</c:v>
                </c:pt>
                <c:pt idx="91">
                  <c:v>0.2896547914580177</c:v>
                </c:pt>
                <c:pt idx="92">
                  <c:v>0.23330074235114603</c:v>
                </c:pt>
                <c:pt idx="93">
                  <c:v>0.21280110866480301</c:v>
                </c:pt>
                <c:pt idx="94">
                  <c:v>0.19608438598274677</c:v>
                </c:pt>
                <c:pt idx="95">
                  <c:v>0.17477311797234221</c:v>
                </c:pt>
                <c:pt idx="96">
                  <c:v>0.15862061924692686</c:v>
                </c:pt>
                <c:pt idx="97">
                  <c:v>0.13279446126557348</c:v>
                </c:pt>
                <c:pt idx="98">
                  <c:v>0.12545958195520387</c:v>
                </c:pt>
                <c:pt idx="99">
                  <c:v>0.12452094433528248</c:v>
                </c:pt>
                <c:pt idx="100">
                  <c:v>0.12411109132115662</c:v>
                </c:pt>
                <c:pt idx="101">
                  <c:v>0.1335645495715676</c:v>
                </c:pt>
                <c:pt idx="102">
                  <c:v>0.14633961959920838</c:v>
                </c:pt>
                <c:pt idx="103">
                  <c:v>0.1654383703041884</c:v>
                </c:pt>
                <c:pt idx="104">
                  <c:v>0.16290753073286351</c:v>
                </c:pt>
                <c:pt idx="105">
                  <c:v>0.17603925388595598</c:v>
                </c:pt>
                <c:pt idx="106">
                  <c:v>0.17713069093978345</c:v>
                </c:pt>
                <c:pt idx="107">
                  <c:v>0.18223323927489221</c:v>
                </c:pt>
                <c:pt idx="108">
                  <c:v>0.16980377639652691</c:v>
                </c:pt>
                <c:pt idx="109">
                  <c:v>0.19527437313395624</c:v>
                </c:pt>
                <c:pt idx="110">
                  <c:v>0.20966427227049234</c:v>
                </c:pt>
                <c:pt idx="111">
                  <c:v>0.25840218455834368</c:v>
                </c:pt>
                <c:pt idx="112">
                  <c:v>0.2759373958996722</c:v>
                </c:pt>
                <c:pt idx="113">
                  <c:v>0.28199189139310071</c:v>
                </c:pt>
                <c:pt idx="114">
                  <c:v>0.26681037211846964</c:v>
                </c:pt>
                <c:pt idx="115">
                  <c:v>0.25441853332625569</c:v>
                </c:pt>
                <c:pt idx="116">
                  <c:v>0.23895336532358477</c:v>
                </c:pt>
                <c:pt idx="117">
                  <c:v>0.21734818448652138</c:v>
                </c:pt>
                <c:pt idx="118">
                  <c:v>0.18887987640837312</c:v>
                </c:pt>
                <c:pt idx="119">
                  <c:v>0.17957129487955636</c:v>
                </c:pt>
                <c:pt idx="120">
                  <c:v>0.16079116366547602</c:v>
                </c:pt>
                <c:pt idx="121">
                  <c:v>0.14532006623169907</c:v>
                </c:pt>
                <c:pt idx="122">
                  <c:v>0.1273419570715984</c:v>
                </c:pt>
                <c:pt idx="123">
                  <c:v>0.14385112084021145</c:v>
                </c:pt>
                <c:pt idx="124">
                  <c:v>0.12606125440967775</c:v>
                </c:pt>
                <c:pt idx="125">
                  <c:v>0.12901147156473267</c:v>
                </c:pt>
                <c:pt idx="126">
                  <c:v>0.13910047368354755</c:v>
                </c:pt>
                <c:pt idx="127">
                  <c:v>0.15328361449319633</c:v>
                </c:pt>
                <c:pt idx="128">
                  <c:v>0.15590915927678298</c:v>
                </c:pt>
                <c:pt idx="129">
                  <c:v>0.1563974297004436</c:v>
                </c:pt>
                <c:pt idx="130">
                  <c:v>0.17633844258675632</c:v>
                </c:pt>
                <c:pt idx="131">
                  <c:v>0.15575059280668643</c:v>
                </c:pt>
                <c:pt idx="132">
                  <c:v>0.19731539452517355</c:v>
                </c:pt>
                <c:pt idx="133">
                  <c:v>0.17071452612238772</c:v>
                </c:pt>
                <c:pt idx="134">
                  <c:v>0.18206814279219141</c:v>
                </c:pt>
                <c:pt idx="135">
                  <c:v>0.20443899809181218</c:v>
                </c:pt>
                <c:pt idx="136">
                  <c:v>0.2481324657927233</c:v>
                </c:pt>
                <c:pt idx="137">
                  <c:v>0.22591882809532707</c:v>
                </c:pt>
                <c:pt idx="138">
                  <c:v>0.2198778772421528</c:v>
                </c:pt>
                <c:pt idx="139">
                  <c:v>0.26566809191639268</c:v>
                </c:pt>
                <c:pt idx="140">
                  <c:v>0.20812171029975957</c:v>
                </c:pt>
                <c:pt idx="141">
                  <c:v>0.20006418183857216</c:v>
                </c:pt>
                <c:pt idx="142">
                  <c:v>0.17632808952499932</c:v>
                </c:pt>
                <c:pt idx="143">
                  <c:v>0.16352178460497357</c:v>
                </c:pt>
                <c:pt idx="144">
                  <c:v>0.14890987553975865</c:v>
                </c:pt>
                <c:pt idx="145">
                  <c:v>0.1189538019363251</c:v>
                </c:pt>
                <c:pt idx="146">
                  <c:v>0.11491600420534133</c:v>
                </c:pt>
                <c:pt idx="147">
                  <c:v>0.11872383784862549</c:v>
                </c:pt>
                <c:pt idx="148">
                  <c:v>0.1196641080018802</c:v>
                </c:pt>
                <c:pt idx="149">
                  <c:v>0.12758157770663769</c:v>
                </c:pt>
                <c:pt idx="150">
                  <c:v>0.15601936798974991</c:v>
                </c:pt>
                <c:pt idx="151">
                  <c:v>0.18081678433117088</c:v>
                </c:pt>
                <c:pt idx="152">
                  <c:v>0.16606401825797312</c:v>
                </c:pt>
                <c:pt idx="153">
                  <c:v>0.13361861211638992</c:v>
                </c:pt>
                <c:pt idx="154">
                  <c:v>0.10618069158815795</c:v>
                </c:pt>
                <c:pt idx="155">
                  <c:v>0.13862549998076448</c:v>
                </c:pt>
                <c:pt idx="156">
                  <c:v>0.12668690197661378</c:v>
                </c:pt>
                <c:pt idx="157">
                  <c:v>0.12743672172239459</c:v>
                </c:pt>
                <c:pt idx="158">
                  <c:v>0.14589503467205947</c:v>
                </c:pt>
                <c:pt idx="159">
                  <c:v>0.14951182655383027</c:v>
                </c:pt>
                <c:pt idx="160">
                  <c:v>0.17838170563482508</c:v>
                </c:pt>
                <c:pt idx="161">
                  <c:v>0.2142137130501563</c:v>
                </c:pt>
                <c:pt idx="162">
                  <c:v>0.2080962664746081</c:v>
                </c:pt>
                <c:pt idx="163">
                  <c:v>0.21935987730887924</c:v>
                </c:pt>
                <c:pt idx="164">
                  <c:v>0.2237789783288259</c:v>
                </c:pt>
                <c:pt idx="165">
                  <c:v>0.21121448044068036</c:v>
                </c:pt>
                <c:pt idx="166">
                  <c:v>0.19670210244735667</c:v>
                </c:pt>
                <c:pt idx="167">
                  <c:v>0.15958161330120993</c:v>
                </c:pt>
                <c:pt idx="168">
                  <c:v>0.1343558262937696</c:v>
                </c:pt>
                <c:pt idx="169">
                  <c:v>0.13206960031203191</c:v>
                </c:pt>
                <c:pt idx="170">
                  <c:v>0.12965482438202777</c:v>
                </c:pt>
                <c:pt idx="171">
                  <c:v>0.13180304968805037</c:v>
                </c:pt>
                <c:pt idx="172">
                  <c:v>0.11117602255424769</c:v>
                </c:pt>
                <c:pt idx="173">
                  <c:v>0.10975350719937525</c:v>
                </c:pt>
                <c:pt idx="174">
                  <c:v>0.16212911591519746</c:v>
                </c:pt>
                <c:pt idx="175">
                  <c:v>0.17316632453818506</c:v>
                </c:pt>
                <c:pt idx="176">
                  <c:v>0.15207444551290902</c:v>
                </c:pt>
                <c:pt idx="177">
                  <c:v>0.120274436616503</c:v>
                </c:pt>
                <c:pt idx="178">
                  <c:v>0.10092842664479519</c:v>
                </c:pt>
                <c:pt idx="179">
                  <c:v>9.5497758435715077E-2</c:v>
                </c:pt>
                <c:pt idx="180">
                  <c:v>9.5581740267585619E-2</c:v>
                </c:pt>
                <c:pt idx="181">
                  <c:v>0.13175784565557211</c:v>
                </c:pt>
                <c:pt idx="182">
                  <c:v>0.154371517831666</c:v>
                </c:pt>
                <c:pt idx="183">
                  <c:v>0.12230719208605249</c:v>
                </c:pt>
                <c:pt idx="184">
                  <c:v>0.17024981698359168</c:v>
                </c:pt>
                <c:pt idx="185">
                  <c:v>0.19478368768637336</c:v>
                </c:pt>
                <c:pt idx="186">
                  <c:v>0.20093258356367213</c:v>
                </c:pt>
                <c:pt idx="187">
                  <c:v>0.2226659965440477</c:v>
                </c:pt>
                <c:pt idx="188">
                  <c:v>0.2014544689545989</c:v>
                </c:pt>
                <c:pt idx="189">
                  <c:v>0.20041914331638119</c:v>
                </c:pt>
                <c:pt idx="190">
                  <c:v>0.19268354163479565</c:v>
                </c:pt>
                <c:pt idx="191">
                  <c:v>0.16739521007673699</c:v>
                </c:pt>
                <c:pt idx="192">
                  <c:v>0.15009445885951042</c:v>
                </c:pt>
                <c:pt idx="193">
                  <c:v>0.11750972540764217</c:v>
                </c:pt>
                <c:pt idx="194">
                  <c:v>0.11731048696898819</c:v>
                </c:pt>
                <c:pt idx="195">
                  <c:v>0.11079248966681468</c:v>
                </c:pt>
                <c:pt idx="196">
                  <c:v>0.12637658724897255</c:v>
                </c:pt>
                <c:pt idx="197">
                  <c:v>0.12380927613584747</c:v>
                </c:pt>
                <c:pt idx="198">
                  <c:v>0.12530081364416495</c:v>
                </c:pt>
                <c:pt idx="199">
                  <c:v>0.15790844932002024</c:v>
                </c:pt>
                <c:pt idx="200">
                  <c:v>0.13716659273262538</c:v>
                </c:pt>
                <c:pt idx="201">
                  <c:v>0.13174014379712132</c:v>
                </c:pt>
                <c:pt idx="202">
                  <c:v>0.13211263309905713</c:v>
                </c:pt>
                <c:pt idx="203">
                  <c:v>0.12446786435202548</c:v>
                </c:pt>
                <c:pt idx="204">
                  <c:v>0.11638115644277616</c:v>
                </c:pt>
                <c:pt idx="205">
                  <c:v>0.14418121818752308</c:v>
                </c:pt>
                <c:pt idx="206">
                  <c:v>0.15448815372177446</c:v>
                </c:pt>
                <c:pt idx="207">
                  <c:v>0.14278169395711349</c:v>
                </c:pt>
                <c:pt idx="208">
                  <c:v>0.15220911900075437</c:v>
                </c:pt>
                <c:pt idx="209">
                  <c:v>0.16434970122373879</c:v>
                </c:pt>
                <c:pt idx="210">
                  <c:v>0.18560974907948835</c:v>
                </c:pt>
                <c:pt idx="211">
                  <c:v>0.22288492857870915</c:v>
                </c:pt>
                <c:pt idx="212">
                  <c:v>0.21466138283244382</c:v>
                </c:pt>
                <c:pt idx="213">
                  <c:v>0.18698688100162228</c:v>
                </c:pt>
                <c:pt idx="214">
                  <c:v>0.18521636952429091</c:v>
                </c:pt>
                <c:pt idx="215">
                  <c:v>0.14621911907598445</c:v>
                </c:pt>
                <c:pt idx="216">
                  <c:v>0.1204095485296497</c:v>
                </c:pt>
                <c:pt idx="217">
                  <c:v>0.11320328629256241</c:v>
                </c:pt>
                <c:pt idx="218">
                  <c:v>0.11104861459438836</c:v>
                </c:pt>
                <c:pt idx="219">
                  <c:v>9.1046240785074714E-2</c:v>
                </c:pt>
                <c:pt idx="220">
                  <c:v>9.7509546905296285E-2</c:v>
                </c:pt>
                <c:pt idx="221">
                  <c:v>9.5086755642304524E-2</c:v>
                </c:pt>
                <c:pt idx="222">
                  <c:v>0.1561686354155721</c:v>
                </c:pt>
                <c:pt idx="223">
                  <c:v>0.17519615616329517</c:v>
                </c:pt>
                <c:pt idx="224">
                  <c:v>0.15959773714200248</c:v>
                </c:pt>
                <c:pt idx="225">
                  <c:v>0.13999611373961016</c:v>
                </c:pt>
                <c:pt idx="226">
                  <c:v>0.10366811632882408</c:v>
                </c:pt>
                <c:pt idx="227">
                  <c:v>0.10771026817191974</c:v>
                </c:pt>
                <c:pt idx="228">
                  <c:v>0.12857915583840482</c:v>
                </c:pt>
                <c:pt idx="229">
                  <c:v>0.13754610381653198</c:v>
                </c:pt>
                <c:pt idx="230">
                  <c:v>0.11916533809715625</c:v>
                </c:pt>
                <c:pt idx="231">
                  <c:v>0.1502113987889597</c:v>
                </c:pt>
                <c:pt idx="232">
                  <c:v>0.16221715523741828</c:v>
                </c:pt>
                <c:pt idx="233">
                  <c:v>0.17460874924635358</c:v>
                </c:pt>
                <c:pt idx="234">
                  <c:v>0.18852581693555875</c:v>
                </c:pt>
                <c:pt idx="235">
                  <c:v>0.22047064698165722</c:v>
                </c:pt>
                <c:pt idx="236">
                  <c:v>0.18431115280371949</c:v>
                </c:pt>
                <c:pt idx="237">
                  <c:v>0.18997530418868294</c:v>
                </c:pt>
                <c:pt idx="238">
                  <c:v>0.19873013898038708</c:v>
                </c:pt>
                <c:pt idx="239">
                  <c:v>0.1766892828104234</c:v>
                </c:pt>
                <c:pt idx="240">
                  <c:v>0.14539108371609663</c:v>
                </c:pt>
                <c:pt idx="241">
                  <c:v>0.12891455906039809</c:v>
                </c:pt>
                <c:pt idx="242">
                  <c:v>0.13049951273341975</c:v>
                </c:pt>
                <c:pt idx="243">
                  <c:v>0.12614667946844296</c:v>
                </c:pt>
                <c:pt idx="244">
                  <c:v>0.11658174058781685</c:v>
                </c:pt>
                <c:pt idx="245">
                  <c:v>0.12267998867283732</c:v>
                </c:pt>
                <c:pt idx="246">
                  <c:v>0.13256738437193308</c:v>
                </c:pt>
                <c:pt idx="247">
                  <c:v>0.18409158953106422</c:v>
                </c:pt>
                <c:pt idx="248">
                  <c:v>0.13734249195769779</c:v>
                </c:pt>
                <c:pt idx="249">
                  <c:v>0.10889790928385372</c:v>
                </c:pt>
                <c:pt idx="250">
                  <c:v>0.11217646216592148</c:v>
                </c:pt>
                <c:pt idx="251">
                  <c:v>0.10744834226373558</c:v>
                </c:pt>
                <c:pt idx="252">
                  <c:v>0.12043049473153497</c:v>
                </c:pt>
                <c:pt idx="253">
                  <c:v>0.14156941469961384</c:v>
                </c:pt>
                <c:pt idx="254">
                  <c:v>0.14151315318930721</c:v>
                </c:pt>
                <c:pt idx="255">
                  <c:v>0.16967305178443987</c:v>
                </c:pt>
                <c:pt idx="256">
                  <c:v>0.19763451887881534</c:v>
                </c:pt>
                <c:pt idx="257">
                  <c:v>0.16482501333064498</c:v>
                </c:pt>
                <c:pt idx="258">
                  <c:v>0.20333205082763892</c:v>
                </c:pt>
                <c:pt idx="259">
                  <c:v>0.21993494128864707</c:v>
                </c:pt>
                <c:pt idx="260">
                  <c:v>0.22394626859631131</c:v>
                </c:pt>
                <c:pt idx="261">
                  <c:v>0.17084302688969522</c:v>
                </c:pt>
                <c:pt idx="262">
                  <c:v>0.16865906679403114</c:v>
                </c:pt>
                <c:pt idx="263">
                  <c:v>0.15570940373608283</c:v>
                </c:pt>
                <c:pt idx="264">
                  <c:v>0.12580468604640924</c:v>
                </c:pt>
                <c:pt idx="265">
                  <c:v>0.11155083755928194</c:v>
                </c:pt>
                <c:pt idx="266">
                  <c:v>9.9590748568949575E-2</c:v>
                </c:pt>
                <c:pt idx="267">
                  <c:v>9.2675540561060088E-2</c:v>
                </c:pt>
                <c:pt idx="268">
                  <c:v>0.10644486383343493</c:v>
                </c:pt>
                <c:pt idx="269">
                  <c:v>0.10735441308331173</c:v>
                </c:pt>
                <c:pt idx="270">
                  <c:v>0.11865240345855468</c:v>
                </c:pt>
                <c:pt idx="271">
                  <c:v>0.12719485000131109</c:v>
                </c:pt>
                <c:pt idx="272">
                  <c:v>0.13697215368136118</c:v>
                </c:pt>
                <c:pt idx="273">
                  <c:v>0.13852238518546636</c:v>
                </c:pt>
                <c:pt idx="274">
                  <c:v>0.16294767081960052</c:v>
                </c:pt>
                <c:pt idx="275">
                  <c:v>0.13099258206933251</c:v>
                </c:pt>
                <c:pt idx="276">
                  <c:v>0.15884174117346617</c:v>
                </c:pt>
                <c:pt idx="277">
                  <c:v>0.15276212202448258</c:v>
                </c:pt>
                <c:pt idx="278">
                  <c:v>0.151660279452413</c:v>
                </c:pt>
                <c:pt idx="279">
                  <c:v>0.1702177482406983</c:v>
                </c:pt>
                <c:pt idx="280">
                  <c:v>0.20378049488141634</c:v>
                </c:pt>
                <c:pt idx="281">
                  <c:v>0.2066727412822898</c:v>
                </c:pt>
                <c:pt idx="282">
                  <c:v>0.21839142321024455</c:v>
                </c:pt>
                <c:pt idx="283">
                  <c:v>0.20329455231855562</c:v>
                </c:pt>
                <c:pt idx="284">
                  <c:v>0.20960697690790375</c:v>
                </c:pt>
                <c:pt idx="285">
                  <c:v>0.1980564076792608</c:v>
                </c:pt>
                <c:pt idx="286">
                  <c:v>0.19513731257060679</c:v>
                </c:pt>
                <c:pt idx="287">
                  <c:v>0.15226683366002114</c:v>
                </c:pt>
                <c:pt idx="288">
                  <c:v>0.15345629129096908</c:v>
                </c:pt>
                <c:pt idx="289">
                  <c:v>0.12708086478491931</c:v>
                </c:pt>
                <c:pt idx="290">
                  <c:v>0.12478660635425827</c:v>
                </c:pt>
                <c:pt idx="291">
                  <c:v>0.1388187758910325</c:v>
                </c:pt>
                <c:pt idx="292">
                  <c:v>0.13003447817514457</c:v>
                </c:pt>
                <c:pt idx="293">
                  <c:v>0.10223277936574771</c:v>
                </c:pt>
                <c:pt idx="294">
                  <c:v>0.11971354514611227</c:v>
                </c:pt>
                <c:pt idx="295">
                  <c:v>0.12548792890059027</c:v>
                </c:pt>
                <c:pt idx="296">
                  <c:v>0.14075774236622396</c:v>
                </c:pt>
                <c:pt idx="297">
                  <c:v>0.14961511187694709</c:v>
                </c:pt>
                <c:pt idx="298">
                  <c:v>0.14658203918979634</c:v>
                </c:pt>
                <c:pt idx="299">
                  <c:v>0.14690513025283364</c:v>
                </c:pt>
                <c:pt idx="300">
                  <c:v>0.17561376414879418</c:v>
                </c:pt>
                <c:pt idx="301">
                  <c:v>0.1539991758457353</c:v>
                </c:pt>
                <c:pt idx="302">
                  <c:v>0.15826690049504025</c:v>
                </c:pt>
                <c:pt idx="303">
                  <c:v>0.17943497562023122</c:v>
                </c:pt>
                <c:pt idx="304">
                  <c:v>0.22701825144818139</c:v>
                </c:pt>
                <c:pt idx="305">
                  <c:v>0.2028324493230042</c:v>
                </c:pt>
                <c:pt idx="306">
                  <c:v>0.24135485050490646</c:v>
                </c:pt>
                <c:pt idx="307">
                  <c:v>0.22888670545265019</c:v>
                </c:pt>
                <c:pt idx="308">
                  <c:v>0.2519727530656406</c:v>
                </c:pt>
                <c:pt idx="309">
                  <c:v>0.22804893802141957</c:v>
                </c:pt>
                <c:pt idx="310">
                  <c:v>0.21298127520546226</c:v>
                </c:pt>
                <c:pt idx="311">
                  <c:v>0.18236064934009655</c:v>
                </c:pt>
                <c:pt idx="312">
                  <c:v>0.15648402175687859</c:v>
                </c:pt>
                <c:pt idx="313">
                  <c:v>0.16904959216173354</c:v>
                </c:pt>
                <c:pt idx="314">
                  <c:v>0.1503373960909879</c:v>
                </c:pt>
                <c:pt idx="315">
                  <c:v>0.155404050610291</c:v>
                </c:pt>
                <c:pt idx="316">
                  <c:v>0.14464749363963222</c:v>
                </c:pt>
                <c:pt idx="317">
                  <c:v>0.15952191206843516</c:v>
                </c:pt>
                <c:pt idx="318">
                  <c:v>0.17668737778818738</c:v>
                </c:pt>
                <c:pt idx="319">
                  <c:v>0.21631221115088631</c:v>
                </c:pt>
                <c:pt idx="320">
                  <c:v>0.18101169696483427</c:v>
                </c:pt>
                <c:pt idx="321">
                  <c:v>0.16067104510164207</c:v>
                </c:pt>
                <c:pt idx="322">
                  <c:v>0.18673650132635361</c:v>
                </c:pt>
                <c:pt idx="323">
                  <c:v>0.17653006448374431</c:v>
                </c:pt>
                <c:pt idx="324">
                  <c:v>0.15231686692182411</c:v>
                </c:pt>
                <c:pt idx="325">
                  <c:v>0.14136166285729601</c:v>
                </c:pt>
                <c:pt idx="326">
                  <c:v>0.17507925290733414</c:v>
                </c:pt>
                <c:pt idx="327">
                  <c:v>0.1976757360459454</c:v>
                </c:pt>
                <c:pt idx="328">
                  <c:v>0.19047019786394656</c:v>
                </c:pt>
                <c:pt idx="329">
                  <c:v>0.19624293672319681</c:v>
                </c:pt>
                <c:pt idx="330">
                  <c:v>0.24417802458964694</c:v>
                </c:pt>
                <c:pt idx="331">
                  <c:v>0.21425041809926032</c:v>
                </c:pt>
                <c:pt idx="332">
                  <c:v>0.22877081877591873</c:v>
                </c:pt>
                <c:pt idx="333">
                  <c:v>0.2161330820191748</c:v>
                </c:pt>
                <c:pt idx="334">
                  <c:v>0.1979436478735756</c:v>
                </c:pt>
                <c:pt idx="335">
                  <c:v>0.17730288565221625</c:v>
                </c:pt>
                <c:pt idx="336">
                  <c:v>0.18215191864038202</c:v>
                </c:pt>
                <c:pt idx="337">
                  <c:v>0.12363278346472946</c:v>
                </c:pt>
                <c:pt idx="338">
                  <c:v>0.12415455963113363</c:v>
                </c:pt>
                <c:pt idx="339">
                  <c:v>0.1244163154290383</c:v>
                </c:pt>
                <c:pt idx="340">
                  <c:v>0.12975727020376454</c:v>
                </c:pt>
                <c:pt idx="341">
                  <c:v>0.12076706735125409</c:v>
                </c:pt>
                <c:pt idx="342">
                  <c:v>0.14897080714402655</c:v>
                </c:pt>
                <c:pt idx="343">
                  <c:v>0.17797592808057097</c:v>
                </c:pt>
                <c:pt idx="344">
                  <c:v>0.17571068496316505</c:v>
                </c:pt>
                <c:pt idx="345">
                  <c:v>0.16422792263171884</c:v>
                </c:pt>
                <c:pt idx="346">
                  <c:v>0.15824408374327037</c:v>
                </c:pt>
                <c:pt idx="347">
                  <c:v>0.18997754273079806</c:v>
                </c:pt>
                <c:pt idx="348">
                  <c:v>0.15178563139473175</c:v>
                </c:pt>
                <c:pt idx="349">
                  <c:v>0.18606391559319449</c:v>
                </c:pt>
                <c:pt idx="350">
                  <c:v>0.17487700789176067</c:v>
                </c:pt>
                <c:pt idx="351">
                  <c:v>0.18478701502733508</c:v>
                </c:pt>
                <c:pt idx="352">
                  <c:v>0.27002501973758697</c:v>
                </c:pt>
                <c:pt idx="353">
                  <c:v>0.25307974540577671</c:v>
                </c:pt>
                <c:pt idx="354">
                  <c:v>0.23548112521909942</c:v>
                </c:pt>
                <c:pt idx="355">
                  <c:v>0.24413654512219371</c:v>
                </c:pt>
                <c:pt idx="356">
                  <c:v>0.25723299149879603</c:v>
                </c:pt>
                <c:pt idx="357">
                  <c:v>0.22843234889362019</c:v>
                </c:pt>
                <c:pt idx="358">
                  <c:v>0.22103274001740081</c:v>
                </c:pt>
                <c:pt idx="359">
                  <c:v>0.18786159111883602</c:v>
                </c:pt>
                <c:pt idx="360">
                  <c:v>0.1812740594105576</c:v>
                </c:pt>
                <c:pt idx="361">
                  <c:v>0.16057423393966766</c:v>
                </c:pt>
                <c:pt idx="362">
                  <c:v>0.15686601973520251</c:v>
                </c:pt>
                <c:pt idx="363">
                  <c:v>0.14483262797904886</c:v>
                </c:pt>
                <c:pt idx="364">
                  <c:v>0.15452796851961753</c:v>
                </c:pt>
                <c:pt idx="365">
                  <c:v>0.16796644171638991</c:v>
                </c:pt>
                <c:pt idx="366">
                  <c:v>0.18331678342218313</c:v>
                </c:pt>
                <c:pt idx="367">
                  <c:v>0.22581804295002159</c:v>
                </c:pt>
                <c:pt idx="368">
                  <c:v>0.20816547776762609</c:v>
                </c:pt>
                <c:pt idx="369">
                  <c:v>0.1722101658413327</c:v>
                </c:pt>
                <c:pt idx="370">
                  <c:v>0.18375953640974807</c:v>
                </c:pt>
                <c:pt idx="371">
                  <c:v>0.17189971256015124</c:v>
                </c:pt>
                <c:pt idx="372">
                  <c:v>0.16677322314070059</c:v>
                </c:pt>
                <c:pt idx="373">
                  <c:v>0.18591065025867556</c:v>
                </c:pt>
                <c:pt idx="374">
                  <c:v>0.21990729649845353</c:v>
                </c:pt>
                <c:pt idx="375">
                  <c:v>0.22171276168904058</c:v>
                </c:pt>
                <c:pt idx="376">
                  <c:v>0.26414995934601893</c:v>
                </c:pt>
                <c:pt idx="377">
                  <c:v>0.26777411926515149</c:v>
                </c:pt>
                <c:pt idx="378">
                  <c:v>0.26761997145034155</c:v>
                </c:pt>
                <c:pt idx="379">
                  <c:v>0.251151363250394</c:v>
                </c:pt>
                <c:pt idx="380">
                  <c:v>0.23712620128111525</c:v>
                </c:pt>
                <c:pt idx="381">
                  <c:v>0.23774267287881487</c:v>
                </c:pt>
                <c:pt idx="382">
                  <c:v>0.24809304569935364</c:v>
                </c:pt>
                <c:pt idx="383">
                  <c:v>0.21656823966168895</c:v>
                </c:pt>
                <c:pt idx="384">
                  <c:v>0.20149536595333103</c:v>
                </c:pt>
                <c:pt idx="385">
                  <c:v>0.17790639695323632</c:v>
                </c:pt>
                <c:pt idx="386">
                  <c:v>0.16608309395264653</c:v>
                </c:pt>
                <c:pt idx="387">
                  <c:v>0.15710301142316233</c:v>
                </c:pt>
                <c:pt idx="388">
                  <c:v>0.15976332727621478</c:v>
                </c:pt>
                <c:pt idx="389">
                  <c:v>0.1688951101128143</c:v>
                </c:pt>
                <c:pt idx="390">
                  <c:v>0.22115082424547419</c:v>
                </c:pt>
                <c:pt idx="391">
                  <c:v>0.22848580070968141</c:v>
                </c:pt>
                <c:pt idx="392">
                  <c:v>0.17797165285912012</c:v>
                </c:pt>
                <c:pt idx="393">
                  <c:v>0.1705370463587505</c:v>
                </c:pt>
                <c:pt idx="394">
                  <c:v>0.17091526270479429</c:v>
                </c:pt>
                <c:pt idx="395">
                  <c:v>0.18392878219859424</c:v>
                </c:pt>
                <c:pt idx="396">
                  <c:v>0.18491586361436996</c:v>
                </c:pt>
                <c:pt idx="397">
                  <c:v>0.22528792829743621</c:v>
                </c:pt>
                <c:pt idx="398">
                  <c:v>0.22060041094067853</c:v>
                </c:pt>
                <c:pt idx="399">
                  <c:v>0.22620984405159472</c:v>
                </c:pt>
                <c:pt idx="400">
                  <c:v>0.2650979676696561</c:v>
                </c:pt>
                <c:pt idx="401">
                  <c:v>0.2449317487173599</c:v>
                </c:pt>
                <c:pt idx="402">
                  <c:v>0.27108329245918267</c:v>
                </c:pt>
                <c:pt idx="403">
                  <c:v>0.27143167278889579</c:v>
                </c:pt>
                <c:pt idx="404">
                  <c:v>0.29185026058122326</c:v>
                </c:pt>
                <c:pt idx="405">
                  <c:v>0.26943615798112264</c:v>
                </c:pt>
                <c:pt idx="406">
                  <c:v>0.22892197408854961</c:v>
                </c:pt>
                <c:pt idx="407">
                  <c:v>0.21051637065909989</c:v>
                </c:pt>
                <c:pt idx="408">
                  <c:v>0.21939062412164714</c:v>
                </c:pt>
                <c:pt idx="409">
                  <c:v>0.17482903966881075</c:v>
                </c:pt>
                <c:pt idx="410">
                  <c:v>0.17261914036483197</c:v>
                </c:pt>
                <c:pt idx="411">
                  <c:v>0.17164067143498551</c:v>
                </c:pt>
                <c:pt idx="412">
                  <c:v>0.16824058607922771</c:v>
                </c:pt>
                <c:pt idx="413">
                  <c:v>0.17426652478366891</c:v>
                </c:pt>
                <c:pt idx="414">
                  <c:v>0.2055822083670413</c:v>
                </c:pt>
                <c:pt idx="415">
                  <c:v>0.22589548859929021</c:v>
                </c:pt>
                <c:pt idx="416">
                  <c:v>0.2376743097193656</c:v>
                </c:pt>
                <c:pt idx="417">
                  <c:v>0.19131548058083436</c:v>
                </c:pt>
                <c:pt idx="418">
                  <c:v>0.18019675681612604</c:v>
                </c:pt>
                <c:pt idx="419">
                  <c:v>0.18619455453774789</c:v>
                </c:pt>
                <c:pt idx="420">
                  <c:v>0.21123222669752353</c:v>
                </c:pt>
                <c:pt idx="421">
                  <c:v>0.20457846554449316</c:v>
                </c:pt>
                <c:pt idx="422">
                  <c:v>0.21645417913877948</c:v>
                </c:pt>
                <c:pt idx="423">
                  <c:v>0.22532003016937663</c:v>
                </c:pt>
                <c:pt idx="424">
                  <c:v>0.25520047388321981</c:v>
                </c:pt>
                <c:pt idx="425">
                  <c:v>0.24098446416668964</c:v>
                </c:pt>
                <c:pt idx="426">
                  <c:v>0.2478445322210987</c:v>
                </c:pt>
                <c:pt idx="427">
                  <c:v>0.2710541802618765</c:v>
                </c:pt>
                <c:pt idx="428">
                  <c:v>0.25311271794997198</c:v>
                </c:pt>
                <c:pt idx="429">
                  <c:v>0.23587550472415297</c:v>
                </c:pt>
                <c:pt idx="430">
                  <c:v>0.24237040323020412</c:v>
                </c:pt>
                <c:pt idx="431">
                  <c:v>0.21783277003587553</c:v>
                </c:pt>
                <c:pt idx="432">
                  <c:v>0.20424296036064221</c:v>
                </c:pt>
                <c:pt idx="433">
                  <c:v>0.17512489650887877</c:v>
                </c:pt>
                <c:pt idx="434">
                  <c:v>0.17763459180269894</c:v>
                </c:pt>
                <c:pt idx="435">
                  <c:v>0.1645925998313745</c:v>
                </c:pt>
                <c:pt idx="436">
                  <c:v>0.17848610204930629</c:v>
                </c:pt>
                <c:pt idx="437">
                  <c:v>0.19356720787755299</c:v>
                </c:pt>
                <c:pt idx="438">
                  <c:v>0.20431317209761965</c:v>
                </c:pt>
                <c:pt idx="439">
                  <c:v>0.2313472129832285</c:v>
                </c:pt>
                <c:pt idx="440">
                  <c:v>0.23605016631906908</c:v>
                </c:pt>
                <c:pt idx="441">
                  <c:v>0.24930302758460812</c:v>
                </c:pt>
                <c:pt idx="442">
                  <c:v>0.27514674906733971</c:v>
                </c:pt>
                <c:pt idx="443">
                  <c:v>0.27339523257542037</c:v>
                </c:pt>
                <c:pt idx="444">
                  <c:v>0.30314106335672231</c:v>
                </c:pt>
                <c:pt idx="445">
                  <c:v>0.29505223416647952</c:v>
                </c:pt>
                <c:pt idx="446">
                  <c:v>0.31626660822928199</c:v>
                </c:pt>
                <c:pt idx="447">
                  <c:v>0.30849454606591642</c:v>
                </c:pt>
                <c:pt idx="448">
                  <c:v>0.32553933358942722</c:v>
                </c:pt>
                <c:pt idx="449">
                  <c:v>0.34882010618111708</c:v>
                </c:pt>
                <c:pt idx="450">
                  <c:v>0.34611908115251505</c:v>
                </c:pt>
                <c:pt idx="451">
                  <c:v>0.31260053417710015</c:v>
                </c:pt>
                <c:pt idx="452">
                  <c:v>0.31003517587224566</c:v>
                </c:pt>
                <c:pt idx="453">
                  <c:v>0.26659513828937115</c:v>
                </c:pt>
                <c:pt idx="454">
                  <c:v>0.26489037017080219</c:v>
                </c:pt>
                <c:pt idx="455">
                  <c:v>0.22536207962505952</c:v>
                </c:pt>
                <c:pt idx="456">
                  <c:v>0.21997492944898772</c:v>
                </c:pt>
                <c:pt idx="457">
                  <c:v>0.19813627439042061</c:v>
                </c:pt>
                <c:pt idx="458">
                  <c:v>0.20541960025216938</c:v>
                </c:pt>
                <c:pt idx="459">
                  <c:v>0.2164305660010109</c:v>
                </c:pt>
                <c:pt idx="460">
                  <c:v>0.22368977536160345</c:v>
                </c:pt>
                <c:pt idx="461">
                  <c:v>0.19784642327487564</c:v>
                </c:pt>
                <c:pt idx="462">
                  <c:v>0.23135864941892106</c:v>
                </c:pt>
                <c:pt idx="463">
                  <c:v>0.23308957908037328</c:v>
                </c:pt>
                <c:pt idx="464">
                  <c:v>0.23820708768357099</c:v>
                </c:pt>
                <c:pt idx="465">
                  <c:v>0.26602934025112168</c:v>
                </c:pt>
                <c:pt idx="466">
                  <c:v>0.30216849811786556</c:v>
                </c:pt>
                <c:pt idx="467">
                  <c:v>0.31675082722455383</c:v>
                </c:pt>
                <c:pt idx="468">
                  <c:v>0.30878976290652599</c:v>
                </c:pt>
                <c:pt idx="469">
                  <c:v>0.2838551234471875</c:v>
                </c:pt>
                <c:pt idx="470">
                  <c:v>0.28906790034931457</c:v>
                </c:pt>
                <c:pt idx="471">
                  <c:v>0.29814186486724592</c:v>
                </c:pt>
                <c:pt idx="472">
                  <c:v>0.3133745902454107</c:v>
                </c:pt>
                <c:pt idx="473">
                  <c:v>0.31146586502188939</c:v>
                </c:pt>
                <c:pt idx="474">
                  <c:v>0.3054520130072817</c:v>
                </c:pt>
                <c:pt idx="475">
                  <c:v>0.34475099465664139</c:v>
                </c:pt>
                <c:pt idx="476">
                  <c:v>0.33413459358698294</c:v>
                </c:pt>
                <c:pt idx="477">
                  <c:v>0.31583018058042023</c:v>
                </c:pt>
                <c:pt idx="478">
                  <c:v>0.30425208189963127</c:v>
                </c:pt>
                <c:pt idx="479">
                  <c:v>0.28094256312227417</c:v>
                </c:pt>
                <c:pt idx="480">
                  <c:v>0.25765688849045693</c:v>
                </c:pt>
                <c:pt idx="481">
                  <c:v>0.2098011529597352</c:v>
                </c:pt>
                <c:pt idx="482">
                  <c:v>0.22467809420772814</c:v>
                </c:pt>
                <c:pt idx="483">
                  <c:v>0.20546366647761044</c:v>
                </c:pt>
                <c:pt idx="484">
                  <c:v>0.21481430278484026</c:v>
                </c:pt>
                <c:pt idx="485">
                  <c:v>0.22191555717435985</c:v>
                </c:pt>
                <c:pt idx="486">
                  <c:v>0.24639859300923364</c:v>
                </c:pt>
                <c:pt idx="487">
                  <c:v>0.29330733442814277</c:v>
                </c:pt>
                <c:pt idx="488">
                  <c:v>0.26947561098436856</c:v>
                </c:pt>
                <c:pt idx="489">
                  <c:v>0.24746927916900197</c:v>
                </c:pt>
                <c:pt idx="490">
                  <c:v>0.24667211286213164</c:v>
                </c:pt>
                <c:pt idx="491">
                  <c:v>0.27961651359865675</c:v>
                </c:pt>
                <c:pt idx="492">
                  <c:v>0.2851347524304505</c:v>
                </c:pt>
                <c:pt idx="493">
                  <c:v>0.27458852642771436</c:v>
                </c:pt>
                <c:pt idx="494">
                  <c:v>0.27417359459621155</c:v>
                </c:pt>
                <c:pt idx="495">
                  <c:v>0.27210202637308323</c:v>
                </c:pt>
                <c:pt idx="496">
                  <c:v>0.32068241466241298</c:v>
                </c:pt>
                <c:pt idx="497">
                  <c:v>0.29186218562787108</c:v>
                </c:pt>
                <c:pt idx="498">
                  <c:v>0.29681640252094882</c:v>
                </c:pt>
                <c:pt idx="499">
                  <c:v>0.31287816662806373</c:v>
                </c:pt>
                <c:pt idx="500">
                  <c:v>0.34005461653470137</c:v>
                </c:pt>
                <c:pt idx="501">
                  <c:v>0.3414829530349584</c:v>
                </c:pt>
                <c:pt idx="502">
                  <c:v>0.27249625006075712</c:v>
                </c:pt>
                <c:pt idx="503">
                  <c:v>0.24385025591282905</c:v>
                </c:pt>
                <c:pt idx="504">
                  <c:v>0.23966206657057557</c:v>
                </c:pt>
                <c:pt idx="505">
                  <c:v>0.22283396674173539</c:v>
                </c:pt>
                <c:pt idx="506">
                  <c:v>0.19774210187329933</c:v>
                </c:pt>
                <c:pt idx="507">
                  <c:v>0.18671849531354801</c:v>
                </c:pt>
                <c:pt idx="508">
                  <c:v>0.20579651323442605</c:v>
                </c:pt>
                <c:pt idx="509">
                  <c:v>0.20701872310756539</c:v>
                </c:pt>
                <c:pt idx="510">
                  <c:v>0.24493979842680966</c:v>
                </c:pt>
                <c:pt idx="511">
                  <c:v>0.25437375729103712</c:v>
                </c:pt>
                <c:pt idx="512">
                  <c:v>0.27578588900513307</c:v>
                </c:pt>
                <c:pt idx="513">
                  <c:v>0.2374525208568363</c:v>
                </c:pt>
                <c:pt idx="514">
                  <c:v>0.22909050308501541</c:v>
                </c:pt>
                <c:pt idx="515">
                  <c:v>0.22600158827200018</c:v>
                </c:pt>
                <c:pt idx="516">
                  <c:v>0.23864860090484072</c:v>
                </c:pt>
                <c:pt idx="517">
                  <c:v>0.28033163578224385</c:v>
                </c:pt>
                <c:pt idx="518">
                  <c:v>0.26646047709868986</c:v>
                </c:pt>
                <c:pt idx="519">
                  <c:v>0.28233219308747853</c:v>
                </c:pt>
                <c:pt idx="520">
                  <c:v>0.29574506882007723</c:v>
                </c:pt>
                <c:pt idx="521">
                  <c:v>0.31399343219737785</c:v>
                </c:pt>
                <c:pt idx="522">
                  <c:v>0.32588825766516344</c:v>
                </c:pt>
                <c:pt idx="523">
                  <c:v>0.32539409813708314</c:v>
                </c:pt>
                <c:pt idx="524">
                  <c:v>0.32558353505802878</c:v>
                </c:pt>
                <c:pt idx="525">
                  <c:v>0.3168311207275944</c:v>
                </c:pt>
                <c:pt idx="526">
                  <c:v>0.30339120463016683</c:v>
                </c:pt>
                <c:pt idx="527">
                  <c:v>0.2429607409885064</c:v>
                </c:pt>
                <c:pt idx="528">
                  <c:v>0.24864708333539695</c:v>
                </c:pt>
                <c:pt idx="529">
                  <c:v>0.21605750714810829</c:v>
                </c:pt>
                <c:pt idx="530">
                  <c:v>0.19766899975590585</c:v>
                </c:pt>
                <c:pt idx="531">
                  <c:v>0.19043914997165032</c:v>
                </c:pt>
                <c:pt idx="532">
                  <c:v>0.19244397898517629</c:v>
                </c:pt>
                <c:pt idx="533">
                  <c:v>0.21425877920351583</c:v>
                </c:pt>
                <c:pt idx="534">
                  <c:v>0.23814963197720176</c:v>
                </c:pt>
                <c:pt idx="535">
                  <c:v>0.25519531764505909</c:v>
                </c:pt>
                <c:pt idx="536">
                  <c:v>0.23170670366112903</c:v>
                </c:pt>
                <c:pt idx="537">
                  <c:v>0.22607078840859329</c:v>
                </c:pt>
                <c:pt idx="538">
                  <c:v>0.22643845679576566</c:v>
                </c:pt>
                <c:pt idx="539">
                  <c:v>0.21389375180356868</c:v>
                </c:pt>
                <c:pt idx="540">
                  <c:v>0.22077509587180019</c:v>
                </c:pt>
                <c:pt idx="541">
                  <c:v>0.23951156530821494</c:v>
                </c:pt>
                <c:pt idx="542">
                  <c:v>0.24670834316985887</c:v>
                </c:pt>
                <c:pt idx="543">
                  <c:v>0.23378234751021146</c:v>
                </c:pt>
                <c:pt idx="544">
                  <c:v>0.24837827333900706</c:v>
                </c:pt>
                <c:pt idx="545">
                  <c:v>0.27933464374010064</c:v>
                </c:pt>
                <c:pt idx="546">
                  <c:v>0.29760862614406841</c:v>
                </c:pt>
                <c:pt idx="547">
                  <c:v>0.30301156969245296</c:v>
                </c:pt>
                <c:pt idx="548">
                  <c:v>0.29146844815716089</c:v>
                </c:pt>
                <c:pt idx="549">
                  <c:v>0.29237856358286168</c:v>
                </c:pt>
                <c:pt idx="550">
                  <c:v>0.25168218864518138</c:v>
                </c:pt>
                <c:pt idx="551">
                  <c:v>0.23781467463796627</c:v>
                </c:pt>
                <c:pt idx="552">
                  <c:v>0.21656486761005422</c:v>
                </c:pt>
                <c:pt idx="553">
                  <c:v>0.19668269488195558</c:v>
                </c:pt>
                <c:pt idx="554">
                  <c:v>0.1912690566727325</c:v>
                </c:pt>
                <c:pt idx="555">
                  <c:v>0.19542920091725002</c:v>
                </c:pt>
                <c:pt idx="556">
                  <c:v>0.19639941836645933</c:v>
                </c:pt>
                <c:pt idx="557">
                  <c:v>0.2092968780675038</c:v>
                </c:pt>
                <c:pt idx="558">
                  <c:v>0.23516737278171931</c:v>
                </c:pt>
                <c:pt idx="559">
                  <c:v>0.2674250511713897</c:v>
                </c:pt>
                <c:pt idx="560">
                  <c:v>0.25566446973110607</c:v>
                </c:pt>
                <c:pt idx="561">
                  <c:v>0.27395018726376913</c:v>
                </c:pt>
                <c:pt idx="562">
                  <c:v>0.25779631191848434</c:v>
                </c:pt>
                <c:pt idx="563">
                  <c:v>0.25865100720060774</c:v>
                </c:pt>
                <c:pt idx="564">
                  <c:v>0.2663328480432855</c:v>
                </c:pt>
                <c:pt idx="565">
                  <c:v>0.27668974187903872</c:v>
                </c:pt>
                <c:pt idx="566">
                  <c:v>0.28504799800087804</c:v>
                </c:pt>
                <c:pt idx="567">
                  <c:v>0.30256339446557989</c:v>
                </c:pt>
                <c:pt idx="568">
                  <c:v>0.31299178841618075</c:v>
                </c:pt>
                <c:pt idx="569">
                  <c:v>0.30467329525815656</c:v>
                </c:pt>
                <c:pt idx="570">
                  <c:v>0.31847215485363167</c:v>
                </c:pt>
                <c:pt idx="571">
                  <c:v>0.29571277930401463</c:v>
                </c:pt>
                <c:pt idx="572">
                  <c:v>0.29227337483084359</c:v>
                </c:pt>
                <c:pt idx="573">
                  <c:v>0.30136604263635181</c:v>
                </c:pt>
                <c:pt idx="574">
                  <c:v>0.25780648563562591</c:v>
                </c:pt>
                <c:pt idx="575">
                  <c:v>0.23714507045291133</c:v>
                </c:pt>
                <c:pt idx="576">
                  <c:v>0.22112411050712222</c:v>
                </c:pt>
                <c:pt idx="577">
                  <c:v>0.20742402415067349</c:v>
                </c:pt>
                <c:pt idx="578">
                  <c:v>0.21174616999403667</c:v>
                </c:pt>
                <c:pt idx="579">
                  <c:v>0.21021255911154876</c:v>
                </c:pt>
                <c:pt idx="580">
                  <c:v>0.21257183086303683</c:v>
                </c:pt>
                <c:pt idx="581">
                  <c:v>0.2004030368550784</c:v>
                </c:pt>
                <c:pt idx="582">
                  <c:v>0.23237405008436493</c:v>
                </c:pt>
                <c:pt idx="583">
                  <c:v>0.26650852582999773</c:v>
                </c:pt>
                <c:pt idx="584">
                  <c:v>0.24264164128230176</c:v>
                </c:pt>
                <c:pt idx="585">
                  <c:v>0.27909304185463429</c:v>
                </c:pt>
                <c:pt idx="586">
                  <c:v>0.24416825271315451</c:v>
                </c:pt>
                <c:pt idx="587">
                  <c:v>0.2289001608113313</c:v>
                </c:pt>
                <c:pt idx="588">
                  <c:v>0.24097244530582493</c:v>
                </c:pt>
                <c:pt idx="589">
                  <c:v>0.30234290093618577</c:v>
                </c:pt>
                <c:pt idx="590">
                  <c:v>0.27327514422757043</c:v>
                </c:pt>
                <c:pt idx="591">
                  <c:v>0.28386208973502047</c:v>
                </c:pt>
                <c:pt idx="592">
                  <c:v>0.30074011689097874</c:v>
                </c:pt>
                <c:pt idx="593">
                  <c:v>0.29028408176314624</c:v>
                </c:pt>
                <c:pt idx="594">
                  <c:v>0.30953964734939826</c:v>
                </c:pt>
                <c:pt idx="595">
                  <c:v>0.32176781791075848</c:v>
                </c:pt>
                <c:pt idx="596">
                  <c:v>0.3021457591961817</c:v>
                </c:pt>
                <c:pt idx="597">
                  <c:v>0.27659954788781227</c:v>
                </c:pt>
                <c:pt idx="598">
                  <c:v>0.26266457555242723</c:v>
                </c:pt>
                <c:pt idx="599">
                  <c:v>0.26947435330146141</c:v>
                </c:pt>
                <c:pt idx="600">
                  <c:v>0.26203892141336782</c:v>
                </c:pt>
                <c:pt idx="601">
                  <c:v>0.22609869554709972</c:v>
                </c:pt>
                <c:pt idx="602">
                  <c:v>0.21036870620834366</c:v>
                </c:pt>
                <c:pt idx="603">
                  <c:v>0.19948722824048407</c:v>
                </c:pt>
                <c:pt idx="604">
                  <c:v>0.21087951935625568</c:v>
                </c:pt>
                <c:pt idx="605">
                  <c:v>0.20749085826420538</c:v>
                </c:pt>
                <c:pt idx="606">
                  <c:v>0.22536517413377785</c:v>
                </c:pt>
                <c:pt idx="607">
                  <c:v>0.22218902235411392</c:v>
                </c:pt>
                <c:pt idx="608">
                  <c:v>0.23382971905943273</c:v>
                </c:pt>
                <c:pt idx="609">
                  <c:v>0.26650602924430378</c:v>
                </c:pt>
                <c:pt idx="610">
                  <c:v>0.2533298741323376</c:v>
                </c:pt>
                <c:pt idx="611">
                  <c:v>0.28116268463246635</c:v>
                </c:pt>
                <c:pt idx="612">
                  <c:v>0.34150525339079946</c:v>
                </c:pt>
                <c:pt idx="613">
                  <c:v>0.33960744811118515</c:v>
                </c:pt>
                <c:pt idx="614">
                  <c:v>0.30277349874265386</c:v>
                </c:pt>
                <c:pt idx="615">
                  <c:v>0.32951810726464115</c:v>
                </c:pt>
                <c:pt idx="616">
                  <c:v>0.34763637206685605</c:v>
                </c:pt>
                <c:pt idx="617">
                  <c:v>0.31884491423146782</c:v>
                </c:pt>
                <c:pt idx="618">
                  <c:v>0.31607579348070103</c:v>
                </c:pt>
                <c:pt idx="619">
                  <c:v>0.3102138766528047</c:v>
                </c:pt>
                <c:pt idx="620">
                  <c:v>0.27114433808865768</c:v>
                </c:pt>
                <c:pt idx="621">
                  <c:v>0.26791993900012639</c:v>
                </c:pt>
                <c:pt idx="622">
                  <c:v>0.25391862929003173</c:v>
                </c:pt>
                <c:pt idx="623">
                  <c:v>0.2584249581796359</c:v>
                </c:pt>
                <c:pt idx="624">
                  <c:v>0.25615401485179562</c:v>
                </c:pt>
                <c:pt idx="625">
                  <c:v>0.23140144033402105</c:v>
                </c:pt>
                <c:pt idx="626">
                  <c:v>0.20943138939899231</c:v>
                </c:pt>
                <c:pt idx="627">
                  <c:v>0.21500236007326254</c:v>
                </c:pt>
                <c:pt idx="628">
                  <c:v>0.20482986992431987</c:v>
                </c:pt>
                <c:pt idx="629">
                  <c:v>0.20023768027436906</c:v>
                </c:pt>
                <c:pt idx="630">
                  <c:v>0.20386953888494139</c:v>
                </c:pt>
                <c:pt idx="631">
                  <c:v>0.2300849033011465</c:v>
                </c:pt>
                <c:pt idx="632">
                  <c:v>0.22848485323293613</c:v>
                </c:pt>
                <c:pt idx="633">
                  <c:v>0.25438723325415435</c:v>
                </c:pt>
                <c:pt idx="634">
                  <c:v>0.26577482833849081</c:v>
                </c:pt>
                <c:pt idx="635">
                  <c:v>0.27944184617710799</c:v>
                </c:pt>
                <c:pt idx="636">
                  <c:v>0.3419083811414485</c:v>
                </c:pt>
                <c:pt idx="637">
                  <c:v>0.34799149833687676</c:v>
                </c:pt>
                <c:pt idx="638">
                  <c:v>0.32367582349808766</c:v>
                </c:pt>
                <c:pt idx="639">
                  <c:v>0.31274849968577756</c:v>
                </c:pt>
                <c:pt idx="640">
                  <c:v>0.33992665846436076</c:v>
                </c:pt>
                <c:pt idx="641">
                  <c:v>0.3116284774653344</c:v>
                </c:pt>
                <c:pt idx="642">
                  <c:v>0.30340336478797592</c:v>
                </c:pt>
                <c:pt idx="643">
                  <c:v>0.30793561065002617</c:v>
                </c:pt>
                <c:pt idx="644">
                  <c:v>0.2839291351846665</c:v>
                </c:pt>
                <c:pt idx="645">
                  <c:v>0.30393220127227505</c:v>
                </c:pt>
                <c:pt idx="646">
                  <c:v>0.28104804363810371</c:v>
                </c:pt>
                <c:pt idx="647">
                  <c:v>0.24949831816619961</c:v>
                </c:pt>
                <c:pt idx="648">
                  <c:v>0.22024010063605251</c:v>
                </c:pt>
                <c:pt idx="649">
                  <c:v>0.19367120519479933</c:v>
                </c:pt>
                <c:pt idx="650">
                  <c:v>0.1986501198548683</c:v>
                </c:pt>
                <c:pt idx="651">
                  <c:v>0.19746767301777088</c:v>
                </c:pt>
                <c:pt idx="652">
                  <c:v>0.19182047793267551</c:v>
                </c:pt>
                <c:pt idx="653">
                  <c:v>0.21187544037324371</c:v>
                </c:pt>
                <c:pt idx="654">
                  <c:v>0.24814019978071622</c:v>
                </c:pt>
                <c:pt idx="655">
                  <c:v>0.24278925331360504</c:v>
                </c:pt>
                <c:pt idx="656">
                  <c:v>0.21550891295395669</c:v>
                </c:pt>
                <c:pt idx="657">
                  <c:v>0.22774516396150141</c:v>
                </c:pt>
                <c:pt idx="658">
                  <c:v>0.21497610038023215</c:v>
                </c:pt>
                <c:pt idx="659">
                  <c:v>0.20538988599126923</c:v>
                </c:pt>
                <c:pt idx="660">
                  <c:v>0.22949547197874731</c:v>
                </c:pt>
                <c:pt idx="661">
                  <c:v>0.28998280324246956</c:v>
                </c:pt>
                <c:pt idx="662">
                  <c:v>0.24309278222826095</c:v>
                </c:pt>
                <c:pt idx="663">
                  <c:v>0.27179085493469546</c:v>
                </c:pt>
                <c:pt idx="664">
                  <c:v>0.27561456391095757</c:v>
                </c:pt>
                <c:pt idx="665">
                  <c:v>0.30976911745739111</c:v>
                </c:pt>
                <c:pt idx="666">
                  <c:v>0.29591494629248882</c:v>
                </c:pt>
                <c:pt idx="667">
                  <c:v>0.28613013197692178</c:v>
                </c:pt>
                <c:pt idx="668">
                  <c:v>0.30507356039343675</c:v>
                </c:pt>
                <c:pt idx="669">
                  <c:v>0.28110663997444629</c:v>
                </c:pt>
                <c:pt idx="670">
                  <c:v>0.25021949649010755</c:v>
                </c:pt>
                <c:pt idx="671">
                  <c:v>0.25440803976151016</c:v>
                </c:pt>
                <c:pt idx="672">
                  <c:v>0.23566937305581206</c:v>
                </c:pt>
                <c:pt idx="673">
                  <c:v>0.21735707722727715</c:v>
                </c:pt>
                <c:pt idx="674">
                  <c:v>0.19697409361662713</c:v>
                </c:pt>
                <c:pt idx="675">
                  <c:v>0.21322576208740174</c:v>
                </c:pt>
                <c:pt idx="676">
                  <c:v>0.18850626672666987</c:v>
                </c:pt>
                <c:pt idx="677">
                  <c:v>0.19885346798674483</c:v>
                </c:pt>
                <c:pt idx="678">
                  <c:v>0.22848937013075851</c:v>
                </c:pt>
                <c:pt idx="679">
                  <c:v>0.24711032705152805</c:v>
                </c:pt>
                <c:pt idx="680">
                  <c:v>0.23048348881894956</c:v>
                </c:pt>
                <c:pt idx="681">
                  <c:v>0.20503789200584702</c:v>
                </c:pt>
                <c:pt idx="682">
                  <c:v>0.22580623451695031</c:v>
                </c:pt>
                <c:pt idx="683">
                  <c:v>0.25850248200339543</c:v>
                </c:pt>
                <c:pt idx="684">
                  <c:v>0.23003604915372913</c:v>
                </c:pt>
                <c:pt idx="685">
                  <c:v>0.24678480242867373</c:v>
                </c:pt>
                <c:pt idx="686">
                  <c:v>0.24039093862346755</c:v>
                </c:pt>
                <c:pt idx="687">
                  <c:v>0.2754531631752094</c:v>
                </c:pt>
                <c:pt idx="688">
                  <c:v>0.28871436647284693</c:v>
                </c:pt>
                <c:pt idx="689">
                  <c:v>0.33868912516065186</c:v>
                </c:pt>
                <c:pt idx="690">
                  <c:v>0.30051182931535009</c:v>
                </c:pt>
                <c:pt idx="691">
                  <c:v>0.2674798780201641</c:v>
                </c:pt>
                <c:pt idx="692">
                  <c:v>0.25410326452503562</c:v>
                </c:pt>
                <c:pt idx="693">
                  <c:v>0.28609706659130829</c:v>
                </c:pt>
                <c:pt idx="694">
                  <c:v>0.26413300997287914</c:v>
                </c:pt>
                <c:pt idx="695">
                  <c:v>0.23376962641335769</c:v>
                </c:pt>
                <c:pt idx="696">
                  <c:v>0.22288219279224153</c:v>
                </c:pt>
                <c:pt idx="697">
                  <c:v>0.22108383820927135</c:v>
                </c:pt>
                <c:pt idx="698">
                  <c:v>0.19224754009930034</c:v>
                </c:pt>
                <c:pt idx="699">
                  <c:v>0.20276503104646809</c:v>
                </c:pt>
                <c:pt idx="700">
                  <c:v>0.18748952559892015</c:v>
                </c:pt>
                <c:pt idx="701">
                  <c:v>0.22276382599481265</c:v>
                </c:pt>
                <c:pt idx="702">
                  <c:v>0.22780853438886131</c:v>
                </c:pt>
                <c:pt idx="703">
                  <c:v>0.2628551486249216</c:v>
                </c:pt>
                <c:pt idx="704">
                  <c:v>0.25301010409376684</c:v>
                </c:pt>
                <c:pt idx="705">
                  <c:v>0.21459295186227922</c:v>
                </c:pt>
                <c:pt idx="706">
                  <c:v>0.22340514937073</c:v>
                </c:pt>
                <c:pt idx="707">
                  <c:v>0.24212429087857906</c:v>
                </c:pt>
                <c:pt idx="708">
                  <c:v>0.24047586765281112</c:v>
                </c:pt>
                <c:pt idx="709">
                  <c:v>0.27030203004319314</c:v>
                </c:pt>
                <c:pt idx="710">
                  <c:v>0.24317124599341469</c:v>
                </c:pt>
                <c:pt idx="711">
                  <c:v>0.26016662817762881</c:v>
                </c:pt>
                <c:pt idx="712">
                  <c:v>0.29073640002503381</c:v>
                </c:pt>
                <c:pt idx="713">
                  <c:v>0.31992396977666759</c:v>
                </c:pt>
                <c:pt idx="714">
                  <c:v>0.28860380469399854</c:v>
                </c:pt>
                <c:pt idx="715">
                  <c:v>0.28030906228352181</c:v>
                </c:pt>
                <c:pt idx="716">
                  <c:v>0.27388848777348873</c:v>
                </c:pt>
                <c:pt idx="717">
                  <c:v>0.2732755814367393</c:v>
                </c:pt>
                <c:pt idx="718">
                  <c:v>0.24362390142552751</c:v>
                </c:pt>
                <c:pt idx="719">
                  <c:v>0.23622687094783798</c:v>
                </c:pt>
                <c:pt idx="720">
                  <c:v>0.23568846797727533</c:v>
                </c:pt>
                <c:pt idx="721">
                  <c:v>0.22063927190992</c:v>
                </c:pt>
                <c:pt idx="722">
                  <c:v>0.21477567697103939</c:v>
                </c:pt>
                <c:pt idx="723">
                  <c:v>0.22227837192464073</c:v>
                </c:pt>
                <c:pt idx="724">
                  <c:v>0.20945754861762653</c:v>
                </c:pt>
                <c:pt idx="725">
                  <c:v>0.21215887228737002</c:v>
                </c:pt>
                <c:pt idx="726">
                  <c:v>0.24993543878016689</c:v>
                </c:pt>
                <c:pt idx="727">
                  <c:v>0.26498252494234958</c:v>
                </c:pt>
                <c:pt idx="728">
                  <c:v>0.2376490216140606</c:v>
                </c:pt>
                <c:pt idx="729">
                  <c:v>0.20875580829956694</c:v>
                </c:pt>
                <c:pt idx="730">
                  <c:v>0.22493526286796212</c:v>
                </c:pt>
                <c:pt idx="731">
                  <c:v>0.2518554728342845</c:v>
                </c:pt>
                <c:pt idx="732">
                  <c:v>0.2363342522890429</c:v>
                </c:pt>
                <c:pt idx="733">
                  <c:v>0.26105421046530591</c:v>
                </c:pt>
                <c:pt idx="734">
                  <c:v>0.24766090868059346</c:v>
                </c:pt>
                <c:pt idx="735">
                  <c:v>0.24725236851732452</c:v>
                </c:pt>
                <c:pt idx="736">
                  <c:v>0.29142427101565577</c:v>
                </c:pt>
                <c:pt idx="737">
                  <c:v>0.29134358350828993</c:v>
                </c:pt>
                <c:pt idx="738">
                  <c:v>0.28874532147378845</c:v>
                </c:pt>
                <c:pt idx="739">
                  <c:v>0.28682483977590906</c:v>
                </c:pt>
                <c:pt idx="740">
                  <c:v>0.2716513677261978</c:v>
                </c:pt>
                <c:pt idx="741">
                  <c:v>0.25943622786365561</c:v>
                </c:pt>
                <c:pt idx="742">
                  <c:v>0.2938618552107668</c:v>
                </c:pt>
                <c:pt idx="743">
                  <c:v>0.25539629512608236</c:v>
                </c:pt>
                <c:pt idx="744">
                  <c:v>0.24904442936411345</c:v>
                </c:pt>
                <c:pt idx="745">
                  <c:v>0.21165563146276192</c:v>
                </c:pt>
                <c:pt idx="746">
                  <c:v>0.21046791457793729</c:v>
                </c:pt>
                <c:pt idx="747">
                  <c:v>0.22060131759500667</c:v>
                </c:pt>
                <c:pt idx="748">
                  <c:v>0.21964162011727809</c:v>
                </c:pt>
                <c:pt idx="749">
                  <c:v>0.24127602222078839</c:v>
                </c:pt>
                <c:pt idx="750">
                  <c:v>0.25081099134967316</c:v>
                </c:pt>
                <c:pt idx="751">
                  <c:v>0.2968989849119657</c:v>
                </c:pt>
                <c:pt idx="752">
                  <c:v>0.29088408912621522</c:v>
                </c:pt>
                <c:pt idx="753">
                  <c:v>0.30758162540206729</c:v>
                </c:pt>
                <c:pt idx="754">
                  <c:v>0.32581495614294992</c:v>
                </c:pt>
                <c:pt idx="755">
                  <c:v>0.28906312193894818</c:v>
                </c:pt>
                <c:pt idx="756">
                  <c:v>0.28290284590225301</c:v>
                </c:pt>
                <c:pt idx="757">
                  <c:v>0.30083640924988686</c:v>
                </c:pt>
                <c:pt idx="758">
                  <c:v>0.32337076862899367</c:v>
                </c:pt>
                <c:pt idx="759">
                  <c:v>0.32476136913909437</c:v>
                </c:pt>
                <c:pt idx="760">
                  <c:v>0.38875519818802784</c:v>
                </c:pt>
                <c:pt idx="761">
                  <c:v>0.36152483271242997</c:v>
                </c:pt>
                <c:pt idx="762">
                  <c:v>0.3351517289263421</c:v>
                </c:pt>
                <c:pt idx="763">
                  <c:v>0.31256055432646251</c:v>
                </c:pt>
                <c:pt idx="764">
                  <c:v>0.3009036809904358</c:v>
                </c:pt>
                <c:pt idx="765">
                  <c:v>0.31203439597338578</c:v>
                </c:pt>
                <c:pt idx="766">
                  <c:v>0.28705979963907691</c:v>
                </c:pt>
                <c:pt idx="767">
                  <c:v>0.27213992217454375</c:v>
                </c:pt>
                <c:pt idx="768">
                  <c:v>0.26885974771495563</c:v>
                </c:pt>
                <c:pt idx="769">
                  <c:v>0.24145918407344413</c:v>
                </c:pt>
                <c:pt idx="770">
                  <c:v>0.2431289017286048</c:v>
                </c:pt>
                <c:pt idx="771">
                  <c:v>0.24664557209266816</c:v>
                </c:pt>
                <c:pt idx="772">
                  <c:v>0.24798350480645703</c:v>
                </c:pt>
                <c:pt idx="773">
                  <c:v>0.2471509372956944</c:v>
                </c:pt>
                <c:pt idx="774">
                  <c:v>0.27781304656586403</c:v>
                </c:pt>
                <c:pt idx="775">
                  <c:v>0.26555239420219601</c:v>
                </c:pt>
                <c:pt idx="776">
                  <c:v>0.28265621400479474</c:v>
                </c:pt>
                <c:pt idx="777">
                  <c:v>0.31624776117656089</c:v>
                </c:pt>
                <c:pt idx="778">
                  <c:v>0.29976679386932514</c:v>
                </c:pt>
                <c:pt idx="779">
                  <c:v>0.27956343343448031</c:v>
                </c:pt>
                <c:pt idx="780">
                  <c:v>0.32343828503531746</c:v>
                </c:pt>
                <c:pt idx="781">
                  <c:v>0.31357178172543737</c:v>
                </c:pt>
                <c:pt idx="782">
                  <c:v>0.30811555017575781</c:v>
                </c:pt>
                <c:pt idx="783">
                  <c:v>0.30941016610530503</c:v>
                </c:pt>
                <c:pt idx="784">
                  <c:v>0.3425917931777635</c:v>
                </c:pt>
                <c:pt idx="785">
                  <c:v>0.34051275939847148</c:v>
                </c:pt>
                <c:pt idx="786">
                  <c:v>0.38982661076339353</c:v>
                </c:pt>
                <c:pt idx="787">
                  <c:v>0.36994051637591185</c:v>
                </c:pt>
                <c:pt idx="788">
                  <c:v>0.34513357044575416</c:v>
                </c:pt>
                <c:pt idx="789">
                  <c:v>0.32379353233004365</c:v>
                </c:pt>
                <c:pt idx="790">
                  <c:v>0.30431707680991588</c:v>
                </c:pt>
                <c:pt idx="791">
                  <c:v>0.29852348502429416</c:v>
                </c:pt>
                <c:pt idx="792">
                  <c:v>0.27814646738658116</c:v>
                </c:pt>
                <c:pt idx="793">
                  <c:v>0.23750967388704822</c:v>
                </c:pt>
                <c:pt idx="794">
                  <c:v>0.24728225723433778</c:v>
                </c:pt>
                <c:pt idx="795">
                  <c:v>0.25171586867001933</c:v>
                </c:pt>
                <c:pt idx="796">
                  <c:v>0.24631078755142968</c:v>
                </c:pt>
                <c:pt idx="797">
                  <c:v>0.24966088146694848</c:v>
                </c:pt>
                <c:pt idx="798">
                  <c:v>0.26181113819118879</c:v>
                </c:pt>
                <c:pt idx="799">
                  <c:v>0.25809974919536433</c:v>
                </c:pt>
                <c:pt idx="800">
                  <c:v>0.2813693679773599</c:v>
                </c:pt>
                <c:pt idx="801">
                  <c:v>0.26561155684420451</c:v>
                </c:pt>
                <c:pt idx="802">
                  <c:v>0.30180474933990342</c:v>
                </c:pt>
                <c:pt idx="803">
                  <c:v>0.31826614878184023</c:v>
                </c:pt>
                <c:pt idx="804">
                  <c:v>0.29205551541663494</c:v>
                </c:pt>
                <c:pt idx="805">
                  <c:v>0.32552935115577664</c:v>
                </c:pt>
                <c:pt idx="806">
                  <c:v>0.28583924718475384</c:v>
                </c:pt>
                <c:pt idx="807">
                  <c:v>0.29927472269262079</c:v>
                </c:pt>
                <c:pt idx="808">
                  <c:v>0.32882411395240058</c:v>
                </c:pt>
                <c:pt idx="809">
                  <c:v>0.33653225036590445</c:v>
                </c:pt>
                <c:pt idx="810">
                  <c:v>0.34298595533971682</c:v>
                </c:pt>
                <c:pt idx="811">
                  <c:v>0.31265667958573118</c:v>
                </c:pt>
                <c:pt idx="812">
                  <c:v>0.27524292511362203</c:v>
                </c:pt>
                <c:pt idx="813">
                  <c:v>0.27049458473244287</c:v>
                </c:pt>
                <c:pt idx="814">
                  <c:v>0.28645323365415759</c:v>
                </c:pt>
                <c:pt idx="815">
                  <c:v>0.26210430419262581</c:v>
                </c:pt>
                <c:pt idx="816">
                  <c:v>0.24197572338658577</c:v>
                </c:pt>
                <c:pt idx="817">
                  <c:v>0.19356850871322898</c:v>
                </c:pt>
                <c:pt idx="818">
                  <c:v>0.20648849378913206</c:v>
                </c:pt>
                <c:pt idx="819">
                  <c:v>0.19714343453839561</c:v>
                </c:pt>
                <c:pt idx="820">
                  <c:v>0.20296125528849493</c:v>
                </c:pt>
                <c:pt idx="821">
                  <c:v>0.21125922850236428</c:v>
                </c:pt>
                <c:pt idx="822">
                  <c:v>0.23365862258905207</c:v>
                </c:pt>
                <c:pt idx="823">
                  <c:v>0.26577855651847698</c:v>
                </c:pt>
                <c:pt idx="824">
                  <c:v>0.2535064307004799</c:v>
                </c:pt>
                <c:pt idx="825">
                  <c:v>0.24008111035206361</c:v>
                </c:pt>
                <c:pt idx="826">
                  <c:v>0.21758470282374248</c:v>
                </c:pt>
                <c:pt idx="827">
                  <c:v>0.23048500853390155</c:v>
                </c:pt>
                <c:pt idx="828">
                  <c:v>0.24551426816175009</c:v>
                </c:pt>
                <c:pt idx="829">
                  <c:v>0.25506276893068958</c:v>
                </c:pt>
                <c:pt idx="830">
                  <c:v>0.24766444474892704</c:v>
                </c:pt>
                <c:pt idx="831">
                  <c:v>0.28100945977893488</c:v>
                </c:pt>
                <c:pt idx="832">
                  <c:v>0.33120451080657332</c:v>
                </c:pt>
                <c:pt idx="833">
                  <c:v>0.33477492062095709</c:v>
                </c:pt>
                <c:pt idx="834">
                  <c:v>0.3360310525112159</c:v>
                </c:pt>
                <c:pt idx="835">
                  <c:v>0.31495073308926447</c:v>
                </c:pt>
                <c:pt idx="836">
                  <c:v>0.33168338599834823</c:v>
                </c:pt>
                <c:pt idx="837">
                  <c:v>0.29721493263435478</c:v>
                </c:pt>
                <c:pt idx="838">
                  <c:v>0.27898300002665838</c:v>
                </c:pt>
                <c:pt idx="839">
                  <c:v>0.27686489487793547</c:v>
                </c:pt>
                <c:pt idx="840">
                  <c:v>0.27978523861748406</c:v>
                </c:pt>
                <c:pt idx="841">
                  <c:v>0.22843047307436171</c:v>
                </c:pt>
                <c:pt idx="842">
                  <c:v>0.22029462150936191</c:v>
                </c:pt>
                <c:pt idx="843">
                  <c:v>0.22377819609065464</c:v>
                </c:pt>
                <c:pt idx="844">
                  <c:v>0.21324864919578174</c:v>
                </c:pt>
                <c:pt idx="845">
                  <c:v>0.25493454925308739</c:v>
                </c:pt>
                <c:pt idx="846">
                  <c:v>0.25333227239132394</c:v>
                </c:pt>
                <c:pt idx="847">
                  <c:v>0.28628028970989472</c:v>
                </c:pt>
                <c:pt idx="848">
                  <c:v>0.27000327897452903</c:v>
                </c:pt>
                <c:pt idx="849">
                  <c:v>0.30366680278855696</c:v>
                </c:pt>
                <c:pt idx="850">
                  <c:v>0.27879895434066287</c:v>
                </c:pt>
                <c:pt idx="851">
                  <c:v>0.29395475872346388</c:v>
                </c:pt>
                <c:pt idx="852">
                  <c:v>0.2747881258791105</c:v>
                </c:pt>
                <c:pt idx="853">
                  <c:v>0.27638955200967313</c:v>
                </c:pt>
                <c:pt idx="854">
                  <c:v>0.26813656050602447</c:v>
                </c:pt>
                <c:pt idx="855">
                  <c:v>0.26631100910798006</c:v>
                </c:pt>
                <c:pt idx="856">
                  <c:v>0.28629943091141313</c:v>
                </c:pt>
                <c:pt idx="857">
                  <c:v>0.29039364131948603</c:v>
                </c:pt>
                <c:pt idx="858">
                  <c:v>0.29539466078031396</c:v>
                </c:pt>
                <c:pt idx="859">
                  <c:v>0.30983699931133085</c:v>
                </c:pt>
                <c:pt idx="860">
                  <c:v>0.32025217572823933</c:v>
                </c:pt>
                <c:pt idx="861">
                  <c:v>0.30912733766924977</c:v>
                </c:pt>
                <c:pt idx="862">
                  <c:v>0.25162989935465679</c:v>
                </c:pt>
                <c:pt idx="863">
                  <c:v>0.25649823487533857</c:v>
                </c:pt>
                <c:pt idx="864">
                  <c:v>0.24225431636588471</c:v>
                </c:pt>
                <c:pt idx="865">
                  <c:v>0.20711028137273893</c:v>
                </c:pt>
                <c:pt idx="866">
                  <c:v>0.20635815127835055</c:v>
                </c:pt>
                <c:pt idx="867">
                  <c:v>0.21907555506449133</c:v>
                </c:pt>
                <c:pt idx="868">
                  <c:v>0.20595385258987817</c:v>
                </c:pt>
                <c:pt idx="869">
                  <c:v>0.2171548810688512</c:v>
                </c:pt>
                <c:pt idx="870">
                  <c:v>0.23914769321433871</c:v>
                </c:pt>
                <c:pt idx="871">
                  <c:v>0.27672499026948055</c:v>
                </c:pt>
                <c:pt idx="872">
                  <c:v>0.27960425378690112</c:v>
                </c:pt>
                <c:pt idx="873">
                  <c:v>0.27226598436398747</c:v>
                </c:pt>
                <c:pt idx="874">
                  <c:v>0.26622654026614306</c:v>
                </c:pt>
                <c:pt idx="875">
                  <c:v>0.23699225738284879</c:v>
                </c:pt>
                <c:pt idx="876">
                  <c:v>0.24764957517957248</c:v>
                </c:pt>
                <c:pt idx="877">
                  <c:v>0.23072188086828804</c:v>
                </c:pt>
                <c:pt idx="878">
                  <c:v>0.25852231258142094</c:v>
                </c:pt>
                <c:pt idx="879">
                  <c:v>0.252540094041386</c:v>
                </c:pt>
                <c:pt idx="880">
                  <c:v>0.28697268348348226</c:v>
                </c:pt>
                <c:pt idx="881">
                  <c:v>0.28433532276634121</c:v>
                </c:pt>
                <c:pt idx="882">
                  <c:v>0.31814388074841587</c:v>
                </c:pt>
                <c:pt idx="883">
                  <c:v>0.3412377744697131</c:v>
                </c:pt>
                <c:pt idx="884">
                  <c:v>0.31706309554413092</c:v>
                </c:pt>
                <c:pt idx="885">
                  <c:v>0.32105609662315271</c:v>
                </c:pt>
                <c:pt idx="886">
                  <c:v>0.2792223241276785</c:v>
                </c:pt>
                <c:pt idx="887">
                  <c:v>0.2719593986030428</c:v>
                </c:pt>
                <c:pt idx="888">
                  <c:v>0.24434960211740589</c:v>
                </c:pt>
                <c:pt idx="889">
                  <c:v>0.2239874636360295</c:v>
                </c:pt>
                <c:pt idx="890">
                  <c:v>0.22299216148405646</c:v>
                </c:pt>
                <c:pt idx="891">
                  <c:v>0.2303450193185432</c:v>
                </c:pt>
                <c:pt idx="892">
                  <c:v>0.22397754382111937</c:v>
                </c:pt>
                <c:pt idx="893">
                  <c:v>0.22908117059430605</c:v>
                </c:pt>
                <c:pt idx="894">
                  <c:v>0.24600943029515193</c:v>
                </c:pt>
                <c:pt idx="895">
                  <c:v>0.28036828208794784</c:v>
                </c:pt>
                <c:pt idx="896">
                  <c:v>0.28115890702213397</c:v>
                </c:pt>
                <c:pt idx="897">
                  <c:v>0.23707714874349931</c:v>
                </c:pt>
                <c:pt idx="898">
                  <c:v>0.22835198089963682</c:v>
                </c:pt>
                <c:pt idx="899">
                  <c:v>0.23180199227168208</c:v>
                </c:pt>
                <c:pt idx="900">
                  <c:v>0.23334682829195466</c:v>
                </c:pt>
                <c:pt idx="901">
                  <c:v>0.25650743132562359</c:v>
                </c:pt>
                <c:pt idx="902">
                  <c:v>0.24877175005926633</c:v>
                </c:pt>
                <c:pt idx="903">
                  <c:v>0.29632423117418744</c:v>
                </c:pt>
                <c:pt idx="904">
                  <c:v>0.31707513124239739</c:v>
                </c:pt>
                <c:pt idx="905">
                  <c:v>0.29047607138713599</c:v>
                </c:pt>
                <c:pt idx="906">
                  <c:v>0.30015314060378895</c:v>
                </c:pt>
                <c:pt idx="907">
                  <c:v>0.27798837639300555</c:v>
                </c:pt>
                <c:pt idx="908">
                  <c:v>0.31263917494616511</c:v>
                </c:pt>
                <c:pt idx="909">
                  <c:v>0.31675506452081503</c:v>
                </c:pt>
                <c:pt idx="910">
                  <c:v>0.28529348109476715</c:v>
                </c:pt>
                <c:pt idx="911">
                  <c:v>0.26453528635273571</c:v>
                </c:pt>
                <c:pt idx="912">
                  <c:v>0.2523184368005475</c:v>
                </c:pt>
                <c:pt idx="913">
                  <c:v>0.2466871032427716</c:v>
                </c:pt>
                <c:pt idx="914">
                  <c:v>0.24206843507633705</c:v>
                </c:pt>
                <c:pt idx="915">
                  <c:v>0.23780226843609203</c:v>
                </c:pt>
                <c:pt idx="916">
                  <c:v>0.2156653690244564</c:v>
                </c:pt>
                <c:pt idx="917">
                  <c:v>0.25169751309250771</c:v>
                </c:pt>
                <c:pt idx="918">
                  <c:v>0.26813572129765917</c:v>
                </c:pt>
                <c:pt idx="919">
                  <c:v>0.34246170545610488</c:v>
                </c:pt>
                <c:pt idx="920">
                  <c:v>0.37444037102165723</c:v>
                </c:pt>
                <c:pt idx="921">
                  <c:v>0.3486771997984765</c:v>
                </c:pt>
                <c:pt idx="922">
                  <c:v>0.31254703563398428</c:v>
                </c:pt>
                <c:pt idx="923">
                  <c:v>0.30035887224248931</c:v>
                </c:pt>
                <c:pt idx="924">
                  <c:v>0.32363282609119848</c:v>
                </c:pt>
                <c:pt idx="925">
                  <c:v>0.30623005953703675</c:v>
                </c:pt>
                <c:pt idx="926">
                  <c:v>0.28360623924567463</c:v>
                </c:pt>
                <c:pt idx="927">
                  <c:v>0.28789787759122742</c:v>
                </c:pt>
                <c:pt idx="928">
                  <c:v>0.33548614556280004</c:v>
                </c:pt>
                <c:pt idx="929">
                  <c:v>0.34030557922011584</c:v>
                </c:pt>
                <c:pt idx="930">
                  <c:v>0.35638146944586724</c:v>
                </c:pt>
                <c:pt idx="931">
                  <c:v>0.38398952043998114</c:v>
                </c:pt>
                <c:pt idx="932">
                  <c:v>0.3784861267944426</c:v>
                </c:pt>
                <c:pt idx="933">
                  <c:v>0.32866888403140482</c:v>
                </c:pt>
                <c:pt idx="934">
                  <c:v>0.3024012865979856</c:v>
                </c:pt>
                <c:pt idx="935">
                  <c:v>0.28526062897171744</c:v>
                </c:pt>
                <c:pt idx="936">
                  <c:v>0.29891432083453412</c:v>
                </c:pt>
                <c:pt idx="937">
                  <c:v>0.2491934683599131</c:v>
                </c:pt>
                <c:pt idx="938">
                  <c:v>0.25597365706132807</c:v>
                </c:pt>
                <c:pt idx="939">
                  <c:v>0.25509489113645428</c:v>
                </c:pt>
                <c:pt idx="940">
                  <c:v>0.22721514100664139</c:v>
                </c:pt>
                <c:pt idx="941">
                  <c:v>0.23531313869156989</c:v>
                </c:pt>
                <c:pt idx="942">
                  <c:v>0.23115203949685653</c:v>
                </c:pt>
                <c:pt idx="943">
                  <c:v>0.24214826357292832</c:v>
                </c:pt>
                <c:pt idx="944">
                  <c:v>0.26282475888822188</c:v>
                </c:pt>
                <c:pt idx="945">
                  <c:v>0.29838662781801084</c:v>
                </c:pt>
                <c:pt idx="946">
                  <c:v>0.32321950682850875</c:v>
                </c:pt>
                <c:pt idx="947">
                  <c:v>0.33104489436842505</c:v>
                </c:pt>
                <c:pt idx="948">
                  <c:v>0.31891130344046387</c:v>
                </c:pt>
                <c:pt idx="949">
                  <c:v>0.32108226467477358</c:v>
                </c:pt>
                <c:pt idx="950">
                  <c:v>0.31809582759660832</c:v>
                </c:pt>
                <c:pt idx="951">
                  <c:v>0.30631368347138005</c:v>
                </c:pt>
                <c:pt idx="952">
                  <c:v>0.34170933960389599</c:v>
                </c:pt>
                <c:pt idx="953">
                  <c:v>0.35630762927287496</c:v>
                </c:pt>
                <c:pt idx="954">
                  <c:v>0.37158855857950807</c:v>
                </c:pt>
                <c:pt idx="955">
                  <c:v>0.3344762007060792</c:v>
                </c:pt>
                <c:pt idx="956">
                  <c:v>0.3534777603177815</c:v>
                </c:pt>
                <c:pt idx="957">
                  <c:v>0.30776792426007449</c:v>
                </c:pt>
                <c:pt idx="958">
                  <c:v>0.33036351082709603</c:v>
                </c:pt>
                <c:pt idx="959">
                  <c:v>0.31581993635048267</c:v>
                </c:pt>
                <c:pt idx="960">
                  <c:v>0.32782167051948463</c:v>
                </c:pt>
                <c:pt idx="961">
                  <c:v>0.27928690154678892</c:v>
                </c:pt>
                <c:pt idx="962">
                  <c:v>0.27510201022388819</c:v>
                </c:pt>
                <c:pt idx="963">
                  <c:v>0.30019339171203235</c:v>
                </c:pt>
                <c:pt idx="964">
                  <c:v>0.28527042386802787</c:v>
                </c:pt>
                <c:pt idx="965">
                  <c:v>0.28809318987436444</c:v>
                </c:pt>
                <c:pt idx="966">
                  <c:v>0.2998946748546325</c:v>
                </c:pt>
                <c:pt idx="967">
                  <c:v>0.31668669340746974</c:v>
                </c:pt>
                <c:pt idx="968">
                  <c:v>0.31651331937102334</c:v>
                </c:pt>
                <c:pt idx="969">
                  <c:v>0.32158798726759757</c:v>
                </c:pt>
                <c:pt idx="970">
                  <c:v>0.3373731700082499</c:v>
                </c:pt>
                <c:pt idx="971">
                  <c:v>0.33991333301183518</c:v>
                </c:pt>
                <c:pt idx="972">
                  <c:v>0.3689552537121974</c:v>
                </c:pt>
                <c:pt idx="973">
                  <c:v>0.3498110746845598</c:v>
                </c:pt>
                <c:pt idx="974">
                  <c:v>0.33663911260019724</c:v>
                </c:pt>
                <c:pt idx="975">
                  <c:v>0.33063727587563185</c:v>
                </c:pt>
                <c:pt idx="976">
                  <c:v>0.33813797528041739</c:v>
                </c:pt>
                <c:pt idx="977">
                  <c:v>0.34232874094707305</c:v>
                </c:pt>
                <c:pt idx="978">
                  <c:v>0.37775656400207464</c:v>
                </c:pt>
                <c:pt idx="979">
                  <c:v>0.35904736842094148</c:v>
                </c:pt>
                <c:pt idx="980">
                  <c:v>0.3398580215140275</c:v>
                </c:pt>
                <c:pt idx="981">
                  <c:v>0.31031822435533218</c:v>
                </c:pt>
                <c:pt idx="982">
                  <c:v>0.30709267633006393</c:v>
                </c:pt>
                <c:pt idx="983">
                  <c:v>0.25566323021032455</c:v>
                </c:pt>
                <c:pt idx="984">
                  <c:v>0.26512663612639958</c:v>
                </c:pt>
                <c:pt idx="985">
                  <c:v>0.22495722691110054</c:v>
                </c:pt>
                <c:pt idx="986">
                  <c:v>0.21794773388661884</c:v>
                </c:pt>
                <c:pt idx="987">
                  <c:v>0.22461808192807611</c:v>
                </c:pt>
                <c:pt idx="988">
                  <c:v>0.20881978829320599</c:v>
                </c:pt>
                <c:pt idx="989">
                  <c:v>0.22756954819120717</c:v>
                </c:pt>
                <c:pt idx="990">
                  <c:v>0.24651705819508804</c:v>
                </c:pt>
                <c:pt idx="991">
                  <c:v>0.26846103037675312</c:v>
                </c:pt>
                <c:pt idx="992">
                  <c:v>0.27475516710387027</c:v>
                </c:pt>
                <c:pt idx="993">
                  <c:v>0.26306869629936097</c:v>
                </c:pt>
                <c:pt idx="994">
                  <c:v>0.25560527651371123</c:v>
                </c:pt>
                <c:pt idx="995">
                  <c:v>0.29102384038748907</c:v>
                </c:pt>
                <c:pt idx="996">
                  <c:v>0.30118040522030481</c:v>
                </c:pt>
                <c:pt idx="997">
                  <c:v>0.30627754423925435</c:v>
                </c:pt>
                <c:pt idx="998">
                  <c:v>0.30009801326922719</c:v>
                </c:pt>
                <c:pt idx="999">
                  <c:v>0.33685458432506366</c:v>
                </c:pt>
                <c:pt idx="1000">
                  <c:v>0.34686317398348365</c:v>
                </c:pt>
                <c:pt idx="1001">
                  <c:v>0.33318050885401229</c:v>
                </c:pt>
                <c:pt idx="1002">
                  <c:v>0.36366080401083578</c:v>
                </c:pt>
                <c:pt idx="1003">
                  <c:v>0.37429343092447198</c:v>
                </c:pt>
                <c:pt idx="1004">
                  <c:v>0.32405740562637059</c:v>
                </c:pt>
                <c:pt idx="1005">
                  <c:v>0.31305583372961565</c:v>
                </c:pt>
                <c:pt idx="1006">
                  <c:v>0.31746789743845266</c:v>
                </c:pt>
                <c:pt idx="1007">
                  <c:v>0.31584271343934722</c:v>
                </c:pt>
                <c:pt idx="1008">
                  <c:v>0.30606155053070427</c:v>
                </c:pt>
                <c:pt idx="1009">
                  <c:v>0.27049142738756538</c:v>
                </c:pt>
                <c:pt idx="1010">
                  <c:v>0.27021165764354249</c:v>
                </c:pt>
                <c:pt idx="1011">
                  <c:v>0.25210805975464951</c:v>
                </c:pt>
                <c:pt idx="1012">
                  <c:v>0.25325687128563784</c:v>
                </c:pt>
                <c:pt idx="1013">
                  <c:v>0.25291198485091709</c:v>
                </c:pt>
                <c:pt idx="1014">
                  <c:v>0.25490939718023631</c:v>
                </c:pt>
                <c:pt idx="1015">
                  <c:v>0.30842399331405052</c:v>
                </c:pt>
                <c:pt idx="1016">
                  <c:v>0.25757862984961294</c:v>
                </c:pt>
                <c:pt idx="1017">
                  <c:v>0.26856526972592332</c:v>
                </c:pt>
                <c:pt idx="1018">
                  <c:v>0.2619065648814044</c:v>
                </c:pt>
                <c:pt idx="1019">
                  <c:v>0.28677692779537445</c:v>
                </c:pt>
                <c:pt idx="1020">
                  <c:v>0.26543934832033972</c:v>
                </c:pt>
                <c:pt idx="1021">
                  <c:v>0.27515226804997517</c:v>
                </c:pt>
                <c:pt idx="1022">
                  <c:v>0.25905592916284098</c:v>
                </c:pt>
                <c:pt idx="1023">
                  <c:v>0.27587912876212661</c:v>
                </c:pt>
                <c:pt idx="1024">
                  <c:v>0.33080893704821079</c:v>
                </c:pt>
                <c:pt idx="1025">
                  <c:v>0.33415086445727349</c:v>
                </c:pt>
                <c:pt idx="1026">
                  <c:v>0.35149849820470053</c:v>
                </c:pt>
                <c:pt idx="1027">
                  <c:v>0.35204354792897941</c:v>
                </c:pt>
                <c:pt idx="1028">
                  <c:v>0.35649472104233898</c:v>
                </c:pt>
                <c:pt idx="1029">
                  <c:v>0.31830442179421781</c:v>
                </c:pt>
                <c:pt idx="1030">
                  <c:v>0.30196635031625846</c:v>
                </c:pt>
                <c:pt idx="1031">
                  <c:v>0.28629033209381327</c:v>
                </c:pt>
                <c:pt idx="1032">
                  <c:v>0.29481338975415389</c:v>
                </c:pt>
                <c:pt idx="1033">
                  <c:v>0.26956813088583736</c:v>
                </c:pt>
                <c:pt idx="1034">
                  <c:v>0.24982499443290901</c:v>
                </c:pt>
                <c:pt idx="1035">
                  <c:v>0.23530774291143289</c:v>
                </c:pt>
                <c:pt idx="1036">
                  <c:v>0.23137493376514687</c:v>
                </c:pt>
                <c:pt idx="1037">
                  <c:v>0.23714333369714843</c:v>
                </c:pt>
                <c:pt idx="1038">
                  <c:v>0.26505283818304876</c:v>
                </c:pt>
                <c:pt idx="1039">
                  <c:v>0.28759804639769043</c:v>
                </c:pt>
                <c:pt idx="1040">
                  <c:v>0.30824492284201949</c:v>
                </c:pt>
                <c:pt idx="1041">
                  <c:v>0.28312718025430883</c:v>
                </c:pt>
                <c:pt idx="1042">
                  <c:v>0.27835844461084497</c:v>
                </c:pt>
                <c:pt idx="1043">
                  <c:v>0.25708722861721328</c:v>
                </c:pt>
                <c:pt idx="1044">
                  <c:v>0.25879374290540985</c:v>
                </c:pt>
                <c:pt idx="1045">
                  <c:v>0.28532553738171379</c:v>
                </c:pt>
                <c:pt idx="1046">
                  <c:v>0.29064198033759064</c:v>
                </c:pt>
                <c:pt idx="1047">
                  <c:v>0.31412709361860797</c:v>
                </c:pt>
                <c:pt idx="1048">
                  <c:v>0.32012778672601711</c:v>
                </c:pt>
                <c:pt idx="1049">
                  <c:v>0.30680970412552017</c:v>
                </c:pt>
                <c:pt idx="1050">
                  <c:v>0.30035198472740082</c:v>
                </c:pt>
                <c:pt idx="1051">
                  <c:v>0.3098067995858847</c:v>
                </c:pt>
                <c:pt idx="1052">
                  <c:v>0.30388928500617107</c:v>
                </c:pt>
                <c:pt idx="1053">
                  <c:v>0.26505286348211143</c:v>
                </c:pt>
                <c:pt idx="1054">
                  <c:v>0.28129252251016551</c:v>
                </c:pt>
                <c:pt idx="1055">
                  <c:v>0.24853819201143293</c:v>
                </c:pt>
                <c:pt idx="1056">
                  <c:v>0.23445660376064817</c:v>
                </c:pt>
                <c:pt idx="1057">
                  <c:v>0.20947700125008367</c:v>
                </c:pt>
                <c:pt idx="1058">
                  <c:v>0.22134564330363718</c:v>
                </c:pt>
                <c:pt idx="1059">
                  <c:v>0.20983415352658577</c:v>
                </c:pt>
                <c:pt idx="1060">
                  <c:v>0.21178260904502688</c:v>
                </c:pt>
                <c:pt idx="1061">
                  <c:v>0.24016892676825083</c:v>
                </c:pt>
                <c:pt idx="1062">
                  <c:v>0.22574185947861353</c:v>
                </c:pt>
                <c:pt idx="1063">
                  <c:v>0.28141228393044132</c:v>
                </c:pt>
                <c:pt idx="1064">
                  <c:v>0.27677590398996094</c:v>
                </c:pt>
                <c:pt idx="1065">
                  <c:v>0.24210354154389233</c:v>
                </c:pt>
                <c:pt idx="1066">
                  <c:v>0.24799310876510414</c:v>
                </c:pt>
                <c:pt idx="1067">
                  <c:v>0.24192103657178182</c:v>
                </c:pt>
                <c:pt idx="1068">
                  <c:v>0.28001178429450052</c:v>
                </c:pt>
                <c:pt idx="1069">
                  <c:v>0.29208664641356269</c:v>
                </c:pt>
                <c:pt idx="1070">
                  <c:v>0.25556079042372543</c:v>
                </c:pt>
                <c:pt idx="1071">
                  <c:v>0.29350228364494962</c:v>
                </c:pt>
                <c:pt idx="1072">
                  <c:v>0.36503150236667542</c:v>
                </c:pt>
                <c:pt idx="1073">
                  <c:v>0.32655028520764123</c:v>
                </c:pt>
                <c:pt idx="1074">
                  <c:v>0.32497706651798741</c:v>
                </c:pt>
                <c:pt idx="1075">
                  <c:v>0.34352772820587829</c:v>
                </c:pt>
                <c:pt idx="1076">
                  <c:v>0.37594296407119293</c:v>
                </c:pt>
                <c:pt idx="1077">
                  <c:v>0.3243122577852558</c:v>
                </c:pt>
                <c:pt idx="1078">
                  <c:v>0.33071013930455201</c:v>
                </c:pt>
                <c:pt idx="1079">
                  <c:v>0.29105814525646345</c:v>
                </c:pt>
                <c:pt idx="1080">
                  <c:v>0.27581771924536658</c:v>
                </c:pt>
                <c:pt idx="1081">
                  <c:v>0.25823321956783934</c:v>
                </c:pt>
                <c:pt idx="1082">
                  <c:v>0.25318699915363901</c:v>
                </c:pt>
                <c:pt idx="1083">
                  <c:v>0.25071800413833401</c:v>
                </c:pt>
                <c:pt idx="1084">
                  <c:v>0.24608423319059211</c:v>
                </c:pt>
                <c:pt idx="1085">
                  <c:v>0.25521982386703396</c:v>
                </c:pt>
                <c:pt idx="1086">
                  <c:v>0.27164747693300739</c:v>
                </c:pt>
                <c:pt idx="1087">
                  <c:v>0.30582912437536475</c:v>
                </c:pt>
                <c:pt idx="1088">
                  <c:v>0.31338790598326943</c:v>
                </c:pt>
                <c:pt idx="1089">
                  <c:v>0.32106871203545811</c:v>
                </c:pt>
                <c:pt idx="1090">
                  <c:v>0.33614972433507334</c:v>
                </c:pt>
                <c:pt idx="1091">
                  <c:v>0.32874514013896244</c:v>
                </c:pt>
                <c:pt idx="1092">
                  <c:v>0.28665076538083251</c:v>
                </c:pt>
                <c:pt idx="1093">
                  <c:v>0.25402236218654067</c:v>
                </c:pt>
                <c:pt idx="1094">
                  <c:v>0.30013224129135657</c:v>
                </c:pt>
                <c:pt idx="1095">
                  <c:v>0.31577650903217719</c:v>
                </c:pt>
                <c:pt idx="1096">
                  <c:v>0.348320117711301</c:v>
                </c:pt>
                <c:pt idx="1097">
                  <c:v>0.31710622576736264</c:v>
                </c:pt>
                <c:pt idx="1098">
                  <c:v>0.36698892004206085</c:v>
                </c:pt>
                <c:pt idx="1099">
                  <c:v>0.35730370530826877</c:v>
                </c:pt>
                <c:pt idx="1100">
                  <c:v>0.33484722654425642</c:v>
                </c:pt>
                <c:pt idx="1101">
                  <c:v>0.30824058574213165</c:v>
                </c:pt>
                <c:pt idx="1102">
                  <c:v>0.2883656668967724</c:v>
                </c:pt>
                <c:pt idx="1103">
                  <c:v>0.28260097331994716</c:v>
                </c:pt>
                <c:pt idx="1104">
                  <c:v>0.29227994416431202</c:v>
                </c:pt>
                <c:pt idx="1105">
                  <c:v>0.2290251391028309</c:v>
                </c:pt>
                <c:pt idx="1106">
                  <c:v>0.23366258164947917</c:v>
                </c:pt>
                <c:pt idx="1107">
                  <c:v>0.23609333483518963</c:v>
                </c:pt>
                <c:pt idx="1108">
                  <c:v>0.22722645516396267</c:v>
                </c:pt>
                <c:pt idx="1109">
                  <c:v>0.23031135672919045</c:v>
                </c:pt>
                <c:pt idx="1110">
                  <c:v>0.25106050741292557</c:v>
                </c:pt>
                <c:pt idx="1111">
                  <c:v>0.27027021354718245</c:v>
                </c:pt>
                <c:pt idx="1112">
                  <c:v>0.29954406552920154</c:v>
                </c:pt>
                <c:pt idx="1113">
                  <c:v>0.30386887670146229</c:v>
                </c:pt>
                <c:pt idx="1114">
                  <c:v>0.31499379242322478</c:v>
                </c:pt>
                <c:pt idx="1115">
                  <c:v>0.3409710091270588</c:v>
                </c:pt>
                <c:pt idx="1116">
                  <c:v>0.34083266075297342</c:v>
                </c:pt>
                <c:pt idx="1117">
                  <c:v>0.38513279769256792</c:v>
                </c:pt>
                <c:pt idx="1118">
                  <c:v>0.33312808567594171</c:v>
                </c:pt>
                <c:pt idx="1119">
                  <c:v>0.35824052719518179</c:v>
                </c:pt>
                <c:pt idx="1120">
                  <c:v>0.40531068824861261</c:v>
                </c:pt>
                <c:pt idx="1121">
                  <c:v>0.37763081203169169</c:v>
                </c:pt>
                <c:pt idx="1122">
                  <c:v>0.39593843692025787</c:v>
                </c:pt>
                <c:pt idx="1123">
                  <c:v>0.39046166603552335</c:v>
                </c:pt>
                <c:pt idx="1124">
                  <c:v>0.35106178328293014</c:v>
                </c:pt>
                <c:pt idx="1125">
                  <c:v>0.35515174527134097</c:v>
                </c:pt>
                <c:pt idx="1126">
                  <c:v>0.35773854365499153</c:v>
                </c:pt>
                <c:pt idx="1127">
                  <c:v>0.33087702181477774</c:v>
                </c:pt>
                <c:pt idx="1128">
                  <c:v>0.33756489910741827</c:v>
                </c:pt>
                <c:pt idx="1129">
                  <c:v>0.29969968389734886</c:v>
                </c:pt>
                <c:pt idx="1130">
                  <c:v>0.3047087679124677</c:v>
                </c:pt>
                <c:pt idx="1131">
                  <c:v>0.30940591188614669</c:v>
                </c:pt>
                <c:pt idx="1132">
                  <c:v>0.26827596090655359</c:v>
                </c:pt>
                <c:pt idx="1133">
                  <c:v>0.25032663632551555</c:v>
                </c:pt>
                <c:pt idx="1134">
                  <c:v>0.26966793294015168</c:v>
                </c:pt>
                <c:pt idx="1135">
                  <c:v>0.2721500361605691</c:v>
                </c:pt>
                <c:pt idx="1136">
                  <c:v>0.29656087614039445</c:v>
                </c:pt>
                <c:pt idx="1137">
                  <c:v>0.32142165266338896</c:v>
                </c:pt>
                <c:pt idx="1138">
                  <c:v>0.31416110744329245</c:v>
                </c:pt>
                <c:pt idx="1139">
                  <c:v>0.3008628736070767</c:v>
                </c:pt>
                <c:pt idx="1140">
                  <c:v>0.35292408207381737</c:v>
                </c:pt>
                <c:pt idx="1141">
                  <c:v>0.34165219880126374</c:v>
                </c:pt>
                <c:pt idx="1142">
                  <c:v>0.37057192876248568</c:v>
                </c:pt>
                <c:pt idx="1143">
                  <c:v>0.33863608523982031</c:v>
                </c:pt>
                <c:pt idx="1144">
                  <c:v>0.33139228673207466</c:v>
                </c:pt>
                <c:pt idx="1145">
                  <c:v>0.34590457632562682</c:v>
                </c:pt>
                <c:pt idx="1146">
                  <c:v>0.32462101933943543</c:v>
                </c:pt>
                <c:pt idx="1147">
                  <c:v>0.29340326916063303</c:v>
                </c:pt>
                <c:pt idx="1148">
                  <c:v>0.29749362380073324</c:v>
                </c:pt>
                <c:pt idx="1149">
                  <c:v>0.29817339373346524</c:v>
                </c:pt>
                <c:pt idx="1150">
                  <c:v>0.30908895768030248</c:v>
                </c:pt>
                <c:pt idx="1151">
                  <c:v>0.25202666549457958</c:v>
                </c:pt>
                <c:pt idx="1152">
                  <c:v>0.23683519162857078</c:v>
                </c:pt>
                <c:pt idx="1153">
                  <c:v>0.21631725861151704</c:v>
                </c:pt>
                <c:pt idx="1154">
                  <c:v>0.20013899881067945</c:v>
                </c:pt>
                <c:pt idx="1155">
                  <c:v>0.19547351007646668</c:v>
                </c:pt>
                <c:pt idx="1156">
                  <c:v>0.20860205868135936</c:v>
                </c:pt>
                <c:pt idx="1157">
                  <c:v>0.20929990646330621</c:v>
                </c:pt>
                <c:pt idx="1158">
                  <c:v>0.24176821372848115</c:v>
                </c:pt>
                <c:pt idx="1159">
                  <c:v>0.30429140812947592</c:v>
                </c:pt>
                <c:pt idx="1160">
                  <c:v>0.30089750546733735</c:v>
                </c:pt>
                <c:pt idx="1161">
                  <c:v>0.27614208917467847</c:v>
                </c:pt>
                <c:pt idx="1162">
                  <c:v>0.259278110743143</c:v>
                </c:pt>
                <c:pt idx="1163">
                  <c:v>0.24826313793010896</c:v>
                </c:pt>
                <c:pt idx="1164">
                  <c:v>0.24462301323670438</c:v>
                </c:pt>
                <c:pt idx="1165">
                  <c:v>0.24899444978373145</c:v>
                </c:pt>
                <c:pt idx="1166">
                  <c:v>0.25829380216949893</c:v>
                </c:pt>
                <c:pt idx="1167">
                  <c:v>0.28040003190311591</c:v>
                </c:pt>
                <c:pt idx="1168">
                  <c:v>0.30090635065917759</c:v>
                </c:pt>
                <c:pt idx="1169">
                  <c:v>0.28813676769954766</c:v>
                </c:pt>
                <c:pt idx="1170">
                  <c:v>0.30665187927214221</c:v>
                </c:pt>
                <c:pt idx="1171">
                  <c:v>0.28437335259561991</c:v>
                </c:pt>
                <c:pt idx="1172">
                  <c:v>0.29741336830060727</c:v>
                </c:pt>
                <c:pt idx="1173">
                  <c:v>0.28516241724312325</c:v>
                </c:pt>
                <c:pt idx="1174">
                  <c:v>0.24993809995451016</c:v>
                </c:pt>
                <c:pt idx="1175">
                  <c:v>0.24937213549343309</c:v>
                </c:pt>
                <c:pt idx="1176">
                  <c:v>0.23691220644749827</c:v>
                </c:pt>
                <c:pt idx="1177">
                  <c:v>0.24167817581264192</c:v>
                </c:pt>
                <c:pt idx="1178">
                  <c:v>0.23322974161166368</c:v>
                </c:pt>
                <c:pt idx="1179">
                  <c:v>0.23810506832322945</c:v>
                </c:pt>
                <c:pt idx="1180">
                  <c:v>0.23099718863109042</c:v>
                </c:pt>
                <c:pt idx="1181">
                  <c:v>0.23943705171688043</c:v>
                </c:pt>
                <c:pt idx="1182">
                  <c:v>0.25895876513109045</c:v>
                </c:pt>
                <c:pt idx="1183">
                  <c:v>0.31319368330416447</c:v>
                </c:pt>
                <c:pt idx="1184">
                  <c:v>0.29630816031535878</c:v>
                </c:pt>
                <c:pt idx="1185">
                  <c:v>0.30537604075484759</c:v>
                </c:pt>
                <c:pt idx="1186">
                  <c:v>0.25896403714174782</c:v>
                </c:pt>
                <c:pt idx="1187">
                  <c:v>0.27597688741003906</c:v>
                </c:pt>
                <c:pt idx="1188">
                  <c:v>0.27155035655108811</c:v>
                </c:pt>
                <c:pt idx="1189">
                  <c:v>0.28798021901998117</c:v>
                </c:pt>
                <c:pt idx="1190">
                  <c:v>0.28574210375149633</c:v>
                </c:pt>
                <c:pt idx="1191">
                  <c:v>0.31465869721879602</c:v>
                </c:pt>
                <c:pt idx="1192">
                  <c:v>0.32423383225030566</c:v>
                </c:pt>
                <c:pt idx="1193">
                  <c:v>0.32793672310422745</c:v>
                </c:pt>
                <c:pt idx="1194">
                  <c:v>0.31392016406559048</c:v>
                </c:pt>
                <c:pt idx="1195">
                  <c:v>0.30989373272440074</c:v>
                </c:pt>
                <c:pt idx="1196">
                  <c:v>0.30831350361741461</c:v>
                </c:pt>
                <c:pt idx="1197">
                  <c:v>0.26951127694766791</c:v>
                </c:pt>
                <c:pt idx="1198">
                  <c:v>0.29617728654317887</c:v>
                </c:pt>
                <c:pt idx="1199">
                  <c:v>0.2639728325785648</c:v>
                </c:pt>
                <c:pt idx="1200">
                  <c:v>0.26397851604112399</c:v>
                </c:pt>
                <c:pt idx="1201">
                  <c:v>0.21285193841080541</c:v>
                </c:pt>
                <c:pt idx="1202">
                  <c:v>0.20043192708492527</c:v>
                </c:pt>
                <c:pt idx="1203">
                  <c:v>0.18014666582238587</c:v>
                </c:pt>
                <c:pt idx="1204">
                  <c:v>0.18655039737331816</c:v>
                </c:pt>
                <c:pt idx="1205">
                  <c:v>0.18687874046369238</c:v>
                </c:pt>
                <c:pt idx="1206">
                  <c:v>0.23049572807279362</c:v>
                </c:pt>
                <c:pt idx="1207">
                  <c:v>0.24865607216239691</c:v>
                </c:pt>
                <c:pt idx="1208">
                  <c:v>0.27147319965081324</c:v>
                </c:pt>
                <c:pt idx="1209">
                  <c:v>0.21532466771597436</c:v>
                </c:pt>
                <c:pt idx="1210">
                  <c:v>0.21774796635113963</c:v>
                </c:pt>
                <c:pt idx="1211">
                  <c:v>0.21266850722168898</c:v>
                </c:pt>
                <c:pt idx="1212">
                  <c:v>0.2337545836147065</c:v>
                </c:pt>
                <c:pt idx="1213">
                  <c:v>0.26741685979764401</c:v>
                </c:pt>
                <c:pt idx="1214">
                  <c:v>0.2459120016131715</c:v>
                </c:pt>
                <c:pt idx="1215">
                  <c:v>0.27642196324707718</c:v>
                </c:pt>
                <c:pt idx="1216">
                  <c:v>0.29951889560821315</c:v>
                </c:pt>
                <c:pt idx="1217">
                  <c:v>0.27650158121888202</c:v>
                </c:pt>
                <c:pt idx="1218">
                  <c:v>0.26479351333713924</c:v>
                </c:pt>
                <c:pt idx="1219">
                  <c:v>0.29106406927782785</c:v>
                </c:pt>
                <c:pt idx="1220">
                  <c:v>0.29506304863972782</c:v>
                </c:pt>
                <c:pt idx="1221">
                  <c:v>0.27416541630665192</c:v>
                </c:pt>
                <c:pt idx="1222">
                  <c:v>0.23259930155786421</c:v>
                </c:pt>
                <c:pt idx="1223">
                  <c:v>0.21727038813212199</c:v>
                </c:pt>
                <c:pt idx="1224">
                  <c:v>0.21779590988157588</c:v>
                </c:pt>
                <c:pt idx="1225">
                  <c:v>0.18330189412346573</c:v>
                </c:pt>
                <c:pt idx="1226">
                  <c:v>0.1841685225883046</c:v>
                </c:pt>
                <c:pt idx="1227">
                  <c:v>0.17912368025126787</c:v>
                </c:pt>
                <c:pt idx="1228">
                  <c:v>0.18627268457327539</c:v>
                </c:pt>
                <c:pt idx="1229">
                  <c:v>0.18519371108911001</c:v>
                </c:pt>
                <c:pt idx="1230">
                  <c:v>0.19087695912440214</c:v>
                </c:pt>
                <c:pt idx="1231">
                  <c:v>0.22728647926137543</c:v>
                </c:pt>
                <c:pt idx="1232">
                  <c:v>0.21871199126087298</c:v>
                </c:pt>
                <c:pt idx="1233">
                  <c:v>0.24079896598259734</c:v>
                </c:pt>
                <c:pt idx="1234">
                  <c:v>0.24533627426876797</c:v>
                </c:pt>
                <c:pt idx="1235">
                  <c:v>0.26062978102151613</c:v>
                </c:pt>
                <c:pt idx="1236">
                  <c:v>0.22548140443926309</c:v>
                </c:pt>
                <c:pt idx="1237">
                  <c:v>0.22703450448482371</c:v>
                </c:pt>
                <c:pt idx="1238">
                  <c:v>0.23685272750565761</c:v>
                </c:pt>
                <c:pt idx="1239">
                  <c:v>0.25523069799392817</c:v>
                </c:pt>
                <c:pt idx="1240">
                  <c:v>0.3040304341591496</c:v>
                </c:pt>
                <c:pt idx="1241">
                  <c:v>0.28896932336808762</c:v>
                </c:pt>
                <c:pt idx="1242">
                  <c:v>0.32486721667955593</c:v>
                </c:pt>
                <c:pt idx="1243">
                  <c:v>0.30746507456515054</c:v>
                </c:pt>
                <c:pt idx="1244">
                  <c:v>0.28479059865389833</c:v>
                </c:pt>
                <c:pt idx="1245">
                  <c:v>0.26962002936321838</c:v>
                </c:pt>
                <c:pt idx="1246">
                  <c:v>0.25849006255008322</c:v>
                </c:pt>
                <c:pt idx="1247">
                  <c:v>0.24610555456466923</c:v>
                </c:pt>
                <c:pt idx="1248">
                  <c:v>0.2238977840811833</c:v>
                </c:pt>
                <c:pt idx="1249">
                  <c:v>0.19441355380932607</c:v>
                </c:pt>
                <c:pt idx="1250">
                  <c:v>0.1825783155894718</c:v>
                </c:pt>
                <c:pt idx="1251">
                  <c:v>0.1788022365888714</c:v>
                </c:pt>
                <c:pt idx="1252">
                  <c:v>0.1790909359362888</c:v>
                </c:pt>
                <c:pt idx="1253">
                  <c:v>0.18342282222394751</c:v>
                </c:pt>
                <c:pt idx="1254">
                  <c:v>0.19880573580179009</c:v>
                </c:pt>
                <c:pt idx="1255">
                  <c:v>0.22317003025154</c:v>
                </c:pt>
                <c:pt idx="1256">
                  <c:v>0.23467947461898497</c:v>
                </c:pt>
                <c:pt idx="1257">
                  <c:v>0.2257929434917878</c:v>
                </c:pt>
                <c:pt idx="1258">
                  <c:v>0.22926502863814921</c:v>
                </c:pt>
                <c:pt idx="1259">
                  <c:v>0.23313854629041789</c:v>
                </c:pt>
                <c:pt idx="1260">
                  <c:v>0.26022943675611915</c:v>
                </c:pt>
                <c:pt idx="1261">
                  <c:v>0.33041066676402475</c:v>
                </c:pt>
                <c:pt idx="1262">
                  <c:v>0.29821064626513633</c:v>
                </c:pt>
                <c:pt idx="1263">
                  <c:v>0.30523556773028548</c:v>
                </c:pt>
                <c:pt idx="1264">
                  <c:v>0.27418778100752078</c:v>
                </c:pt>
                <c:pt idx="1265">
                  <c:v>0.31360519080296279</c:v>
                </c:pt>
                <c:pt idx="1266">
                  <c:v>0.30026299874264978</c:v>
                </c:pt>
                <c:pt idx="1267">
                  <c:v>0.28990144098027398</c:v>
                </c:pt>
                <c:pt idx="1268">
                  <c:v>0.31628051990511746</c:v>
                </c:pt>
                <c:pt idx="1269">
                  <c:v>0.29962178576651588</c:v>
                </c:pt>
                <c:pt idx="1270">
                  <c:v>0.27710296276843838</c:v>
                </c:pt>
                <c:pt idx="1271">
                  <c:v>0.27486790050523652</c:v>
                </c:pt>
                <c:pt idx="1272">
                  <c:v>0.27229662708609664</c:v>
                </c:pt>
                <c:pt idx="1273">
                  <c:v>0.22322248985779802</c:v>
                </c:pt>
                <c:pt idx="1274">
                  <c:v>0.22082318795362618</c:v>
                </c:pt>
                <c:pt idx="1275">
                  <c:v>0.22324136180057097</c:v>
                </c:pt>
                <c:pt idx="1276">
                  <c:v>0.19485618772595276</c:v>
                </c:pt>
                <c:pt idx="1277">
                  <c:v>0.201153408340388</c:v>
                </c:pt>
                <c:pt idx="1278">
                  <c:v>0.22827058761747943</c:v>
                </c:pt>
                <c:pt idx="1279">
                  <c:v>0.24379311694069461</c:v>
                </c:pt>
                <c:pt idx="1280">
                  <c:v>0.27598361964298029</c:v>
                </c:pt>
                <c:pt idx="1281">
                  <c:v>0.30057981832250863</c:v>
                </c:pt>
                <c:pt idx="1282">
                  <c:v>0.35311787908224612</c:v>
                </c:pt>
                <c:pt idx="1283">
                  <c:v>0.34072419988774283</c:v>
                </c:pt>
                <c:pt idx="1284">
                  <c:v>0.34875416125823561</c:v>
                </c:pt>
                <c:pt idx="1285">
                  <c:v>0.35573159034286578</c:v>
                </c:pt>
                <c:pt idx="1286">
                  <c:v>0.35309759190780304</c:v>
                </c:pt>
                <c:pt idx="1287">
                  <c:v>0.3792308893889661</c:v>
                </c:pt>
                <c:pt idx="1288">
                  <c:v>0.41088431033944789</c:v>
                </c:pt>
                <c:pt idx="1289">
                  <c:v>0.38502343274649931</c:v>
                </c:pt>
                <c:pt idx="1290">
                  <c:v>0.34782235669337058</c:v>
                </c:pt>
                <c:pt idx="1291">
                  <c:v>0.30604080091049601</c:v>
                </c:pt>
                <c:pt idx="1292">
                  <c:v>0.29580589752211101</c:v>
                </c:pt>
                <c:pt idx="1293">
                  <c:v>0.29196620958433184</c:v>
                </c:pt>
                <c:pt idx="1294">
                  <c:v>0.27913695456162779</c:v>
                </c:pt>
                <c:pt idx="1295">
                  <c:v>0.26858459896190684</c:v>
                </c:pt>
                <c:pt idx="1296">
                  <c:v>0.30066763308848576</c:v>
                </c:pt>
                <c:pt idx="1297">
                  <c:v>0.26976448396310349</c:v>
                </c:pt>
                <c:pt idx="1298">
                  <c:v>0.27482205543945065</c:v>
                </c:pt>
                <c:pt idx="1299">
                  <c:v>0.26962015712261023</c:v>
                </c:pt>
                <c:pt idx="1300">
                  <c:v>0.25374536787792673</c:v>
                </c:pt>
                <c:pt idx="1301">
                  <c:v>0.25039475506293291</c:v>
                </c:pt>
                <c:pt idx="1302">
                  <c:v>0.25786781413689791</c:v>
                </c:pt>
                <c:pt idx="1303">
                  <c:v>0.2642463622200984</c:v>
                </c:pt>
                <c:pt idx="1304">
                  <c:v>0.28073343370938214</c:v>
                </c:pt>
                <c:pt idx="1305">
                  <c:v>0.27604642653303035</c:v>
                </c:pt>
                <c:pt idx="1306">
                  <c:v>0.31091855627227138</c:v>
                </c:pt>
                <c:pt idx="1307">
                  <c:v>0.30468027343972137</c:v>
                </c:pt>
                <c:pt idx="1308">
                  <c:v>0.27075210315495424</c:v>
                </c:pt>
                <c:pt idx="1309">
                  <c:v>0.3254441796691408</c:v>
                </c:pt>
                <c:pt idx="1310">
                  <c:v>0.34884023958526134</c:v>
                </c:pt>
                <c:pt idx="1311">
                  <c:v>0.32781246099284467</c:v>
                </c:pt>
                <c:pt idx="1312">
                  <c:v>0.32844342693886086</c:v>
                </c:pt>
                <c:pt idx="1313">
                  <c:v>0.31208039923108583</c:v>
                </c:pt>
                <c:pt idx="1314">
                  <c:v>0.32757523139535832</c:v>
                </c:pt>
                <c:pt idx="1315">
                  <c:v>0.28706683552476853</c:v>
                </c:pt>
                <c:pt idx="1316">
                  <c:v>0.29931419175199192</c:v>
                </c:pt>
                <c:pt idx="1317">
                  <c:v>0.30705919588450742</c:v>
                </c:pt>
                <c:pt idx="1318">
                  <c:v>0.30089283727842414</c:v>
                </c:pt>
                <c:pt idx="1319">
                  <c:v>0.28220981706587045</c:v>
                </c:pt>
                <c:pt idx="1320">
                  <c:v>0.25934488111202497</c:v>
                </c:pt>
                <c:pt idx="1321">
                  <c:v>0.24423705950917621</c:v>
                </c:pt>
                <c:pt idx="1322">
                  <c:v>0.22454480057520801</c:v>
                </c:pt>
                <c:pt idx="1323">
                  <c:v>0.21635367727005791</c:v>
                </c:pt>
                <c:pt idx="1324">
                  <c:v>0.24982243433540477</c:v>
                </c:pt>
                <c:pt idx="1325">
                  <c:v>0.24577199922199236</c:v>
                </c:pt>
                <c:pt idx="1326">
                  <c:v>0.26669770043618762</c:v>
                </c:pt>
                <c:pt idx="1327">
                  <c:v>0.26871972570571551</c:v>
                </c:pt>
                <c:pt idx="1328">
                  <c:v>0.29261456820626902</c:v>
                </c:pt>
                <c:pt idx="1329">
                  <c:v>0.30677354044250721</c:v>
                </c:pt>
                <c:pt idx="1330">
                  <c:v>0.32466798433022392</c:v>
                </c:pt>
                <c:pt idx="1331">
                  <c:v>0.35563811572276605</c:v>
                </c:pt>
                <c:pt idx="1332">
                  <c:v>0.35801859726044127</c:v>
                </c:pt>
                <c:pt idx="1333">
                  <c:v>0.34855296099583277</c:v>
                </c:pt>
                <c:pt idx="1334">
                  <c:v>0.35669787603881675</c:v>
                </c:pt>
                <c:pt idx="1335">
                  <c:v>0.37146476850945248</c:v>
                </c:pt>
                <c:pt idx="1336">
                  <c:v>0.38323245326248195</c:v>
                </c:pt>
                <c:pt idx="1337">
                  <c:v>0.37558622507979128</c:v>
                </c:pt>
                <c:pt idx="1338">
                  <c:v>0.3411840735631016</c:v>
                </c:pt>
                <c:pt idx="1339">
                  <c:v>0.32132175553376408</c:v>
                </c:pt>
                <c:pt idx="1340">
                  <c:v>0.3411229068405503</c:v>
                </c:pt>
                <c:pt idx="1341">
                  <c:v>0.3307156487736666</c:v>
                </c:pt>
                <c:pt idx="1342">
                  <c:v>0.30749082608386935</c:v>
                </c:pt>
                <c:pt idx="1343">
                  <c:v>0.29931775440836256</c:v>
                </c:pt>
                <c:pt idx="1344">
                  <c:v>0.29371598442077046</c:v>
                </c:pt>
                <c:pt idx="1345">
                  <c:v>0.24816566233688317</c:v>
                </c:pt>
                <c:pt idx="1346">
                  <c:v>0.24513751208048637</c:v>
                </c:pt>
                <c:pt idx="1347">
                  <c:v>0.25090990075559511</c:v>
                </c:pt>
                <c:pt idx="1348">
                  <c:v>0.2269426043472422</c:v>
                </c:pt>
                <c:pt idx="1349">
                  <c:v>0.23194595825461084</c:v>
                </c:pt>
                <c:pt idx="1350">
                  <c:v>0.28643337071203834</c:v>
                </c:pt>
                <c:pt idx="1351">
                  <c:v>0.28078921530179562</c:v>
                </c:pt>
                <c:pt idx="1352">
                  <c:v>0.2895117037231954</c:v>
                </c:pt>
                <c:pt idx="1353">
                  <c:v>0.26097357944659222</c:v>
                </c:pt>
                <c:pt idx="1354">
                  <c:v>0.26456139773234499</c:v>
                </c:pt>
                <c:pt idx="1355">
                  <c:v>0.30414931589388083</c:v>
                </c:pt>
                <c:pt idx="1356">
                  <c:v>0.2836321767127481</c:v>
                </c:pt>
                <c:pt idx="1357">
                  <c:v>0.30988796308447247</c:v>
                </c:pt>
                <c:pt idx="1358">
                  <c:v>0.25858061920081138</c:v>
                </c:pt>
                <c:pt idx="1359">
                  <c:v>0.26853712657885259</c:v>
                </c:pt>
                <c:pt idx="1360">
                  <c:v>0.31917566476817588</c:v>
                </c:pt>
                <c:pt idx="1361">
                  <c:v>0.30855857152593757</c:v>
                </c:pt>
                <c:pt idx="1362">
                  <c:v>0.31933634083747026</c:v>
                </c:pt>
                <c:pt idx="1363">
                  <c:v>0.290065726681905</c:v>
                </c:pt>
                <c:pt idx="1364">
                  <c:v>0.32411356838433686</c:v>
                </c:pt>
                <c:pt idx="1365">
                  <c:v>0.26335346671358434</c:v>
                </c:pt>
                <c:pt idx="1366">
                  <c:v>0.25160808589154687</c:v>
                </c:pt>
                <c:pt idx="1367">
                  <c:v>0.24802394869429872</c:v>
                </c:pt>
                <c:pt idx="1368">
                  <c:v>0.22810643660040503</c:v>
                </c:pt>
                <c:pt idx="1369">
                  <c:v>0.20974236791086931</c:v>
                </c:pt>
                <c:pt idx="1370">
                  <c:v>0.20022313209146783</c:v>
                </c:pt>
                <c:pt idx="1371">
                  <c:v>0.20235208574533675</c:v>
                </c:pt>
                <c:pt idx="1372">
                  <c:v>0.20039369538145957</c:v>
                </c:pt>
                <c:pt idx="1373">
                  <c:v>0.2117491715668193</c:v>
                </c:pt>
                <c:pt idx="1374">
                  <c:v>0.21829635509097042</c:v>
                </c:pt>
                <c:pt idx="1375">
                  <c:v>0.23154953969830827</c:v>
                </c:pt>
                <c:pt idx="1376">
                  <c:v>0.24867136769237946</c:v>
                </c:pt>
                <c:pt idx="1377">
                  <c:v>0.23331924214316874</c:v>
                </c:pt>
                <c:pt idx="1378">
                  <c:v>0.2601662422556742</c:v>
                </c:pt>
                <c:pt idx="1379">
                  <c:v>0.24122501468142557</c:v>
                </c:pt>
                <c:pt idx="1380">
                  <c:v>0.26737351397894865</c:v>
                </c:pt>
                <c:pt idx="1381">
                  <c:v>0.26166176318885487</c:v>
                </c:pt>
                <c:pt idx="1382">
                  <c:v>0.26846248442404586</c:v>
                </c:pt>
                <c:pt idx="1383">
                  <c:v>0.28889062429523282</c:v>
                </c:pt>
                <c:pt idx="1384">
                  <c:v>0.31319410992866042</c:v>
                </c:pt>
                <c:pt idx="1385">
                  <c:v>0.31416208598041556</c:v>
                </c:pt>
                <c:pt idx="1386">
                  <c:v>0.3295424266493141</c:v>
                </c:pt>
                <c:pt idx="1387">
                  <c:v>0.2873214275471328</c:v>
                </c:pt>
                <c:pt idx="1388">
                  <c:v>0.31736681864631083</c:v>
                </c:pt>
                <c:pt idx="1389">
                  <c:v>0.29169914365559185</c:v>
                </c:pt>
                <c:pt idx="1390">
                  <c:v>0.2974432828627403</c:v>
                </c:pt>
                <c:pt idx="1391">
                  <c:v>0.26537466120904929</c:v>
                </c:pt>
                <c:pt idx="1392">
                  <c:v>0.23663124095143934</c:v>
                </c:pt>
                <c:pt idx="1393">
                  <c:v>0.23202348816936008</c:v>
                </c:pt>
                <c:pt idx="1394">
                  <c:v>0.22472286745386752</c:v>
                </c:pt>
                <c:pt idx="1395">
                  <c:v>0.21660793277921389</c:v>
                </c:pt>
                <c:pt idx="1396">
                  <c:v>0.22137636668948052</c:v>
                </c:pt>
                <c:pt idx="1397">
                  <c:v>0.22107193904412312</c:v>
                </c:pt>
                <c:pt idx="1398">
                  <c:v>0.24295887563644786</c:v>
                </c:pt>
                <c:pt idx="1399">
                  <c:v>0.24866058010645245</c:v>
                </c:pt>
                <c:pt idx="1400">
                  <c:v>0.26547537290931184</c:v>
                </c:pt>
                <c:pt idx="1401">
                  <c:v>0.24161076063652415</c:v>
                </c:pt>
                <c:pt idx="1402">
                  <c:v>0.24515265300126834</c:v>
                </c:pt>
                <c:pt idx="1403">
                  <c:v>0.23390327395678207</c:v>
                </c:pt>
                <c:pt idx="1404">
                  <c:v>0.26201881508700964</c:v>
                </c:pt>
                <c:pt idx="1405">
                  <c:v>0.26831042545059208</c:v>
                </c:pt>
                <c:pt idx="1406">
                  <c:v>0.2763731204183078</c:v>
                </c:pt>
                <c:pt idx="1407">
                  <c:v>0.26859167795107158</c:v>
                </c:pt>
                <c:pt idx="1408">
                  <c:v>0.28720079460242448</c:v>
                </c:pt>
                <c:pt idx="1409">
                  <c:v>0.2904783035317276</c:v>
                </c:pt>
                <c:pt idx="1410">
                  <c:v>0.28737819535168346</c:v>
                </c:pt>
                <c:pt idx="1411">
                  <c:v>0.27767216771443343</c:v>
                </c:pt>
                <c:pt idx="1412">
                  <c:v>0.25059872420616652</c:v>
                </c:pt>
                <c:pt idx="1413">
                  <c:v>0.27439233786784073</c:v>
                </c:pt>
                <c:pt idx="1414">
                  <c:v>0.27690238572502046</c:v>
                </c:pt>
                <c:pt idx="1415">
                  <c:v>0.25624341467206502</c:v>
                </c:pt>
                <c:pt idx="1416">
                  <c:v>0.22985541449627453</c:v>
                </c:pt>
                <c:pt idx="1417">
                  <c:v>0.20300013226785132</c:v>
                </c:pt>
                <c:pt idx="1418">
                  <c:v>0.18487730589277157</c:v>
                </c:pt>
                <c:pt idx="1419">
                  <c:v>0.17786985365029787</c:v>
                </c:pt>
                <c:pt idx="1420">
                  <c:v>0.16466822969807429</c:v>
                </c:pt>
                <c:pt idx="1421">
                  <c:v>0.18300801155481913</c:v>
                </c:pt>
                <c:pt idx="1422">
                  <c:v>0.19422503834135291</c:v>
                </c:pt>
                <c:pt idx="1423">
                  <c:v>0.19852976663075117</c:v>
                </c:pt>
                <c:pt idx="1424">
                  <c:v>0.22024307850802788</c:v>
                </c:pt>
                <c:pt idx="1425">
                  <c:v>0.22309398277396222</c:v>
                </c:pt>
                <c:pt idx="1426">
                  <c:v>0.24430173979820438</c:v>
                </c:pt>
                <c:pt idx="1427">
                  <c:v>0.24086574768418839</c:v>
                </c:pt>
                <c:pt idx="1428">
                  <c:v>0.2425217491728672</c:v>
                </c:pt>
                <c:pt idx="1429">
                  <c:v>0.26118619839050566</c:v>
                </c:pt>
                <c:pt idx="1430">
                  <c:v>0.222205923477935</c:v>
                </c:pt>
                <c:pt idx="1431">
                  <c:v>0.29593435348476299</c:v>
                </c:pt>
                <c:pt idx="1432">
                  <c:v>0.34896427247458511</c:v>
                </c:pt>
                <c:pt idx="1433">
                  <c:v>0.31862505497956561</c:v>
                </c:pt>
                <c:pt idx="1434">
                  <c:v>0.29118764588562912</c:v>
                </c:pt>
                <c:pt idx="1435">
                  <c:v>0.26885946508708319</c:v>
                </c:pt>
                <c:pt idx="1436">
                  <c:v>0.26749183837215695</c:v>
                </c:pt>
                <c:pt idx="1437">
                  <c:v>0.27258153309251598</c:v>
                </c:pt>
                <c:pt idx="1438">
                  <c:v>0.2488981279244688</c:v>
                </c:pt>
                <c:pt idx="1439">
                  <c:v>0.24719675809476854</c:v>
                </c:pt>
                <c:pt idx="1440">
                  <c:v>0.22997873275568428</c:v>
                </c:pt>
                <c:pt idx="1441">
                  <c:v>0.18870420474513125</c:v>
                </c:pt>
                <c:pt idx="1442">
                  <c:v>0.18377393205023995</c:v>
                </c:pt>
                <c:pt idx="1443">
                  <c:v>0.18611821518033145</c:v>
                </c:pt>
                <c:pt idx="1444">
                  <c:v>0.17024854959256747</c:v>
                </c:pt>
                <c:pt idx="1445">
                  <c:v>0.15686784486418562</c:v>
                </c:pt>
                <c:pt idx="1446">
                  <c:v>0.19741181689049603</c:v>
                </c:pt>
                <c:pt idx="1447">
                  <c:v>0.23189293344243414</c:v>
                </c:pt>
                <c:pt idx="1448">
                  <c:v>0.25115639809748769</c:v>
                </c:pt>
                <c:pt idx="1449">
                  <c:v>0.27446607181900567</c:v>
                </c:pt>
                <c:pt idx="1450">
                  <c:v>0.26023043104563093</c:v>
                </c:pt>
                <c:pt idx="1451">
                  <c:v>0.22914744449865901</c:v>
                </c:pt>
                <c:pt idx="1452">
                  <c:v>0.27748838557875233</c:v>
                </c:pt>
                <c:pt idx="1453">
                  <c:v>0.27971008592206592</c:v>
                </c:pt>
                <c:pt idx="1454">
                  <c:v>0.2744516689261835</c:v>
                </c:pt>
                <c:pt idx="1455">
                  <c:v>0.26545139340201995</c:v>
                </c:pt>
                <c:pt idx="1456">
                  <c:v>0.30641593529874867</c:v>
                </c:pt>
                <c:pt idx="1457">
                  <c:v>0.31292838465554584</c:v>
                </c:pt>
                <c:pt idx="1458">
                  <c:v>0.35416688410477126</c:v>
                </c:pt>
                <c:pt idx="1459">
                  <c:v>0.33035801224366934</c:v>
                </c:pt>
                <c:pt idx="1460">
                  <c:v>0.30773414182413827</c:v>
                </c:pt>
                <c:pt idx="1461">
                  <c:v>0.25719930969765825</c:v>
                </c:pt>
                <c:pt idx="1462">
                  <c:v>0.2250172314858663</c:v>
                </c:pt>
                <c:pt idx="1463">
                  <c:v>0.21438758559594401</c:v>
                </c:pt>
                <c:pt idx="1464">
                  <c:v>0.23326589636377651</c:v>
                </c:pt>
                <c:pt idx="1465">
                  <c:v>0.21437519879750563</c:v>
                </c:pt>
                <c:pt idx="1466">
                  <c:v>0.2014529432823523</c:v>
                </c:pt>
                <c:pt idx="1467">
                  <c:v>0.1946164956211589</c:v>
                </c:pt>
                <c:pt idx="1468">
                  <c:v>0.18452467841954764</c:v>
                </c:pt>
                <c:pt idx="1469">
                  <c:v>0.1780313922576123</c:v>
                </c:pt>
                <c:pt idx="1470">
                  <c:v>0.1773653311484425</c:v>
                </c:pt>
                <c:pt idx="1471">
                  <c:v>0.20263226258017331</c:v>
                </c:pt>
                <c:pt idx="1472">
                  <c:v>0.20157335047873073</c:v>
                </c:pt>
                <c:pt idx="1473">
                  <c:v>0.20912459987723947</c:v>
                </c:pt>
                <c:pt idx="1474">
                  <c:v>0.26110529033464858</c:v>
                </c:pt>
                <c:pt idx="1475">
                  <c:v>0.24451761870175975</c:v>
                </c:pt>
                <c:pt idx="1476">
                  <c:v>0.28589052383009195</c:v>
                </c:pt>
                <c:pt idx="1477">
                  <c:v>0.29025277667242633</c:v>
                </c:pt>
                <c:pt idx="1478">
                  <c:v>0.2689353603982747</c:v>
                </c:pt>
                <c:pt idx="1479">
                  <c:v>0.28742506950786051</c:v>
                </c:pt>
                <c:pt idx="1480">
                  <c:v>0.29210533303286673</c:v>
                </c:pt>
                <c:pt idx="1481">
                  <c:v>0.27532992425974945</c:v>
                </c:pt>
                <c:pt idx="1482">
                  <c:v>0.31436790293208339</c:v>
                </c:pt>
                <c:pt idx="1483">
                  <c:v>0.35045786103733367</c:v>
                </c:pt>
                <c:pt idx="1484">
                  <c:v>0.35182532096955682</c:v>
                </c:pt>
                <c:pt idx="1485">
                  <c:v>0.3103952322119285</c:v>
                </c:pt>
                <c:pt idx="1486">
                  <c:v>0.25623543974014529</c:v>
                </c:pt>
                <c:pt idx="1487">
                  <c:v>0.25984600710427436</c:v>
                </c:pt>
                <c:pt idx="1488">
                  <c:v>0.25228101396431296</c:v>
                </c:pt>
                <c:pt idx="1489">
                  <c:v>0.24712800396001838</c:v>
                </c:pt>
                <c:pt idx="1490">
                  <c:v>0.23168721514145726</c:v>
                </c:pt>
                <c:pt idx="1491">
                  <c:v>0.23195970443630165</c:v>
                </c:pt>
                <c:pt idx="1492">
                  <c:v>0.23438548147905713</c:v>
                </c:pt>
                <c:pt idx="1493">
                  <c:v>0.2331369873158024</c:v>
                </c:pt>
                <c:pt idx="1494">
                  <c:v>0.23890720287380132</c:v>
                </c:pt>
                <c:pt idx="1495">
                  <c:v>0.2426622876932345</c:v>
                </c:pt>
                <c:pt idx="1496">
                  <c:v>0.26127667698772905</c:v>
                </c:pt>
                <c:pt idx="1497">
                  <c:v>0.23495028195380316</c:v>
                </c:pt>
                <c:pt idx="1498">
                  <c:v>0.25464099124161405</c:v>
                </c:pt>
                <c:pt idx="1499">
                  <c:v>0.26623504330373693</c:v>
                </c:pt>
                <c:pt idx="1500">
                  <c:v>0.25161898815383071</c:v>
                </c:pt>
                <c:pt idx="1501">
                  <c:v>0.27139803981677468</c:v>
                </c:pt>
                <c:pt idx="1502">
                  <c:v>0.28960486940840435</c:v>
                </c:pt>
                <c:pt idx="1503">
                  <c:v>0.26197312843233717</c:v>
                </c:pt>
                <c:pt idx="1504">
                  <c:v>0.29482452384689833</c:v>
                </c:pt>
                <c:pt idx="1505">
                  <c:v>0.32684287490480896</c:v>
                </c:pt>
                <c:pt idx="1506">
                  <c:v>0.31167597563436678</c:v>
                </c:pt>
                <c:pt idx="1507">
                  <c:v>0.28852571141104949</c:v>
                </c:pt>
                <c:pt idx="1508">
                  <c:v>0.31177423583095387</c:v>
                </c:pt>
                <c:pt idx="1509">
                  <c:v>0.27158756443493542</c:v>
                </c:pt>
                <c:pt idx="1510">
                  <c:v>0.26251059454116032</c:v>
                </c:pt>
                <c:pt idx="1511">
                  <c:v>0.23784257046654761</c:v>
                </c:pt>
                <c:pt idx="1512">
                  <c:v>0.23709380548923828</c:v>
                </c:pt>
                <c:pt idx="1513">
                  <c:v>0.20163848025902542</c:v>
                </c:pt>
                <c:pt idx="1514">
                  <c:v>0.19570738983603547</c:v>
                </c:pt>
                <c:pt idx="1515">
                  <c:v>0.19169846287041833</c:v>
                </c:pt>
                <c:pt idx="1516">
                  <c:v>0.18799516778332873</c:v>
                </c:pt>
                <c:pt idx="1517">
                  <c:v>0.20272149868370706</c:v>
                </c:pt>
                <c:pt idx="1518">
                  <c:v>0.21912245505544431</c:v>
                </c:pt>
                <c:pt idx="1519">
                  <c:v>0.23596271587667081</c:v>
                </c:pt>
                <c:pt idx="1520">
                  <c:v>0.25615372238969336</c:v>
                </c:pt>
                <c:pt idx="1521">
                  <c:v>0.19267135753381556</c:v>
                </c:pt>
                <c:pt idx="1522">
                  <c:v>0.236365864993725</c:v>
                </c:pt>
                <c:pt idx="1523">
                  <c:v>0.25361641370759852</c:v>
                </c:pt>
                <c:pt idx="1524">
                  <c:v>0.25101475941495244</c:v>
                </c:pt>
                <c:pt idx="1525">
                  <c:v>0.26249092229155474</c:v>
                </c:pt>
                <c:pt idx="1526">
                  <c:v>0.25552562119319866</c:v>
                </c:pt>
                <c:pt idx="1527">
                  <c:v>0.27244867213601803</c:v>
                </c:pt>
                <c:pt idx="1528">
                  <c:v>0.3068754449426162</c:v>
                </c:pt>
                <c:pt idx="1529">
                  <c:v>0.28352613812955729</c:v>
                </c:pt>
                <c:pt idx="1530">
                  <c:v>0.30105583721253759</c:v>
                </c:pt>
                <c:pt idx="1531">
                  <c:v>0.28770909209435575</c:v>
                </c:pt>
                <c:pt idx="1532">
                  <c:v>0.29601690169014483</c:v>
                </c:pt>
                <c:pt idx="1533">
                  <c:v>0.28873223769874179</c:v>
                </c:pt>
                <c:pt idx="1534">
                  <c:v>0.29736722156185541</c:v>
                </c:pt>
                <c:pt idx="1535">
                  <c:v>0.24602273021502</c:v>
                </c:pt>
                <c:pt idx="1536">
                  <c:v>0.25424246046707993</c:v>
                </c:pt>
                <c:pt idx="1537">
                  <c:v>0.23109968399517355</c:v>
                </c:pt>
                <c:pt idx="1538">
                  <c:v>0.20897636337994069</c:v>
                </c:pt>
                <c:pt idx="1539">
                  <c:v>0.20828985573489678</c:v>
                </c:pt>
                <c:pt idx="1540">
                  <c:v>0.20190737675705281</c:v>
                </c:pt>
                <c:pt idx="1541">
                  <c:v>0.21827123260016687</c:v>
                </c:pt>
                <c:pt idx="1542">
                  <c:v>0.21383214156182367</c:v>
                </c:pt>
                <c:pt idx="1543">
                  <c:v>0.24918463888335723</c:v>
                </c:pt>
                <c:pt idx="1544">
                  <c:v>0.29129038403407942</c:v>
                </c:pt>
                <c:pt idx="1545">
                  <c:v>0.21080581868093456</c:v>
                </c:pt>
                <c:pt idx="1546">
                  <c:v>0.21837902161388037</c:v>
                </c:pt>
                <c:pt idx="1547">
                  <c:v>0.27774071174266907</c:v>
                </c:pt>
                <c:pt idx="1548">
                  <c:v>0.23776154875841354</c:v>
                </c:pt>
                <c:pt idx="1549">
                  <c:v>0.27421750703998526</c:v>
                </c:pt>
                <c:pt idx="1550">
                  <c:v>0.28948344841920243</c:v>
                </c:pt>
                <c:pt idx="1551">
                  <c:v>0.3114338070986305</c:v>
                </c:pt>
                <c:pt idx="1552">
                  <c:v>0.3470971023923376</c:v>
                </c:pt>
                <c:pt idx="1553">
                  <c:v>0.34414324109126648</c:v>
                </c:pt>
                <c:pt idx="1554">
                  <c:v>0.32475193682609388</c:v>
                </c:pt>
                <c:pt idx="1555">
                  <c:v>0.32369917225139061</c:v>
                </c:pt>
                <c:pt idx="1556">
                  <c:v>0.3130026455792847</c:v>
                </c:pt>
                <c:pt idx="1557">
                  <c:v>0.33099026668391257</c:v>
                </c:pt>
                <c:pt idx="1558">
                  <c:v>0.29945032122707993</c:v>
                </c:pt>
                <c:pt idx="1559">
                  <c:v>0.25755317382424264</c:v>
                </c:pt>
                <c:pt idx="1560">
                  <c:v>0.25114161713853539</c:v>
                </c:pt>
                <c:pt idx="1561">
                  <c:v>0.24265427506624329</c:v>
                </c:pt>
                <c:pt idx="1562">
                  <c:v>0.22112103672031075</c:v>
                </c:pt>
                <c:pt idx="1563">
                  <c:v>0.22336053946084128</c:v>
                </c:pt>
                <c:pt idx="1564">
                  <c:v>0.24167261740506965</c:v>
                </c:pt>
                <c:pt idx="1565">
                  <c:v>0.24904488344699305</c:v>
                </c:pt>
                <c:pt idx="1566">
                  <c:v>0.26746164551471108</c:v>
                </c:pt>
                <c:pt idx="1567">
                  <c:v>0.29550556406857625</c:v>
                </c:pt>
                <c:pt idx="1568">
                  <c:v>0.30001619489448489</c:v>
                </c:pt>
                <c:pt idx="1569">
                  <c:v>0.29855683830512392</c:v>
                </c:pt>
                <c:pt idx="1570">
                  <c:v>0.30950172709409324</c:v>
                </c:pt>
                <c:pt idx="1571">
                  <c:v>0.27380499614477866</c:v>
                </c:pt>
                <c:pt idx="1572">
                  <c:v>0.2944547485756967</c:v>
                </c:pt>
                <c:pt idx="1573">
                  <c:v>0.29986014548482831</c:v>
                </c:pt>
                <c:pt idx="1574">
                  <c:v>0.31039013768121726</c:v>
                </c:pt>
                <c:pt idx="1575">
                  <c:v>0.34911957251781595</c:v>
                </c:pt>
                <c:pt idx="1576">
                  <c:v>0.3331125698524231</c:v>
                </c:pt>
                <c:pt idx="1577">
                  <c:v>0.37435902089535328</c:v>
                </c:pt>
                <c:pt idx="1578">
                  <c:v>0.36695837739996917</c:v>
                </c:pt>
                <c:pt idx="1579">
                  <c:v>0.36826811254871006</c:v>
                </c:pt>
                <c:pt idx="1580">
                  <c:v>0.36395330558065186</c:v>
                </c:pt>
                <c:pt idx="1581">
                  <c:v>0.33577181012532709</c:v>
                </c:pt>
                <c:pt idx="1582">
                  <c:v>0.35530067547069322</c:v>
                </c:pt>
                <c:pt idx="1583">
                  <c:v>0.29774294968392218</c:v>
                </c:pt>
                <c:pt idx="1584">
                  <c:v>0.30497782947955776</c:v>
                </c:pt>
                <c:pt idx="1585">
                  <c:v>0.2750229477575355</c:v>
                </c:pt>
                <c:pt idx="1586">
                  <c:v>0.25678858277917438</c:v>
                </c:pt>
                <c:pt idx="1587">
                  <c:v>0.26295695190394475</c:v>
                </c:pt>
                <c:pt idx="1588">
                  <c:v>0.25845452543028685</c:v>
                </c:pt>
                <c:pt idx="1589">
                  <c:v>0.28976366957333521</c:v>
                </c:pt>
                <c:pt idx="1590">
                  <c:v>0.25788530478888749</c:v>
                </c:pt>
                <c:pt idx="1591">
                  <c:v>0.28702997307005285</c:v>
                </c:pt>
                <c:pt idx="1592">
                  <c:v>0.29835843416498969</c:v>
                </c:pt>
                <c:pt idx="1593">
                  <c:v>0.25281832710235647</c:v>
                </c:pt>
                <c:pt idx="1594">
                  <c:v>0.26683394198820809</c:v>
                </c:pt>
                <c:pt idx="1595">
                  <c:v>0.3136208649308771</c:v>
                </c:pt>
                <c:pt idx="1596">
                  <c:v>0.33696534972019448</c:v>
                </c:pt>
                <c:pt idx="1597">
                  <c:v>0.33757781245730473</c:v>
                </c:pt>
                <c:pt idx="1598">
                  <c:v>0.33639769245690299</c:v>
                </c:pt>
                <c:pt idx="1599">
                  <c:v>0.34746465672114052</c:v>
                </c:pt>
                <c:pt idx="1600">
                  <c:v>0.39268919047581025</c:v>
                </c:pt>
                <c:pt idx="1601">
                  <c:v>0.44697763852467387</c:v>
                </c:pt>
                <c:pt idx="1602">
                  <c:v>0.38770523583055211</c:v>
                </c:pt>
                <c:pt idx="1603">
                  <c:v>0.38412302125969383</c:v>
                </c:pt>
                <c:pt idx="1604">
                  <c:v>0.37105559837330299</c:v>
                </c:pt>
                <c:pt idx="1605">
                  <c:v>0.36614580851036366</c:v>
                </c:pt>
                <c:pt idx="1606">
                  <c:v>0.32047682113878823</c:v>
                </c:pt>
                <c:pt idx="1607">
                  <c:v>0.33902882216512298</c:v>
                </c:pt>
                <c:pt idx="1608">
                  <c:v>0.32014848874042656</c:v>
                </c:pt>
                <c:pt idx="1609">
                  <c:v>0.28871305685220799</c:v>
                </c:pt>
                <c:pt idx="1610">
                  <c:v>0.29607699367937801</c:v>
                </c:pt>
                <c:pt idx="1611">
                  <c:v>0.29256056261764585</c:v>
                </c:pt>
                <c:pt idx="1612">
                  <c:v>0.29742282484905341</c:v>
                </c:pt>
                <c:pt idx="1613">
                  <c:v>0.30676862669777316</c:v>
                </c:pt>
                <c:pt idx="1614">
                  <c:v>0.31232784591579138</c:v>
                </c:pt>
                <c:pt idx="1615">
                  <c:v>0.31722743782223828</c:v>
                </c:pt>
                <c:pt idx="1616">
                  <c:v>0.32407710691890312</c:v>
                </c:pt>
                <c:pt idx="1617">
                  <c:v>0.36330845547829632</c:v>
                </c:pt>
                <c:pt idx="1618">
                  <c:v>0.35329629260276008</c:v>
                </c:pt>
                <c:pt idx="1619">
                  <c:v>0.36108138789340505</c:v>
                </c:pt>
                <c:pt idx="1620">
                  <c:v>0.39921119622162876</c:v>
                </c:pt>
                <c:pt idx="1621">
                  <c:v>0.40089624828795478</c:v>
                </c:pt>
                <c:pt idx="1622">
                  <c:v>0.42397524630038569</c:v>
                </c:pt>
                <c:pt idx="1623">
                  <c:v>0.44243258790877305</c:v>
                </c:pt>
                <c:pt idx="1624">
                  <c:v>0.41867640682964097</c:v>
                </c:pt>
                <c:pt idx="1625">
                  <c:v>0.41488765683937706</c:v>
                </c:pt>
                <c:pt idx="1626">
                  <c:v>0.43857453745657798</c:v>
                </c:pt>
                <c:pt idx="1627">
                  <c:v>0.46147613887866501</c:v>
                </c:pt>
                <c:pt idx="1628">
                  <c:v>0.43184654463349886</c:v>
                </c:pt>
                <c:pt idx="1629">
                  <c:v>0.4084893607733977</c:v>
                </c:pt>
                <c:pt idx="1630">
                  <c:v>0.38290040712883328</c:v>
                </c:pt>
                <c:pt idx="1631">
                  <c:v>0.34074196501537946</c:v>
                </c:pt>
                <c:pt idx="1632">
                  <c:v>0.32421293621286723</c:v>
                </c:pt>
                <c:pt idx="1633">
                  <c:v>0.30913262453692775</c:v>
                </c:pt>
                <c:pt idx="1634">
                  <c:v>0.30459284076487381</c:v>
                </c:pt>
                <c:pt idx="1635">
                  <c:v>0.32324924693507562</c:v>
                </c:pt>
                <c:pt idx="1636">
                  <c:v>0.29743727201298531</c:v>
                </c:pt>
                <c:pt idx="1637">
                  <c:v>0.29400324155866964</c:v>
                </c:pt>
                <c:pt idx="1638">
                  <c:v>0.32348405664959312</c:v>
                </c:pt>
                <c:pt idx="1639">
                  <c:v>0.3335071797067039</c:v>
                </c:pt>
                <c:pt idx="1640">
                  <c:v>0.33980545493131153</c:v>
                </c:pt>
                <c:pt idx="1641">
                  <c:v>0.35025685841283866</c:v>
                </c:pt>
                <c:pt idx="1642">
                  <c:v>0.37990249347082239</c:v>
                </c:pt>
                <c:pt idx="1643">
                  <c:v>0.38405507257868526</c:v>
                </c:pt>
                <c:pt idx="1644">
                  <c:v>0.35790895682630347</c:v>
                </c:pt>
                <c:pt idx="1645">
                  <c:v>0.40487789717745043</c:v>
                </c:pt>
                <c:pt idx="1646">
                  <c:v>0.40866283276759896</c:v>
                </c:pt>
                <c:pt idx="1647">
                  <c:v>0.44212981164714382</c:v>
                </c:pt>
                <c:pt idx="1648">
                  <c:v>0.44444773892813405</c:v>
                </c:pt>
                <c:pt idx="1649">
                  <c:v>0.38759326896722568</c:v>
                </c:pt>
                <c:pt idx="1650">
                  <c:v>0.40356150294230081</c:v>
                </c:pt>
                <c:pt idx="1651">
                  <c:v>0.40496846456470692</c:v>
                </c:pt>
                <c:pt idx="1652">
                  <c:v>0.39040615485567826</c:v>
                </c:pt>
                <c:pt idx="1653">
                  <c:v>0.3672983550965439</c:v>
                </c:pt>
                <c:pt idx="1654">
                  <c:v>0.32992178728218502</c:v>
                </c:pt>
                <c:pt idx="1655">
                  <c:v>0.31900590883366803</c:v>
                </c:pt>
                <c:pt idx="1656">
                  <c:v>0.28759099719095343</c:v>
                </c:pt>
                <c:pt idx="1657">
                  <c:v>0.27732620071160896</c:v>
                </c:pt>
                <c:pt idx="1658">
                  <c:v>0.26595157165093825</c:v>
                </c:pt>
                <c:pt idx="1659">
                  <c:v>0.28252180404324739</c:v>
                </c:pt>
                <c:pt idx="1660">
                  <c:v>0.26097390793008962</c:v>
                </c:pt>
                <c:pt idx="1661">
                  <c:v>0.26889979259759528</c:v>
                </c:pt>
                <c:pt idx="1662">
                  <c:v>0.27743815082935458</c:v>
                </c:pt>
                <c:pt idx="1663">
                  <c:v>0.32259233626314804</c:v>
                </c:pt>
                <c:pt idx="1664">
                  <c:v>0.31257240997502272</c:v>
                </c:pt>
                <c:pt idx="1665">
                  <c:v>0.27767752360882036</c:v>
                </c:pt>
                <c:pt idx="1666">
                  <c:v>0.28845477830478466</c:v>
                </c:pt>
                <c:pt idx="1667">
                  <c:v>0.28906716842735575</c:v>
                </c:pt>
                <c:pt idx="1668">
                  <c:v>0.28558826799882225</c:v>
                </c:pt>
                <c:pt idx="1669">
                  <c:v>0.30803826038257065</c:v>
                </c:pt>
                <c:pt idx="1670">
                  <c:v>0.29592955683335403</c:v>
                </c:pt>
                <c:pt idx="1671">
                  <c:v>0.30150213766250539</c:v>
                </c:pt>
                <c:pt idx="1672">
                  <c:v>0.32932882319003631</c:v>
                </c:pt>
                <c:pt idx="1673">
                  <c:v>0.33597400059180799</c:v>
                </c:pt>
                <c:pt idx="1674">
                  <c:v>0.38090269339833172</c:v>
                </c:pt>
                <c:pt idx="1675">
                  <c:v>0.37731560836951822</c:v>
                </c:pt>
                <c:pt idx="1676">
                  <c:v>0.34874366570218268</c:v>
                </c:pt>
                <c:pt idx="1677">
                  <c:v>0.33802656049711394</c:v>
                </c:pt>
                <c:pt idx="1678">
                  <c:v>0.28846318045269387</c:v>
                </c:pt>
                <c:pt idx="1679">
                  <c:v>0.27574451041401232</c:v>
                </c:pt>
                <c:pt idx="1680">
                  <c:v>0.27039306811800484</c:v>
                </c:pt>
                <c:pt idx="1681">
                  <c:v>0.2555482097521119</c:v>
                </c:pt>
                <c:pt idx="1682">
                  <c:v>0.24959954899923045</c:v>
                </c:pt>
                <c:pt idx="1683">
                  <c:v>0.24630004536941663</c:v>
                </c:pt>
                <c:pt idx="1684">
                  <c:v>0.24169666056077782</c:v>
                </c:pt>
                <c:pt idx="1685">
                  <c:v>0.26761017300920148</c:v>
                </c:pt>
                <c:pt idx="1686">
                  <c:v>0.28365106737827794</c:v>
                </c:pt>
                <c:pt idx="1687">
                  <c:v>0.32497230257887277</c:v>
                </c:pt>
                <c:pt idx="1688">
                  <c:v>0.28652078080695764</c:v>
                </c:pt>
                <c:pt idx="1689">
                  <c:v>0.2652294518390686</c:v>
                </c:pt>
                <c:pt idx="1690">
                  <c:v>0.26952162099517124</c:v>
                </c:pt>
                <c:pt idx="1691">
                  <c:v>0.26369408738776995</c:v>
                </c:pt>
                <c:pt idx="1692">
                  <c:v>0.24780408909809909</c:v>
                </c:pt>
                <c:pt idx="1693">
                  <c:v>0.26371224001603644</c:v>
                </c:pt>
                <c:pt idx="1694">
                  <c:v>0.26287352305832901</c:v>
                </c:pt>
                <c:pt idx="1695">
                  <c:v>0.29159597232405826</c:v>
                </c:pt>
                <c:pt idx="1696">
                  <c:v>0.28882461580854962</c:v>
                </c:pt>
                <c:pt idx="1697">
                  <c:v>0.3198398322592893</c:v>
                </c:pt>
                <c:pt idx="1698">
                  <c:v>0.32157016016719486</c:v>
                </c:pt>
                <c:pt idx="1699">
                  <c:v>0.30186003988166277</c:v>
                </c:pt>
                <c:pt idx="1700">
                  <c:v>0.29644170208085918</c:v>
                </c:pt>
                <c:pt idx="1701">
                  <c:v>0.27857199330928101</c:v>
                </c:pt>
                <c:pt idx="1702">
                  <c:v>0.24273901603858086</c:v>
                </c:pt>
                <c:pt idx="1703">
                  <c:v>0.22378649046637936</c:v>
                </c:pt>
                <c:pt idx="1704">
                  <c:v>0.22353743027495704</c:v>
                </c:pt>
                <c:pt idx="1705">
                  <c:v>0.19642055114325979</c:v>
                </c:pt>
                <c:pt idx="1706">
                  <c:v>0.18125803599841495</c:v>
                </c:pt>
                <c:pt idx="1707">
                  <c:v>0.19509257918382339</c:v>
                </c:pt>
                <c:pt idx="1708">
                  <c:v>0.18069890363255506</c:v>
                </c:pt>
                <c:pt idx="1709">
                  <c:v>0.19928005985953476</c:v>
                </c:pt>
                <c:pt idx="1710">
                  <c:v>0.21349786929753967</c:v>
                </c:pt>
                <c:pt idx="1711">
                  <c:v>0.26393145843749966</c:v>
                </c:pt>
                <c:pt idx="1712">
                  <c:v>0.24287954804468531</c:v>
                </c:pt>
                <c:pt idx="1713">
                  <c:v>0.21956416279643221</c:v>
                </c:pt>
                <c:pt idx="1714">
                  <c:v>0.21492515613491242</c:v>
                </c:pt>
                <c:pt idx="1715">
                  <c:v>0.21798660470548889</c:v>
                </c:pt>
                <c:pt idx="1716">
                  <c:v>0.21572976315710476</c:v>
                </c:pt>
                <c:pt idx="1717">
                  <c:v>0.24405964495355628</c:v>
                </c:pt>
                <c:pt idx="1718">
                  <c:v>0.2536609828301577</c:v>
                </c:pt>
                <c:pt idx="1719">
                  <c:v>0.25633240040217165</c:v>
                </c:pt>
                <c:pt idx="1720">
                  <c:v>0.30420847634170278</c:v>
                </c:pt>
                <c:pt idx="1721">
                  <c:v>0.29754846919229444</c:v>
                </c:pt>
                <c:pt idx="1722">
                  <c:v>0.28896402359935919</c:v>
                </c:pt>
                <c:pt idx="1723">
                  <c:v>0.29429391148381417</c:v>
                </c:pt>
                <c:pt idx="1724">
                  <c:v>0.29149484455667635</c:v>
                </c:pt>
                <c:pt idx="1725">
                  <c:v>0.30418886282216567</c:v>
                </c:pt>
                <c:pt idx="1726">
                  <c:v>0.26089111132724313</c:v>
                </c:pt>
                <c:pt idx="1727">
                  <c:v>0.24963034596901396</c:v>
                </c:pt>
                <c:pt idx="1728">
                  <c:v>0.24091993447378934</c:v>
                </c:pt>
                <c:pt idx="1729">
                  <c:v>0.20673153071996139</c:v>
                </c:pt>
                <c:pt idx="1730">
                  <c:v>0.19882144664448997</c:v>
                </c:pt>
                <c:pt idx="1731">
                  <c:v>0.19353671846331816</c:v>
                </c:pt>
                <c:pt idx="1732">
                  <c:v>0.19493970717454925</c:v>
                </c:pt>
                <c:pt idx="1733">
                  <c:v>0.21144530139657838</c:v>
                </c:pt>
                <c:pt idx="1734">
                  <c:v>0.24062671811443434</c:v>
                </c:pt>
                <c:pt idx="1735">
                  <c:v>0.26701080916878178</c:v>
                </c:pt>
                <c:pt idx="1736">
                  <c:v>0.24708958178776397</c:v>
                </c:pt>
                <c:pt idx="1737">
                  <c:v>0.24622156832747988</c:v>
                </c:pt>
                <c:pt idx="1738">
                  <c:v>0.22272537634841402</c:v>
                </c:pt>
                <c:pt idx="1739">
                  <c:v>0.21959769891105413</c:v>
                </c:pt>
                <c:pt idx="1740">
                  <c:v>0.23367754661969659</c:v>
                </c:pt>
                <c:pt idx="1741">
                  <c:v>0.2413168268994911</c:v>
                </c:pt>
                <c:pt idx="1742">
                  <c:v>0.23965756829808393</c:v>
                </c:pt>
                <c:pt idx="1743">
                  <c:v>0.26724140784205302</c:v>
                </c:pt>
                <c:pt idx="1744">
                  <c:v>0.33036342595346391</c:v>
                </c:pt>
                <c:pt idx="1745">
                  <c:v>0.3050053325821459</c:v>
                </c:pt>
                <c:pt idx="1746">
                  <c:v>0.31763077569178316</c:v>
                </c:pt>
                <c:pt idx="1747">
                  <c:v>0.28447289897001377</c:v>
                </c:pt>
                <c:pt idx="1748">
                  <c:v>0.28493177229398747</c:v>
                </c:pt>
                <c:pt idx="1749">
                  <c:v>0.27854010789921801</c:v>
                </c:pt>
                <c:pt idx="1750">
                  <c:v>0.23791042840145957</c:v>
                </c:pt>
                <c:pt idx="1751">
                  <c:v>0.24049151458935319</c:v>
                </c:pt>
                <c:pt idx="1752">
                  <c:v>0.22122964793971819</c:v>
                </c:pt>
                <c:pt idx="1753">
                  <c:v>0.2040207091652356</c:v>
                </c:pt>
                <c:pt idx="1754">
                  <c:v>0.20611958622032778</c:v>
                </c:pt>
                <c:pt idx="1755">
                  <c:v>0.19923715997989749</c:v>
                </c:pt>
                <c:pt idx="1756">
                  <c:v>0.17876324917278719</c:v>
                </c:pt>
                <c:pt idx="1757">
                  <c:v>0.18546820135152162</c:v>
                </c:pt>
                <c:pt idx="1758">
                  <c:v>0.21401289922105182</c:v>
                </c:pt>
                <c:pt idx="1759">
                  <c:v>0.24937741609346803</c:v>
                </c:pt>
                <c:pt idx="1760">
                  <c:v>0.24754535037076908</c:v>
                </c:pt>
                <c:pt idx="1761">
                  <c:v>0.2108300705274799</c:v>
                </c:pt>
                <c:pt idx="1762">
                  <c:v>0.23521800985277064</c:v>
                </c:pt>
                <c:pt idx="1763">
                  <c:v>0.23337517541612329</c:v>
                </c:pt>
                <c:pt idx="1764">
                  <c:v>0.27253684134548661</c:v>
                </c:pt>
                <c:pt idx="1765">
                  <c:v>0.27285738651873992</c:v>
                </c:pt>
                <c:pt idx="1766">
                  <c:v>0.23192116381967315</c:v>
                </c:pt>
                <c:pt idx="1767">
                  <c:v>0.26794667613711121</c:v>
                </c:pt>
                <c:pt idx="1768">
                  <c:v>0.29567067374394934</c:v>
                </c:pt>
                <c:pt idx="1769">
                  <c:v>0.27788927629477223</c:v>
                </c:pt>
                <c:pt idx="1770">
                  <c:v>0.3148873249158346</c:v>
                </c:pt>
                <c:pt idx="1771">
                  <c:v>0.27827466532675588</c:v>
                </c:pt>
                <c:pt idx="1772">
                  <c:v>0.28866461892707534</c:v>
                </c:pt>
                <c:pt idx="1773">
                  <c:v>0.22765540244528615</c:v>
                </c:pt>
                <c:pt idx="1774">
                  <c:v>0.23308571244353238</c:v>
                </c:pt>
                <c:pt idx="1775">
                  <c:v>0.23432690767367442</c:v>
                </c:pt>
                <c:pt idx="1776">
                  <c:v>0.24351355142071393</c:v>
                </c:pt>
                <c:pt idx="1777">
                  <c:v>0.1986633814583933</c:v>
                </c:pt>
                <c:pt idx="1778">
                  <c:v>0.17789705885422885</c:v>
                </c:pt>
                <c:pt idx="1779">
                  <c:v>0.17506102709981933</c:v>
                </c:pt>
                <c:pt idx="1780">
                  <c:v>0.16313499983592381</c:v>
                </c:pt>
                <c:pt idx="1781">
                  <c:v>0.17584770013989565</c:v>
                </c:pt>
                <c:pt idx="1782">
                  <c:v>0.20431722397184157</c:v>
                </c:pt>
                <c:pt idx="1783">
                  <c:v>0.2096777442262065</c:v>
                </c:pt>
                <c:pt idx="1784">
                  <c:v>0.20917770802354019</c:v>
                </c:pt>
                <c:pt idx="1785">
                  <c:v>0.22174339272804025</c:v>
                </c:pt>
                <c:pt idx="1786">
                  <c:v>0.20486150213097321</c:v>
                </c:pt>
                <c:pt idx="1787">
                  <c:v>0.23316263992487793</c:v>
                </c:pt>
                <c:pt idx="1788">
                  <c:v>0.24609587669201857</c:v>
                </c:pt>
                <c:pt idx="1789">
                  <c:v>0.2568013204831196</c:v>
                </c:pt>
                <c:pt idx="1790">
                  <c:v>0.26314428282454921</c:v>
                </c:pt>
                <c:pt idx="1791">
                  <c:v>0.27223068746863788</c:v>
                </c:pt>
                <c:pt idx="1792">
                  <c:v>0.26144826297364043</c:v>
                </c:pt>
                <c:pt idx="1793">
                  <c:v>0.29214160908966536</c:v>
                </c:pt>
                <c:pt idx="1794">
                  <c:v>0.30862425035158692</c:v>
                </c:pt>
                <c:pt idx="1795">
                  <c:v>0.25498348914637614</c:v>
                </c:pt>
                <c:pt idx="1796">
                  <c:v>0.26131449834380682</c:v>
                </c:pt>
                <c:pt idx="1797">
                  <c:v>0.2332393213445548</c:v>
                </c:pt>
                <c:pt idx="1798">
                  <c:v>0.24124535261869443</c:v>
                </c:pt>
                <c:pt idx="1799">
                  <c:v>0.21789799117432768</c:v>
                </c:pt>
                <c:pt idx="1800">
                  <c:v>0.20009149385290073</c:v>
                </c:pt>
                <c:pt idx="1801">
                  <c:v>0.17557772791092813</c:v>
                </c:pt>
                <c:pt idx="1802">
                  <c:v>0.16113559485246726</c:v>
                </c:pt>
                <c:pt idx="1803">
                  <c:v>0.17625997529973611</c:v>
                </c:pt>
                <c:pt idx="1804">
                  <c:v>0.17334780951099113</c:v>
                </c:pt>
                <c:pt idx="1805">
                  <c:v>0.16761293193427709</c:v>
                </c:pt>
                <c:pt idx="1806">
                  <c:v>0.1934729774890144</c:v>
                </c:pt>
                <c:pt idx="1807">
                  <c:v>0.19836283011157083</c:v>
                </c:pt>
                <c:pt idx="1808">
                  <c:v>0.21024454544618487</c:v>
                </c:pt>
                <c:pt idx="1809">
                  <c:v>0.22520534857164159</c:v>
                </c:pt>
                <c:pt idx="1810">
                  <c:v>0.24966226755332047</c:v>
                </c:pt>
                <c:pt idx="1811">
                  <c:v>0.2650541318903567</c:v>
                </c:pt>
                <c:pt idx="1812">
                  <c:v>0.25159359917013469</c:v>
                </c:pt>
                <c:pt idx="1813">
                  <c:v>0.2553477452518802</c:v>
                </c:pt>
                <c:pt idx="1814">
                  <c:v>0.26724271536568334</c:v>
                </c:pt>
                <c:pt idx="1815">
                  <c:v>0.2804354808351216</c:v>
                </c:pt>
                <c:pt idx="1816">
                  <c:v>0.30543538669716774</c:v>
                </c:pt>
                <c:pt idx="1817">
                  <c:v>0.27476103421220982</c:v>
                </c:pt>
                <c:pt idx="1818">
                  <c:v>0.28366695311381834</c:v>
                </c:pt>
                <c:pt idx="1819">
                  <c:v>0.34088115016391812</c:v>
                </c:pt>
                <c:pt idx="1820">
                  <c:v>0.29567116359988049</c:v>
                </c:pt>
                <c:pt idx="1821">
                  <c:v>0.24627677122214775</c:v>
                </c:pt>
                <c:pt idx="1822">
                  <c:v>0.22045156010889119</c:v>
                </c:pt>
                <c:pt idx="1823">
                  <c:v>0.21665001883596885</c:v>
                </c:pt>
                <c:pt idx="1824">
                  <c:v>0.18879467462991081</c:v>
                </c:pt>
                <c:pt idx="1825">
                  <c:v>0.17926932214568886</c:v>
                </c:pt>
                <c:pt idx="1826">
                  <c:v>0.16312291236506873</c:v>
                </c:pt>
                <c:pt idx="1827">
                  <c:v>0.16693497639298119</c:v>
                </c:pt>
                <c:pt idx="1828">
                  <c:v>0.17374834774953019</c:v>
                </c:pt>
                <c:pt idx="1829">
                  <c:v>0.17594815012569529</c:v>
                </c:pt>
                <c:pt idx="1830">
                  <c:v>0.20417182312895507</c:v>
                </c:pt>
                <c:pt idx="1831">
                  <c:v>0.24869839816566083</c:v>
                </c:pt>
                <c:pt idx="1832">
                  <c:v>0.22969768299864385</c:v>
                </c:pt>
                <c:pt idx="1833">
                  <c:v>0.17383177595193261</c:v>
                </c:pt>
                <c:pt idx="1834">
                  <c:v>0.15930234352008318</c:v>
                </c:pt>
                <c:pt idx="1835">
                  <c:v>0.16016167269968143</c:v>
                </c:pt>
                <c:pt idx="1836">
                  <c:v>0.19406101917606353</c:v>
                </c:pt>
                <c:pt idx="1837">
                  <c:v>0.21364072439607595</c:v>
                </c:pt>
                <c:pt idx="1838">
                  <c:v>0.21760797404954535</c:v>
                </c:pt>
                <c:pt idx="1839">
                  <c:v>0.24682254878066473</c:v>
                </c:pt>
                <c:pt idx="1840">
                  <c:v>0.30400380664015814</c:v>
                </c:pt>
                <c:pt idx="1841">
                  <c:v>0.3226990322115777</c:v>
                </c:pt>
                <c:pt idx="1842">
                  <c:v>0.32907432260986574</c:v>
                </c:pt>
                <c:pt idx="1843">
                  <c:v>0.27200043984020594</c:v>
                </c:pt>
                <c:pt idx="1844">
                  <c:v>0.27342987596930263</c:v>
                </c:pt>
                <c:pt idx="1845">
                  <c:v>0.26556534079773275</c:v>
                </c:pt>
                <c:pt idx="1846">
                  <c:v>0.24532897269967865</c:v>
                </c:pt>
                <c:pt idx="1847">
                  <c:v>0.22594178789925207</c:v>
                </c:pt>
                <c:pt idx="1848">
                  <c:v>0.21141648621675768</c:v>
                </c:pt>
                <c:pt idx="1849">
                  <c:v>0.18138437479916839</c:v>
                </c:pt>
                <c:pt idx="1850">
                  <c:v>0.18276932219216294</c:v>
                </c:pt>
                <c:pt idx="1851">
                  <c:v>0.17769815034577482</c:v>
                </c:pt>
                <c:pt idx="1852">
                  <c:v>0.17207542234330209</c:v>
                </c:pt>
                <c:pt idx="1853">
                  <c:v>0.19822765452595045</c:v>
                </c:pt>
                <c:pt idx="1854">
                  <c:v>0.21094732339780858</c:v>
                </c:pt>
                <c:pt idx="1855">
                  <c:v>0.24984911361535145</c:v>
                </c:pt>
                <c:pt idx="1856">
                  <c:v>0.22169286624225532</c:v>
                </c:pt>
                <c:pt idx="1857">
                  <c:v>0.21147238102257895</c:v>
                </c:pt>
                <c:pt idx="1858">
                  <c:v>0.19313519809787985</c:v>
                </c:pt>
                <c:pt idx="1859">
                  <c:v>0.18032484635780996</c:v>
                </c:pt>
                <c:pt idx="1860">
                  <c:v>0.18896990210731301</c:v>
                </c:pt>
                <c:pt idx="1861">
                  <c:v>0.21558246019151425</c:v>
                </c:pt>
                <c:pt idx="1862">
                  <c:v>0.22438699038806326</c:v>
                </c:pt>
                <c:pt idx="1863">
                  <c:v>0.29639899055824026</c:v>
                </c:pt>
                <c:pt idx="1864">
                  <c:v>0.33977317908174276</c:v>
                </c:pt>
                <c:pt idx="1865">
                  <c:v>0.33035604064808438</c:v>
                </c:pt>
                <c:pt idx="1866">
                  <c:v>0.31790711472400679</c:v>
                </c:pt>
                <c:pt idx="1867">
                  <c:v>0.29415394717251458</c:v>
                </c:pt>
                <c:pt idx="1868">
                  <c:v>0.2986335023570611</c:v>
                </c:pt>
                <c:pt idx="1869">
                  <c:v>0.26759166230187792</c:v>
                </c:pt>
                <c:pt idx="1870">
                  <c:v>0.26281470565132165</c:v>
                </c:pt>
                <c:pt idx="1871">
                  <c:v>0.22960047333594449</c:v>
                </c:pt>
                <c:pt idx="1872">
                  <c:v>0.20467058009271732</c:v>
                </c:pt>
                <c:pt idx="1873">
                  <c:v>0.1794222727812288</c:v>
                </c:pt>
                <c:pt idx="1874">
                  <c:v>0.18215115516412356</c:v>
                </c:pt>
                <c:pt idx="1875">
                  <c:v>0.18491152395048455</c:v>
                </c:pt>
                <c:pt idx="1876">
                  <c:v>0.17327555604553119</c:v>
                </c:pt>
                <c:pt idx="1877">
                  <c:v>0.19227700741845768</c:v>
                </c:pt>
                <c:pt idx="1878">
                  <c:v>0.21382791465910864</c:v>
                </c:pt>
                <c:pt idx="1879">
                  <c:v>0.24391611126570037</c:v>
                </c:pt>
                <c:pt idx="1880">
                  <c:v>0.25678979481682024</c:v>
                </c:pt>
                <c:pt idx="1881">
                  <c:v>0.19058955700612421</c:v>
                </c:pt>
                <c:pt idx="1882">
                  <c:v>0.18970596745853308</c:v>
                </c:pt>
                <c:pt idx="1883">
                  <c:v>0.24166330353897164</c:v>
                </c:pt>
                <c:pt idx="1884">
                  <c:v>0.20027531044175009</c:v>
                </c:pt>
                <c:pt idx="1885">
                  <c:v>0.23288356298856386</c:v>
                </c:pt>
                <c:pt idx="1886">
                  <c:v>0.21478869239369788</c:v>
                </c:pt>
                <c:pt idx="1887">
                  <c:v>0.19554634672570173</c:v>
                </c:pt>
                <c:pt idx="1888">
                  <c:v>0.23996657885473313</c:v>
                </c:pt>
                <c:pt idx="1889">
                  <c:v>0.23977927859847928</c:v>
                </c:pt>
                <c:pt idx="1890">
                  <c:v>0.27047626086223742</c:v>
                </c:pt>
                <c:pt idx="1891">
                  <c:v>0.27528978375928237</c:v>
                </c:pt>
                <c:pt idx="1892">
                  <c:v>0.26714340371344691</c:v>
                </c:pt>
                <c:pt idx="1893">
                  <c:v>0.23727182337825634</c:v>
                </c:pt>
                <c:pt idx="1894">
                  <c:v>0.26011565325658759</c:v>
                </c:pt>
                <c:pt idx="1895">
                  <c:v>0.22927473926967865</c:v>
                </c:pt>
                <c:pt idx="1896">
                  <c:v>0.20168897621043577</c:v>
                </c:pt>
                <c:pt idx="1897">
                  <c:v>0.19075885409337562</c:v>
                </c:pt>
                <c:pt idx="1898">
                  <c:v>0.19262419628764585</c:v>
                </c:pt>
                <c:pt idx="1899">
                  <c:v>0.17500946242058796</c:v>
                </c:pt>
                <c:pt idx="1900">
                  <c:v>0.18516758113907922</c:v>
                </c:pt>
                <c:pt idx="1901">
                  <c:v>0.19068579323627821</c:v>
                </c:pt>
                <c:pt idx="1902">
                  <c:v>0.1916712742240114</c:v>
                </c:pt>
                <c:pt idx="1903">
                  <c:v>3.7690404467597433E-3</c:v>
                </c:pt>
                <c:pt idx="1904">
                  <c:v>-8.3533382512476894E-3</c:v>
                </c:pt>
                <c:pt idx="1905">
                  <c:v>-2.1986347170279228E-2</c:v>
                </c:pt>
                <c:pt idx="1906">
                  <c:v>-3.0253536647897438E-2</c:v>
                </c:pt>
                <c:pt idx="1907">
                  <c:v>-3.1168708224899554E-2</c:v>
                </c:pt>
                <c:pt idx="1908">
                  <c:v>-2.3825683250277434E-2</c:v>
                </c:pt>
                <c:pt idx="1909">
                  <c:v>1.7775797406047716E-2</c:v>
                </c:pt>
                <c:pt idx="1910">
                  <c:v>0.40962510782490413</c:v>
                </c:pt>
                <c:pt idx="1911">
                  <c:v>0.34660931784031074</c:v>
                </c:pt>
                <c:pt idx="1912">
                  <c:v>0.30556146475876983</c:v>
                </c:pt>
                <c:pt idx="1913">
                  <c:v>0.32196152732073413</c:v>
                </c:pt>
                <c:pt idx="1914">
                  <c:v>0.3589893695233618</c:v>
                </c:pt>
                <c:pt idx="1915">
                  <c:v>0.31749594050321428</c:v>
                </c:pt>
                <c:pt idx="1916">
                  <c:v>0.31309701241007581</c:v>
                </c:pt>
                <c:pt idx="1917">
                  <c:v>0.28787253476242636</c:v>
                </c:pt>
                <c:pt idx="1918">
                  <c:v>0.26435590256385372</c:v>
                </c:pt>
                <c:pt idx="1919">
                  <c:v>0.25872336778368638</c:v>
                </c:pt>
                <c:pt idx="1920">
                  <c:v>0.23172083019516757</c:v>
                </c:pt>
                <c:pt idx="1921">
                  <c:v>0.20260622937655909</c:v>
                </c:pt>
                <c:pt idx="1922">
                  <c:v>0.21535949398035859</c:v>
                </c:pt>
                <c:pt idx="1923">
                  <c:v>0.20726475511453454</c:v>
                </c:pt>
                <c:pt idx="1924">
                  <c:v>0.18807615539115843</c:v>
                </c:pt>
                <c:pt idx="1925">
                  <c:v>0.19747823002451936</c:v>
                </c:pt>
                <c:pt idx="1926">
                  <c:v>0.22042505119366296</c:v>
                </c:pt>
                <c:pt idx="1927">
                  <c:v>0.27067674016772214</c:v>
                </c:pt>
                <c:pt idx="1928">
                  <c:v>0.24820231608858961</c:v>
                </c:pt>
                <c:pt idx="1929">
                  <c:v>0.2105560683211295</c:v>
                </c:pt>
                <c:pt idx="1930">
                  <c:v>0.20151993449880293</c:v>
                </c:pt>
                <c:pt idx="1931">
                  <c:v>0.19014906716530777</c:v>
                </c:pt>
                <c:pt idx="1932">
                  <c:v>0.20708579370833677</c:v>
                </c:pt>
                <c:pt idx="1933">
                  <c:v>0.25703553813774282</c:v>
                </c:pt>
                <c:pt idx="1934">
                  <c:v>0.23290145040903554</c:v>
                </c:pt>
                <c:pt idx="1935">
                  <c:v>0.25369370022511606</c:v>
                </c:pt>
                <c:pt idx="1936">
                  <c:v>0.3048211134330745</c:v>
                </c:pt>
                <c:pt idx="1937">
                  <c:v>0.30774052193325796</c:v>
                </c:pt>
                <c:pt idx="1938">
                  <c:v>0.33988372381819754</c:v>
                </c:pt>
                <c:pt idx="1939">
                  <c:v>0.30928214962708361</c:v>
                </c:pt>
                <c:pt idx="1940">
                  <c:v>0.30295777766924653</c:v>
                </c:pt>
                <c:pt idx="1941">
                  <c:v>0.27535375731884199</c:v>
                </c:pt>
                <c:pt idx="1942">
                  <c:v>0.27505215949688777</c:v>
                </c:pt>
                <c:pt idx="1943">
                  <c:v>0.25474132399951316</c:v>
                </c:pt>
                <c:pt idx="1944">
                  <c:v>0.24545382486049924</c:v>
                </c:pt>
                <c:pt idx="1945">
                  <c:v>0.21420174798802741</c:v>
                </c:pt>
                <c:pt idx="1946">
                  <c:v>0.23415623735189489</c:v>
                </c:pt>
                <c:pt idx="1947">
                  <c:v>0.21822548137669012</c:v>
                </c:pt>
                <c:pt idx="1948">
                  <c:v>0.22673406337755023</c:v>
                </c:pt>
                <c:pt idx="1949">
                  <c:v>0.23603063091077967</c:v>
                </c:pt>
                <c:pt idx="1950">
                  <c:v>0.27687824666516342</c:v>
                </c:pt>
                <c:pt idx="1951">
                  <c:v>0.27402615243822276</c:v>
                </c:pt>
                <c:pt idx="1952">
                  <c:v>0.27713060080406149</c:v>
                </c:pt>
                <c:pt idx="1953">
                  <c:v>0.27770101497391164</c:v>
                </c:pt>
                <c:pt idx="1954">
                  <c:v>0.31592650620451157</c:v>
                </c:pt>
                <c:pt idx="1955">
                  <c:v>0.29705911326720635</c:v>
                </c:pt>
                <c:pt idx="1956">
                  <c:v>0.28488981282413089</c:v>
                </c:pt>
                <c:pt idx="1957">
                  <c:v>0.28568917730251508</c:v>
                </c:pt>
                <c:pt idx="1958">
                  <c:v>0.28575097884779893</c:v>
                </c:pt>
                <c:pt idx="1959">
                  <c:v>0.31790422677788166</c:v>
                </c:pt>
                <c:pt idx="1960">
                  <c:v>0.28877567571845353</c:v>
                </c:pt>
                <c:pt idx="1961">
                  <c:v>0.33359036062965386</c:v>
                </c:pt>
                <c:pt idx="1962">
                  <c:v>0.36102537619021702</c:v>
                </c:pt>
                <c:pt idx="1963">
                  <c:v>0.31586569257459934</c:v>
                </c:pt>
                <c:pt idx="1964">
                  <c:v>0.34071987556766464</c:v>
                </c:pt>
                <c:pt idx="1965">
                  <c:v>0.28926704127859698</c:v>
                </c:pt>
                <c:pt idx="1966">
                  <c:v>0.30135521534444165</c:v>
                </c:pt>
                <c:pt idx="1967">
                  <c:v>0.25677079452590951</c:v>
                </c:pt>
                <c:pt idx="1968">
                  <c:v>0.23950723214203878</c:v>
                </c:pt>
                <c:pt idx="1969">
                  <c:v>0.2045210649345966</c:v>
                </c:pt>
                <c:pt idx="1970">
                  <c:v>0.21308235495595135</c:v>
                </c:pt>
                <c:pt idx="1971">
                  <c:v>0.22245873803196983</c:v>
                </c:pt>
                <c:pt idx="1972">
                  <c:v>0.19900377790179699</c:v>
                </c:pt>
                <c:pt idx="1973">
                  <c:v>0.21384117949474235</c:v>
                </c:pt>
                <c:pt idx="1974">
                  <c:v>0.22050143618285478</c:v>
                </c:pt>
                <c:pt idx="1975">
                  <c:v>0.24220820739201535</c:v>
                </c:pt>
                <c:pt idx="1976">
                  <c:v>0.21022004588245713</c:v>
                </c:pt>
                <c:pt idx="1977">
                  <c:v>0.23435523347275455</c:v>
                </c:pt>
                <c:pt idx="1978">
                  <c:v>0.25663185029167285</c:v>
                </c:pt>
                <c:pt idx="1979">
                  <c:v>0.25781836041333839</c:v>
                </c:pt>
                <c:pt idx="1980">
                  <c:v>0.30626205674658347</c:v>
                </c:pt>
                <c:pt idx="1981">
                  <c:v>0.30211675954416167</c:v>
                </c:pt>
                <c:pt idx="1982">
                  <c:v>0.28920616215710476</c:v>
                </c:pt>
                <c:pt idx="1983">
                  <c:v>0.27387785336653242</c:v>
                </c:pt>
                <c:pt idx="1984">
                  <c:v>0.30387185040649611</c:v>
                </c:pt>
                <c:pt idx="1985">
                  <c:v>0.31059841918753228</c:v>
                </c:pt>
                <c:pt idx="1986">
                  <c:v>0.33871602267185813</c:v>
                </c:pt>
                <c:pt idx="1987">
                  <c:v>0.33731673946208618</c:v>
                </c:pt>
                <c:pt idx="1988">
                  <c:v>0.33234001527110696</c:v>
                </c:pt>
                <c:pt idx="1989">
                  <c:v>0.31612021971604881</c:v>
                </c:pt>
                <c:pt idx="1990">
                  <c:v>0.30500038251014616</c:v>
                </c:pt>
                <c:pt idx="1991">
                  <c:v>0.28466951855664091</c:v>
                </c:pt>
                <c:pt idx="1992">
                  <c:v>0.27134755858530824</c:v>
                </c:pt>
                <c:pt idx="1993">
                  <c:v>0.24790129360289892</c:v>
                </c:pt>
                <c:pt idx="1994">
                  <c:v>0.21898065150967869</c:v>
                </c:pt>
                <c:pt idx="1995">
                  <c:v>0.22655693997662113</c:v>
                </c:pt>
                <c:pt idx="1996">
                  <c:v>0.2311148436859955</c:v>
                </c:pt>
                <c:pt idx="1997">
                  <c:v>0.26110490802087388</c:v>
                </c:pt>
                <c:pt idx="1998">
                  <c:v>0.26948098815053279</c:v>
                </c:pt>
                <c:pt idx="1999">
                  <c:v>0.31351877136950862</c:v>
                </c:pt>
                <c:pt idx="2000">
                  <c:v>0.30381066571804943</c:v>
                </c:pt>
                <c:pt idx="2001">
                  <c:v>0.25991386988355719</c:v>
                </c:pt>
                <c:pt idx="2002">
                  <c:v>0.21839829895280513</c:v>
                </c:pt>
                <c:pt idx="2003">
                  <c:v>0.22290954612661704</c:v>
                </c:pt>
                <c:pt idx="2004">
                  <c:v>0.25700834821919322</c:v>
                </c:pt>
                <c:pt idx="2005">
                  <c:v>0.2625907090521018</c:v>
                </c:pt>
                <c:pt idx="2006">
                  <c:v>0.2636555595739144</c:v>
                </c:pt>
                <c:pt idx="2007">
                  <c:v>0.2603634000393224</c:v>
                </c:pt>
                <c:pt idx="2008">
                  <c:v>0.29412506410692457</c:v>
                </c:pt>
                <c:pt idx="2009">
                  <c:v>0.31153204668466</c:v>
                </c:pt>
                <c:pt idx="2010">
                  <c:v>0.33364756212383812</c:v>
                </c:pt>
                <c:pt idx="2011">
                  <c:v>0.30036264475513358</c:v>
                </c:pt>
                <c:pt idx="2012">
                  <c:v>0.30476653851655267</c:v>
                </c:pt>
                <c:pt idx="2013">
                  <c:v>0.30700234021928191</c:v>
                </c:pt>
                <c:pt idx="2014">
                  <c:v>0.26972754312705882</c:v>
                </c:pt>
                <c:pt idx="2015">
                  <c:v>0.23470142824277201</c:v>
                </c:pt>
                <c:pt idx="2016">
                  <c:v>0.2410245306091785</c:v>
                </c:pt>
                <c:pt idx="2017">
                  <c:v>0.22470928994811934</c:v>
                </c:pt>
                <c:pt idx="2018">
                  <c:v>0.21794243760184159</c:v>
                </c:pt>
                <c:pt idx="2019">
                  <c:v>0.2043488152023808</c:v>
                </c:pt>
                <c:pt idx="2020">
                  <c:v>0.20444535626931595</c:v>
                </c:pt>
                <c:pt idx="2021">
                  <c:v>0.2196118827020466</c:v>
                </c:pt>
                <c:pt idx="2022">
                  <c:v>0.23458674976976462</c:v>
                </c:pt>
                <c:pt idx="2023">
                  <c:v>0.2725154994672036</c:v>
                </c:pt>
                <c:pt idx="2024">
                  <c:v>0.24727293847869122</c:v>
                </c:pt>
                <c:pt idx="2025">
                  <c:v>0.25932480781826095</c:v>
                </c:pt>
                <c:pt idx="2026">
                  <c:v>0.26605307258525951</c:v>
                </c:pt>
                <c:pt idx="2027">
                  <c:v>0.28683053766315958</c:v>
                </c:pt>
                <c:pt idx="2028">
                  <c:v>0.28251204180268974</c:v>
                </c:pt>
                <c:pt idx="2029">
                  <c:v>0.27209796165508987</c:v>
                </c:pt>
                <c:pt idx="2030">
                  <c:v>0.2269265756661504</c:v>
                </c:pt>
                <c:pt idx="2031">
                  <c:v>0.23097799369589528</c:v>
                </c:pt>
                <c:pt idx="2032">
                  <c:v>0.28818943371570127</c:v>
                </c:pt>
                <c:pt idx="2033">
                  <c:v>0.29686798807742243</c:v>
                </c:pt>
                <c:pt idx="2034">
                  <c:v>0.29476508343389923</c:v>
                </c:pt>
                <c:pt idx="2035">
                  <c:v>0.26322570141990298</c:v>
                </c:pt>
                <c:pt idx="2036">
                  <c:v>0.27710288446734566</c:v>
                </c:pt>
                <c:pt idx="2037">
                  <c:v>0.26472368801612561</c:v>
                </c:pt>
                <c:pt idx="2038">
                  <c:v>0.26900710860047855</c:v>
                </c:pt>
                <c:pt idx="2039">
                  <c:v>0.23725369652960834</c:v>
                </c:pt>
                <c:pt idx="2040">
                  <c:v>0.22139396150627041</c:v>
                </c:pt>
                <c:pt idx="2041">
                  <c:v>0.20905868694600099</c:v>
                </c:pt>
                <c:pt idx="2042">
                  <c:v>0.18623000438256929</c:v>
                </c:pt>
                <c:pt idx="2043">
                  <c:v>0.17689844290759851</c:v>
                </c:pt>
                <c:pt idx="2044">
                  <c:v>0.17965873581637981</c:v>
                </c:pt>
                <c:pt idx="2045">
                  <c:v>0.1937260243254797</c:v>
                </c:pt>
                <c:pt idx="2046">
                  <c:v>0.21668655136953016</c:v>
                </c:pt>
                <c:pt idx="2047">
                  <c:v>0.24914950221041787</c:v>
                </c:pt>
                <c:pt idx="2048">
                  <c:v>0.21159779962312739</c:v>
                </c:pt>
                <c:pt idx="2049">
                  <c:v>0.20097409619652601</c:v>
                </c:pt>
                <c:pt idx="2050">
                  <c:v>0.19793510334099068</c:v>
                </c:pt>
                <c:pt idx="2051">
                  <c:v>0.20330337312305888</c:v>
                </c:pt>
                <c:pt idx="2052">
                  <c:v>0.22222268416269617</c:v>
                </c:pt>
                <c:pt idx="2053">
                  <c:v>0.27415831178183792</c:v>
                </c:pt>
                <c:pt idx="2054">
                  <c:v>0.26811858717580289</c:v>
                </c:pt>
                <c:pt idx="2055">
                  <c:v>0.24933630728951731</c:v>
                </c:pt>
                <c:pt idx="2056">
                  <c:v>0.2792699439181906</c:v>
                </c:pt>
                <c:pt idx="2057">
                  <c:v>0.28540489814956282</c:v>
                </c:pt>
                <c:pt idx="2058">
                  <c:v>0.28352035889509769</c:v>
                </c:pt>
                <c:pt idx="2059">
                  <c:v>0.31181190426404221</c:v>
                </c:pt>
                <c:pt idx="2060">
                  <c:v>0.29675650828634298</c:v>
                </c:pt>
                <c:pt idx="2061">
                  <c:v>0.2799175014388034</c:v>
                </c:pt>
                <c:pt idx="2062">
                  <c:v>0.23290830946795568</c:v>
                </c:pt>
                <c:pt idx="2063">
                  <c:v>0.21773022994410426</c:v>
                </c:pt>
                <c:pt idx="2064">
                  <c:v>0.22798741922142784</c:v>
                </c:pt>
                <c:pt idx="2065">
                  <c:v>0.20585811035203419</c:v>
                </c:pt>
                <c:pt idx="2066">
                  <c:v>0.1875551780942008</c:v>
                </c:pt>
                <c:pt idx="2067">
                  <c:v>0.17582092298566404</c:v>
                </c:pt>
                <c:pt idx="2068">
                  <c:v>0.16909959280929343</c:v>
                </c:pt>
                <c:pt idx="2069">
                  <c:v>0.17822138323102929</c:v>
                </c:pt>
                <c:pt idx="2070">
                  <c:v>0.21076186704683997</c:v>
                </c:pt>
                <c:pt idx="2071">
                  <c:v>0.24307048925991953</c:v>
                </c:pt>
                <c:pt idx="2072">
                  <c:v>0.22537605560930032</c:v>
                </c:pt>
                <c:pt idx="2073">
                  <c:v>0.23230907851612745</c:v>
                </c:pt>
                <c:pt idx="2074">
                  <c:v>0.21899586191487611</c:v>
                </c:pt>
                <c:pt idx="2075">
                  <c:v>0.17450668223812071</c:v>
                </c:pt>
                <c:pt idx="2076">
                  <c:v>0.17992933352588883</c:v>
                </c:pt>
                <c:pt idx="2077">
                  <c:v>0.18719018294416262</c:v>
                </c:pt>
                <c:pt idx="2078">
                  <c:v>0.23671538592499611</c:v>
                </c:pt>
                <c:pt idx="2079">
                  <c:v>0.23188417046662896</c:v>
                </c:pt>
                <c:pt idx="2080">
                  <c:v>0.23717658196684963</c:v>
                </c:pt>
                <c:pt idx="2081">
                  <c:v>0.25095803193967592</c:v>
                </c:pt>
                <c:pt idx="2082">
                  <c:v>0.277607127922396</c:v>
                </c:pt>
                <c:pt idx="2083">
                  <c:v>0.28358228725480578</c:v>
                </c:pt>
                <c:pt idx="2084">
                  <c:v>0.27052717919568842</c:v>
                </c:pt>
                <c:pt idx="2085">
                  <c:v>0.26365726602812856</c:v>
                </c:pt>
                <c:pt idx="2086">
                  <c:v>0.25349377404785595</c:v>
                </c:pt>
                <c:pt idx="2087">
                  <c:v>0.22762558794586768</c:v>
                </c:pt>
                <c:pt idx="2088">
                  <c:v>0.2121894253621634</c:v>
                </c:pt>
                <c:pt idx="2089">
                  <c:v>0.20879730480041558</c:v>
                </c:pt>
                <c:pt idx="2090">
                  <c:v>0.19911659637832896</c:v>
                </c:pt>
                <c:pt idx="2091">
                  <c:v>0.17982603378015724</c:v>
                </c:pt>
                <c:pt idx="2092">
                  <c:v>0.17605197713793821</c:v>
                </c:pt>
                <c:pt idx="2093">
                  <c:v>0.19918528012638945</c:v>
                </c:pt>
                <c:pt idx="2094">
                  <c:v>0.21308737670826647</c:v>
                </c:pt>
                <c:pt idx="2095">
                  <c:v>0.28396607093217024</c:v>
                </c:pt>
                <c:pt idx="2096">
                  <c:v>0.26253503250053783</c:v>
                </c:pt>
                <c:pt idx="2097">
                  <c:v>0.27862367112272929</c:v>
                </c:pt>
                <c:pt idx="2098">
                  <c:v>0.24208567198335218</c:v>
                </c:pt>
                <c:pt idx="2099">
                  <c:v>0.24568695667182411</c:v>
                </c:pt>
                <c:pt idx="2100">
                  <c:v>0.24620630522884612</c:v>
                </c:pt>
                <c:pt idx="2101">
                  <c:v>0.27169552879183972</c:v>
                </c:pt>
                <c:pt idx="2102">
                  <c:v>0.26845464541293063</c:v>
                </c:pt>
                <c:pt idx="2103">
                  <c:v>0.29140769158402607</c:v>
                </c:pt>
                <c:pt idx="2104">
                  <c:v>0.31665158846396541</c:v>
                </c:pt>
                <c:pt idx="2105">
                  <c:v>0.36365568837999679</c:v>
                </c:pt>
                <c:pt idx="2106">
                  <c:v>0.37948617684827979</c:v>
                </c:pt>
                <c:pt idx="2107">
                  <c:v>0.3204069637001048</c:v>
                </c:pt>
                <c:pt idx="2108">
                  <c:v>0.30665422110054014</c:v>
                </c:pt>
                <c:pt idx="2109">
                  <c:v>0.27887719197961014</c:v>
                </c:pt>
                <c:pt idx="2110">
                  <c:v>0.26502851606554034</c:v>
                </c:pt>
                <c:pt idx="2111">
                  <c:v>0.26966813192194822</c:v>
                </c:pt>
                <c:pt idx="2112">
                  <c:v>0.27105368651439432</c:v>
                </c:pt>
                <c:pt idx="2113">
                  <c:v>0.23402662029195836</c:v>
                </c:pt>
                <c:pt idx="2114">
                  <c:v>0.22571840823150785</c:v>
                </c:pt>
                <c:pt idx="2115">
                  <c:v>0.20935332365337239</c:v>
                </c:pt>
                <c:pt idx="2116">
                  <c:v>0.21288609787226495</c:v>
                </c:pt>
                <c:pt idx="2117">
                  <c:v>0.21314251227698155</c:v>
                </c:pt>
                <c:pt idx="2118">
                  <c:v>0.22197156928343401</c:v>
                </c:pt>
                <c:pt idx="2119">
                  <c:v>0.22883361715167241</c:v>
                </c:pt>
                <c:pt idx="2120">
                  <c:v>0.21106572574288143</c:v>
                </c:pt>
                <c:pt idx="2121">
                  <c:v>0.22246941743084908</c:v>
                </c:pt>
                <c:pt idx="2122">
                  <c:v>0.26105689161744078</c:v>
                </c:pt>
                <c:pt idx="2123">
                  <c:v>0.25775766786766191</c:v>
                </c:pt>
                <c:pt idx="2124">
                  <c:v>0.28781900112090564</c:v>
                </c:pt>
                <c:pt idx="2125">
                  <c:v>0.31023478114193903</c:v>
                </c:pt>
                <c:pt idx="2126">
                  <c:v>0.35201462551319773</c:v>
                </c:pt>
                <c:pt idx="2127">
                  <c:v>0.35926065139287777</c:v>
                </c:pt>
                <c:pt idx="2128">
                  <c:v>0.38354924871319729</c:v>
                </c:pt>
                <c:pt idx="2129">
                  <c:v>0.3313762188406022</c:v>
                </c:pt>
                <c:pt idx="2130">
                  <c:v>0.34912920543714243</c:v>
                </c:pt>
                <c:pt idx="2131">
                  <c:v>0.33146541231465682</c:v>
                </c:pt>
                <c:pt idx="2132">
                  <c:v>0.27095609318453223</c:v>
                </c:pt>
                <c:pt idx="2133">
                  <c:v>0.25783382241700181</c:v>
                </c:pt>
                <c:pt idx="2134">
                  <c:v>0.23825768809295408</c:v>
                </c:pt>
                <c:pt idx="2135">
                  <c:v>0.23731796218321058</c:v>
                </c:pt>
                <c:pt idx="2136">
                  <c:v>0.22082197927826461</c:v>
                </c:pt>
                <c:pt idx="2137">
                  <c:v>0.1980637532004928</c:v>
                </c:pt>
                <c:pt idx="2138">
                  <c:v>0.19014249470905806</c:v>
                </c:pt>
                <c:pt idx="2139">
                  <c:v>0.19474083098726935</c:v>
                </c:pt>
                <c:pt idx="2140">
                  <c:v>0.18997760109622627</c:v>
                </c:pt>
                <c:pt idx="2141">
                  <c:v>0.19411969380373237</c:v>
                </c:pt>
                <c:pt idx="2142">
                  <c:v>0.24721536645788625</c:v>
                </c:pt>
                <c:pt idx="2143">
                  <c:v>0.25890727053513446</c:v>
                </c:pt>
                <c:pt idx="2144">
                  <c:v>0.21751606427934447</c:v>
                </c:pt>
                <c:pt idx="2145">
                  <c:v>0.21140803329272884</c:v>
                </c:pt>
                <c:pt idx="2146">
                  <c:v>0.22598079296045187</c:v>
                </c:pt>
                <c:pt idx="2147">
                  <c:v>0.25238891610345332</c:v>
                </c:pt>
                <c:pt idx="2148">
                  <c:v>0.28254242459910267</c:v>
                </c:pt>
                <c:pt idx="2149">
                  <c:v>0.33488543398811843</c:v>
                </c:pt>
                <c:pt idx="2150">
                  <c:v>0.2725547121763518</c:v>
                </c:pt>
                <c:pt idx="2151">
                  <c:v>0.28362466954188431</c:v>
                </c:pt>
                <c:pt idx="2152">
                  <c:v>0.27116252831773824</c:v>
                </c:pt>
                <c:pt idx="2153">
                  <c:v>0.32194859179506508</c:v>
                </c:pt>
                <c:pt idx="2154">
                  <c:v>0.29840121858111024</c:v>
                </c:pt>
                <c:pt idx="2155">
                  <c:v>0.30438058205174684</c:v>
                </c:pt>
                <c:pt idx="2156">
                  <c:v>0.27446683907318115</c:v>
                </c:pt>
                <c:pt idx="2157">
                  <c:v>0.25310607282314579</c:v>
                </c:pt>
                <c:pt idx="2158">
                  <c:v>0.2293128139618347</c:v>
                </c:pt>
                <c:pt idx="2159">
                  <c:v>0.21413645288936928</c:v>
                </c:pt>
                <c:pt idx="2160">
                  <c:v>0.21780294470496253</c:v>
                </c:pt>
                <c:pt idx="2161">
                  <c:v>0.20222987347814048</c:v>
                </c:pt>
                <c:pt idx="2162">
                  <c:v>0.18425686651843101</c:v>
                </c:pt>
                <c:pt idx="2163">
                  <c:v>0.18242051228467568</c:v>
                </c:pt>
                <c:pt idx="2164">
                  <c:v>0.17655721618994527</c:v>
                </c:pt>
                <c:pt idx="2165">
                  <c:v>0.18600573311856386</c:v>
                </c:pt>
                <c:pt idx="2166">
                  <c:v>0.19274517410384637</c:v>
                </c:pt>
                <c:pt idx="2167">
                  <c:v>0.23742651891749092</c:v>
                </c:pt>
                <c:pt idx="2168">
                  <c:v>0.21498646541185076</c:v>
                </c:pt>
                <c:pt idx="2169">
                  <c:v>0.1768087195155974</c:v>
                </c:pt>
                <c:pt idx="2170">
                  <c:v>0.16722346114417783</c:v>
                </c:pt>
                <c:pt idx="2171">
                  <c:v>0.16145545769125405</c:v>
                </c:pt>
                <c:pt idx="2172">
                  <c:v>0.17471744534780537</c:v>
                </c:pt>
                <c:pt idx="2173">
                  <c:v>0.20055484919779895</c:v>
                </c:pt>
                <c:pt idx="2174">
                  <c:v>0.23466251782438835</c:v>
                </c:pt>
                <c:pt idx="2175">
                  <c:v>0.21581825563239598</c:v>
                </c:pt>
                <c:pt idx="2176">
                  <c:v>0.25347531041101823</c:v>
                </c:pt>
                <c:pt idx="2177">
                  <c:v>0.29252884388169309</c:v>
                </c:pt>
                <c:pt idx="2178">
                  <c:v>0.27903619070320002</c:v>
                </c:pt>
                <c:pt idx="2179">
                  <c:v>0.2649178199829233</c:v>
                </c:pt>
                <c:pt idx="2180">
                  <c:v>0.28796196321049927</c:v>
                </c:pt>
                <c:pt idx="2181">
                  <c:v>0.27360293165811383</c:v>
                </c:pt>
                <c:pt idx="2182">
                  <c:v>0.24431456166739254</c:v>
                </c:pt>
                <c:pt idx="2183">
                  <c:v>0.22402370418461731</c:v>
                </c:pt>
                <c:pt idx="2184">
                  <c:v>0.2353042483689036</c:v>
                </c:pt>
                <c:pt idx="2185">
                  <c:v>0.20064182910557163</c:v>
                </c:pt>
                <c:pt idx="2186">
                  <c:v>0.19369365256435297</c:v>
                </c:pt>
                <c:pt idx="2187">
                  <c:v>0.18912286430292879</c:v>
                </c:pt>
                <c:pt idx="2188">
                  <c:v>0.19446107885675079</c:v>
                </c:pt>
                <c:pt idx="2189">
                  <c:v>0.18977048724346759</c:v>
                </c:pt>
                <c:pt idx="2190">
                  <c:v>0.20919365455777963</c:v>
                </c:pt>
                <c:pt idx="2191">
                  <c:v>0.24916406205587047</c:v>
                </c:pt>
                <c:pt idx="2192">
                  <c:v>0.21596138971963225</c:v>
                </c:pt>
                <c:pt idx="2193">
                  <c:v>0.18666135471692183</c:v>
                </c:pt>
                <c:pt idx="2194">
                  <c:v>0.16632023391794926</c:v>
                </c:pt>
                <c:pt idx="2195">
                  <c:v>0.15230335089635222</c:v>
                </c:pt>
                <c:pt idx="2196">
                  <c:v>0.16227698572191007</c:v>
                </c:pt>
                <c:pt idx="2197">
                  <c:v>0.18024351343982575</c:v>
                </c:pt>
                <c:pt idx="2198">
                  <c:v>0.19163132835102606</c:v>
                </c:pt>
                <c:pt idx="2199">
                  <c:v>0.19482306094336735</c:v>
                </c:pt>
                <c:pt idx="2200">
                  <c:v>0.23259290242034386</c:v>
                </c:pt>
                <c:pt idx="2201">
                  <c:v>0.27074869825585113</c:v>
                </c:pt>
                <c:pt idx="2202">
                  <c:v>0.28216719551614028</c:v>
                </c:pt>
                <c:pt idx="2203">
                  <c:v>0.30472339620683175</c:v>
                </c:pt>
                <c:pt idx="2204">
                  <c:v>0.26566888309594261</c:v>
                </c:pt>
                <c:pt idx="2205">
                  <c:v>0.25797896568698525</c:v>
                </c:pt>
                <c:pt idx="2206">
                  <c:v>0.23700999226048405</c:v>
                </c:pt>
                <c:pt idx="2207">
                  <c:v>0.238778461021426</c:v>
                </c:pt>
                <c:pt idx="2208">
                  <c:v>0.23051927761140992</c:v>
                </c:pt>
                <c:pt idx="2209">
                  <c:v>0.21105536305831013</c:v>
                </c:pt>
                <c:pt idx="2210">
                  <c:v>0.19014568784930905</c:v>
                </c:pt>
                <c:pt idx="2211">
                  <c:v>0.21091197603222084</c:v>
                </c:pt>
                <c:pt idx="2212">
                  <c:v>0.20143264513816533</c:v>
                </c:pt>
                <c:pt idx="2213">
                  <c:v>0.21695492616732084</c:v>
                </c:pt>
                <c:pt idx="2214">
                  <c:v>0.23070542200077646</c:v>
                </c:pt>
                <c:pt idx="2215">
                  <c:v>0.25424414029204156</c:v>
                </c:pt>
                <c:pt idx="2216">
                  <c:v>0.22353539819685009</c:v>
                </c:pt>
                <c:pt idx="2217">
                  <c:v>0.23395809251187652</c:v>
                </c:pt>
                <c:pt idx="2218">
                  <c:v>0.19630980618250496</c:v>
                </c:pt>
                <c:pt idx="2219">
                  <c:v>0.17573795460980923</c:v>
                </c:pt>
                <c:pt idx="2220">
                  <c:v>0.19953632183802511</c:v>
                </c:pt>
                <c:pt idx="2221">
                  <c:v>0.27788101910661334</c:v>
                </c:pt>
                <c:pt idx="2222">
                  <c:v>0.2863707318860419</c:v>
                </c:pt>
                <c:pt idx="2223">
                  <c:v>0.27959457963794926</c:v>
                </c:pt>
                <c:pt idx="2224">
                  <c:v>0.29458186867948005</c:v>
                </c:pt>
                <c:pt idx="2225">
                  <c:v>0.31022289002610026</c:v>
                </c:pt>
                <c:pt idx="2226">
                  <c:v>0.3141444525082131</c:v>
                </c:pt>
                <c:pt idx="2227">
                  <c:v>0.30678991469361511</c:v>
                </c:pt>
                <c:pt idx="2228">
                  <c:v>0.26989732851610765</c:v>
                </c:pt>
                <c:pt idx="2229">
                  <c:v>0.29018821244637155</c:v>
                </c:pt>
                <c:pt idx="2230">
                  <c:v>0.24638438829555048</c:v>
                </c:pt>
                <c:pt idx="2231">
                  <c:v>0.2618952065938891</c:v>
                </c:pt>
                <c:pt idx="2232">
                  <c:v>0.22979870711129635</c:v>
                </c:pt>
                <c:pt idx="2233">
                  <c:v>0.20893217830011862</c:v>
                </c:pt>
                <c:pt idx="2234">
                  <c:v>0.19627259791635268</c:v>
                </c:pt>
                <c:pt idx="2235">
                  <c:v>0.20178475596897899</c:v>
                </c:pt>
                <c:pt idx="2236">
                  <c:v>0.20178121034960375</c:v>
                </c:pt>
                <c:pt idx="2237">
                  <c:v>0.2081525583641245</c:v>
                </c:pt>
                <c:pt idx="2238">
                  <c:v>0.21750378015478095</c:v>
                </c:pt>
                <c:pt idx="2239">
                  <c:v>0.26943356636780491</c:v>
                </c:pt>
                <c:pt idx="2240">
                  <c:v>0.22895031383941569</c:v>
                </c:pt>
                <c:pt idx="2241">
                  <c:v>0.24068891163933617</c:v>
                </c:pt>
                <c:pt idx="2242">
                  <c:v>0.24260309880902084</c:v>
                </c:pt>
                <c:pt idx="2243">
                  <c:v>0.243252739932413</c:v>
                </c:pt>
                <c:pt idx="2244">
                  <c:v>0.24244135223600008</c:v>
                </c:pt>
                <c:pt idx="2245">
                  <c:v>0.23940882279271641</c:v>
                </c:pt>
                <c:pt idx="2246">
                  <c:v>0.26711539746060542</c:v>
                </c:pt>
                <c:pt idx="2247">
                  <c:v>0.28995284259247506</c:v>
                </c:pt>
                <c:pt idx="2248">
                  <c:v>0.3081757346642523</c:v>
                </c:pt>
                <c:pt idx="2249">
                  <c:v>0.32794736183441181</c:v>
                </c:pt>
                <c:pt idx="2250">
                  <c:v>0.32588862601547236</c:v>
                </c:pt>
                <c:pt idx="2251">
                  <c:v>0.28662533800750284</c:v>
                </c:pt>
                <c:pt idx="2252">
                  <c:v>0.269460991057969</c:v>
                </c:pt>
                <c:pt idx="2253">
                  <c:v>0.29559265532194684</c:v>
                </c:pt>
                <c:pt idx="2254">
                  <c:v>0.28244735818701927</c:v>
                </c:pt>
                <c:pt idx="2255">
                  <c:v>0.24199147059482465</c:v>
                </c:pt>
                <c:pt idx="2256">
                  <c:v>0.2366278466163467</c:v>
                </c:pt>
                <c:pt idx="2257">
                  <c:v>0.20822660797568887</c:v>
                </c:pt>
                <c:pt idx="2258">
                  <c:v>0.18552059139648966</c:v>
                </c:pt>
                <c:pt idx="2259">
                  <c:v>0.18450007425629295</c:v>
                </c:pt>
                <c:pt idx="2260">
                  <c:v>0.18840865858802233</c:v>
                </c:pt>
                <c:pt idx="2261">
                  <c:v>0.18998363423944145</c:v>
                </c:pt>
                <c:pt idx="2262">
                  <c:v>0.22413758634751665</c:v>
                </c:pt>
                <c:pt idx="2263">
                  <c:v>0.30216926006748773</c:v>
                </c:pt>
                <c:pt idx="2264">
                  <c:v>0.2470043085481515</c:v>
                </c:pt>
                <c:pt idx="2265">
                  <c:v>0.24311886914145084</c:v>
                </c:pt>
                <c:pt idx="2266">
                  <c:v>0.19521146284829125</c:v>
                </c:pt>
                <c:pt idx="2267">
                  <c:v>0.17011763138061692</c:v>
                </c:pt>
                <c:pt idx="2268">
                  <c:v>0.21732656733703629</c:v>
                </c:pt>
                <c:pt idx="2269">
                  <c:v>0.23773814021905301</c:v>
                </c:pt>
                <c:pt idx="2270">
                  <c:v>0.26098103477241941</c:v>
                </c:pt>
                <c:pt idx="2271">
                  <c:v>0.25814131826566494</c:v>
                </c:pt>
                <c:pt idx="2272">
                  <c:v>0.2735998479751896</c:v>
                </c:pt>
                <c:pt idx="2273">
                  <c:v>0.2729354773614191</c:v>
                </c:pt>
                <c:pt idx="2274">
                  <c:v>0.29322936594484256</c:v>
                </c:pt>
                <c:pt idx="2275">
                  <c:v>0.26994137994261019</c:v>
                </c:pt>
                <c:pt idx="2276">
                  <c:v>0.28386033201039951</c:v>
                </c:pt>
                <c:pt idx="2277">
                  <c:v>0.28265669991016917</c:v>
                </c:pt>
                <c:pt idx="2278">
                  <c:v>0.25473192657364824</c:v>
                </c:pt>
                <c:pt idx="2279">
                  <c:v>0.25811595407877669</c:v>
                </c:pt>
                <c:pt idx="2280">
                  <c:v>0.23076076444742702</c:v>
                </c:pt>
                <c:pt idx="2281">
                  <c:v>0.21132879005449043</c:v>
                </c:pt>
                <c:pt idx="2282">
                  <c:v>0.22651820531129407</c:v>
                </c:pt>
                <c:pt idx="2283">
                  <c:v>0.22775041718734426</c:v>
                </c:pt>
                <c:pt idx="2284">
                  <c:v>0.23989048285327863</c:v>
                </c:pt>
                <c:pt idx="2285">
                  <c:v>0.24676030907956006</c:v>
                </c:pt>
                <c:pt idx="2286">
                  <c:v>0.27293662950375031</c:v>
                </c:pt>
                <c:pt idx="2287">
                  <c:v>0.29002984462891784</c:v>
                </c:pt>
                <c:pt idx="2288">
                  <c:v>0.26944014312257297</c:v>
                </c:pt>
                <c:pt idx="2289">
                  <c:v>0.27094775984563557</c:v>
                </c:pt>
                <c:pt idx="2290">
                  <c:v>0.23864961195390197</c:v>
                </c:pt>
                <c:pt idx="2291">
                  <c:v>0.2678664678069641</c:v>
                </c:pt>
                <c:pt idx="2292">
                  <c:v>0.26403142010392772</c:v>
                </c:pt>
                <c:pt idx="2293">
                  <c:v>0.28670467933634669</c:v>
                </c:pt>
                <c:pt idx="2294">
                  <c:v>0.28460962911993426</c:v>
                </c:pt>
                <c:pt idx="2295">
                  <c:v>0.34317726407758842</c:v>
                </c:pt>
                <c:pt idx="2296">
                  <c:v>0.31577504354407576</c:v>
                </c:pt>
                <c:pt idx="2297">
                  <c:v>0.29645233228936563</c:v>
                </c:pt>
                <c:pt idx="2298">
                  <c:v>0.30330704000354208</c:v>
                </c:pt>
                <c:pt idx="2299">
                  <c:v>0.31988713119961981</c:v>
                </c:pt>
                <c:pt idx="2300">
                  <c:v>0.2828406611813129</c:v>
                </c:pt>
                <c:pt idx="2301">
                  <c:v>0.28258258758131843</c:v>
                </c:pt>
                <c:pt idx="2302">
                  <c:v>0.29247679025617296</c:v>
                </c:pt>
                <c:pt idx="2303">
                  <c:v>0.29841804788405374</c:v>
                </c:pt>
                <c:pt idx="2304">
                  <c:v>0.27415363278940835</c:v>
                </c:pt>
                <c:pt idx="2305">
                  <c:v>0.24960811400326896</c:v>
                </c:pt>
                <c:pt idx="2306">
                  <c:v>0.26852385717978855</c:v>
                </c:pt>
                <c:pt idx="2307">
                  <c:v>0.28110722641427616</c:v>
                </c:pt>
                <c:pt idx="2308">
                  <c:v>0.27560754156341566</c:v>
                </c:pt>
                <c:pt idx="2309">
                  <c:v>0.27698390845900472</c:v>
                </c:pt>
                <c:pt idx="2310">
                  <c:v>0.27977686778474092</c:v>
                </c:pt>
                <c:pt idx="2311">
                  <c:v>0.31407136019788029</c:v>
                </c:pt>
                <c:pt idx="2312">
                  <c:v>0.3071378712005714</c:v>
                </c:pt>
                <c:pt idx="2313">
                  <c:v>0.31154482875342848</c:v>
                </c:pt>
                <c:pt idx="2314">
                  <c:v>0.24900712289220153</c:v>
                </c:pt>
                <c:pt idx="2315">
                  <c:v>0.22955163959752078</c:v>
                </c:pt>
                <c:pt idx="2316">
                  <c:v>0.26165589207717144</c:v>
                </c:pt>
                <c:pt idx="2317">
                  <c:v>0.29130428804059438</c:v>
                </c:pt>
                <c:pt idx="2318">
                  <c:v>0.26999741868876886</c:v>
                </c:pt>
                <c:pt idx="2319">
                  <c:v>0.28021254644029836</c:v>
                </c:pt>
                <c:pt idx="2320">
                  <c:v>0.29356831966997426</c:v>
                </c:pt>
                <c:pt idx="2321">
                  <c:v>0.31328111607944881</c:v>
                </c:pt>
                <c:pt idx="2322">
                  <c:v>0.31977853330525213</c:v>
                </c:pt>
                <c:pt idx="2323">
                  <c:v>0.33934399245812252</c:v>
                </c:pt>
                <c:pt idx="2324">
                  <c:v>0.33805872752159838</c:v>
                </c:pt>
                <c:pt idx="2325">
                  <c:v>0.28868872607898083</c:v>
                </c:pt>
                <c:pt idx="2326">
                  <c:v>0.25916010929843009</c:v>
                </c:pt>
                <c:pt idx="2327">
                  <c:v>0.23996478361947546</c:v>
                </c:pt>
                <c:pt idx="2328">
                  <c:v>0.2712115083268864</c:v>
                </c:pt>
                <c:pt idx="2329">
                  <c:v>0.23700895484322668</c:v>
                </c:pt>
                <c:pt idx="2330">
                  <c:v>0.21486919537059854</c:v>
                </c:pt>
                <c:pt idx="2331">
                  <c:v>0.19309246657393556</c:v>
                </c:pt>
                <c:pt idx="2332">
                  <c:v>0.21558266333478324</c:v>
                </c:pt>
                <c:pt idx="2333">
                  <c:v>0.22259002708326758</c:v>
                </c:pt>
                <c:pt idx="2334">
                  <c:v>0.24735157392302487</c:v>
                </c:pt>
                <c:pt idx="2335">
                  <c:v>0.2582171624181529</c:v>
                </c:pt>
                <c:pt idx="2336">
                  <c:v>0.24177769611333702</c:v>
                </c:pt>
                <c:pt idx="2337">
                  <c:v>0.20413111007606399</c:v>
                </c:pt>
                <c:pt idx="2338">
                  <c:v>0.19347022396217992</c:v>
                </c:pt>
                <c:pt idx="2339">
                  <c:v>0.17891669511292327</c:v>
                </c:pt>
                <c:pt idx="2340">
                  <c:v>0.1649803047483</c:v>
                </c:pt>
                <c:pt idx="2341">
                  <c:v>0.15717083487869443</c:v>
                </c:pt>
                <c:pt idx="2342">
                  <c:v>0.23560228412926171</c:v>
                </c:pt>
                <c:pt idx="2343">
                  <c:v>0.20558736062563784</c:v>
                </c:pt>
                <c:pt idx="2344">
                  <c:v>0.2491816368583864</c:v>
                </c:pt>
                <c:pt idx="2345">
                  <c:v>0.2815496116622126</c:v>
                </c:pt>
                <c:pt idx="2346">
                  <c:v>0.29169138025566543</c:v>
                </c:pt>
                <c:pt idx="2347">
                  <c:v>0.28938347296889577</c:v>
                </c:pt>
                <c:pt idx="2348">
                  <c:v>0.285266122003206</c:v>
                </c:pt>
                <c:pt idx="2349">
                  <c:v>0.30019641756016185</c:v>
                </c:pt>
                <c:pt idx="2350">
                  <c:v>0.28784822468684274</c:v>
                </c:pt>
                <c:pt idx="2351">
                  <c:v>0.28390863106605618</c:v>
                </c:pt>
                <c:pt idx="2352">
                  <c:v>0.2403500897325431</c:v>
                </c:pt>
                <c:pt idx="2353">
                  <c:v>0.22849845048334896</c:v>
                </c:pt>
                <c:pt idx="2354">
                  <c:v>0.22162044687958396</c:v>
                </c:pt>
                <c:pt idx="2355">
                  <c:v>0.21402755121673334</c:v>
                </c:pt>
                <c:pt idx="2356">
                  <c:v>0.2272072182725178</c:v>
                </c:pt>
                <c:pt idx="2357">
                  <c:v>0.22970506438281571</c:v>
                </c:pt>
                <c:pt idx="2358">
                  <c:v>0.24026506811892842</c:v>
                </c:pt>
                <c:pt idx="2359">
                  <c:v>0.26423659173257663</c:v>
                </c:pt>
                <c:pt idx="2360">
                  <c:v>0.26080979274983634</c:v>
                </c:pt>
                <c:pt idx="2361">
                  <c:v>0.21446800303232105</c:v>
                </c:pt>
                <c:pt idx="2362">
                  <c:v>0.21801399746735761</c:v>
                </c:pt>
                <c:pt idx="2363">
                  <c:v>0.23513423124560612</c:v>
                </c:pt>
                <c:pt idx="2364">
                  <c:v>0.21533613063294121</c:v>
                </c:pt>
                <c:pt idx="2365">
                  <c:v>0.2050033009689923</c:v>
                </c:pt>
                <c:pt idx="2366">
                  <c:v>0.20546351296695353</c:v>
                </c:pt>
                <c:pt idx="2367">
                  <c:v>0.21633237189506457</c:v>
                </c:pt>
                <c:pt idx="2368">
                  <c:v>0.25836730241280559</c:v>
                </c:pt>
                <c:pt idx="2369">
                  <c:v>0.27835630301056358</c:v>
                </c:pt>
                <c:pt idx="2370">
                  <c:v>0.32615104350662805</c:v>
                </c:pt>
                <c:pt idx="2371">
                  <c:v>0.30112985914505908</c:v>
                </c:pt>
                <c:pt idx="2372">
                  <c:v>0.30497325999623359</c:v>
                </c:pt>
                <c:pt idx="2373">
                  <c:v>0.25945145701245115</c:v>
                </c:pt>
                <c:pt idx="2374">
                  <c:v>0.24982899040327999</c:v>
                </c:pt>
                <c:pt idx="2375">
                  <c:v>0.21414222894479656</c:v>
                </c:pt>
                <c:pt idx="2376">
                  <c:v>0.21560654796630993</c:v>
                </c:pt>
                <c:pt idx="2377">
                  <c:v>0.20210805554200939</c:v>
                </c:pt>
                <c:pt idx="2378">
                  <c:v>0.19706005154582265</c:v>
                </c:pt>
                <c:pt idx="2379">
                  <c:v>0.19745741799495151</c:v>
                </c:pt>
                <c:pt idx="2380">
                  <c:v>0.19653054894365238</c:v>
                </c:pt>
                <c:pt idx="2381">
                  <c:v>0.20007224904898774</c:v>
                </c:pt>
                <c:pt idx="2382">
                  <c:v>0.2051447955605305</c:v>
                </c:pt>
                <c:pt idx="2383">
                  <c:v>0.24340002954402518</c:v>
                </c:pt>
                <c:pt idx="2384">
                  <c:v>0.207864162047975</c:v>
                </c:pt>
                <c:pt idx="2385">
                  <c:v>0.20281746479576931</c:v>
                </c:pt>
                <c:pt idx="2386">
                  <c:v>0.17066759912961521</c:v>
                </c:pt>
                <c:pt idx="2387">
                  <c:v>0.17703370199527557</c:v>
                </c:pt>
                <c:pt idx="2388">
                  <c:v>0.17003690116009562</c:v>
                </c:pt>
                <c:pt idx="2389">
                  <c:v>0.18534587868031399</c:v>
                </c:pt>
                <c:pt idx="2390">
                  <c:v>0.24481224555931871</c:v>
                </c:pt>
                <c:pt idx="2391">
                  <c:v>0.25133343758011861</c:v>
                </c:pt>
                <c:pt idx="2392">
                  <c:v>0.27695207334987865</c:v>
                </c:pt>
                <c:pt idx="2393">
                  <c:v>0.25104985027541166</c:v>
                </c:pt>
                <c:pt idx="2394">
                  <c:v>0.27894029020486688</c:v>
                </c:pt>
                <c:pt idx="2395">
                  <c:v>0.27595103094849444</c:v>
                </c:pt>
                <c:pt idx="2396">
                  <c:v>0.31657643558390336</c:v>
                </c:pt>
                <c:pt idx="2397">
                  <c:v>0.31151546947312275</c:v>
                </c:pt>
                <c:pt idx="2398">
                  <c:v>0.25687881713589433</c:v>
                </c:pt>
                <c:pt idx="2399">
                  <c:v>0.22758761470973338</c:v>
                </c:pt>
                <c:pt idx="2400">
                  <c:v>0.21519378333323355</c:v>
                </c:pt>
                <c:pt idx="2401">
                  <c:v>0.19191266340844942</c:v>
                </c:pt>
                <c:pt idx="2402">
                  <c:v>0.17905254633332826</c:v>
                </c:pt>
                <c:pt idx="2403">
                  <c:v>0.18768799056719074</c:v>
                </c:pt>
                <c:pt idx="2404">
                  <c:v>0.18686525298727669</c:v>
                </c:pt>
                <c:pt idx="2405">
                  <c:v>0.19255362106128532</c:v>
                </c:pt>
                <c:pt idx="2406">
                  <c:v>0.22648672596040362</c:v>
                </c:pt>
                <c:pt idx="2407">
                  <c:v>0.24159333090308416</c:v>
                </c:pt>
                <c:pt idx="2408">
                  <c:v>0.22199626654854684</c:v>
                </c:pt>
                <c:pt idx="2409">
                  <c:v>0.17977634768283871</c:v>
                </c:pt>
                <c:pt idx="2410">
                  <c:v>0.15731797135954259</c:v>
                </c:pt>
                <c:pt idx="2411">
                  <c:v>0.15885031388424861</c:v>
                </c:pt>
                <c:pt idx="2412">
                  <c:v>0.17529641640634211</c:v>
                </c:pt>
                <c:pt idx="2413">
                  <c:v>0.18073594326959039</c:v>
                </c:pt>
                <c:pt idx="2414">
                  <c:v>0.19327829404587965</c:v>
                </c:pt>
                <c:pt idx="2415">
                  <c:v>0.22793030978318532</c:v>
                </c:pt>
                <c:pt idx="2416">
                  <c:v>0.26996268918926813</c:v>
                </c:pt>
                <c:pt idx="2417">
                  <c:v>0.28130300777880246</c:v>
                </c:pt>
                <c:pt idx="2418">
                  <c:v>0.25566949561814689</c:v>
                </c:pt>
                <c:pt idx="2419">
                  <c:v>0.2731480461696934</c:v>
                </c:pt>
                <c:pt idx="2420">
                  <c:v>0.30425622254829954</c:v>
                </c:pt>
                <c:pt idx="2421">
                  <c:v>0.28634710702367167</c:v>
                </c:pt>
                <c:pt idx="2422">
                  <c:v>0.24707409436265987</c:v>
                </c:pt>
                <c:pt idx="2423">
                  <c:v>0.2352197660993178</c:v>
                </c:pt>
                <c:pt idx="2424">
                  <c:v>0.22024891743769962</c:v>
                </c:pt>
                <c:pt idx="2425">
                  <c:v>0.19191728162263963</c:v>
                </c:pt>
                <c:pt idx="2426">
                  <c:v>0.17907058744858226</c:v>
                </c:pt>
                <c:pt idx="2427">
                  <c:v>0.17350701944607136</c:v>
                </c:pt>
                <c:pt idx="2428">
                  <c:v>0.1821224574068965</c:v>
                </c:pt>
                <c:pt idx="2429">
                  <c:v>0.20006824399421227</c:v>
                </c:pt>
                <c:pt idx="2430">
                  <c:v>0.2295293561774932</c:v>
                </c:pt>
                <c:pt idx="2431">
                  <c:v>0.25259381423804117</c:v>
                </c:pt>
                <c:pt idx="2432">
                  <c:v>0.23379269093217073</c:v>
                </c:pt>
                <c:pt idx="2433">
                  <c:v>0.22492558892180847</c:v>
                </c:pt>
                <c:pt idx="2434">
                  <c:v>0.20908749710257438</c:v>
                </c:pt>
                <c:pt idx="2435">
                  <c:v>0.17407886549870732</c:v>
                </c:pt>
                <c:pt idx="2436">
                  <c:v>0.18369658863537489</c:v>
                </c:pt>
                <c:pt idx="2437">
                  <c:v>0.18880714352060912</c:v>
                </c:pt>
                <c:pt idx="2438">
                  <c:v>0.22682865061609386</c:v>
                </c:pt>
                <c:pt idx="2439">
                  <c:v>0.22498029713844897</c:v>
                </c:pt>
                <c:pt idx="2440">
                  <c:v>0.25225491350807472</c:v>
                </c:pt>
                <c:pt idx="2441">
                  <c:v>0.28155667477584795</c:v>
                </c:pt>
                <c:pt idx="2442">
                  <c:v>0.28953691929952557</c:v>
                </c:pt>
                <c:pt idx="2443">
                  <c:v>0.2900498357268308</c:v>
                </c:pt>
                <c:pt idx="2444">
                  <c:v>0.29290182085315819</c:v>
                </c:pt>
                <c:pt idx="2445">
                  <c:v>0.27097919177709145</c:v>
                </c:pt>
                <c:pt idx="2446">
                  <c:v>0.25030608079351674</c:v>
                </c:pt>
                <c:pt idx="2447">
                  <c:v>0.26029336269303222</c:v>
                </c:pt>
                <c:pt idx="2448">
                  <c:v>0.24783787034367538</c:v>
                </c:pt>
                <c:pt idx="2449">
                  <c:v>0.22096137629552154</c:v>
                </c:pt>
                <c:pt idx="2450">
                  <c:v>0.1941153183065876</c:v>
                </c:pt>
                <c:pt idx="2451">
                  <c:v>0.21515164569022754</c:v>
                </c:pt>
                <c:pt idx="2452">
                  <c:v>0.20061743074452212</c:v>
                </c:pt>
                <c:pt idx="2453">
                  <c:v>0.20486313719033009</c:v>
                </c:pt>
                <c:pt idx="2454">
                  <c:v>0.20418155090751208</c:v>
                </c:pt>
                <c:pt idx="2455">
                  <c:v>0.22379975223673562</c:v>
                </c:pt>
                <c:pt idx="2456">
                  <c:v>0.21297778600835424</c:v>
                </c:pt>
                <c:pt idx="2457">
                  <c:v>0.21203001435453869</c:v>
                </c:pt>
                <c:pt idx="2458">
                  <c:v>0.21570755977643313</c:v>
                </c:pt>
                <c:pt idx="2459">
                  <c:v>0.20567626531314806</c:v>
                </c:pt>
                <c:pt idx="2460">
                  <c:v>0.24410848142932101</c:v>
                </c:pt>
                <c:pt idx="2461">
                  <c:v>0.24106940981222361</c:v>
                </c:pt>
                <c:pt idx="2462">
                  <c:v>0.24602399417064175</c:v>
                </c:pt>
                <c:pt idx="2463">
                  <c:v>0.28866499564110559</c:v>
                </c:pt>
                <c:pt idx="2464">
                  <c:v>0.30340919656126608</c:v>
                </c:pt>
                <c:pt idx="2465">
                  <c:v>0.31786857434838645</c:v>
                </c:pt>
                <c:pt idx="2466">
                  <c:v>0.30975717461894586</c:v>
                </c:pt>
                <c:pt idx="2467">
                  <c:v>0.29001406377822503</c:v>
                </c:pt>
                <c:pt idx="2468">
                  <c:v>0.28867781441971363</c:v>
                </c:pt>
                <c:pt idx="2469">
                  <c:v>0.2777851422447552</c:v>
                </c:pt>
                <c:pt idx="2470">
                  <c:v>0.25928055117086379</c:v>
                </c:pt>
                <c:pt idx="2471">
                  <c:v>0.22698034777128717</c:v>
                </c:pt>
                <c:pt idx="2472">
                  <c:v>0.23688613585274398</c:v>
                </c:pt>
                <c:pt idx="2473">
                  <c:v>0.22781892836386336</c:v>
                </c:pt>
                <c:pt idx="2474">
                  <c:v>0.24636095665818278</c:v>
                </c:pt>
                <c:pt idx="2475">
                  <c:v>0.24218493873266123</c:v>
                </c:pt>
                <c:pt idx="2476">
                  <c:v>0.23795096662030985</c:v>
                </c:pt>
                <c:pt idx="2477">
                  <c:v>0.25251928898908427</c:v>
                </c:pt>
                <c:pt idx="2478">
                  <c:v>0.25658307835567923</c:v>
                </c:pt>
                <c:pt idx="2479">
                  <c:v>0.25597764191309796</c:v>
                </c:pt>
                <c:pt idx="2480">
                  <c:v>0.2564966822257661</c:v>
                </c:pt>
                <c:pt idx="2481">
                  <c:v>0.24157559843918172</c:v>
                </c:pt>
                <c:pt idx="2482">
                  <c:v>0.26256426954464623</c:v>
                </c:pt>
                <c:pt idx="2483">
                  <c:v>0.24865486388907598</c:v>
                </c:pt>
                <c:pt idx="2484">
                  <c:v>0.28091286565961388</c:v>
                </c:pt>
                <c:pt idx="2485">
                  <c:v>0.29898073011793269</c:v>
                </c:pt>
                <c:pt idx="2486">
                  <c:v>0.29579747339665974</c:v>
                </c:pt>
                <c:pt idx="2487">
                  <c:v>0.28415634868942996</c:v>
                </c:pt>
                <c:pt idx="2488">
                  <c:v>0.26410585376813589</c:v>
                </c:pt>
                <c:pt idx="2489">
                  <c:v>0.30280466402463752</c:v>
                </c:pt>
                <c:pt idx="2490">
                  <c:v>0.27078586128344645</c:v>
                </c:pt>
                <c:pt idx="2491">
                  <c:v>0.26616065990092169</c:v>
                </c:pt>
                <c:pt idx="2492">
                  <c:v>0.30575643582988227</c:v>
                </c:pt>
                <c:pt idx="2493">
                  <c:v>0.27725040178750837</c:v>
                </c:pt>
                <c:pt idx="2494">
                  <c:v>0.24276771863207328</c:v>
                </c:pt>
                <c:pt idx="2495">
                  <c:v>0.21593962772916656</c:v>
                </c:pt>
                <c:pt idx="2496">
                  <c:v>0.21204970489889027</c:v>
                </c:pt>
                <c:pt idx="2497">
                  <c:v>0.19169260223947274</c:v>
                </c:pt>
                <c:pt idx="2498">
                  <c:v>0.1936622784798529</c:v>
                </c:pt>
                <c:pt idx="2499">
                  <c:v>0.17122602683970442</c:v>
                </c:pt>
                <c:pt idx="2500">
                  <c:v>0.18765856631731118</c:v>
                </c:pt>
                <c:pt idx="2501">
                  <c:v>0.18820727226182365</c:v>
                </c:pt>
                <c:pt idx="2502">
                  <c:v>0.22666541439277524</c:v>
                </c:pt>
                <c:pt idx="2503">
                  <c:v>0.26096538245444995</c:v>
                </c:pt>
                <c:pt idx="2504">
                  <c:v>0.20149001915884934</c:v>
                </c:pt>
                <c:pt idx="2505">
                  <c:v>0.16691875673515699</c:v>
                </c:pt>
                <c:pt idx="2506">
                  <c:v>0.16059367031153265</c:v>
                </c:pt>
                <c:pt idx="2507">
                  <c:v>0.13721486843833816</c:v>
                </c:pt>
                <c:pt idx="2508">
                  <c:v>0.16136150002853034</c:v>
                </c:pt>
                <c:pt idx="2509">
                  <c:v>0.15652383890511654</c:v>
                </c:pt>
                <c:pt idx="2510">
                  <c:v>0.16780289470628282</c:v>
                </c:pt>
                <c:pt idx="2511">
                  <c:v>0.20721681500193168</c:v>
                </c:pt>
                <c:pt idx="2512">
                  <c:v>0.26866281675986164</c:v>
                </c:pt>
                <c:pt idx="2513">
                  <c:v>0.31398780797427484</c:v>
                </c:pt>
                <c:pt idx="2514">
                  <c:v>0.28338848020636098</c:v>
                </c:pt>
                <c:pt idx="2515">
                  <c:v>0.23965783290471659</c:v>
                </c:pt>
                <c:pt idx="2516">
                  <c:v>0.2548988920252232</c:v>
                </c:pt>
                <c:pt idx="2517">
                  <c:v>0.26732591917839654</c:v>
                </c:pt>
                <c:pt idx="2518">
                  <c:v>0.2229300232726171</c:v>
                </c:pt>
                <c:pt idx="2519">
                  <c:v>0.20247602063752584</c:v>
                </c:pt>
                <c:pt idx="2520">
                  <c:v>0.20403618088171699</c:v>
                </c:pt>
                <c:pt idx="2521">
                  <c:v>0.18774610480625845</c:v>
                </c:pt>
                <c:pt idx="2522">
                  <c:v>0.18300782085171977</c:v>
                </c:pt>
                <c:pt idx="2523">
                  <c:v>0.1768654010583515</c:v>
                </c:pt>
                <c:pt idx="2524">
                  <c:v>0.17441237026623638</c:v>
                </c:pt>
                <c:pt idx="2525">
                  <c:v>0.19130613677265618</c:v>
                </c:pt>
                <c:pt idx="2526">
                  <c:v>0.23722073049837861</c:v>
                </c:pt>
                <c:pt idx="2527">
                  <c:v>0.23403978950037466</c:v>
                </c:pt>
                <c:pt idx="2528">
                  <c:v>0.23194725636057603</c:v>
                </c:pt>
                <c:pt idx="2529">
                  <c:v>0.19211301808494141</c:v>
                </c:pt>
                <c:pt idx="2530">
                  <c:v>0.18087731125014161</c:v>
                </c:pt>
                <c:pt idx="2531">
                  <c:v>0.17844608543164669</c:v>
                </c:pt>
                <c:pt idx="2532">
                  <c:v>0.14804265635316141</c:v>
                </c:pt>
                <c:pt idx="2533">
                  <c:v>0.12723287241786971</c:v>
                </c:pt>
                <c:pt idx="2534">
                  <c:v>0.1563839947452039</c:v>
                </c:pt>
                <c:pt idx="2535">
                  <c:v>0.17662243924373419</c:v>
                </c:pt>
                <c:pt idx="2536">
                  <c:v>0.22712901908623589</c:v>
                </c:pt>
                <c:pt idx="2537">
                  <c:v>0.24033480018780168</c:v>
                </c:pt>
                <c:pt idx="2538">
                  <c:v>0.26304623559384221</c:v>
                </c:pt>
                <c:pt idx="2539">
                  <c:v>0.23395748588682436</c:v>
                </c:pt>
                <c:pt idx="2540">
                  <c:v>0.24957523758312278</c:v>
                </c:pt>
                <c:pt idx="2541">
                  <c:v>0.24469814154633937</c:v>
                </c:pt>
                <c:pt idx="2542">
                  <c:v>0.23966595880070704</c:v>
                </c:pt>
                <c:pt idx="2543">
                  <c:v>0.2040107083770519</c:v>
                </c:pt>
                <c:pt idx="2544">
                  <c:v>0.18981538060899186</c:v>
                </c:pt>
                <c:pt idx="2545">
                  <c:v>0.18630182516392452</c:v>
                </c:pt>
                <c:pt idx="2546">
                  <c:v>0.17139186847264884</c:v>
                </c:pt>
                <c:pt idx="2547">
                  <c:v>0.17523804974444629</c:v>
                </c:pt>
                <c:pt idx="2548">
                  <c:v>0.20762810047355906</c:v>
                </c:pt>
                <c:pt idx="2549">
                  <c:v>0.2216782421238836</c:v>
                </c:pt>
                <c:pt idx="2550">
                  <c:v>0.24534354216955687</c:v>
                </c:pt>
                <c:pt idx="2551">
                  <c:v>0.25866451054667589</c:v>
                </c:pt>
                <c:pt idx="2552">
                  <c:v>0.2345275779501278</c:v>
                </c:pt>
                <c:pt idx="2553">
                  <c:v>0.21568966433350986</c:v>
                </c:pt>
                <c:pt idx="2554">
                  <c:v>0.19559833435319909</c:v>
                </c:pt>
                <c:pt idx="2555">
                  <c:v>0.11940607778346297</c:v>
                </c:pt>
                <c:pt idx="2556">
                  <c:v>0.13322569442445178</c:v>
                </c:pt>
                <c:pt idx="2557">
                  <c:v>0.1595731070026663</c:v>
                </c:pt>
                <c:pt idx="2558">
                  <c:v>0.19012207226896061</c:v>
                </c:pt>
                <c:pt idx="2559">
                  <c:v>0.24666837886460258</c:v>
                </c:pt>
                <c:pt idx="2560">
                  <c:v>0.23476092693064404</c:v>
                </c:pt>
                <c:pt idx="2561">
                  <c:v>0.27528040061359538</c:v>
                </c:pt>
                <c:pt idx="2562">
                  <c:v>0.31422032707387998</c:v>
                </c:pt>
                <c:pt idx="2563">
                  <c:v>0.29239314878779388</c:v>
                </c:pt>
                <c:pt idx="2564">
                  <c:v>0.28588497012586628</c:v>
                </c:pt>
                <c:pt idx="2565">
                  <c:v>0.26538268632778467</c:v>
                </c:pt>
                <c:pt idx="2566">
                  <c:v>0.23796453410752172</c:v>
                </c:pt>
                <c:pt idx="2567">
                  <c:v>0.23011693492622995</c:v>
                </c:pt>
                <c:pt idx="2568">
                  <c:v>0.22261379328101641</c:v>
                </c:pt>
                <c:pt idx="2569">
                  <c:v>0.20156346563745919</c:v>
                </c:pt>
                <c:pt idx="2570">
                  <c:v>0.17302575854524113</c:v>
                </c:pt>
                <c:pt idx="2571">
                  <c:v>0.18189095514765505</c:v>
                </c:pt>
                <c:pt idx="2572">
                  <c:v>0.18291317440658025</c:v>
                </c:pt>
                <c:pt idx="2573">
                  <c:v>0.18505217292687767</c:v>
                </c:pt>
                <c:pt idx="2574">
                  <c:v>0.23727190193850134</c:v>
                </c:pt>
                <c:pt idx="2575">
                  <c:v>0.23638282009699166</c:v>
                </c:pt>
                <c:pt idx="2576">
                  <c:v>0.19117981471107709</c:v>
                </c:pt>
                <c:pt idx="2577">
                  <c:v>0.18409999349502781</c:v>
                </c:pt>
                <c:pt idx="2578">
                  <c:v>0.14344626328344137</c:v>
                </c:pt>
                <c:pt idx="2579">
                  <c:v>0.14290807551468027</c:v>
                </c:pt>
                <c:pt idx="2580">
                  <c:v>0.12652967220743944</c:v>
                </c:pt>
                <c:pt idx="2581">
                  <c:v>0.17127112836161679</c:v>
                </c:pt>
                <c:pt idx="2582">
                  <c:v>0.18658374183376822</c:v>
                </c:pt>
                <c:pt idx="2583">
                  <c:v>0.21027371509346479</c:v>
                </c:pt>
                <c:pt idx="2584">
                  <c:v>0.25019108459279965</c:v>
                </c:pt>
                <c:pt idx="2585">
                  <c:v>0.27783535888307681</c:v>
                </c:pt>
                <c:pt idx="2586">
                  <c:v>0.25631162194441459</c:v>
                </c:pt>
                <c:pt idx="2587">
                  <c:v>0.26638667486205303</c:v>
                </c:pt>
                <c:pt idx="2588">
                  <c:v>0.27043925805638214</c:v>
                </c:pt>
                <c:pt idx="2589">
                  <c:v>0.27257221191449227</c:v>
                </c:pt>
                <c:pt idx="2590">
                  <c:v>0.2475350431281699</c:v>
                </c:pt>
                <c:pt idx="2591">
                  <c:v>0.19684343553883191</c:v>
                </c:pt>
                <c:pt idx="2592">
                  <c:v>0.20303170348232197</c:v>
                </c:pt>
                <c:pt idx="2593">
                  <c:v>0.19051578099475566</c:v>
                </c:pt>
                <c:pt idx="2594">
                  <c:v>0.18840988060209399</c:v>
                </c:pt>
                <c:pt idx="2595">
                  <c:v>0.1797442501904096</c:v>
                </c:pt>
                <c:pt idx="2596">
                  <c:v>0.16968966123175194</c:v>
                </c:pt>
                <c:pt idx="2597">
                  <c:v>0.20005580659235092</c:v>
                </c:pt>
                <c:pt idx="2598">
                  <c:v>0.2281204671148844</c:v>
                </c:pt>
                <c:pt idx="2599">
                  <c:v>0.24489834212791153</c:v>
                </c:pt>
                <c:pt idx="2600">
                  <c:v>0.2112731209991546</c:v>
                </c:pt>
                <c:pt idx="2601">
                  <c:v>0.17570223451711903</c:v>
                </c:pt>
                <c:pt idx="2602">
                  <c:v>0.1316809953527702</c:v>
                </c:pt>
                <c:pt idx="2603">
                  <c:v>0.14978863348711394</c:v>
                </c:pt>
                <c:pt idx="2604">
                  <c:v>0.17029966956814782</c:v>
                </c:pt>
                <c:pt idx="2605">
                  <c:v>0.19953511576001515</c:v>
                </c:pt>
                <c:pt idx="2606">
                  <c:v>0.20734595796589664</c:v>
                </c:pt>
                <c:pt idx="2607">
                  <c:v>0.22755948953288191</c:v>
                </c:pt>
                <c:pt idx="2608">
                  <c:v>0.2287956174820526</c:v>
                </c:pt>
                <c:pt idx="2609">
                  <c:v>0.23378623452139707</c:v>
                </c:pt>
                <c:pt idx="2610">
                  <c:v>0.28265990588006851</c:v>
                </c:pt>
                <c:pt idx="2611">
                  <c:v>0.26068921986267457</c:v>
                </c:pt>
                <c:pt idx="2612">
                  <c:v>0.25453232926340413</c:v>
                </c:pt>
                <c:pt idx="2613">
                  <c:v>0.23956494905605114</c:v>
                </c:pt>
                <c:pt idx="2614">
                  <c:v>0.22173697969329886</c:v>
                </c:pt>
                <c:pt idx="2615">
                  <c:v>0.2123598285248168</c:v>
                </c:pt>
                <c:pt idx="2616">
                  <c:v>0.22975484079427802</c:v>
                </c:pt>
                <c:pt idx="2617">
                  <c:v>0.21761754757441687</c:v>
                </c:pt>
                <c:pt idx="2618">
                  <c:v>0.19951661462236289</c:v>
                </c:pt>
                <c:pt idx="2619">
                  <c:v>0.18991234360076908</c:v>
                </c:pt>
                <c:pt idx="2620">
                  <c:v>0.18430252598535926</c:v>
                </c:pt>
                <c:pt idx="2621">
                  <c:v>0.17314718892353331</c:v>
                </c:pt>
                <c:pt idx="2622">
                  <c:v>0.1837278609887795</c:v>
                </c:pt>
                <c:pt idx="2623">
                  <c:v>0.19407768116064128</c:v>
                </c:pt>
                <c:pt idx="2624">
                  <c:v>0.19938886665477498</c:v>
                </c:pt>
                <c:pt idx="2625">
                  <c:v>0.19489422153001792</c:v>
                </c:pt>
                <c:pt idx="2626">
                  <c:v>0.17949970663798373</c:v>
                </c:pt>
                <c:pt idx="2627">
                  <c:v>0.17306620382945803</c:v>
                </c:pt>
                <c:pt idx="2628">
                  <c:v>0.1872154805165214</c:v>
                </c:pt>
                <c:pt idx="2629">
                  <c:v>0.19760435395376591</c:v>
                </c:pt>
                <c:pt idx="2630">
                  <c:v>0.2424533016297058</c:v>
                </c:pt>
                <c:pt idx="2631">
                  <c:v>0.25548288040922584</c:v>
                </c:pt>
                <c:pt idx="2632">
                  <c:v>0.26935565819140989</c:v>
                </c:pt>
                <c:pt idx="2633">
                  <c:v>0.29462333593322343</c:v>
                </c:pt>
                <c:pt idx="2634">
                  <c:v>0.33976505151273156</c:v>
                </c:pt>
                <c:pt idx="2635">
                  <c:v>0.34022512380275871</c:v>
                </c:pt>
                <c:pt idx="2636">
                  <c:v>0.27449794679621292</c:v>
                </c:pt>
                <c:pt idx="2637">
                  <c:v>0.27355858901038388</c:v>
                </c:pt>
                <c:pt idx="2638">
                  <c:v>0.23976605912473406</c:v>
                </c:pt>
                <c:pt idx="2639">
                  <c:v>0.22205021370190961</c:v>
                </c:pt>
                <c:pt idx="2640">
                  <c:v>0.21085017531479197</c:v>
                </c:pt>
                <c:pt idx="2641">
                  <c:v>0.1963595558696612</c:v>
                </c:pt>
                <c:pt idx="2642">
                  <c:v>0.20402838581321059</c:v>
                </c:pt>
                <c:pt idx="2643">
                  <c:v>0.22426109601419528</c:v>
                </c:pt>
                <c:pt idx="2644">
                  <c:v>0.18311227096726659</c:v>
                </c:pt>
                <c:pt idx="2645">
                  <c:v>0.20057130987016597</c:v>
                </c:pt>
                <c:pt idx="2646">
                  <c:v>0.21043483105330485</c:v>
                </c:pt>
                <c:pt idx="2647">
                  <c:v>0.19668545329874684</c:v>
                </c:pt>
                <c:pt idx="2648">
                  <c:v>0.17692919271258858</c:v>
                </c:pt>
                <c:pt idx="2649">
                  <c:v>0.20386787914197671</c:v>
                </c:pt>
                <c:pt idx="2650">
                  <c:v>0.21560892008320323</c:v>
                </c:pt>
                <c:pt idx="2651">
                  <c:v>0.23387044709561164</c:v>
                </c:pt>
                <c:pt idx="2652">
                  <c:v>0.23290821727314026</c:v>
                </c:pt>
                <c:pt idx="2653">
                  <c:v>0.22734693556180252</c:v>
                </c:pt>
                <c:pt idx="2654">
                  <c:v>0.2694325859650471</c:v>
                </c:pt>
                <c:pt idx="2655">
                  <c:v>0.27663668693817683</c:v>
                </c:pt>
                <c:pt idx="2656">
                  <c:v>0.29835509514830688</c:v>
                </c:pt>
                <c:pt idx="2657">
                  <c:v>0.267934997165796</c:v>
                </c:pt>
                <c:pt idx="2658">
                  <c:v>0.32610822656755761</c:v>
                </c:pt>
                <c:pt idx="2659">
                  <c:v>0.31631054145535004</c:v>
                </c:pt>
                <c:pt idx="2660">
                  <c:v>0.31554176860740635</c:v>
                </c:pt>
                <c:pt idx="2661">
                  <c:v>0.26856004490627089</c:v>
                </c:pt>
                <c:pt idx="2662">
                  <c:v>0.269628781025402</c:v>
                </c:pt>
                <c:pt idx="2663">
                  <c:v>0.2566844289936156</c:v>
                </c:pt>
                <c:pt idx="2664">
                  <c:v>0.24295151816046845</c:v>
                </c:pt>
                <c:pt idx="2665">
                  <c:v>0.21263192617612101</c:v>
                </c:pt>
                <c:pt idx="2666">
                  <c:v>0.21866085543464306</c:v>
                </c:pt>
                <c:pt idx="2667">
                  <c:v>0.20499288301664415</c:v>
                </c:pt>
                <c:pt idx="2668">
                  <c:v>0.22355742843322349</c:v>
                </c:pt>
                <c:pt idx="2669">
                  <c:v>0.23322616350655312</c:v>
                </c:pt>
                <c:pt idx="2670">
                  <c:v>0.25904201944077365</c:v>
                </c:pt>
                <c:pt idx="2671">
                  <c:v>0.26000109358175377</c:v>
                </c:pt>
                <c:pt idx="2672">
                  <c:v>0.2656423746613249</c:v>
                </c:pt>
                <c:pt idx="2673">
                  <c:v>0.19339082177214958</c:v>
                </c:pt>
                <c:pt idx="2674">
                  <c:v>0.16023249834256331</c:v>
                </c:pt>
                <c:pt idx="2675">
                  <c:v>0.17557181815643588</c:v>
                </c:pt>
                <c:pt idx="2676">
                  <c:v>0.14756478697427619</c:v>
                </c:pt>
                <c:pt idx="2677">
                  <c:v>0.16355803256685331</c:v>
                </c:pt>
                <c:pt idx="2678">
                  <c:v>0.19925357742216107</c:v>
                </c:pt>
                <c:pt idx="2679">
                  <c:v>0.24056040373639223</c:v>
                </c:pt>
                <c:pt idx="2680">
                  <c:v>0.32009900303857031</c:v>
                </c:pt>
                <c:pt idx="2681">
                  <c:v>0.29290757470794831</c:v>
                </c:pt>
                <c:pt idx="2682">
                  <c:v>0.30900094959385599</c:v>
                </c:pt>
                <c:pt idx="2683">
                  <c:v>0.29046419471293061</c:v>
                </c:pt>
                <c:pt idx="2684">
                  <c:v>0.28792200037473731</c:v>
                </c:pt>
                <c:pt idx="2685">
                  <c:v>0.27193992184390703</c:v>
                </c:pt>
                <c:pt idx="2686">
                  <c:v>0.26774967624831103</c:v>
                </c:pt>
                <c:pt idx="2687">
                  <c:v>0.23879942374906035</c:v>
                </c:pt>
                <c:pt idx="2688">
                  <c:v>0.24782410128712409</c:v>
                </c:pt>
                <c:pt idx="2689">
                  <c:v>0.21614253829610994</c:v>
                </c:pt>
                <c:pt idx="2690">
                  <c:v>0.20010075068691305</c:v>
                </c:pt>
                <c:pt idx="2691">
                  <c:v>0.19751157084090881</c:v>
                </c:pt>
                <c:pt idx="2692">
                  <c:v>0.20105206250953844</c:v>
                </c:pt>
                <c:pt idx="2693">
                  <c:v>0.22196158113542869</c:v>
                </c:pt>
                <c:pt idx="2694">
                  <c:v>0.24873359517706889</c:v>
                </c:pt>
                <c:pt idx="2695">
                  <c:v>0.24110657411516387</c:v>
                </c:pt>
                <c:pt idx="2696">
                  <c:v>0.23094636678200661</c:v>
                </c:pt>
                <c:pt idx="2697">
                  <c:v>0.18494363944082193</c:v>
                </c:pt>
                <c:pt idx="2698">
                  <c:v>0.1883545485437112</c:v>
                </c:pt>
                <c:pt idx="2699">
                  <c:v>0.17182286445984046</c:v>
                </c:pt>
                <c:pt idx="2700">
                  <c:v>0.18722162599294168</c:v>
                </c:pt>
                <c:pt idx="2701">
                  <c:v>0.19657962782396821</c:v>
                </c:pt>
                <c:pt idx="2702">
                  <c:v>0.22089901906988368</c:v>
                </c:pt>
                <c:pt idx="2703">
                  <c:v>0.23480735079901807</c:v>
                </c:pt>
                <c:pt idx="2704">
                  <c:v>0.29938825732186042</c:v>
                </c:pt>
                <c:pt idx="2705">
                  <c:v>0.31795746367970484</c:v>
                </c:pt>
                <c:pt idx="2706">
                  <c:v>0.33980187854032179</c:v>
                </c:pt>
                <c:pt idx="2707">
                  <c:v>0.34410477837018666</c:v>
                </c:pt>
                <c:pt idx="2708">
                  <c:v>0.33637902610981196</c:v>
                </c:pt>
                <c:pt idx="2709">
                  <c:v>0.29990582497161267</c:v>
                </c:pt>
                <c:pt idx="2710">
                  <c:v>0.28295442668105591</c:v>
                </c:pt>
                <c:pt idx="2711">
                  <c:v>0.26506784475773504</c:v>
                </c:pt>
                <c:pt idx="2712">
                  <c:v>0.25777206856882362</c:v>
                </c:pt>
                <c:pt idx="2713">
                  <c:v>0.22943857054487884</c:v>
                </c:pt>
                <c:pt idx="2714">
                  <c:v>0.23509643475751116</c:v>
                </c:pt>
                <c:pt idx="2715">
                  <c:v>0.22763265697208615</c:v>
                </c:pt>
                <c:pt idx="2716">
                  <c:v>0.25231950449973062</c:v>
                </c:pt>
                <c:pt idx="2717">
                  <c:v>0.24869201757929113</c:v>
                </c:pt>
                <c:pt idx="2718">
                  <c:v>0.29611751134004871</c:v>
                </c:pt>
                <c:pt idx="2719">
                  <c:v>0.27669340343078563</c:v>
                </c:pt>
                <c:pt idx="2720">
                  <c:v>0.26697291404234358</c:v>
                </c:pt>
                <c:pt idx="2721">
                  <c:v>0.21588869682283501</c:v>
                </c:pt>
                <c:pt idx="2722">
                  <c:v>0.18211135154264563</c:v>
                </c:pt>
                <c:pt idx="2723">
                  <c:v>0.14773038891432586</c:v>
                </c:pt>
                <c:pt idx="2724">
                  <c:v>0.19133061017380087</c:v>
                </c:pt>
                <c:pt idx="2725">
                  <c:v>0.21061524227208431</c:v>
                </c:pt>
                <c:pt idx="2726">
                  <c:v>0.22593899729801545</c:v>
                </c:pt>
                <c:pt idx="2727">
                  <c:v>0.24507721053635867</c:v>
                </c:pt>
                <c:pt idx="2728">
                  <c:v>0.27060880892589989</c:v>
                </c:pt>
                <c:pt idx="2729">
                  <c:v>0.34786012092942353</c:v>
                </c:pt>
                <c:pt idx="2730">
                  <c:v>0.42020463020214038</c:v>
                </c:pt>
                <c:pt idx="2731">
                  <c:v>0.38940255352424996</c:v>
                </c:pt>
                <c:pt idx="2732">
                  <c:v>0.37973632505496119</c:v>
                </c:pt>
                <c:pt idx="2733">
                  <c:v>0.37432255188671215</c:v>
                </c:pt>
                <c:pt idx="2734">
                  <c:v>0.36756367614219282</c:v>
                </c:pt>
                <c:pt idx="2735">
                  <c:v>0.33917698963838366</c:v>
                </c:pt>
                <c:pt idx="2736">
                  <c:v>0.33501904076716266</c:v>
                </c:pt>
                <c:pt idx="2737">
                  <c:v>0.29341054767379721</c:v>
                </c:pt>
                <c:pt idx="2738">
                  <c:v>0.26036451498344276</c:v>
                </c:pt>
                <c:pt idx="2739">
                  <c:v>0.24971807697317749</c:v>
                </c:pt>
                <c:pt idx="2740">
                  <c:v>0.23295338031020091</c:v>
                </c:pt>
                <c:pt idx="2741">
                  <c:v>0.27967947218293981</c:v>
                </c:pt>
                <c:pt idx="2742">
                  <c:v>0.2744996521582963</c:v>
                </c:pt>
                <c:pt idx="2743">
                  <c:v>0.31175267576494736</c:v>
                </c:pt>
                <c:pt idx="2744">
                  <c:v>0.28506221307913393</c:v>
                </c:pt>
                <c:pt idx="2745">
                  <c:v>0.25318100521805731</c:v>
                </c:pt>
                <c:pt idx="2746">
                  <c:v>0.2396567740738951</c:v>
                </c:pt>
                <c:pt idx="2747">
                  <c:v>0.21953048588365603</c:v>
                </c:pt>
                <c:pt idx="2748">
                  <c:v>0.23281525571077416</c:v>
                </c:pt>
                <c:pt idx="2749">
                  <c:v>0.27816268487226958</c:v>
                </c:pt>
                <c:pt idx="2750">
                  <c:v>0.28803714112317796</c:v>
                </c:pt>
                <c:pt idx="2751">
                  <c:v>0.33985724007266355</c:v>
                </c:pt>
                <c:pt idx="2752">
                  <c:v>0.33449701983617847</c:v>
                </c:pt>
                <c:pt idx="2753">
                  <c:v>0.32953106438343172</c:v>
                </c:pt>
                <c:pt idx="2754">
                  <c:v>0.34871896097554134</c:v>
                </c:pt>
                <c:pt idx="2755">
                  <c:v>0.31686051321294906</c:v>
                </c:pt>
                <c:pt idx="2756">
                  <c:v>0.30151025920651403</c:v>
                </c:pt>
                <c:pt idx="2757">
                  <c:v>0.2503521545475999</c:v>
                </c:pt>
                <c:pt idx="2758">
                  <c:v>0.28895655519421093</c:v>
                </c:pt>
                <c:pt idx="2759">
                  <c:v>0.24669583816947363</c:v>
                </c:pt>
                <c:pt idx="2760">
                  <c:v>0.24292125664479702</c:v>
                </c:pt>
                <c:pt idx="2761">
                  <c:v>0.22939994690111343</c:v>
                </c:pt>
                <c:pt idx="2762">
                  <c:v>0.19975568804042707</c:v>
                </c:pt>
                <c:pt idx="2763">
                  <c:v>0.20972643070637106</c:v>
                </c:pt>
                <c:pt idx="2764">
                  <c:v>0.20676344024531698</c:v>
                </c:pt>
                <c:pt idx="2765">
                  <c:v>0.21867291721823287</c:v>
                </c:pt>
                <c:pt idx="2766">
                  <c:v>0.23091584394838596</c:v>
                </c:pt>
                <c:pt idx="2767">
                  <c:v>0.21667123399552798</c:v>
                </c:pt>
                <c:pt idx="2768">
                  <c:v>0.21273290413628648</c:v>
                </c:pt>
                <c:pt idx="2769">
                  <c:v>0.22297680091037464</c:v>
                </c:pt>
                <c:pt idx="2770">
                  <c:v>0.24202830105484899</c:v>
                </c:pt>
                <c:pt idx="2771">
                  <c:v>0.22814493424542776</c:v>
                </c:pt>
                <c:pt idx="2772">
                  <c:v>0.23395054341126373</c:v>
                </c:pt>
                <c:pt idx="2773">
                  <c:v>0.26078242336821078</c:v>
                </c:pt>
                <c:pt idx="2774">
                  <c:v>0.21290294064163795</c:v>
                </c:pt>
                <c:pt idx="2775">
                  <c:v>0.24990441767431756</c:v>
                </c:pt>
                <c:pt idx="2776">
                  <c:v>0.30316352564529536</c:v>
                </c:pt>
                <c:pt idx="2777">
                  <c:v>0.30337267271676921</c:v>
                </c:pt>
                <c:pt idx="2778">
                  <c:v>0.3002760265992015</c:v>
                </c:pt>
                <c:pt idx="2779">
                  <c:v>0.30514582129564427</c:v>
                </c:pt>
                <c:pt idx="2780">
                  <c:v>0.30135123802381053</c:v>
                </c:pt>
                <c:pt idx="2781">
                  <c:v>0.27452935475242951</c:v>
                </c:pt>
                <c:pt idx="2782">
                  <c:v>0.23632873713901117</c:v>
                </c:pt>
                <c:pt idx="2783">
                  <c:v>0.22687347720047718</c:v>
                </c:pt>
                <c:pt idx="2784">
                  <c:v>0.22551754291212339</c:v>
                </c:pt>
                <c:pt idx="2785">
                  <c:v>0.21888307568913162</c:v>
                </c:pt>
                <c:pt idx="2786">
                  <c:v>0.22133300242972051</c:v>
                </c:pt>
                <c:pt idx="2787">
                  <c:v>0.22544856752192707</c:v>
                </c:pt>
                <c:pt idx="2788">
                  <c:v>0.22067328195143013</c:v>
                </c:pt>
                <c:pt idx="2789">
                  <c:v>0.23205874570665933</c:v>
                </c:pt>
                <c:pt idx="2790">
                  <c:v>0.2393875310634524</c:v>
                </c:pt>
                <c:pt idx="2791">
                  <c:v>0.21935146043604514</c:v>
                </c:pt>
                <c:pt idx="2792">
                  <c:v>0.20424749708418427</c:v>
                </c:pt>
                <c:pt idx="2793">
                  <c:v>0.20700762929846964</c:v>
                </c:pt>
                <c:pt idx="2794">
                  <c:v>0.22248737322541901</c:v>
                </c:pt>
                <c:pt idx="2795">
                  <c:v>0.20335593784229761</c:v>
                </c:pt>
                <c:pt idx="2796">
                  <c:v>0.19389856589987908</c:v>
                </c:pt>
                <c:pt idx="2797">
                  <c:v>0.2280379658205999</c:v>
                </c:pt>
                <c:pt idx="2798">
                  <c:v>0.23929144617409048</c:v>
                </c:pt>
                <c:pt idx="2799">
                  <c:v>0.28338958859004365</c:v>
                </c:pt>
                <c:pt idx="2800">
                  <c:v>0.31147484878434928</c:v>
                </c:pt>
                <c:pt idx="2801">
                  <c:v>0.30680752495075342</c:v>
                </c:pt>
                <c:pt idx="2802">
                  <c:v>0.32372646121003723</c:v>
                </c:pt>
                <c:pt idx="2803">
                  <c:v>0.32783352166589985</c:v>
                </c:pt>
                <c:pt idx="2804">
                  <c:v>0.32430978750505407</c:v>
                </c:pt>
                <c:pt idx="2805">
                  <c:v>0.2962475306184485</c:v>
                </c:pt>
                <c:pt idx="2806">
                  <c:v>0.2846930136365306</c:v>
                </c:pt>
                <c:pt idx="2807">
                  <c:v>0.26354201601707627</c:v>
                </c:pt>
                <c:pt idx="2808">
                  <c:v>0.25498983290533811</c:v>
                </c:pt>
                <c:pt idx="2809">
                  <c:v>0.23077718950280285</c:v>
                </c:pt>
                <c:pt idx="2810">
                  <c:v>0.22741733988752769</c:v>
                </c:pt>
                <c:pt idx="2811">
                  <c:v>0.22907941380562588</c:v>
                </c:pt>
                <c:pt idx="2812">
                  <c:v>0.24745617013228657</c:v>
                </c:pt>
                <c:pt idx="2813">
                  <c:v>0.24561168633237851</c:v>
                </c:pt>
                <c:pt idx="2814">
                  <c:v>0.26877959618977104</c:v>
                </c:pt>
                <c:pt idx="2815">
                  <c:v>0.25468664839359767</c:v>
                </c:pt>
                <c:pt idx="2816">
                  <c:v>0.27903792103980046</c:v>
                </c:pt>
                <c:pt idx="2817">
                  <c:v>0.24721407192385325</c:v>
                </c:pt>
                <c:pt idx="2818">
                  <c:v>0.24200844023396773</c:v>
                </c:pt>
                <c:pt idx="2819">
                  <c:v>0.25710260647210592</c:v>
                </c:pt>
                <c:pt idx="2820">
                  <c:v>0.25827110888722887</c:v>
                </c:pt>
                <c:pt idx="2821">
                  <c:v>0.24206478540457868</c:v>
                </c:pt>
                <c:pt idx="2822">
                  <c:v>0.28136748221325242</c:v>
                </c:pt>
                <c:pt idx="2823">
                  <c:v>0.26640678956444813</c:v>
                </c:pt>
                <c:pt idx="2824">
                  <c:v>0.32297185147174362</c:v>
                </c:pt>
                <c:pt idx="2825">
                  <c:v>0.36919593411992874</c:v>
                </c:pt>
                <c:pt idx="2826">
                  <c:v>0.3714586385973116</c:v>
                </c:pt>
                <c:pt idx="2827">
                  <c:v>0.34897729062588562</c:v>
                </c:pt>
                <c:pt idx="2828">
                  <c:v>0.33259776316301382</c:v>
                </c:pt>
                <c:pt idx="2829">
                  <c:v>0.33243694270722013</c:v>
                </c:pt>
                <c:pt idx="2830">
                  <c:v>0.28815953049312598</c:v>
                </c:pt>
                <c:pt idx="2831">
                  <c:v>0.27287607895428029</c:v>
                </c:pt>
                <c:pt idx="2832">
                  <c:v>0.26654190787894311</c:v>
                </c:pt>
                <c:pt idx="2833">
                  <c:v>0.25611741321458376</c:v>
                </c:pt>
                <c:pt idx="2834">
                  <c:v>0.26932681528154506</c:v>
                </c:pt>
                <c:pt idx="2835">
                  <c:v>0.26720597447960509</c:v>
                </c:pt>
                <c:pt idx="2836">
                  <c:v>0.26477011327705652</c:v>
                </c:pt>
                <c:pt idx="2837">
                  <c:v>0.30367583869401277</c:v>
                </c:pt>
                <c:pt idx="2838">
                  <c:v>0.36906699130623594</c:v>
                </c:pt>
                <c:pt idx="2839">
                  <c:v>0.35629128154337381</c:v>
                </c:pt>
                <c:pt idx="2840">
                  <c:v>0.31376115480235228</c:v>
                </c:pt>
                <c:pt idx="2841">
                  <c:v>0.2614812670818687</c:v>
                </c:pt>
                <c:pt idx="2842">
                  <c:v>0.23721346824425965</c:v>
                </c:pt>
                <c:pt idx="2843">
                  <c:v>0.22504302913258217</c:v>
                </c:pt>
                <c:pt idx="2844">
                  <c:v>0.16630509091273848</c:v>
                </c:pt>
                <c:pt idx="2845">
                  <c:v>0.17337462176065141</c:v>
                </c:pt>
                <c:pt idx="2846">
                  <c:v>0.20216413284736909</c:v>
                </c:pt>
                <c:pt idx="2847">
                  <c:v>0.20746944475070245</c:v>
                </c:pt>
                <c:pt idx="2848">
                  <c:v>0.2438028766352347</c:v>
                </c:pt>
                <c:pt idx="2849">
                  <c:v>0.27460998462025238</c:v>
                </c:pt>
                <c:pt idx="2850">
                  <c:v>0.28464129616786377</c:v>
                </c:pt>
                <c:pt idx="2851">
                  <c:v>0.27562361988384404</c:v>
                </c:pt>
                <c:pt idx="2852">
                  <c:v>0.26988706288857583</c:v>
                </c:pt>
                <c:pt idx="2853">
                  <c:v>0.28872262649725416</c:v>
                </c:pt>
                <c:pt idx="2854">
                  <c:v>0.2719477042709999</c:v>
                </c:pt>
                <c:pt idx="2855">
                  <c:v>0.24312334851363304</c:v>
                </c:pt>
                <c:pt idx="2856">
                  <c:v>0.25236080886468809</c:v>
                </c:pt>
                <c:pt idx="2857">
                  <c:v>0.19980166863763482</c:v>
                </c:pt>
                <c:pt idx="2858">
                  <c:v>0.19075963205052454</c:v>
                </c:pt>
                <c:pt idx="2859">
                  <c:v>0.19003110138646856</c:v>
                </c:pt>
                <c:pt idx="2860">
                  <c:v>0.1910083145855335</c:v>
                </c:pt>
                <c:pt idx="2861">
                  <c:v>0.21582031479227831</c:v>
                </c:pt>
                <c:pt idx="2862">
                  <c:v>0.22369146028310255</c:v>
                </c:pt>
                <c:pt idx="2863">
                  <c:v>0.23076032804845215</c:v>
                </c:pt>
                <c:pt idx="2864">
                  <c:v>0.21650586010872522</c:v>
                </c:pt>
                <c:pt idx="2865">
                  <c:v>0.17468685371810141</c:v>
                </c:pt>
                <c:pt idx="2866">
                  <c:v>0.14204049957719625</c:v>
                </c:pt>
                <c:pt idx="2867">
                  <c:v>0.14177730253094745</c:v>
                </c:pt>
                <c:pt idx="2868">
                  <c:v>0.14099697109744311</c:v>
                </c:pt>
                <c:pt idx="2869">
                  <c:v>0.17057977670418334</c:v>
                </c:pt>
                <c:pt idx="2870">
                  <c:v>0.20495131116593251</c:v>
                </c:pt>
                <c:pt idx="2871">
                  <c:v>0.177053032599401</c:v>
                </c:pt>
                <c:pt idx="2872">
                  <c:v>0.22800009040899188</c:v>
                </c:pt>
                <c:pt idx="2873">
                  <c:v>0.27921450210319176</c:v>
                </c:pt>
                <c:pt idx="2874">
                  <c:v>0.31326426325375029</c:v>
                </c:pt>
                <c:pt idx="2875">
                  <c:v>0.27225961804587046</c:v>
                </c:pt>
                <c:pt idx="2876">
                  <c:v>0.29063116227986302</c:v>
                </c:pt>
                <c:pt idx="2877">
                  <c:v>0.26654763333898773</c:v>
                </c:pt>
                <c:pt idx="2878">
                  <c:v>0.25535426405407347</c:v>
                </c:pt>
                <c:pt idx="2879">
                  <c:v>0.22042858704046842</c:v>
                </c:pt>
                <c:pt idx="2880">
                  <c:v>0.22294814269074059</c:v>
                </c:pt>
                <c:pt idx="2881">
                  <c:v>0.19738779193090103</c:v>
                </c:pt>
                <c:pt idx="2882">
                  <c:v>0.20018887688407896</c:v>
                </c:pt>
                <c:pt idx="2883">
                  <c:v>0.1988534964063044</c:v>
                </c:pt>
                <c:pt idx="2884">
                  <c:v>0.1995051794335457</c:v>
                </c:pt>
                <c:pt idx="2885">
                  <c:v>0.20284996130233945</c:v>
                </c:pt>
                <c:pt idx="2886">
                  <c:v>0.23107397403830873</c:v>
                </c:pt>
                <c:pt idx="2887">
                  <c:v>0.22660379021324092</c:v>
                </c:pt>
                <c:pt idx="2888">
                  <c:v>0.19865191677039304</c:v>
                </c:pt>
                <c:pt idx="2889">
                  <c:v>0.13520328058035627</c:v>
                </c:pt>
                <c:pt idx="2890">
                  <c:v>0.11775464096666989</c:v>
                </c:pt>
                <c:pt idx="2891">
                  <c:v>0.12852877043678343</c:v>
                </c:pt>
                <c:pt idx="2892">
                  <c:v>0.15756146037701421</c:v>
                </c:pt>
                <c:pt idx="2893">
                  <c:v>0.13558283397120305</c:v>
                </c:pt>
                <c:pt idx="2894">
                  <c:v>0.14252332467556245</c:v>
                </c:pt>
                <c:pt idx="2895">
                  <c:v>0.1600021873405158</c:v>
                </c:pt>
                <c:pt idx="2896">
                  <c:v>0.20973298809669427</c:v>
                </c:pt>
                <c:pt idx="2897">
                  <c:v>0.23681345188088218</c:v>
                </c:pt>
                <c:pt idx="2898">
                  <c:v>0.26200747701776533</c:v>
                </c:pt>
                <c:pt idx="2899">
                  <c:v>0.27522124471393139</c:v>
                </c:pt>
                <c:pt idx="2900">
                  <c:v>0.27822131991303911</c:v>
                </c:pt>
                <c:pt idx="2901">
                  <c:v>0.26089261402723024</c:v>
                </c:pt>
                <c:pt idx="2902">
                  <c:v>0.24177090961527881</c:v>
                </c:pt>
                <c:pt idx="2903">
                  <c:v>0.23032692900412999</c:v>
                </c:pt>
                <c:pt idx="2904">
                  <c:v>0.24124837657382109</c:v>
                </c:pt>
                <c:pt idx="2905">
                  <c:v>0.22404126425312371</c:v>
                </c:pt>
                <c:pt idx="2906">
                  <c:v>0.21088819804029285</c:v>
                </c:pt>
                <c:pt idx="2907">
                  <c:v>0.20941242785993336</c:v>
                </c:pt>
                <c:pt idx="2908">
                  <c:v>0.19846552240882315</c:v>
                </c:pt>
                <c:pt idx="2909">
                  <c:v>0.20032407573225763</c:v>
                </c:pt>
                <c:pt idx="2910">
                  <c:v>0.21059650940386751</c:v>
                </c:pt>
                <c:pt idx="2911">
                  <c:v>0.233678982091586</c:v>
                </c:pt>
                <c:pt idx="2912">
                  <c:v>0.22346691884322759</c:v>
                </c:pt>
                <c:pt idx="2913">
                  <c:v>0.176852459760451</c:v>
                </c:pt>
                <c:pt idx="2914">
                  <c:v>0.11087376896952696</c:v>
                </c:pt>
                <c:pt idx="2915">
                  <c:v>0.10206540266248748</c:v>
                </c:pt>
                <c:pt idx="2916">
                  <c:v>0.12870964927920839</c:v>
                </c:pt>
                <c:pt idx="2917">
                  <c:v>0.14575778853908242</c:v>
                </c:pt>
                <c:pt idx="2918">
                  <c:v>0.13875500779810462</c:v>
                </c:pt>
                <c:pt idx="2919">
                  <c:v>0.17450218652043489</c:v>
                </c:pt>
                <c:pt idx="2920">
                  <c:v>0.23182932982832069</c:v>
                </c:pt>
                <c:pt idx="2921">
                  <c:v>0.2503015015530014</c:v>
                </c:pt>
                <c:pt idx="2922">
                  <c:v>0.27029841515412634</c:v>
                </c:pt>
                <c:pt idx="2923">
                  <c:v>0.27918495224199008</c:v>
                </c:pt>
                <c:pt idx="2924">
                  <c:v>0.2371301970545952</c:v>
                </c:pt>
                <c:pt idx="2925">
                  <c:v>0.24238047074466373</c:v>
                </c:pt>
                <c:pt idx="2926">
                  <c:v>0.22979481389897533</c:v>
                </c:pt>
                <c:pt idx="2927">
                  <c:v>0.21813844571830185</c:v>
                </c:pt>
                <c:pt idx="2928">
                  <c:v>0.20647351116875787</c:v>
                </c:pt>
                <c:pt idx="2929">
                  <c:v>0.19028122373889578</c:v>
                </c:pt>
                <c:pt idx="2930">
                  <c:v>0.18840028115391855</c:v>
                </c:pt>
                <c:pt idx="2931">
                  <c:v>0.18224663845868064</c:v>
                </c:pt>
                <c:pt idx="2932">
                  <c:v>0.17362331902471428</c:v>
                </c:pt>
                <c:pt idx="2933">
                  <c:v>0.1856897344013736</c:v>
                </c:pt>
                <c:pt idx="2934">
                  <c:v>0.20767810893274444</c:v>
                </c:pt>
                <c:pt idx="2935">
                  <c:v>0.19853207790044547</c:v>
                </c:pt>
                <c:pt idx="2936">
                  <c:v>0.18826857589460949</c:v>
                </c:pt>
                <c:pt idx="2937">
                  <c:v>0.12676809939004091</c:v>
                </c:pt>
                <c:pt idx="2938">
                  <c:v>0.11584958075379027</c:v>
                </c:pt>
                <c:pt idx="2939">
                  <c:v>0.16155357888079713</c:v>
                </c:pt>
                <c:pt idx="2940">
                  <c:v>0.14316918578607318</c:v>
                </c:pt>
                <c:pt idx="2941">
                  <c:v>0.14121747218199973</c:v>
                </c:pt>
                <c:pt idx="2942">
                  <c:v>0.181984572590034</c:v>
                </c:pt>
                <c:pt idx="2943">
                  <c:v>0.19218800723948559</c:v>
                </c:pt>
                <c:pt idx="2944">
                  <c:v>0.23810843926489955</c:v>
                </c:pt>
                <c:pt idx="2945">
                  <c:v>0.25309452600354154</c:v>
                </c:pt>
                <c:pt idx="2946">
                  <c:v>0.27785016593713879</c:v>
                </c:pt>
                <c:pt idx="2947">
                  <c:v>0.26318588294374939</c:v>
                </c:pt>
                <c:pt idx="2948">
                  <c:v>0.25126732711678207</c:v>
                </c:pt>
                <c:pt idx="2949">
                  <c:v>9.3959288410349839E-2</c:v>
                </c:pt>
                <c:pt idx="2950">
                  <c:v>0.22697242646742702</c:v>
                </c:pt>
                <c:pt idx="2951">
                  <c:v>0.2481127199573861</c:v>
                </c:pt>
                <c:pt idx="2952">
                  <c:v>0.2012736329076826</c:v>
                </c:pt>
                <c:pt idx="2953">
                  <c:v>0.19881032474912058</c:v>
                </c:pt>
                <c:pt idx="2954">
                  <c:v>0.18892548905914816</c:v>
                </c:pt>
                <c:pt idx="2955">
                  <c:v>0.19633094805130924</c:v>
                </c:pt>
                <c:pt idx="2956">
                  <c:v>0.18182156133510274</c:v>
                </c:pt>
                <c:pt idx="2957">
                  <c:v>0.21456762552648462</c:v>
                </c:pt>
                <c:pt idx="2958">
                  <c:v>0.21753023034593941</c:v>
                </c:pt>
                <c:pt idx="2959">
                  <c:v>0.18701223804591458</c:v>
                </c:pt>
                <c:pt idx="2960">
                  <c:v>0.19318806017148119</c:v>
                </c:pt>
                <c:pt idx="2961">
                  <c:v>0.1880252752661081</c:v>
                </c:pt>
                <c:pt idx="2962">
                  <c:v>0.18733635729624878</c:v>
                </c:pt>
                <c:pt idx="2963">
                  <c:v>0.22392566449310347</c:v>
                </c:pt>
                <c:pt idx="2964">
                  <c:v>0.2743566409152503</c:v>
                </c:pt>
                <c:pt idx="2965">
                  <c:v>0.25670530714455664</c:v>
                </c:pt>
                <c:pt idx="2966">
                  <c:v>0.23791581425877578</c:v>
                </c:pt>
                <c:pt idx="2967">
                  <c:v>0.26603359377635177</c:v>
                </c:pt>
                <c:pt idx="2968">
                  <c:v>0.3092711409594649</c:v>
                </c:pt>
                <c:pt idx="2969">
                  <c:v>0.28602510921789315</c:v>
                </c:pt>
                <c:pt idx="2970">
                  <c:v>0.28728930873079073</c:v>
                </c:pt>
                <c:pt idx="2971">
                  <c:v>0.27979735425489632</c:v>
                </c:pt>
                <c:pt idx="2972">
                  <c:v>0.29767506650912107</c:v>
                </c:pt>
                <c:pt idx="2973">
                  <c:v>0.27397567872742057</c:v>
                </c:pt>
                <c:pt idx="2974">
                  <c:v>0.25594774240870544</c:v>
                </c:pt>
                <c:pt idx="2975">
                  <c:v>0.24642634211704453</c:v>
                </c:pt>
                <c:pt idx="2976">
                  <c:v>0.23409279346276329</c:v>
                </c:pt>
                <c:pt idx="2977">
                  <c:v>0.22761178218902636</c:v>
                </c:pt>
                <c:pt idx="2978">
                  <c:v>0.21229212139722795</c:v>
                </c:pt>
                <c:pt idx="2979">
                  <c:v>0.22309812134959131</c:v>
                </c:pt>
                <c:pt idx="2980">
                  <c:v>0.20729038756143336</c:v>
                </c:pt>
                <c:pt idx="2981">
                  <c:v>0.21770430028228521</c:v>
                </c:pt>
                <c:pt idx="2982">
                  <c:v>0.20961786884364225</c:v>
                </c:pt>
                <c:pt idx="2983">
                  <c:v>0.20140421042444492</c:v>
                </c:pt>
                <c:pt idx="2984">
                  <c:v>0.18121753517335726</c:v>
                </c:pt>
                <c:pt idx="2985">
                  <c:v>0.17760555990020271</c:v>
                </c:pt>
                <c:pt idx="2986">
                  <c:v>0.16657708223858225</c:v>
                </c:pt>
                <c:pt idx="2987">
                  <c:v>0.16998598916233118</c:v>
                </c:pt>
                <c:pt idx="2988">
                  <c:v>0.17885279736891188</c:v>
                </c:pt>
                <c:pt idx="2989">
                  <c:v>0.19037255064399164</c:v>
                </c:pt>
                <c:pt idx="2990">
                  <c:v>0.21757644599088538</c:v>
                </c:pt>
                <c:pt idx="2991">
                  <c:v>0.2951307855854558</c:v>
                </c:pt>
                <c:pt idx="2992">
                  <c:v>0.28442240607087116</c:v>
                </c:pt>
                <c:pt idx="2993">
                  <c:v>0.27512404698507059</c:v>
                </c:pt>
                <c:pt idx="2994">
                  <c:v>0.30866136847104808</c:v>
                </c:pt>
                <c:pt idx="2995">
                  <c:v>0.339808054179704</c:v>
                </c:pt>
                <c:pt idx="2996">
                  <c:v>0.35750480981488347</c:v>
                </c:pt>
                <c:pt idx="2997">
                  <c:v>0.35330456571629154</c:v>
                </c:pt>
                <c:pt idx="2998">
                  <c:v>0.3104760192676923</c:v>
                </c:pt>
                <c:pt idx="2999">
                  <c:v>0.30122486097661655</c:v>
                </c:pt>
                <c:pt idx="3000">
                  <c:v>0.28400203962894222</c:v>
                </c:pt>
                <c:pt idx="3001">
                  <c:v>0.25526421337221394</c:v>
                </c:pt>
                <c:pt idx="3002">
                  <c:v>0.24199233353729691</c:v>
                </c:pt>
                <c:pt idx="3003">
                  <c:v>0.22539985399511331</c:v>
                </c:pt>
                <c:pt idx="3004">
                  <c:v>0.22571438983560613</c:v>
                </c:pt>
                <c:pt idx="3005">
                  <c:v>0.22262626215446327</c:v>
                </c:pt>
                <c:pt idx="3006">
                  <c:v>0.23151882908254631</c:v>
                </c:pt>
                <c:pt idx="3007">
                  <c:v>0.25372011420884294</c:v>
                </c:pt>
                <c:pt idx="3008">
                  <c:v>0.20610805793682435</c:v>
                </c:pt>
                <c:pt idx="3009">
                  <c:v>0.14943282484704223</c:v>
                </c:pt>
                <c:pt idx="3010">
                  <c:v>0.11002151115402198</c:v>
                </c:pt>
                <c:pt idx="3011">
                  <c:v>0.10626735499862916</c:v>
                </c:pt>
                <c:pt idx="3012">
                  <c:v>0.13225977913088999</c:v>
                </c:pt>
                <c:pt idx="3013">
                  <c:v>0.15854781874442286</c:v>
                </c:pt>
                <c:pt idx="3014">
                  <c:v>0.21950722519982024</c:v>
                </c:pt>
                <c:pt idx="3015">
                  <c:v>0.20381562519436125</c:v>
                </c:pt>
                <c:pt idx="3016">
                  <c:v>0.23670542851362156</c:v>
                </c:pt>
                <c:pt idx="3017">
                  <c:v>0.25480313001956922</c:v>
                </c:pt>
                <c:pt idx="3018">
                  <c:v>0.30483533857471012</c:v>
                </c:pt>
                <c:pt idx="3019">
                  <c:v>0.29891355356984828</c:v>
                </c:pt>
                <c:pt idx="3020">
                  <c:v>0.29560549916778145</c:v>
                </c:pt>
                <c:pt idx="3021">
                  <c:v>0.29262755834570081</c:v>
                </c:pt>
                <c:pt idx="3022">
                  <c:v>0.26304589850437138</c:v>
                </c:pt>
                <c:pt idx="3023">
                  <c:v>0.27680216266588886</c:v>
                </c:pt>
                <c:pt idx="3024">
                  <c:v>0.27311663600356501</c:v>
                </c:pt>
                <c:pt idx="3025">
                  <c:v>0.26051824205888841</c:v>
                </c:pt>
                <c:pt idx="3026">
                  <c:v>0.2572079115503641</c:v>
                </c:pt>
                <c:pt idx="3027">
                  <c:v>0.26468934386643772</c:v>
                </c:pt>
                <c:pt idx="3028">
                  <c:v>0.28264545745346159</c:v>
                </c:pt>
                <c:pt idx="3029">
                  <c:v>0.28509821674341562</c:v>
                </c:pt>
                <c:pt idx="3030">
                  <c:v>0.3056361846925863</c:v>
                </c:pt>
                <c:pt idx="3031">
                  <c:v>0.2930813921053303</c:v>
                </c:pt>
                <c:pt idx="3032">
                  <c:v>0.2688456476266694</c:v>
                </c:pt>
                <c:pt idx="3033">
                  <c:v>0.272044743154438</c:v>
                </c:pt>
                <c:pt idx="3034">
                  <c:v>0.25374723603750199</c:v>
                </c:pt>
                <c:pt idx="3035">
                  <c:v>0.17836950680109409</c:v>
                </c:pt>
                <c:pt idx="3036">
                  <c:v>0.17934201631423896</c:v>
                </c:pt>
                <c:pt idx="3037">
                  <c:v>0.18824101332281662</c:v>
                </c:pt>
                <c:pt idx="3038">
                  <c:v>0.1988385848692879</c:v>
                </c:pt>
                <c:pt idx="3039">
                  <c:v>0.22324311631852112</c:v>
                </c:pt>
                <c:pt idx="3040">
                  <c:v>0.28762138004510873</c:v>
                </c:pt>
                <c:pt idx="3041">
                  <c:v>0.3323735302644486</c:v>
                </c:pt>
                <c:pt idx="3042">
                  <c:v>0.32798332445599226</c:v>
                </c:pt>
                <c:pt idx="3043">
                  <c:v>0.30213097881317702</c:v>
                </c:pt>
                <c:pt idx="3044">
                  <c:v>0.26282187195373513</c:v>
                </c:pt>
                <c:pt idx="3045">
                  <c:v>0.26733239101905348</c:v>
                </c:pt>
                <c:pt idx="3046">
                  <c:v>0.26786296119850594</c:v>
                </c:pt>
                <c:pt idx="3047">
                  <c:v>0.25245426577168434</c:v>
                </c:pt>
                <c:pt idx="3048">
                  <c:v>0.2359321921576408</c:v>
                </c:pt>
                <c:pt idx="3049">
                  <c:v>0.22000265284195927</c:v>
                </c:pt>
                <c:pt idx="3050">
                  <c:v>0.23791263222329101</c:v>
                </c:pt>
                <c:pt idx="3051">
                  <c:v>0.22008368557640692</c:v>
                </c:pt>
                <c:pt idx="3052">
                  <c:v>0.22490739349617708</c:v>
                </c:pt>
                <c:pt idx="3053">
                  <c:v>0.23133034553827286</c:v>
                </c:pt>
                <c:pt idx="3054">
                  <c:v>0.26056052443425459</c:v>
                </c:pt>
                <c:pt idx="3055">
                  <c:v>0.25273408803068359</c:v>
                </c:pt>
                <c:pt idx="3056">
                  <c:v>0.22582932079415668</c:v>
                </c:pt>
                <c:pt idx="3057">
                  <c:v>0.22397886473536247</c:v>
                </c:pt>
                <c:pt idx="3058">
                  <c:v>0.19057890037010985</c:v>
                </c:pt>
                <c:pt idx="3059">
                  <c:v>0.18383239369165175</c:v>
                </c:pt>
                <c:pt idx="3060">
                  <c:v>0.20126616641666986</c:v>
                </c:pt>
                <c:pt idx="3061">
                  <c:v>0.21724031542054384</c:v>
                </c:pt>
                <c:pt idx="3062">
                  <c:v>0.23106760606319038</c:v>
                </c:pt>
                <c:pt idx="3063">
                  <c:v>0.26367893776035167</c:v>
                </c:pt>
                <c:pt idx="3064">
                  <c:v>0.29546045551430655</c:v>
                </c:pt>
                <c:pt idx="3065">
                  <c:v>0.29741990825291958</c:v>
                </c:pt>
                <c:pt idx="3066">
                  <c:v>0.34951765992194778</c:v>
                </c:pt>
                <c:pt idx="3067">
                  <c:v>0.33378763338133588</c:v>
                </c:pt>
                <c:pt idx="3068">
                  <c:v>0.29701132424105686</c:v>
                </c:pt>
                <c:pt idx="3069">
                  <c:v>0.29725879756377604</c:v>
                </c:pt>
                <c:pt idx="3070">
                  <c:v>0.31759446997505769</c:v>
                </c:pt>
                <c:pt idx="3071">
                  <c:v>0.29591051722463296</c:v>
                </c:pt>
                <c:pt idx="3072">
                  <c:v>0.28662538945352178</c:v>
                </c:pt>
                <c:pt idx="3073">
                  <c:v>0.2426403190198414</c:v>
                </c:pt>
                <c:pt idx="3074">
                  <c:v>0.24246925257652416</c:v>
                </c:pt>
                <c:pt idx="3075">
                  <c:v>0.24996419534637293</c:v>
                </c:pt>
                <c:pt idx="3076">
                  <c:v>0.24411349876599964</c:v>
                </c:pt>
                <c:pt idx="3077">
                  <c:v>0.28014012011861905</c:v>
                </c:pt>
                <c:pt idx="3078">
                  <c:v>0.28413318469468346</c:v>
                </c:pt>
                <c:pt idx="3079">
                  <c:v>0.29779178149095531</c:v>
                </c:pt>
                <c:pt idx="3080">
                  <c:v>0.28918084444958214</c:v>
                </c:pt>
                <c:pt idx="3081">
                  <c:v>0.23838489903242174</c:v>
                </c:pt>
                <c:pt idx="3082">
                  <c:v>0.1552363845135071</c:v>
                </c:pt>
                <c:pt idx="3083">
                  <c:v>0.15085750748426793</c:v>
                </c:pt>
                <c:pt idx="3084">
                  <c:v>0.14210320532173354</c:v>
                </c:pt>
                <c:pt idx="3085">
                  <c:v>0.19288749233747848</c:v>
                </c:pt>
                <c:pt idx="3086">
                  <c:v>0.19071736792143656</c:v>
                </c:pt>
                <c:pt idx="3087">
                  <c:v>0.20592632810359812</c:v>
                </c:pt>
                <c:pt idx="3088">
                  <c:v>0.27509833632800484</c:v>
                </c:pt>
                <c:pt idx="3089">
                  <c:v>0.28916227492797042</c:v>
                </c:pt>
                <c:pt idx="3090">
                  <c:v>0.30389127491841122</c:v>
                </c:pt>
                <c:pt idx="3091">
                  <c:v>0.31071015514940148</c:v>
                </c:pt>
                <c:pt idx="3092">
                  <c:v>0.34538773355150831</c:v>
                </c:pt>
                <c:pt idx="3093">
                  <c:v>0.33784187110098146</c:v>
                </c:pt>
                <c:pt idx="3094">
                  <c:v>0.34182933688298767</c:v>
                </c:pt>
                <c:pt idx="3095">
                  <c:v>0.30626852566832025</c:v>
                </c:pt>
                <c:pt idx="3096">
                  <c:v>0.31283633153141127</c:v>
                </c:pt>
                <c:pt idx="3097">
                  <c:v>0.29046708256259229</c:v>
                </c:pt>
                <c:pt idx="3098">
                  <c:v>0.29113879596534042</c:v>
                </c:pt>
                <c:pt idx="3099">
                  <c:v>0.27195980998472213</c:v>
                </c:pt>
                <c:pt idx="3100">
                  <c:v>0.2739261430378605</c:v>
                </c:pt>
                <c:pt idx="3101">
                  <c:v>0.28154228050935731</c:v>
                </c:pt>
                <c:pt idx="3102">
                  <c:v>0.28585133381682942</c:v>
                </c:pt>
                <c:pt idx="3103">
                  <c:v>0.29945415331962166</c:v>
                </c:pt>
                <c:pt idx="3104">
                  <c:v>0.26829179356640692</c:v>
                </c:pt>
                <c:pt idx="3105">
                  <c:v>0.20527222111862639</c:v>
                </c:pt>
                <c:pt idx="3106">
                  <c:v>0.19995000385679493</c:v>
                </c:pt>
                <c:pt idx="3107">
                  <c:v>0.20249236447163746</c:v>
                </c:pt>
                <c:pt idx="3108">
                  <c:v>0.18946059118544062</c:v>
                </c:pt>
                <c:pt idx="3109">
                  <c:v>0.18741694715574955</c:v>
                </c:pt>
                <c:pt idx="3110">
                  <c:v>0.18424002392155656</c:v>
                </c:pt>
                <c:pt idx="3111">
                  <c:v>0.1744561079551579</c:v>
                </c:pt>
                <c:pt idx="3112">
                  <c:v>0.24793339222185448</c:v>
                </c:pt>
                <c:pt idx="3113">
                  <c:v>0.2890798356526732</c:v>
                </c:pt>
                <c:pt idx="3114">
                  <c:v>0.31447294044893992</c:v>
                </c:pt>
                <c:pt idx="3115">
                  <c:v>0.31193392563941202</c:v>
                </c:pt>
                <c:pt idx="3116">
                  <c:v>0.30383161136062842</c:v>
                </c:pt>
                <c:pt idx="3117">
                  <c:v>0.30355451038218595</c:v>
                </c:pt>
                <c:pt idx="3118">
                  <c:v>0.29840194750160576</c:v>
                </c:pt>
                <c:pt idx="3119">
                  <c:v>0.29057062940380041</c:v>
                </c:pt>
                <c:pt idx="3120">
                  <c:v>0.2881729811817515</c:v>
                </c:pt>
                <c:pt idx="3121">
                  <c:v>0.26988177506084537</c:v>
                </c:pt>
                <c:pt idx="3122">
                  <c:v>0.26977870727768216</c:v>
                </c:pt>
                <c:pt idx="3123">
                  <c:v>0.28577998327043119</c:v>
                </c:pt>
                <c:pt idx="3124">
                  <c:v>0.2640024919316637</c:v>
                </c:pt>
                <c:pt idx="3125">
                  <c:v>0.26269600834471518</c:v>
                </c:pt>
                <c:pt idx="3126">
                  <c:v>0.25333154959365417</c:v>
                </c:pt>
                <c:pt idx="3127">
                  <c:v>0.24789599318637476</c:v>
                </c:pt>
                <c:pt idx="3128">
                  <c:v>0.2356024442824553</c:v>
                </c:pt>
                <c:pt idx="3129">
                  <c:v>0.21769041584462143</c:v>
                </c:pt>
                <c:pt idx="3130">
                  <c:v>0.23670934329930585</c:v>
                </c:pt>
                <c:pt idx="3131">
                  <c:v>0.22914660488450331</c:v>
                </c:pt>
                <c:pt idx="3132">
                  <c:v>0.23340747434850825</c:v>
                </c:pt>
                <c:pt idx="3133">
                  <c:v>0.22371026989091161</c:v>
                </c:pt>
                <c:pt idx="3134">
                  <c:v>0.22136878254061648</c:v>
                </c:pt>
                <c:pt idx="3135">
                  <c:v>0.28391495999300603</c:v>
                </c:pt>
                <c:pt idx="3136">
                  <c:v>0.31576595074485775</c:v>
                </c:pt>
                <c:pt idx="3137">
                  <c:v>0.31007823470208196</c:v>
                </c:pt>
                <c:pt idx="3138">
                  <c:v>0.32709302268507517</c:v>
                </c:pt>
                <c:pt idx="3139">
                  <c:v>0.36430932610324135</c:v>
                </c:pt>
                <c:pt idx="3140">
                  <c:v>0.31412335068369146</c:v>
                </c:pt>
                <c:pt idx="3141">
                  <c:v>0.33063087927195051</c:v>
                </c:pt>
                <c:pt idx="3142">
                  <c:v>0.28355783599097917</c:v>
                </c:pt>
                <c:pt idx="3143">
                  <c:v>0.26659292672324458</c:v>
                </c:pt>
                <c:pt idx="3144">
                  <c:v>0.26537686061265708</c:v>
                </c:pt>
                <c:pt idx="3145">
                  <c:v>0.24124319877765779</c:v>
                </c:pt>
                <c:pt idx="3146">
                  <c:v>0.23970709681600286</c:v>
                </c:pt>
                <c:pt idx="3147">
                  <c:v>0.24364050409307728</c:v>
                </c:pt>
                <c:pt idx="3148">
                  <c:v>0.23306365157791892</c:v>
                </c:pt>
                <c:pt idx="3149">
                  <c:v>0.23528590831298857</c:v>
                </c:pt>
                <c:pt idx="3150">
                  <c:v>0.22602104099101458</c:v>
                </c:pt>
                <c:pt idx="3151">
                  <c:v>0.2166133418899315</c:v>
                </c:pt>
                <c:pt idx="3152">
                  <c:v>0.21386463762085001</c:v>
                </c:pt>
                <c:pt idx="3153">
                  <c:v>0.17929321904301615</c:v>
                </c:pt>
                <c:pt idx="3154">
                  <c:v>0.24506749691419619</c:v>
                </c:pt>
                <c:pt idx="3155">
                  <c:v>0.18865336543914771</c:v>
                </c:pt>
                <c:pt idx="3156">
                  <c:v>0.18961017834944283</c:v>
                </c:pt>
                <c:pt idx="3157">
                  <c:v>0.16952535494100399</c:v>
                </c:pt>
                <c:pt idx="3158">
                  <c:v>0.1844642246615745</c:v>
                </c:pt>
                <c:pt idx="3159">
                  <c:v>0.19821276627593526</c:v>
                </c:pt>
                <c:pt idx="3160">
                  <c:v>0.2512685018853914</c:v>
                </c:pt>
                <c:pt idx="3161">
                  <c:v>0.31987508019931549</c:v>
                </c:pt>
                <c:pt idx="3162">
                  <c:v>0.29882140490786829</c:v>
                </c:pt>
                <c:pt idx="3163">
                  <c:v>0.31253339628903093</c:v>
                </c:pt>
                <c:pt idx="3164">
                  <c:v>0.29855280451895283</c:v>
                </c:pt>
                <c:pt idx="3165">
                  <c:v>0.26977605087525725</c:v>
                </c:pt>
                <c:pt idx="3166">
                  <c:v>0.24879838790230774</c:v>
                </c:pt>
                <c:pt idx="3167">
                  <c:v>0.23917062625704499</c:v>
                </c:pt>
                <c:pt idx="3168">
                  <c:v>0.23862581074633063</c:v>
                </c:pt>
                <c:pt idx="3169">
                  <c:v>0.21861349294768537</c:v>
                </c:pt>
                <c:pt idx="3170">
                  <c:v>0.2393826187358222</c:v>
                </c:pt>
                <c:pt idx="3171">
                  <c:v>0.25091905333415254</c:v>
                </c:pt>
                <c:pt idx="3172">
                  <c:v>0.25402191448400541</c:v>
                </c:pt>
                <c:pt idx="3173">
                  <c:v>0.26093713037879923</c:v>
                </c:pt>
                <c:pt idx="3174">
                  <c:v>0.26473365494598766</c:v>
                </c:pt>
                <c:pt idx="3175">
                  <c:v>0.29040580705574681</c:v>
                </c:pt>
                <c:pt idx="3176">
                  <c:v>0.24439207259448215</c:v>
                </c:pt>
                <c:pt idx="3177">
                  <c:v>0.15296646733259367</c:v>
                </c:pt>
                <c:pt idx="3178">
                  <c:v>0.10014510739598675</c:v>
                </c:pt>
                <c:pt idx="3179">
                  <c:v>0.11501246263275318</c:v>
                </c:pt>
                <c:pt idx="3180">
                  <c:v>0.12668967537718245</c:v>
                </c:pt>
                <c:pt idx="3181">
                  <c:v>0.14645060732953569</c:v>
                </c:pt>
                <c:pt idx="3182">
                  <c:v>0.14851776531156163</c:v>
                </c:pt>
                <c:pt idx="3183">
                  <c:v>0.1871717938622719</c:v>
                </c:pt>
                <c:pt idx="3184">
                  <c:v>0.23596000719694066</c:v>
                </c:pt>
                <c:pt idx="3185">
                  <c:v>0.27170603992325609</c:v>
                </c:pt>
                <c:pt idx="3186">
                  <c:v>0.26587630314630623</c:v>
                </c:pt>
                <c:pt idx="3187">
                  <c:v>0.30641657947990758</c:v>
                </c:pt>
                <c:pt idx="3188">
                  <c:v>0.27502772011855514</c:v>
                </c:pt>
                <c:pt idx="3189">
                  <c:v>0.28648711251265618</c:v>
                </c:pt>
                <c:pt idx="3190">
                  <c:v>0.27639600818792354</c:v>
                </c:pt>
                <c:pt idx="3191">
                  <c:v>0.24977607817373831</c:v>
                </c:pt>
                <c:pt idx="3192">
                  <c:v>0.23095275772555374</c:v>
                </c:pt>
                <c:pt idx="3193">
                  <c:v>0.2134716556903388</c:v>
                </c:pt>
                <c:pt idx="3194">
                  <c:v>0.18524339718965566</c:v>
                </c:pt>
                <c:pt idx="3195">
                  <c:v>0.18738361021542776</c:v>
                </c:pt>
                <c:pt idx="3196">
                  <c:v>0.18478497065038985</c:v>
                </c:pt>
                <c:pt idx="3197">
                  <c:v>0.19529655620563141</c:v>
                </c:pt>
                <c:pt idx="3198">
                  <c:v>0.19810031539140763</c:v>
                </c:pt>
                <c:pt idx="3199">
                  <c:v>0.20310948243184435</c:v>
                </c:pt>
                <c:pt idx="3200">
                  <c:v>0.13681606318736081</c:v>
                </c:pt>
                <c:pt idx="3201">
                  <c:v>9.3300713159981619E-2</c:v>
                </c:pt>
                <c:pt idx="3202">
                  <c:v>7.3001495329185401E-2</c:v>
                </c:pt>
                <c:pt idx="3203">
                  <c:v>7.870183502273663E-2</c:v>
                </c:pt>
                <c:pt idx="3204">
                  <c:v>6.6463534085398332E-2</c:v>
                </c:pt>
                <c:pt idx="3205">
                  <c:v>0.10356366081988186</c:v>
                </c:pt>
                <c:pt idx="3206">
                  <c:v>0.13067142307638441</c:v>
                </c:pt>
                <c:pt idx="3207">
                  <c:v>0.19421986951266862</c:v>
                </c:pt>
                <c:pt idx="3208">
                  <c:v>0.19832888491298026</c:v>
                </c:pt>
                <c:pt idx="3209">
                  <c:v>0.29671579001006432</c:v>
                </c:pt>
                <c:pt idx="3210">
                  <c:v>0.34113277536756903</c:v>
                </c:pt>
                <c:pt idx="3211">
                  <c:v>0.26661731467242494</c:v>
                </c:pt>
                <c:pt idx="3212">
                  <c:v>0.25631663238506919</c:v>
                </c:pt>
                <c:pt idx="3213">
                  <c:v>0.23694851919288604</c:v>
                </c:pt>
                <c:pt idx="3214">
                  <c:v>0.24031406769718108</c:v>
                </c:pt>
                <c:pt idx="3215">
                  <c:v>0.19559491363473405</c:v>
                </c:pt>
                <c:pt idx="3216">
                  <c:v>0.20914439541880109</c:v>
                </c:pt>
                <c:pt idx="3217">
                  <c:v>0.17225617402235643</c:v>
                </c:pt>
                <c:pt idx="3218">
                  <c:v>0.17711450344521951</c:v>
                </c:pt>
                <c:pt idx="3219">
                  <c:v>0.17616521092181539</c:v>
                </c:pt>
                <c:pt idx="3220">
                  <c:v>0.18394446664261299</c:v>
                </c:pt>
                <c:pt idx="3221">
                  <c:v>0.20366748487427205</c:v>
                </c:pt>
                <c:pt idx="3222">
                  <c:v>0.19445184492104997</c:v>
                </c:pt>
                <c:pt idx="3223">
                  <c:v>0.20664170142457178</c:v>
                </c:pt>
                <c:pt idx="3224">
                  <c:v>0.14935833417647496</c:v>
                </c:pt>
                <c:pt idx="3225">
                  <c:v>0.12118136976304049</c:v>
                </c:pt>
                <c:pt idx="3226">
                  <c:v>6.2584891587158548E-2</c:v>
                </c:pt>
                <c:pt idx="3227">
                  <c:v>7.6366695394467429E-2</c:v>
                </c:pt>
                <c:pt idx="3228">
                  <c:v>6.7145401472914534E-2</c:v>
                </c:pt>
                <c:pt idx="3229">
                  <c:v>0.1283690238556521</c:v>
                </c:pt>
                <c:pt idx="3230">
                  <c:v>0.15919777420539466</c:v>
                </c:pt>
                <c:pt idx="3231">
                  <c:v>0.17305719706140119</c:v>
                </c:pt>
                <c:pt idx="3232">
                  <c:v>0.20840499714946537</c:v>
                </c:pt>
                <c:pt idx="3233">
                  <c:v>0.20269744760861261</c:v>
                </c:pt>
                <c:pt idx="3234">
                  <c:v>0.24557624447875556</c:v>
                </c:pt>
                <c:pt idx="3235">
                  <c:v>0.23817282212670343</c:v>
                </c:pt>
                <c:pt idx="3236">
                  <c:v>0.25208405096286263</c:v>
                </c:pt>
                <c:pt idx="3237">
                  <c:v>0.24729185432370845</c:v>
                </c:pt>
                <c:pt idx="3238">
                  <c:v>0.271602819031392</c:v>
                </c:pt>
                <c:pt idx="3239">
                  <c:v>0.24173609666456258</c:v>
                </c:pt>
                <c:pt idx="3240">
                  <c:v>0.22945532113414424</c:v>
                </c:pt>
                <c:pt idx="3241">
                  <c:v>0.19084687774257619</c:v>
                </c:pt>
                <c:pt idx="3242">
                  <c:v>0.19863941711222083</c:v>
                </c:pt>
                <c:pt idx="3243">
                  <c:v>0.20106719944419621</c:v>
                </c:pt>
                <c:pt idx="3244">
                  <c:v>0.20850254372916333</c:v>
                </c:pt>
                <c:pt idx="3245">
                  <c:v>0.23515883357128028</c:v>
                </c:pt>
                <c:pt idx="3246">
                  <c:v>0.22807160860395348</c:v>
                </c:pt>
                <c:pt idx="3247">
                  <c:v>0.23777484360908288</c:v>
                </c:pt>
                <c:pt idx="3248">
                  <c:v>0.18348727158762054</c:v>
                </c:pt>
                <c:pt idx="3249">
                  <c:v>0.1240221386542978</c:v>
                </c:pt>
                <c:pt idx="3250">
                  <c:v>7.9781597755181358E-2</c:v>
                </c:pt>
                <c:pt idx="3251">
                  <c:v>8.4711690761792857E-2</c:v>
                </c:pt>
                <c:pt idx="3252">
                  <c:v>7.0331338519747613E-2</c:v>
                </c:pt>
                <c:pt idx="3253">
                  <c:v>9.5404919124926671E-2</c:v>
                </c:pt>
                <c:pt idx="3254">
                  <c:v>0.10490195374033466</c:v>
                </c:pt>
                <c:pt idx="3255">
                  <c:v>0.1699280514228042</c:v>
                </c:pt>
                <c:pt idx="3256">
                  <c:v>0.17535907385187285</c:v>
                </c:pt>
                <c:pt idx="3257">
                  <c:v>0.2168983341487519</c:v>
                </c:pt>
                <c:pt idx="3258">
                  <c:v>0.26483329521026339</c:v>
                </c:pt>
                <c:pt idx="3259">
                  <c:v>0.275906719151506</c:v>
                </c:pt>
                <c:pt idx="3260">
                  <c:v>0.29037567333267961</c:v>
                </c:pt>
                <c:pt idx="3261">
                  <c:v>0.27485753760392267</c:v>
                </c:pt>
                <c:pt idx="3262">
                  <c:v>0.24691442663548796</c:v>
                </c:pt>
                <c:pt idx="3263">
                  <c:v>0.24721551040771664</c:v>
                </c:pt>
                <c:pt idx="3264">
                  <c:v>0.2336579272783777</c:v>
                </c:pt>
                <c:pt idx="3265">
                  <c:v>0.22470018690486784</c:v>
                </c:pt>
                <c:pt idx="3266">
                  <c:v>0.22457835057694386</c:v>
                </c:pt>
                <c:pt idx="3267">
                  <c:v>0.24151515932304968</c:v>
                </c:pt>
                <c:pt idx="3268">
                  <c:v>0.24383086353802186</c:v>
                </c:pt>
                <c:pt idx="3269">
                  <c:v>0.2701041209480311</c:v>
                </c:pt>
                <c:pt idx="3270">
                  <c:v>0.25007199619090564</c:v>
                </c:pt>
                <c:pt idx="3271">
                  <c:v>0.25150604040949293</c:v>
                </c:pt>
                <c:pt idx="3272">
                  <c:v>0.25787906756107204</c:v>
                </c:pt>
                <c:pt idx="3273">
                  <c:v>0.16441599572731391</c:v>
                </c:pt>
                <c:pt idx="3274">
                  <c:v>8.6531126602246586E-2</c:v>
                </c:pt>
                <c:pt idx="3275">
                  <c:v>8.1275905424730829E-2</c:v>
                </c:pt>
                <c:pt idx="3276">
                  <c:v>9.9246679156317755E-2</c:v>
                </c:pt>
                <c:pt idx="3277">
                  <c:v>0.12244280481692364</c:v>
                </c:pt>
                <c:pt idx="3278">
                  <c:v>0.1364706235506013</c:v>
                </c:pt>
                <c:pt idx="3279">
                  <c:v>0.14117705983130693</c:v>
                </c:pt>
                <c:pt idx="3280">
                  <c:v>0.21281620745680918</c:v>
                </c:pt>
                <c:pt idx="3281">
                  <c:v>0.22938561064321564</c:v>
                </c:pt>
                <c:pt idx="3282">
                  <c:v>0.28945523350059621</c:v>
                </c:pt>
                <c:pt idx="3283">
                  <c:v>0.25883753258175102</c:v>
                </c:pt>
                <c:pt idx="3284">
                  <c:v>0.25592315166436952</c:v>
                </c:pt>
                <c:pt idx="3285">
                  <c:v>0.24672740956087436</c:v>
                </c:pt>
                <c:pt idx="3286">
                  <c:v>0.26379689789027444</c:v>
                </c:pt>
                <c:pt idx="3287">
                  <c:v>0.21609905303312324</c:v>
                </c:pt>
                <c:pt idx="3288">
                  <c:v>0.21326378753291592</c:v>
                </c:pt>
                <c:pt idx="3289">
                  <c:v>0.20035304444819149</c:v>
                </c:pt>
                <c:pt idx="3290">
                  <c:v>0.18667081769727992</c:v>
                </c:pt>
                <c:pt idx="3291">
                  <c:v>0.17654159909361422</c:v>
                </c:pt>
                <c:pt idx="3292">
                  <c:v>0.1610178448636588</c:v>
                </c:pt>
                <c:pt idx="3293">
                  <c:v>0.15852386038477312</c:v>
                </c:pt>
                <c:pt idx="3294">
                  <c:v>0.15724556331173403</c:v>
                </c:pt>
                <c:pt idx="3295">
                  <c:v>0.15826408826086333</c:v>
                </c:pt>
                <c:pt idx="3296">
                  <c:v>0.14606811386512297</c:v>
                </c:pt>
                <c:pt idx="3297">
                  <c:v>0.14832445993247459</c:v>
                </c:pt>
                <c:pt idx="3298">
                  <c:v>0.12987040016631268</c:v>
                </c:pt>
                <c:pt idx="3299">
                  <c:v>9.9813876644744629E-2</c:v>
                </c:pt>
                <c:pt idx="3300">
                  <c:v>0.13534875593818554</c:v>
                </c:pt>
                <c:pt idx="3301">
                  <c:v>0.15884224867090241</c:v>
                </c:pt>
                <c:pt idx="3302">
                  <c:v>0.20970839852526593</c:v>
                </c:pt>
                <c:pt idx="3303">
                  <c:v>0.22185970174035349</c:v>
                </c:pt>
                <c:pt idx="3304">
                  <c:v>0.26776305562133912</c:v>
                </c:pt>
                <c:pt idx="3305">
                  <c:v>0.24308042211261113</c:v>
                </c:pt>
                <c:pt idx="3306">
                  <c:v>0.26051242838654254</c:v>
                </c:pt>
                <c:pt idx="3307">
                  <c:v>0.22041575950164438</c:v>
                </c:pt>
                <c:pt idx="3308">
                  <c:v>0.29255770146337562</c:v>
                </c:pt>
                <c:pt idx="3309">
                  <c:v>0.26907240014241024</c:v>
                </c:pt>
                <c:pt idx="3310">
                  <c:v>0.23390209326652278</c:v>
                </c:pt>
                <c:pt idx="3311">
                  <c:v>0.21472162675230588</c:v>
                </c:pt>
                <c:pt idx="3312">
                  <c:v>0.18728264952459295</c:v>
                </c:pt>
                <c:pt idx="3313">
                  <c:v>0.1843090068330635</c:v>
                </c:pt>
                <c:pt idx="3314">
                  <c:v>0.16994184510573024</c:v>
                </c:pt>
                <c:pt idx="3315">
                  <c:v>0.19039895302712362</c:v>
                </c:pt>
                <c:pt idx="3316">
                  <c:v>0.15600138915256193</c:v>
                </c:pt>
                <c:pt idx="3317">
                  <c:v>0.16985291229010666</c:v>
                </c:pt>
                <c:pt idx="3318">
                  <c:v>0.1496611756878688</c:v>
                </c:pt>
                <c:pt idx="3319">
                  <c:v>0.13358256436195973</c:v>
                </c:pt>
                <c:pt idx="3320">
                  <c:v>0.13485510881618812</c:v>
                </c:pt>
                <c:pt idx="3321">
                  <c:v>0.15896027500997609</c:v>
                </c:pt>
                <c:pt idx="3322">
                  <c:v>0.13992583066700731</c:v>
                </c:pt>
                <c:pt idx="3323">
                  <c:v>0.12978493317852344</c:v>
                </c:pt>
                <c:pt idx="3324">
                  <c:v>0.1256019558409493</c:v>
                </c:pt>
                <c:pt idx="3325">
                  <c:v>0.14958569353217441</c:v>
                </c:pt>
                <c:pt idx="3326">
                  <c:v>0.15849675708598629</c:v>
                </c:pt>
                <c:pt idx="3327">
                  <c:v>0.18289461288611089</c:v>
                </c:pt>
                <c:pt idx="3328">
                  <c:v>0.22216741854005426</c:v>
                </c:pt>
                <c:pt idx="3329">
                  <c:v>0.25261745032814459</c:v>
                </c:pt>
                <c:pt idx="3330">
                  <c:v>0.24854598142712592</c:v>
                </c:pt>
                <c:pt idx="3331">
                  <c:v>0.27148603798285753</c:v>
                </c:pt>
                <c:pt idx="3332">
                  <c:v>0.25122420607208568</c:v>
                </c:pt>
                <c:pt idx="3333">
                  <c:v>0.25793575569305432</c:v>
                </c:pt>
                <c:pt idx="3334">
                  <c:v>0.24452503346940194</c:v>
                </c:pt>
                <c:pt idx="3335">
                  <c:v>0.23215241779769918</c:v>
                </c:pt>
                <c:pt idx="3336">
                  <c:v>0.19568518530535101</c:v>
                </c:pt>
                <c:pt idx="3337">
                  <c:v>0.15494351306283272</c:v>
                </c:pt>
                <c:pt idx="3338">
                  <c:v>0.14333988705860848</c:v>
                </c:pt>
                <c:pt idx="3339">
                  <c:v>0.15336917100776398</c:v>
                </c:pt>
                <c:pt idx="3340">
                  <c:v>0.14355878118798374</c:v>
                </c:pt>
                <c:pt idx="3341">
                  <c:v>0.16841611509043991</c:v>
                </c:pt>
                <c:pt idx="3342">
                  <c:v>0.16487557600344091</c:v>
                </c:pt>
                <c:pt idx="3343">
                  <c:v>0.17048891934999266</c:v>
                </c:pt>
                <c:pt idx="3344">
                  <c:v>0.17643744404816991</c:v>
                </c:pt>
                <c:pt idx="3345">
                  <c:v>0.10718348200536065</c:v>
                </c:pt>
                <c:pt idx="3346">
                  <c:v>6.4793362157239007E-2</c:v>
                </c:pt>
                <c:pt idx="3347">
                  <c:v>6.4198195852453913E-2</c:v>
                </c:pt>
                <c:pt idx="3348">
                  <c:v>5.6646771466444625E-2</c:v>
                </c:pt>
                <c:pt idx="3349">
                  <c:v>6.7699804102570676E-2</c:v>
                </c:pt>
                <c:pt idx="3350">
                  <c:v>0.11129693547353238</c:v>
                </c:pt>
                <c:pt idx="3351">
                  <c:v>0.12948788747957615</c:v>
                </c:pt>
                <c:pt idx="3352">
                  <c:v>0.16601012983376823</c:v>
                </c:pt>
                <c:pt idx="3353">
                  <c:v>0.21035980730838369</c:v>
                </c:pt>
                <c:pt idx="3354">
                  <c:v>0.24954230237070149</c:v>
                </c:pt>
                <c:pt idx="3355">
                  <c:v>0.25641967897368317</c:v>
                </c:pt>
                <c:pt idx="3356">
                  <c:v>0.22984520364007724</c:v>
                </c:pt>
                <c:pt idx="3357">
                  <c:v>0.20298940988706798</c:v>
                </c:pt>
                <c:pt idx="3358">
                  <c:v>0.20752859675950905</c:v>
                </c:pt>
                <c:pt idx="3359">
                  <c:v>0.20997832862796531</c:v>
                </c:pt>
                <c:pt idx="3360">
                  <c:v>0.1856653201539305</c:v>
                </c:pt>
                <c:pt idx="3361">
                  <c:v>0.15480483037938353</c:v>
                </c:pt>
                <c:pt idx="3362">
                  <c:v>0.15414261485088815</c:v>
                </c:pt>
                <c:pt idx="3363">
                  <c:v>0.16410805685417046</c:v>
                </c:pt>
                <c:pt idx="3364">
                  <c:v>0.16524145744243646</c:v>
                </c:pt>
                <c:pt idx="3365">
                  <c:v>0.19905714959543463</c:v>
                </c:pt>
                <c:pt idx="3366">
                  <c:v>0.1753538988855404</c:v>
                </c:pt>
                <c:pt idx="3367">
                  <c:v>0.20217046499453223</c:v>
                </c:pt>
                <c:pt idx="3368">
                  <c:v>0.12518082617666898</c:v>
                </c:pt>
                <c:pt idx="3369">
                  <c:v>9.7841114574558449E-2</c:v>
                </c:pt>
                <c:pt idx="3370">
                  <c:v>7.4795884572730661E-2</c:v>
                </c:pt>
                <c:pt idx="3371">
                  <c:v>5.4551308461682067E-2</c:v>
                </c:pt>
                <c:pt idx="3372">
                  <c:v>4.6703663384552473E-2</c:v>
                </c:pt>
                <c:pt idx="3373">
                  <c:v>8.0043999562972465E-2</c:v>
                </c:pt>
                <c:pt idx="3374">
                  <c:v>0.11987421420946352</c:v>
                </c:pt>
                <c:pt idx="3375">
                  <c:v>0.14475621888269941</c:v>
                </c:pt>
                <c:pt idx="3376">
                  <c:v>0.19474284553090609</c:v>
                </c:pt>
                <c:pt idx="3377">
                  <c:v>0.2201434966227003</c:v>
                </c:pt>
                <c:pt idx="3378">
                  <c:v>0.30434102516689515</c:v>
                </c:pt>
                <c:pt idx="3379">
                  <c:v>0.30381504954769545</c:v>
                </c:pt>
                <c:pt idx="3380">
                  <c:v>0.28349236108926495</c:v>
                </c:pt>
                <c:pt idx="3381">
                  <c:v>0.2573008635969094</c:v>
                </c:pt>
                <c:pt idx="3382">
                  <c:v>0.24324826173864617</c:v>
                </c:pt>
                <c:pt idx="3383">
                  <c:v>0.21637999270029606</c:v>
                </c:pt>
                <c:pt idx="3384">
                  <c:v>0.21083445881867835</c:v>
                </c:pt>
                <c:pt idx="3385">
                  <c:v>0.19981559326298579</c:v>
                </c:pt>
                <c:pt idx="3386">
                  <c:v>0.18317544073542638</c:v>
                </c:pt>
                <c:pt idx="3387">
                  <c:v>0.18225126451600421</c:v>
                </c:pt>
                <c:pt idx="3388">
                  <c:v>0.19067208232015861</c:v>
                </c:pt>
                <c:pt idx="3389">
                  <c:v>0.19266148643879558</c:v>
                </c:pt>
                <c:pt idx="3390">
                  <c:v>0.18461405482636511</c:v>
                </c:pt>
                <c:pt idx="3391">
                  <c:v>0.20672740688243554</c:v>
                </c:pt>
                <c:pt idx="3392">
                  <c:v>0.13654327699597757</c:v>
                </c:pt>
                <c:pt idx="3393">
                  <c:v>9.5975762802920514E-2</c:v>
                </c:pt>
                <c:pt idx="3394">
                  <c:v>8.2228912014284006E-2</c:v>
                </c:pt>
                <c:pt idx="3395">
                  <c:v>6.6994333141778148E-2</c:v>
                </c:pt>
                <c:pt idx="3396">
                  <c:v>0.10256939506630028</c:v>
                </c:pt>
                <c:pt idx="3397">
                  <c:v>0.10265846081044959</c:v>
                </c:pt>
                <c:pt idx="3398">
                  <c:v>0.11772428310664231</c:v>
                </c:pt>
                <c:pt idx="3399">
                  <c:v>0.13752349090289018</c:v>
                </c:pt>
                <c:pt idx="3400">
                  <c:v>0.19426819699909437</c:v>
                </c:pt>
                <c:pt idx="3401">
                  <c:v>0.27057605379319816</c:v>
                </c:pt>
                <c:pt idx="3402">
                  <c:v>0.23950376844916929</c:v>
                </c:pt>
                <c:pt idx="3403">
                  <c:v>0.25014273687444905</c:v>
                </c:pt>
                <c:pt idx="3404">
                  <c:v>0.23129758117516433</c:v>
                </c:pt>
                <c:pt idx="3405">
                  <c:v>0.23008555052756724</c:v>
                </c:pt>
                <c:pt idx="3406">
                  <c:v>0.19944866202402703</c:v>
                </c:pt>
                <c:pt idx="3407">
                  <c:v>0.20131682852143151</c:v>
                </c:pt>
                <c:pt idx="3408">
                  <c:v>0.16441290590721466</c:v>
                </c:pt>
                <c:pt idx="3409">
                  <c:v>0.14726804790848436</c:v>
                </c:pt>
                <c:pt idx="3410">
                  <c:v>0.15267288813966901</c:v>
                </c:pt>
                <c:pt idx="3411">
                  <c:v>0.14689677545666116</c:v>
                </c:pt>
                <c:pt idx="3412">
                  <c:v>0.14513992181381971</c:v>
                </c:pt>
                <c:pt idx="3413">
                  <c:v>0.15086766072211374</c:v>
                </c:pt>
                <c:pt idx="3414">
                  <c:v>0.15396194956995865</c:v>
                </c:pt>
                <c:pt idx="3415">
                  <c:v>0.14994479437819977</c:v>
                </c:pt>
                <c:pt idx="3416">
                  <c:v>0.14709358138821543</c:v>
                </c:pt>
                <c:pt idx="3417">
                  <c:v>9.5817907447273948E-2</c:v>
                </c:pt>
                <c:pt idx="3418">
                  <c:v>3.8801096259699033E-2</c:v>
                </c:pt>
                <c:pt idx="3419">
                  <c:v>5.0688106850847237E-2</c:v>
                </c:pt>
                <c:pt idx="3420">
                  <c:v>6.9579900863560432E-2</c:v>
                </c:pt>
                <c:pt idx="3421">
                  <c:v>5.8584489114811296E-2</c:v>
                </c:pt>
                <c:pt idx="3422">
                  <c:v>0.10060939862422746</c:v>
                </c:pt>
                <c:pt idx="3423">
                  <c:v>0.13815290826009333</c:v>
                </c:pt>
                <c:pt idx="3424">
                  <c:v>0.15745236263810189</c:v>
                </c:pt>
                <c:pt idx="3425">
                  <c:v>0.20114947859184343</c:v>
                </c:pt>
                <c:pt idx="3426">
                  <c:v>0.23566120723276696</c:v>
                </c:pt>
                <c:pt idx="3427">
                  <c:v>0.24731239341618491</c:v>
                </c:pt>
                <c:pt idx="3428">
                  <c:v>0.24871096563084125</c:v>
                </c:pt>
                <c:pt idx="3429">
                  <c:v>0.21644443223195789</c:v>
                </c:pt>
                <c:pt idx="3430">
                  <c:v>0.2179373586538367</c:v>
                </c:pt>
                <c:pt idx="3431">
                  <c:v>0.18691315528150096</c:v>
                </c:pt>
                <c:pt idx="3432">
                  <c:v>0.17447363886703951</c:v>
                </c:pt>
                <c:pt idx="3433">
                  <c:v>0.13999095132884706</c:v>
                </c:pt>
                <c:pt idx="3434">
                  <c:v>0.14660911762935733</c:v>
                </c:pt>
                <c:pt idx="3435">
                  <c:v>0.14364582611955545</c:v>
                </c:pt>
                <c:pt idx="3436">
                  <c:v>0.14200290345726291</c:v>
                </c:pt>
                <c:pt idx="3437">
                  <c:v>0.15721944142716038</c:v>
                </c:pt>
                <c:pt idx="3438">
                  <c:v>0.14375667507431572</c:v>
                </c:pt>
                <c:pt idx="3439">
                  <c:v>0.14213842390599687</c:v>
                </c:pt>
                <c:pt idx="3440">
                  <c:v>0.10344233121083482</c:v>
                </c:pt>
                <c:pt idx="3441">
                  <c:v>7.759436073856249E-2</c:v>
                </c:pt>
                <c:pt idx="3442">
                  <c:v>5.1322228090122747E-2</c:v>
                </c:pt>
                <c:pt idx="3443">
                  <c:v>4.2829550868849951E-2</c:v>
                </c:pt>
                <c:pt idx="3444">
                  <c:v>2.4818819372989701E-2</c:v>
                </c:pt>
                <c:pt idx="3445">
                  <c:v>5.5151349879522825E-2</c:v>
                </c:pt>
                <c:pt idx="3446">
                  <c:v>9.0231390300930442E-2</c:v>
                </c:pt>
                <c:pt idx="3447">
                  <c:v>0.10399344681765459</c:v>
                </c:pt>
                <c:pt idx="3448">
                  <c:v>0.18423470641081918</c:v>
                </c:pt>
                <c:pt idx="3449">
                  <c:v>0.18960315229236291</c:v>
                </c:pt>
                <c:pt idx="3450">
                  <c:v>0.21850052559221717</c:v>
                </c:pt>
                <c:pt idx="3451">
                  <c:v>0.23579577229074472</c:v>
                </c:pt>
                <c:pt idx="3452">
                  <c:v>0.20270258451400591</c:v>
                </c:pt>
                <c:pt idx="3453">
                  <c:v>0.2010643112417653</c:v>
                </c:pt>
                <c:pt idx="3454">
                  <c:v>0.18240247428120304</c:v>
                </c:pt>
                <c:pt idx="3455">
                  <c:v>0.17279379885239232</c:v>
                </c:pt>
                <c:pt idx="3456">
                  <c:v>0.16286244912661518</c:v>
                </c:pt>
                <c:pt idx="3457">
                  <c:v>0.14322683012592516</c:v>
                </c:pt>
                <c:pt idx="3458">
                  <c:v>0.14653869351070656</c:v>
                </c:pt>
                <c:pt idx="3459">
                  <c:v>0.15115612835174322</c:v>
                </c:pt>
                <c:pt idx="3460">
                  <c:v>0.14146942210057464</c:v>
                </c:pt>
                <c:pt idx="3461">
                  <c:v>0.13358853516378569</c:v>
                </c:pt>
                <c:pt idx="3462">
                  <c:v>0.13224082581460811</c:v>
                </c:pt>
                <c:pt idx="3463">
                  <c:v>0.12416058868038063</c:v>
                </c:pt>
                <c:pt idx="3464">
                  <c:v>0.12352998039072496</c:v>
                </c:pt>
                <c:pt idx="3465">
                  <c:v>0.13275650841901623</c:v>
                </c:pt>
                <c:pt idx="3466">
                  <c:v>0.12700954628082931</c:v>
                </c:pt>
                <c:pt idx="3467">
                  <c:v>0.12361141346387303</c:v>
                </c:pt>
                <c:pt idx="3468">
                  <c:v>0.1202117442692355</c:v>
                </c:pt>
                <c:pt idx="3469">
                  <c:v>0.11762924372973428</c:v>
                </c:pt>
                <c:pt idx="3470">
                  <c:v>0.17716542814302488</c:v>
                </c:pt>
                <c:pt idx="3471">
                  <c:v>0.18930431658362248</c:v>
                </c:pt>
                <c:pt idx="3472">
                  <c:v>0.21773377473828484</c:v>
                </c:pt>
                <c:pt idx="3473">
                  <c:v>0.24988138479484395</c:v>
                </c:pt>
                <c:pt idx="3474">
                  <c:v>0.29988544958851698</c:v>
                </c:pt>
                <c:pt idx="3475">
                  <c:v>0.24774353007731945</c:v>
                </c:pt>
                <c:pt idx="3476">
                  <c:v>0.25429914079028365</c:v>
                </c:pt>
                <c:pt idx="3477">
                  <c:v>0.22571463128497127</c:v>
                </c:pt>
                <c:pt idx="3478">
                  <c:v>0.20526693777884522</c:v>
                </c:pt>
                <c:pt idx="3479">
                  <c:v>0.18615495786666023</c:v>
                </c:pt>
                <c:pt idx="3480">
                  <c:v>0.18146931052372314</c:v>
                </c:pt>
                <c:pt idx="3481">
                  <c:v>0.16932026095223923</c:v>
                </c:pt>
                <c:pt idx="3482">
                  <c:v>0.16554676706328875</c:v>
                </c:pt>
                <c:pt idx="3483">
                  <c:v>0.17974886366775802</c:v>
                </c:pt>
                <c:pt idx="3484">
                  <c:v>0.15700798797096077</c:v>
                </c:pt>
                <c:pt idx="3485">
                  <c:v>0.16976242723769872</c:v>
                </c:pt>
                <c:pt idx="3486">
                  <c:v>0.12354548353587229</c:v>
                </c:pt>
                <c:pt idx="3487">
                  <c:v>0.1010440497324107</c:v>
                </c:pt>
                <c:pt idx="3488">
                  <c:v>9.8914137072506778E-2</c:v>
                </c:pt>
                <c:pt idx="3489">
                  <c:v>0.10119870799872431</c:v>
                </c:pt>
                <c:pt idx="3490">
                  <c:v>0.10591543796149451</c:v>
                </c:pt>
                <c:pt idx="3491">
                  <c:v>0.1253992987169025</c:v>
                </c:pt>
                <c:pt idx="3492">
                  <c:v>0.13721492694468532</c:v>
                </c:pt>
                <c:pt idx="3493">
                  <c:v>0.14642816966725281</c:v>
                </c:pt>
                <c:pt idx="3494">
                  <c:v>0.19221769114492254</c:v>
                </c:pt>
                <c:pt idx="3495">
                  <c:v>0.22970880231350066</c:v>
                </c:pt>
                <c:pt idx="3496">
                  <c:v>0.25280590910705281</c:v>
                </c:pt>
                <c:pt idx="3497">
                  <c:v>0.25422816416006849</c:v>
                </c:pt>
                <c:pt idx="3498">
                  <c:v>0.26475150449729967</c:v>
                </c:pt>
                <c:pt idx="3499">
                  <c:v>0.31457402657029654</c:v>
                </c:pt>
                <c:pt idx="3500">
                  <c:v>0.28982602151150644</c:v>
                </c:pt>
                <c:pt idx="3501">
                  <c:v>0.27022005794274401</c:v>
                </c:pt>
                <c:pt idx="3502">
                  <c:v>0.25229560021160252</c:v>
                </c:pt>
                <c:pt idx="3503">
                  <c:v>0.22374630340253113</c:v>
                </c:pt>
                <c:pt idx="3504">
                  <c:v>0.20159429677392177</c:v>
                </c:pt>
                <c:pt idx="3505">
                  <c:v>0.18516861348843747</c:v>
                </c:pt>
                <c:pt idx="3506">
                  <c:v>0.1827758521603926</c:v>
                </c:pt>
                <c:pt idx="3507">
                  <c:v>0.19805687625119753</c:v>
                </c:pt>
                <c:pt idx="3508">
                  <c:v>0.18454110886750286</c:v>
                </c:pt>
                <c:pt idx="3509">
                  <c:v>0.22165619160194455</c:v>
                </c:pt>
                <c:pt idx="3510">
                  <c:v>0.22155123953863651</c:v>
                </c:pt>
                <c:pt idx="3511">
                  <c:v>0.15626914394524249</c:v>
                </c:pt>
                <c:pt idx="3512">
                  <c:v>0.11861121846701558</c:v>
                </c:pt>
                <c:pt idx="3513">
                  <c:v>7.1505145192582636E-2</c:v>
                </c:pt>
                <c:pt idx="3514">
                  <c:v>9.6344265396655179E-2</c:v>
                </c:pt>
                <c:pt idx="3515">
                  <c:v>0.10693081520479428</c:v>
                </c:pt>
                <c:pt idx="3516">
                  <c:v>0.10706808371011217</c:v>
                </c:pt>
                <c:pt idx="3517">
                  <c:v>0.10415478941022525</c:v>
                </c:pt>
                <c:pt idx="3518">
                  <c:v>0.12985935645542179</c:v>
                </c:pt>
                <c:pt idx="3519">
                  <c:v>0.17183551157005103</c:v>
                </c:pt>
                <c:pt idx="3520">
                  <c:v>0.21529272515047074</c:v>
                </c:pt>
                <c:pt idx="3521">
                  <c:v>0.27540614500283911</c:v>
                </c:pt>
                <c:pt idx="3522">
                  <c:v>0.263724723285573</c:v>
                </c:pt>
                <c:pt idx="3523">
                  <c:v>0.2660254702182076</c:v>
                </c:pt>
                <c:pt idx="3524">
                  <c:v>0.27332608314590862</c:v>
                </c:pt>
                <c:pt idx="3525">
                  <c:v>0.26621202109278674</c:v>
                </c:pt>
                <c:pt idx="3526">
                  <c:v>0.23042705934587412</c:v>
                </c:pt>
                <c:pt idx="3527">
                  <c:v>0.2191664625925307</c:v>
                </c:pt>
                <c:pt idx="3528">
                  <c:v>0.18875575074866824</c:v>
                </c:pt>
                <c:pt idx="3529">
                  <c:v>0.18799134614916563</c:v>
                </c:pt>
                <c:pt idx="3530">
                  <c:v>0.19601026041858594</c:v>
                </c:pt>
                <c:pt idx="3531">
                  <c:v>0.19469928823295912</c:v>
                </c:pt>
                <c:pt idx="3532">
                  <c:v>0.21421618983389418</c:v>
                </c:pt>
                <c:pt idx="3533">
                  <c:v>0.22638832708842735</c:v>
                </c:pt>
                <c:pt idx="3534">
                  <c:v>0.22116625909105825</c:v>
                </c:pt>
                <c:pt idx="3535">
                  <c:v>0.1876399004721519</c:v>
                </c:pt>
                <c:pt idx="3536">
                  <c:v>0.14233183454696455</c:v>
                </c:pt>
                <c:pt idx="3537">
                  <c:v>5.9046071715896195E-2</c:v>
                </c:pt>
                <c:pt idx="3538">
                  <c:v>7.7559315589623964E-2</c:v>
                </c:pt>
                <c:pt idx="3539">
                  <c:v>9.6908469369190453E-2</c:v>
                </c:pt>
                <c:pt idx="3540">
                  <c:v>9.4275089897832939E-2</c:v>
                </c:pt>
                <c:pt idx="3541">
                  <c:v>0.10532845280175147</c:v>
                </c:pt>
                <c:pt idx="3542">
                  <c:v>0.12720683205761735</c:v>
                </c:pt>
                <c:pt idx="3543">
                  <c:v>0.17687622534388867</c:v>
                </c:pt>
                <c:pt idx="3544">
                  <c:v>0.23755244834731026</c:v>
                </c:pt>
                <c:pt idx="3545">
                  <c:v>0.26469771379337009</c:v>
                </c:pt>
                <c:pt idx="3546">
                  <c:v>0.2657224314222158</c:v>
                </c:pt>
                <c:pt idx="3547">
                  <c:v>0.28812601506472441</c:v>
                </c:pt>
                <c:pt idx="3548">
                  <c:v>0.26077400070153772</c:v>
                </c:pt>
                <c:pt idx="3549">
                  <c:v>0.24967107804060956</c:v>
                </c:pt>
                <c:pt idx="3550">
                  <c:v>0.26364328146930949</c:v>
                </c:pt>
                <c:pt idx="3551">
                  <c:v>0.24448775539795339</c:v>
                </c:pt>
                <c:pt idx="3552">
                  <c:v>0.22328922974830598</c:v>
                </c:pt>
                <c:pt idx="3553">
                  <c:v>0.22395095975515469</c:v>
                </c:pt>
                <c:pt idx="3554">
                  <c:v>0.2152614343589675</c:v>
                </c:pt>
                <c:pt idx="3555">
                  <c:v>0.21070147970769226</c:v>
                </c:pt>
                <c:pt idx="3556">
                  <c:v>0.20404865328646624</c:v>
                </c:pt>
                <c:pt idx="3557">
                  <c:v>0.20885400906352686</c:v>
                </c:pt>
                <c:pt idx="3558">
                  <c:v>0.20789797643112629</c:v>
                </c:pt>
                <c:pt idx="3559">
                  <c:v>0.16551186971562912</c:v>
                </c:pt>
                <c:pt idx="3560">
                  <c:v>0.13094134278511241</c:v>
                </c:pt>
                <c:pt idx="3561">
                  <c:v>8.4892654889822089E-2</c:v>
                </c:pt>
                <c:pt idx="3562">
                  <c:v>6.9932020821106056E-2</c:v>
                </c:pt>
                <c:pt idx="3563">
                  <c:v>7.8753760861623223E-2</c:v>
                </c:pt>
                <c:pt idx="3564">
                  <c:v>7.5118283421827789E-2</c:v>
                </c:pt>
                <c:pt idx="3565">
                  <c:v>0.13634484892508894</c:v>
                </c:pt>
                <c:pt idx="3566">
                  <c:v>0.11601144720442513</c:v>
                </c:pt>
                <c:pt idx="3567">
                  <c:v>0.13728469636266125</c:v>
                </c:pt>
                <c:pt idx="3568">
                  <c:v>0.22279015802805635</c:v>
                </c:pt>
                <c:pt idx="3569">
                  <c:v>0.25848704122506688</c:v>
                </c:pt>
                <c:pt idx="3570">
                  <c:v>0.24929444469849124</c:v>
                </c:pt>
                <c:pt idx="3571">
                  <c:v>0.24782723096684642</c:v>
                </c:pt>
                <c:pt idx="3572">
                  <c:v>0.25756931692113827</c:v>
                </c:pt>
                <c:pt idx="3573">
                  <c:v>0.28616845851166367</c:v>
                </c:pt>
                <c:pt idx="3574">
                  <c:v>0.26412499985795296</c:v>
                </c:pt>
                <c:pt idx="3575">
                  <c:v>0.23899409312557118</c:v>
                </c:pt>
                <c:pt idx="3576">
                  <c:v>0.21182767304497124</c:v>
                </c:pt>
                <c:pt idx="3577">
                  <c:v>0.20328553240963546</c:v>
                </c:pt>
                <c:pt idx="3578">
                  <c:v>0.21087721539813359</c:v>
                </c:pt>
                <c:pt idx="3579">
                  <c:v>0.20729191992390752</c:v>
                </c:pt>
                <c:pt idx="3580">
                  <c:v>0.23999486479400681</c:v>
                </c:pt>
                <c:pt idx="3581">
                  <c:v>0.25165249596924377</c:v>
                </c:pt>
                <c:pt idx="3582">
                  <c:v>0.23289655410022986</c:v>
                </c:pt>
                <c:pt idx="3583">
                  <c:v>0.19412075924834141</c:v>
                </c:pt>
                <c:pt idx="3584">
                  <c:v>0.13607451152474556</c:v>
                </c:pt>
                <c:pt idx="3585">
                  <c:v>0.12488743859628419</c:v>
                </c:pt>
                <c:pt idx="3586">
                  <c:v>0.11014041559128257</c:v>
                </c:pt>
                <c:pt idx="3587">
                  <c:v>8.7761268529268147E-2</c:v>
                </c:pt>
                <c:pt idx="3588">
                  <c:v>0.16684940570093917</c:v>
                </c:pt>
                <c:pt idx="3589">
                  <c:v>0.12559824059711075</c:v>
                </c:pt>
                <c:pt idx="3590">
                  <c:v>0.17221424473876845</c:v>
                </c:pt>
                <c:pt idx="3591">
                  <c:v>0.23069561011992828</c:v>
                </c:pt>
                <c:pt idx="3592">
                  <c:v>0.27442266855965197</c:v>
                </c:pt>
                <c:pt idx="3593">
                  <c:v>0.25805343081394616</c:v>
                </c:pt>
                <c:pt idx="3594">
                  <c:v>0.27423119796720041</c:v>
                </c:pt>
                <c:pt idx="3595">
                  <c:v>0.27105619454554591</c:v>
                </c:pt>
                <c:pt idx="3596">
                  <c:v>0.27674729819662253</c:v>
                </c:pt>
                <c:pt idx="3597">
                  <c:v>0.2586820973075562</c:v>
                </c:pt>
                <c:pt idx="3598">
                  <c:v>0.21590857121012366</c:v>
                </c:pt>
                <c:pt idx="3599">
                  <c:v>0.21970537288942768</c:v>
                </c:pt>
                <c:pt idx="3600">
                  <c:v>0.20573745912437363</c:v>
                </c:pt>
                <c:pt idx="3601">
                  <c:v>0.1891318147597697</c:v>
                </c:pt>
                <c:pt idx="3602">
                  <c:v>0.20484706843177447</c:v>
                </c:pt>
                <c:pt idx="3603">
                  <c:v>0.20408998365414838</c:v>
                </c:pt>
                <c:pt idx="3604">
                  <c:v>0.20475761553854319</c:v>
                </c:pt>
                <c:pt idx="3605">
                  <c:v>0.20817356286520894</c:v>
                </c:pt>
                <c:pt idx="3606">
                  <c:v>0.20138498056465359</c:v>
                </c:pt>
                <c:pt idx="3607">
                  <c:v>0.18641709421452535</c:v>
                </c:pt>
                <c:pt idx="3608">
                  <c:v>0.12349410560463522</c:v>
                </c:pt>
                <c:pt idx="3609">
                  <c:v>9.1291911404157586E-2</c:v>
                </c:pt>
                <c:pt idx="3610">
                  <c:v>6.8706519262698024E-2</c:v>
                </c:pt>
                <c:pt idx="3611">
                  <c:v>6.9185492872087528E-2</c:v>
                </c:pt>
                <c:pt idx="3612">
                  <c:v>9.5612406318998311E-2</c:v>
                </c:pt>
                <c:pt idx="3613">
                  <c:v>9.4912570182528841E-2</c:v>
                </c:pt>
                <c:pt idx="3614">
                  <c:v>0.17574751089805776</c:v>
                </c:pt>
                <c:pt idx="3615">
                  <c:v>0.19841726605723164</c:v>
                </c:pt>
                <c:pt idx="3616">
                  <c:v>0.27958625337646115</c:v>
                </c:pt>
                <c:pt idx="3617">
                  <c:v>0.2445840119825822</c:v>
                </c:pt>
                <c:pt idx="3618">
                  <c:v>0.25926292991378064</c:v>
                </c:pt>
                <c:pt idx="3619">
                  <c:v>0.24862494533344595</c:v>
                </c:pt>
                <c:pt idx="3620">
                  <c:v>0.2787161705542725</c:v>
                </c:pt>
                <c:pt idx="3621">
                  <c:v>0.25860026123213714</c:v>
                </c:pt>
                <c:pt idx="3622">
                  <c:v>0.25106929341233392</c:v>
                </c:pt>
                <c:pt idx="3623">
                  <c:v>0.22756982070561438</c:v>
                </c:pt>
                <c:pt idx="3624">
                  <c:v>0.22866123217615042</c:v>
                </c:pt>
                <c:pt idx="3625">
                  <c:v>0.22864164183450975</c:v>
                </c:pt>
                <c:pt idx="3626">
                  <c:v>0.21693399515394612</c:v>
                </c:pt>
                <c:pt idx="3627">
                  <c:v>0.21458290868063254</c:v>
                </c:pt>
                <c:pt idx="3628">
                  <c:v>0.21193668131876064</c:v>
                </c:pt>
                <c:pt idx="3629">
                  <c:v>0.19433475542491888</c:v>
                </c:pt>
                <c:pt idx="3630">
                  <c:v>0.19049202212361699</c:v>
                </c:pt>
                <c:pt idx="3631">
                  <c:v>0.19478266339204661</c:v>
                </c:pt>
                <c:pt idx="3632">
                  <c:v>0.19746762727672734</c:v>
                </c:pt>
                <c:pt idx="3633">
                  <c:v>0.16605558627724223</c:v>
                </c:pt>
                <c:pt idx="3634">
                  <c:v>0.1405180479881791</c:v>
                </c:pt>
                <c:pt idx="3635">
                  <c:v>0.15251810581595091</c:v>
                </c:pt>
                <c:pt idx="3636">
                  <c:v>0.13922116672208157</c:v>
                </c:pt>
                <c:pt idx="3637">
                  <c:v>0.15241199299810787</c:v>
                </c:pt>
                <c:pt idx="3638">
                  <c:v>0.1756416889367623</c:v>
                </c:pt>
                <c:pt idx="3639">
                  <c:v>0.23994311089353698</c:v>
                </c:pt>
                <c:pt idx="3640">
                  <c:v>0.18936466022984277</c:v>
                </c:pt>
                <c:pt idx="3641">
                  <c:v>0.22883434679398382</c:v>
                </c:pt>
                <c:pt idx="3642">
                  <c:v>0.20649054387946261</c:v>
                </c:pt>
                <c:pt idx="3643">
                  <c:v>0.25011033625984141</c:v>
                </c:pt>
                <c:pt idx="3644">
                  <c:v>0.26824728474191328</c:v>
                </c:pt>
                <c:pt idx="3645">
                  <c:v>0.2417794557827587</c:v>
                </c:pt>
                <c:pt idx="3646">
                  <c:v>0.23115638144328321</c:v>
                </c:pt>
                <c:pt idx="3647">
                  <c:v>0.23368929484938997</c:v>
                </c:pt>
                <c:pt idx="3648">
                  <c:v>0.20424007505448949</c:v>
                </c:pt>
                <c:pt idx="3649">
                  <c:v>0.1958368180358479</c:v>
                </c:pt>
                <c:pt idx="3650">
                  <c:v>0.1981220706507254</c:v>
                </c:pt>
                <c:pt idx="3651">
                  <c:v>0.21575390384550452</c:v>
                </c:pt>
                <c:pt idx="3652">
                  <c:v>0.20138268105517171</c:v>
                </c:pt>
                <c:pt idx="3653">
                  <c:v>0.19563406569616373</c:v>
                </c:pt>
                <c:pt idx="3654">
                  <c:v>0.21020160653000508</c:v>
                </c:pt>
                <c:pt idx="3655">
                  <c:v>0.17801952460277248</c:v>
                </c:pt>
                <c:pt idx="3656">
                  <c:v>0.16141245418444397</c:v>
                </c:pt>
                <c:pt idx="3657">
                  <c:v>0.13123941959910404</c:v>
                </c:pt>
                <c:pt idx="3658">
                  <c:v>0.12611292395870272</c:v>
                </c:pt>
                <c:pt idx="3659">
                  <c:v>0.13782533223220383</c:v>
                </c:pt>
                <c:pt idx="3660">
                  <c:v>0.14036665443540203</c:v>
                </c:pt>
                <c:pt idx="3661">
                  <c:v>0.15417026636795247</c:v>
                </c:pt>
                <c:pt idx="3662">
                  <c:v>0.18648449599600192</c:v>
                </c:pt>
                <c:pt idx="3663">
                  <c:v>0.24805719443160393</c:v>
                </c:pt>
                <c:pt idx="3664">
                  <c:v>0.24843440874005146</c:v>
                </c:pt>
                <c:pt idx="3665">
                  <c:v>0.27069457521575646</c:v>
                </c:pt>
                <c:pt idx="3666">
                  <c:v>0.25910646949520616</c:v>
                </c:pt>
                <c:pt idx="3667">
                  <c:v>0.30878699488619865</c:v>
                </c:pt>
                <c:pt idx="3668">
                  <c:v>0.27038325533740221</c:v>
                </c:pt>
                <c:pt idx="3669">
                  <c:v>0.25185429317213026</c:v>
                </c:pt>
                <c:pt idx="3670">
                  <c:v>0.23638038533854688</c:v>
                </c:pt>
                <c:pt idx="3671">
                  <c:v>0.22668188932551511</c:v>
                </c:pt>
                <c:pt idx="3672">
                  <c:v>0.18738302924558498</c:v>
                </c:pt>
                <c:pt idx="3673">
                  <c:v>0.18688192343988738</c:v>
                </c:pt>
                <c:pt idx="3674">
                  <c:v>0.18041757144739301</c:v>
                </c:pt>
                <c:pt idx="3675">
                  <c:v>0.17239442539247415</c:v>
                </c:pt>
                <c:pt idx="3676">
                  <c:v>0.19688482353191145</c:v>
                </c:pt>
                <c:pt idx="3677">
                  <c:v>0.21226144194418517</c:v>
                </c:pt>
                <c:pt idx="3678">
                  <c:v>0.22091833951123294</c:v>
                </c:pt>
                <c:pt idx="3679">
                  <c:v>0.17251456572248333</c:v>
                </c:pt>
                <c:pt idx="3680">
                  <c:v>0.11077158016884016</c:v>
                </c:pt>
                <c:pt idx="3681">
                  <c:v>7.9984769364112987E-2</c:v>
                </c:pt>
                <c:pt idx="3682">
                  <c:v>7.31666656744141E-2</c:v>
                </c:pt>
                <c:pt idx="3683">
                  <c:v>9.3269153615091721E-2</c:v>
                </c:pt>
                <c:pt idx="3684">
                  <c:v>9.2114414272058576E-2</c:v>
                </c:pt>
                <c:pt idx="3685">
                  <c:v>9.2084357826793542E-2</c:v>
                </c:pt>
                <c:pt idx="3686">
                  <c:v>0.1243853019429766</c:v>
                </c:pt>
                <c:pt idx="3687">
                  <c:v>0.17015070487885808</c:v>
                </c:pt>
                <c:pt idx="3688">
                  <c:v>0.21902663274346065</c:v>
                </c:pt>
                <c:pt idx="3689">
                  <c:v>0.2342578705844964</c:v>
                </c:pt>
                <c:pt idx="3690">
                  <c:v>0.21449039379243554</c:v>
                </c:pt>
                <c:pt idx="3691">
                  <c:v>0.25425696168813083</c:v>
                </c:pt>
                <c:pt idx="3692">
                  <c:v>0.2608319416334699</c:v>
                </c:pt>
                <c:pt idx="3693">
                  <c:v>0.24062222126092722</c:v>
                </c:pt>
                <c:pt idx="3694">
                  <c:v>0.2093690020636487</c:v>
                </c:pt>
                <c:pt idx="3695">
                  <c:v>0.21358673615767801</c:v>
                </c:pt>
                <c:pt idx="3696">
                  <c:v>0.18895360353183654</c:v>
                </c:pt>
                <c:pt idx="3697">
                  <c:v>0.2151695346303627</c:v>
                </c:pt>
                <c:pt idx="3698">
                  <c:v>0.19267822856719166</c:v>
                </c:pt>
                <c:pt idx="3699">
                  <c:v>0.18270335172624141</c:v>
                </c:pt>
                <c:pt idx="3700">
                  <c:v>0.22615305869610491</c:v>
                </c:pt>
                <c:pt idx="3701">
                  <c:v>0.23802263644997701</c:v>
                </c:pt>
                <c:pt idx="3702">
                  <c:v>0.21351571443372913</c:v>
                </c:pt>
                <c:pt idx="3703">
                  <c:v>0.18755341121796765</c:v>
                </c:pt>
                <c:pt idx="3704">
                  <c:v>0.10408544157923459</c:v>
                </c:pt>
                <c:pt idx="3705">
                  <c:v>6.2190823021884792E-2</c:v>
                </c:pt>
                <c:pt idx="3706">
                  <c:v>4.6128267573739251E-2</c:v>
                </c:pt>
                <c:pt idx="3707">
                  <c:v>4.1287031167540435E-2</c:v>
                </c:pt>
                <c:pt idx="3708">
                  <c:v>0.1048705244657946</c:v>
                </c:pt>
                <c:pt idx="3709">
                  <c:v>9.7263006232335317E-2</c:v>
                </c:pt>
                <c:pt idx="3710">
                  <c:v>0.1310713852526102</c:v>
                </c:pt>
                <c:pt idx="3711">
                  <c:v>0.16379323063653289</c:v>
                </c:pt>
                <c:pt idx="3712">
                  <c:v>0.19463416836729555</c:v>
                </c:pt>
                <c:pt idx="3713">
                  <c:v>0.23870509621436489</c:v>
                </c:pt>
                <c:pt idx="3714">
                  <c:v>0.23875381999331219</c:v>
                </c:pt>
                <c:pt idx="3715">
                  <c:v>0.2557659578891206</c:v>
                </c:pt>
                <c:pt idx="3716">
                  <c:v>0.27770455993621523</c:v>
                </c:pt>
                <c:pt idx="3717">
                  <c:v>0.24803155188417322</c:v>
                </c:pt>
                <c:pt idx="3718">
                  <c:v>0.20854614059642304</c:v>
                </c:pt>
                <c:pt idx="3719">
                  <c:v>0.18344113116907737</c:v>
                </c:pt>
                <c:pt idx="3720">
                  <c:v>0.17731840373761046</c:v>
                </c:pt>
                <c:pt idx="3721">
                  <c:v>0.17042086559764352</c:v>
                </c:pt>
                <c:pt idx="3722">
                  <c:v>0.17584253136529768</c:v>
                </c:pt>
                <c:pt idx="3723">
                  <c:v>0.17561230821645477</c:v>
                </c:pt>
                <c:pt idx="3724">
                  <c:v>0.20136983446864296</c:v>
                </c:pt>
                <c:pt idx="3725">
                  <c:v>0.19149157835458649</c:v>
                </c:pt>
                <c:pt idx="3726">
                  <c:v>0.19343005222342069</c:v>
                </c:pt>
                <c:pt idx="3727">
                  <c:v>0.16269841199792168</c:v>
                </c:pt>
                <c:pt idx="3728">
                  <c:v>0.1219016814307291</c:v>
                </c:pt>
                <c:pt idx="3729">
                  <c:v>8.7278804961626905E-2</c:v>
                </c:pt>
                <c:pt idx="3730">
                  <c:v>7.6126358113553075E-2</c:v>
                </c:pt>
                <c:pt idx="3731">
                  <c:v>7.760648263472808E-2</c:v>
                </c:pt>
                <c:pt idx="3732">
                  <c:v>9.228801334714154E-2</c:v>
                </c:pt>
                <c:pt idx="3733">
                  <c:v>0.11057642556740908</c:v>
                </c:pt>
                <c:pt idx="3734">
                  <c:v>0.14224307441119938</c:v>
                </c:pt>
                <c:pt idx="3735">
                  <c:v>0.17973334093252746</c:v>
                </c:pt>
                <c:pt idx="3736">
                  <c:v>0.23532773804578036</c:v>
                </c:pt>
                <c:pt idx="3737">
                  <c:v>0.25050748142420076</c:v>
                </c:pt>
                <c:pt idx="3738">
                  <c:v>0.2442890733020788</c:v>
                </c:pt>
                <c:pt idx="3739">
                  <c:v>0.23333062668567509</c:v>
                </c:pt>
                <c:pt idx="3740">
                  <c:v>0.26464874986179976</c:v>
                </c:pt>
                <c:pt idx="3741">
                  <c:v>0.22975285622964603</c:v>
                </c:pt>
                <c:pt idx="3742">
                  <c:v>0.21903265705025424</c:v>
                </c:pt>
                <c:pt idx="3743">
                  <c:v>0.19010068245165632</c:v>
                </c:pt>
                <c:pt idx="3744">
                  <c:v>0.19166550333395438</c:v>
                </c:pt>
                <c:pt idx="3745">
                  <c:v>0.18735299802885624</c:v>
                </c:pt>
                <c:pt idx="3746">
                  <c:v>0.17651306802046338</c:v>
                </c:pt>
                <c:pt idx="3747">
                  <c:v>0.18458023852897623</c:v>
                </c:pt>
                <c:pt idx="3748">
                  <c:v>0.19528367273106789</c:v>
                </c:pt>
                <c:pt idx="3749">
                  <c:v>0.19956478716911966</c:v>
                </c:pt>
                <c:pt idx="3750">
                  <c:v>0.19489574864627732</c:v>
                </c:pt>
                <c:pt idx="3751">
                  <c:v>0.18472262372745091</c:v>
                </c:pt>
                <c:pt idx="3752">
                  <c:v>0.13220702402138693</c:v>
                </c:pt>
                <c:pt idx="3753">
                  <c:v>0.1077603841200878</c:v>
                </c:pt>
                <c:pt idx="3754">
                  <c:v>7.8536355082504478E-2</c:v>
                </c:pt>
                <c:pt idx="3755">
                  <c:v>8.6104045815936198E-2</c:v>
                </c:pt>
                <c:pt idx="3756">
                  <c:v>9.1987347723686386E-2</c:v>
                </c:pt>
                <c:pt idx="3757">
                  <c:v>8.8771612204175052E-2</c:v>
                </c:pt>
                <c:pt idx="3758">
                  <c:v>0.1334067366849046</c:v>
                </c:pt>
                <c:pt idx="3759">
                  <c:v>0.15474732630769869</c:v>
                </c:pt>
                <c:pt idx="3760">
                  <c:v>0.16486431625849629</c:v>
                </c:pt>
                <c:pt idx="3761">
                  <c:v>0.21053953189403346</c:v>
                </c:pt>
                <c:pt idx="3762">
                  <c:v>0.23585433614695903</c:v>
                </c:pt>
                <c:pt idx="3763">
                  <c:v>0.24038187483189996</c:v>
                </c:pt>
                <c:pt idx="3764">
                  <c:v>0.2247675643286981</c:v>
                </c:pt>
                <c:pt idx="3765">
                  <c:v>0.23920893746107111</c:v>
                </c:pt>
                <c:pt idx="3766">
                  <c:v>0.22230008830297707</c:v>
                </c:pt>
                <c:pt idx="3767">
                  <c:v>0.21894714369767435</c:v>
                </c:pt>
                <c:pt idx="3768">
                  <c:v>0.17483618307204984</c:v>
                </c:pt>
                <c:pt idx="3769">
                  <c:v>0.17336036241849906</c:v>
                </c:pt>
                <c:pt idx="3770">
                  <c:v>0.16495002863771757</c:v>
                </c:pt>
                <c:pt idx="3771">
                  <c:v>0.16672284213449409</c:v>
                </c:pt>
                <c:pt idx="3772">
                  <c:v>0.18771091095935227</c:v>
                </c:pt>
                <c:pt idx="3773">
                  <c:v>0.17364821705243322</c:v>
                </c:pt>
                <c:pt idx="3774">
                  <c:v>0.16070076336950903</c:v>
                </c:pt>
                <c:pt idx="3775">
                  <c:v>0.1197955268932106</c:v>
                </c:pt>
                <c:pt idx="3776">
                  <c:v>0.13440990767640004</c:v>
                </c:pt>
                <c:pt idx="3777">
                  <c:v>0.11233251062960466</c:v>
                </c:pt>
                <c:pt idx="3778">
                  <c:v>8.4493803082681465E-2</c:v>
                </c:pt>
                <c:pt idx="3779">
                  <c:v>9.2116058895335348E-2</c:v>
                </c:pt>
                <c:pt idx="3780">
                  <c:v>0.10454450849110972</c:v>
                </c:pt>
                <c:pt idx="3781">
                  <c:v>7.7517546208144619E-2</c:v>
                </c:pt>
                <c:pt idx="3782">
                  <c:v>0.11875962060892888</c:v>
                </c:pt>
                <c:pt idx="3783">
                  <c:v>0.16526466965097505</c:v>
                </c:pt>
                <c:pt idx="3784">
                  <c:v>0.15109022419999724</c:v>
                </c:pt>
                <c:pt idx="3785">
                  <c:v>0.16701532224392546</c:v>
                </c:pt>
                <c:pt idx="3786">
                  <c:v>0.18965467984506412</c:v>
                </c:pt>
                <c:pt idx="3787">
                  <c:v>0.22307513849597299</c:v>
                </c:pt>
                <c:pt idx="3788">
                  <c:v>0.23935929414952881</c:v>
                </c:pt>
                <c:pt idx="3789">
                  <c:v>0.21771948752987128</c:v>
                </c:pt>
                <c:pt idx="3790">
                  <c:v>0.2008143653333016</c:v>
                </c:pt>
                <c:pt idx="3791">
                  <c:v>0.1929878482501701</c:v>
                </c:pt>
                <c:pt idx="3792">
                  <c:v>0.19004898488991817</c:v>
                </c:pt>
                <c:pt idx="3793">
                  <c:v>0.18756269817389143</c:v>
                </c:pt>
                <c:pt idx="3794">
                  <c:v>0.20424700622524986</c:v>
                </c:pt>
                <c:pt idx="3795">
                  <c:v>0.20115094478604836</c:v>
                </c:pt>
                <c:pt idx="3796">
                  <c:v>0.21163652416571233</c:v>
                </c:pt>
                <c:pt idx="3797">
                  <c:v>0.20412991083742243</c:v>
                </c:pt>
                <c:pt idx="3798">
                  <c:v>0.16769712638553855</c:v>
                </c:pt>
                <c:pt idx="3799">
                  <c:v>0.12627435891408956</c:v>
                </c:pt>
                <c:pt idx="3800">
                  <c:v>0.11571015020971682</c:v>
                </c:pt>
                <c:pt idx="3801">
                  <c:v>6.0354948104861861E-2</c:v>
                </c:pt>
                <c:pt idx="3802">
                  <c:v>4.7376327153714433E-2</c:v>
                </c:pt>
                <c:pt idx="3803">
                  <c:v>4.1272932711669284E-2</c:v>
                </c:pt>
                <c:pt idx="3804">
                  <c:v>6.7162307496060766E-2</c:v>
                </c:pt>
                <c:pt idx="3805">
                  <c:v>9.236157092284282E-2</c:v>
                </c:pt>
                <c:pt idx="3806">
                  <c:v>0.11125229041018159</c:v>
                </c:pt>
                <c:pt idx="3807">
                  <c:v>0.1832992832146812</c:v>
                </c:pt>
                <c:pt idx="3808">
                  <c:v>0.20183438331223094</c:v>
                </c:pt>
                <c:pt idx="3809">
                  <c:v>0.22868265942957339</c:v>
                </c:pt>
                <c:pt idx="3810">
                  <c:v>0.21099142077719119</c:v>
                </c:pt>
                <c:pt idx="3811">
                  <c:v>0.23692481710760585</c:v>
                </c:pt>
                <c:pt idx="3812">
                  <c:v>0.19460870051380821</c:v>
                </c:pt>
                <c:pt idx="3813">
                  <c:v>0.22478809526319543</c:v>
                </c:pt>
                <c:pt idx="3814">
                  <c:v>0.23344409475182135</c:v>
                </c:pt>
                <c:pt idx="3815">
                  <c:v>0.21036683175041923</c:v>
                </c:pt>
                <c:pt idx="3816">
                  <c:v>0.18510811999605251</c:v>
                </c:pt>
                <c:pt idx="3817">
                  <c:v>0.18419110514935183</c:v>
                </c:pt>
                <c:pt idx="3818">
                  <c:v>0.18659478044894587</c:v>
                </c:pt>
                <c:pt idx="3819">
                  <c:v>0.18752357362024041</c:v>
                </c:pt>
                <c:pt idx="3820">
                  <c:v>0.16478565951471658</c:v>
                </c:pt>
                <c:pt idx="3821">
                  <c:v>0.16407171252594124</c:v>
                </c:pt>
                <c:pt idx="3822">
                  <c:v>0.16975139880944376</c:v>
                </c:pt>
                <c:pt idx="3823">
                  <c:v>0.12265129263486046</c:v>
                </c:pt>
                <c:pt idx="3824">
                  <c:v>9.9407123390151703E-2</c:v>
                </c:pt>
                <c:pt idx="3825">
                  <c:v>0.11015346549535465</c:v>
                </c:pt>
                <c:pt idx="3826">
                  <c:v>9.0642562460828857E-2</c:v>
                </c:pt>
                <c:pt idx="3827">
                  <c:v>0.10429814934215924</c:v>
                </c:pt>
                <c:pt idx="3828">
                  <c:v>7.7463538000322255E-2</c:v>
                </c:pt>
                <c:pt idx="3829">
                  <c:v>7.7539002527324055E-2</c:v>
                </c:pt>
                <c:pt idx="3830">
                  <c:v>0.10671779740327679</c:v>
                </c:pt>
                <c:pt idx="3831">
                  <c:v>0.17551877534376911</c:v>
                </c:pt>
                <c:pt idx="3832">
                  <c:v>0.14915376797465912</c:v>
                </c:pt>
                <c:pt idx="3833">
                  <c:v>0.19733977344163428</c:v>
                </c:pt>
                <c:pt idx="3834">
                  <c:v>0.20715878424070977</c:v>
                </c:pt>
                <c:pt idx="3835">
                  <c:v>0.24712773164801224</c:v>
                </c:pt>
                <c:pt idx="3836">
                  <c:v>0.25286259930136162</c:v>
                </c:pt>
                <c:pt idx="3837">
                  <c:v>0.22335760833855287</c:v>
                </c:pt>
                <c:pt idx="3838">
                  <c:v>0.1997736938938528</c:v>
                </c:pt>
                <c:pt idx="3839">
                  <c:v>0.18731983053730611</c:v>
                </c:pt>
                <c:pt idx="3840">
                  <c:v>0.1570193210134547</c:v>
                </c:pt>
                <c:pt idx="3841">
                  <c:v>0.16725272756550222</c:v>
                </c:pt>
                <c:pt idx="3842">
                  <c:v>0.16511455453090657</c:v>
                </c:pt>
                <c:pt idx="3843">
                  <c:v>0.17378308910931686</c:v>
                </c:pt>
                <c:pt idx="3844">
                  <c:v>0.17991341361030477</c:v>
                </c:pt>
                <c:pt idx="3845">
                  <c:v>0.20701638787434976</c:v>
                </c:pt>
                <c:pt idx="3846">
                  <c:v>0.19809664013688733</c:v>
                </c:pt>
                <c:pt idx="3847">
                  <c:v>0.14693692506910494</c:v>
                </c:pt>
                <c:pt idx="3848">
                  <c:v>6.1521021392610675E-2</c:v>
                </c:pt>
                <c:pt idx="3849">
                  <c:v>6.0619921517934541E-3</c:v>
                </c:pt>
                <c:pt idx="3850">
                  <c:v>1.7096169604060497E-2</c:v>
                </c:pt>
                <c:pt idx="3851">
                  <c:v>3.0586527910857444E-2</c:v>
                </c:pt>
                <c:pt idx="3852">
                  <c:v>3.2080678901434054E-2</c:v>
                </c:pt>
                <c:pt idx="3853">
                  <c:v>5.4299310277980968E-2</c:v>
                </c:pt>
                <c:pt idx="3854">
                  <c:v>7.1508082518283458E-2</c:v>
                </c:pt>
                <c:pt idx="3855">
                  <c:v>0.10023414584558131</c:v>
                </c:pt>
                <c:pt idx="3856">
                  <c:v>0.16350920317093046</c:v>
                </c:pt>
                <c:pt idx="3857">
                  <c:v>0.18995214725492299</c:v>
                </c:pt>
                <c:pt idx="3858">
                  <c:v>0.2018708813524254</c:v>
                </c:pt>
                <c:pt idx="3859">
                  <c:v>0.20278323636449225</c:v>
                </c:pt>
                <c:pt idx="3860">
                  <c:v>0.24340889328357745</c:v>
                </c:pt>
                <c:pt idx="3861">
                  <c:v>0.19197272447947134</c:v>
                </c:pt>
                <c:pt idx="3862">
                  <c:v>0.17515614677078148</c:v>
                </c:pt>
                <c:pt idx="3863">
                  <c:v>0.1835414128325408</c:v>
                </c:pt>
                <c:pt idx="3864">
                  <c:v>0.15730389764796071</c:v>
                </c:pt>
                <c:pt idx="3865">
                  <c:v>0.15283202350143657</c:v>
                </c:pt>
                <c:pt idx="3866">
                  <c:v>0.15364863260722383</c:v>
                </c:pt>
                <c:pt idx="3867">
                  <c:v>0.15513089383695122</c:v>
                </c:pt>
                <c:pt idx="3868">
                  <c:v>0.17198644805492252</c:v>
                </c:pt>
                <c:pt idx="3869">
                  <c:v>0.17308046289377649</c:v>
                </c:pt>
                <c:pt idx="3870">
                  <c:v>0.17305693613457362</c:v>
                </c:pt>
                <c:pt idx="3871">
                  <c:v>0.11908321317866823</c:v>
                </c:pt>
                <c:pt idx="3872">
                  <c:v>6.1116232100276745E-2</c:v>
                </c:pt>
                <c:pt idx="3873">
                  <c:v>3.2874682230221712E-2</c:v>
                </c:pt>
                <c:pt idx="3874">
                  <c:v>1.9793661282330025E-2</c:v>
                </c:pt>
                <c:pt idx="3875">
                  <c:v>3.6010867142057874E-2</c:v>
                </c:pt>
                <c:pt idx="3876">
                  <c:v>2.1700210834356505E-2</c:v>
                </c:pt>
                <c:pt idx="3877">
                  <c:v>3.573642047588052E-2</c:v>
                </c:pt>
                <c:pt idx="3878">
                  <c:v>3.7884232853700774E-2</c:v>
                </c:pt>
                <c:pt idx="3879">
                  <c:v>0.107342357726081</c:v>
                </c:pt>
                <c:pt idx="3880">
                  <c:v>0.14709798351620926</c:v>
                </c:pt>
                <c:pt idx="3881">
                  <c:v>0.14294170128530134</c:v>
                </c:pt>
                <c:pt idx="3882">
                  <c:v>0.14323687916490782</c:v>
                </c:pt>
                <c:pt idx="3883">
                  <c:v>0.19161379940772261</c:v>
                </c:pt>
                <c:pt idx="3884">
                  <c:v>0.20310467985850458</c:v>
                </c:pt>
                <c:pt idx="3885">
                  <c:v>0.19677752284411207</c:v>
                </c:pt>
                <c:pt idx="3886">
                  <c:v>0.16519487134522182</c:v>
                </c:pt>
                <c:pt idx="3887">
                  <c:v>0.15386091030446652</c:v>
                </c:pt>
                <c:pt idx="3888">
                  <c:v>0.14018419377653887</c:v>
                </c:pt>
                <c:pt idx="3889">
                  <c:v>0.12722592500132626</c:v>
                </c:pt>
                <c:pt idx="3890">
                  <c:v>0.13718062713486875</c:v>
                </c:pt>
                <c:pt idx="3891">
                  <c:v>0.15034322048594675</c:v>
                </c:pt>
                <c:pt idx="3892">
                  <c:v>0.15608556884166735</c:v>
                </c:pt>
                <c:pt idx="3893">
                  <c:v>0.16159420860027307</c:v>
                </c:pt>
                <c:pt idx="3894">
                  <c:v>0.14551669454498459</c:v>
                </c:pt>
                <c:pt idx="3895">
                  <c:v>0.10603684223621247</c:v>
                </c:pt>
                <c:pt idx="3896">
                  <c:v>3.7592101449809311E-2</c:v>
                </c:pt>
                <c:pt idx="3897">
                  <c:v>1.4231464427573301E-2</c:v>
                </c:pt>
                <c:pt idx="3898">
                  <c:v>1.3220329441936423E-2</c:v>
                </c:pt>
                <c:pt idx="3899">
                  <c:v>2.5316561160589897E-2</c:v>
                </c:pt>
                <c:pt idx="3900">
                  <c:v>8.2671207638647087E-3</c:v>
                </c:pt>
                <c:pt idx="3901">
                  <c:v>2.4614736928310118E-2</c:v>
                </c:pt>
                <c:pt idx="3902">
                  <c:v>6.0274225017707898E-2</c:v>
                </c:pt>
                <c:pt idx="3903">
                  <c:v>9.6328214378665927E-2</c:v>
                </c:pt>
                <c:pt idx="3904">
                  <c:v>0.12022699667084494</c:v>
                </c:pt>
                <c:pt idx="3905">
                  <c:v>0.1864851769242169</c:v>
                </c:pt>
                <c:pt idx="3906">
                  <c:v>0.15542752653436398</c:v>
                </c:pt>
                <c:pt idx="3907">
                  <c:v>0.21565830078644463</c:v>
                </c:pt>
                <c:pt idx="3908">
                  <c:v>0.21577340450791568</c:v>
                </c:pt>
                <c:pt idx="3909">
                  <c:v>0.18701092019565391</c:v>
                </c:pt>
                <c:pt idx="3910">
                  <c:v>0.16038314564167561</c:v>
                </c:pt>
                <c:pt idx="3911">
                  <c:v>0.13954859678193168</c:v>
                </c:pt>
                <c:pt idx="3912">
                  <c:v>0.12454719328321888</c:v>
                </c:pt>
                <c:pt idx="3913">
                  <c:v>0.12180088632279501</c:v>
                </c:pt>
                <c:pt idx="3914">
                  <c:v>0.12976747853831333</c:v>
                </c:pt>
                <c:pt idx="3915">
                  <c:v>0.12417284961069967</c:v>
                </c:pt>
                <c:pt idx="3916">
                  <c:v>0.1425050337861665</c:v>
                </c:pt>
                <c:pt idx="3917">
                  <c:v>0.13778825082027857</c:v>
                </c:pt>
                <c:pt idx="3918">
                  <c:v>0.14298772757002529</c:v>
                </c:pt>
                <c:pt idx="3919">
                  <c:v>8.6244204795609333E-2</c:v>
                </c:pt>
                <c:pt idx="3920">
                  <c:v>7.2101923584472483E-2</c:v>
                </c:pt>
                <c:pt idx="3921">
                  <c:v>2.5599504841402658E-2</c:v>
                </c:pt>
                <c:pt idx="3922">
                  <c:v>2.120897182889905E-2</c:v>
                </c:pt>
                <c:pt idx="3923">
                  <c:v>4.155045581285087E-2</c:v>
                </c:pt>
                <c:pt idx="3924">
                  <c:v>3.3819211853025236E-2</c:v>
                </c:pt>
                <c:pt idx="3925">
                  <c:v>7.0443137150216065E-2</c:v>
                </c:pt>
                <c:pt idx="3926">
                  <c:v>9.7004640245176743E-2</c:v>
                </c:pt>
                <c:pt idx="3927">
                  <c:v>0.11538625376557303</c:v>
                </c:pt>
                <c:pt idx="3928">
                  <c:v>0.16458799294076173</c:v>
                </c:pt>
                <c:pt idx="3929">
                  <c:v>0.21962726928555235</c:v>
                </c:pt>
                <c:pt idx="3930">
                  <c:v>0.22295130203279639</c:v>
                </c:pt>
                <c:pt idx="3931">
                  <c:v>0.24296979505025054</c:v>
                </c:pt>
                <c:pt idx="3932">
                  <c:v>0.24786939534381972</c:v>
                </c:pt>
                <c:pt idx="3933">
                  <c:v>0.20880206897568104</c:v>
                </c:pt>
                <c:pt idx="3934">
                  <c:v>0.19755689230907275</c:v>
                </c:pt>
                <c:pt idx="3935">
                  <c:v>0.20411120752033374</c:v>
                </c:pt>
                <c:pt idx="3936">
                  <c:v>0.15255839394508941</c:v>
                </c:pt>
                <c:pt idx="3937">
                  <c:v>0.14687508949371489</c:v>
                </c:pt>
                <c:pt idx="3938">
                  <c:v>0.13442824674739576</c:v>
                </c:pt>
                <c:pt idx="3939">
                  <c:v>0.14355188586698661</c:v>
                </c:pt>
                <c:pt idx="3940">
                  <c:v>0.15726799890972371</c:v>
                </c:pt>
                <c:pt idx="3941">
                  <c:v>0.1425014088664828</c:v>
                </c:pt>
                <c:pt idx="3942">
                  <c:v>0.13756243175146876</c:v>
                </c:pt>
                <c:pt idx="3943">
                  <c:v>0.11672469809817636</c:v>
                </c:pt>
                <c:pt idx="3944">
                  <c:v>7.7904026624771749E-2</c:v>
                </c:pt>
                <c:pt idx="3945">
                  <c:v>3.6819019113545029E-2</c:v>
                </c:pt>
                <c:pt idx="3946">
                  <c:v>1.8786879282316371E-2</c:v>
                </c:pt>
                <c:pt idx="3947">
                  <c:v>3.1426750583762791E-2</c:v>
                </c:pt>
                <c:pt idx="3948">
                  <c:v>3.3575690632349976E-2</c:v>
                </c:pt>
                <c:pt idx="3949">
                  <c:v>5.2407856273466183E-2</c:v>
                </c:pt>
                <c:pt idx="3950">
                  <c:v>6.1603282986372909E-2</c:v>
                </c:pt>
                <c:pt idx="3951">
                  <c:v>0.12268875332954397</c:v>
                </c:pt>
                <c:pt idx="3952">
                  <c:v>0.15108481010904887</c:v>
                </c:pt>
                <c:pt idx="3953">
                  <c:v>0.1444147998820659</c:v>
                </c:pt>
                <c:pt idx="3954">
                  <c:v>0.16160016581958581</c:v>
                </c:pt>
                <c:pt idx="3955">
                  <c:v>0.20374865265711256</c:v>
                </c:pt>
                <c:pt idx="3956">
                  <c:v>0.19728863636654118</c:v>
                </c:pt>
                <c:pt idx="3957">
                  <c:v>0.20210994928651035</c:v>
                </c:pt>
                <c:pt idx="3958">
                  <c:v>0.20353480597822093</c:v>
                </c:pt>
                <c:pt idx="3959">
                  <c:v>0.20830730228023953</c:v>
                </c:pt>
                <c:pt idx="3960">
                  <c:v>0.16392316151609573</c:v>
                </c:pt>
                <c:pt idx="3961">
                  <c:v>0.16946770557835519</c:v>
                </c:pt>
                <c:pt idx="3962">
                  <c:v>0.16915314885445315</c:v>
                </c:pt>
                <c:pt idx="3963">
                  <c:v>0.17189577477733234</c:v>
                </c:pt>
                <c:pt idx="3964">
                  <c:v>0.16349699028219186</c:v>
                </c:pt>
                <c:pt idx="3965">
                  <c:v>0.1615598047191647</c:v>
                </c:pt>
                <c:pt idx="3966">
                  <c:v>0.13175054452180435</c:v>
                </c:pt>
                <c:pt idx="3967">
                  <c:v>0.10391592941518549</c:v>
                </c:pt>
                <c:pt idx="3968">
                  <c:v>0.10145503413178412</c:v>
                </c:pt>
                <c:pt idx="3969">
                  <c:v>7.0887654457608154E-2</c:v>
                </c:pt>
                <c:pt idx="3970">
                  <c:v>7.2085698253772354E-2</c:v>
                </c:pt>
                <c:pt idx="3971">
                  <c:v>9.2825924005338123E-2</c:v>
                </c:pt>
                <c:pt idx="3972">
                  <c:v>7.4874595282292095E-2</c:v>
                </c:pt>
                <c:pt idx="3973">
                  <c:v>8.8818792742800065E-2</c:v>
                </c:pt>
                <c:pt idx="3974">
                  <c:v>8.9171571449353199E-2</c:v>
                </c:pt>
                <c:pt idx="3975">
                  <c:v>0.15637423093467429</c:v>
                </c:pt>
                <c:pt idx="3976">
                  <c:v>0.17925910407199375</c:v>
                </c:pt>
                <c:pt idx="3977">
                  <c:v>0.1948608319539121</c:v>
                </c:pt>
                <c:pt idx="3978">
                  <c:v>0.17483163864018617</c:v>
                </c:pt>
                <c:pt idx="3979">
                  <c:v>0.21264444720034478</c:v>
                </c:pt>
                <c:pt idx="3980">
                  <c:v>0.23400643059768078</c:v>
                </c:pt>
                <c:pt idx="3981">
                  <c:v>0.23608366691236565</c:v>
                </c:pt>
                <c:pt idx="3982">
                  <c:v>0.21530216717268882</c:v>
                </c:pt>
                <c:pt idx="3983">
                  <c:v>0.20561713271481452</c:v>
                </c:pt>
                <c:pt idx="3984">
                  <c:v>0.17493702101675171</c:v>
                </c:pt>
                <c:pt idx="3985">
                  <c:v>0.16987972973627777</c:v>
                </c:pt>
                <c:pt idx="3986">
                  <c:v>0.16453527776867283</c:v>
                </c:pt>
                <c:pt idx="3987">
                  <c:v>0.19346337590200294</c:v>
                </c:pt>
                <c:pt idx="3988">
                  <c:v>0.16699644769223784</c:v>
                </c:pt>
                <c:pt idx="3989">
                  <c:v>0.15975388136223509</c:v>
                </c:pt>
                <c:pt idx="3990">
                  <c:v>0.15587335450574405</c:v>
                </c:pt>
                <c:pt idx="3991">
                  <c:v>0.1086566760642054</c:v>
                </c:pt>
                <c:pt idx="3992">
                  <c:v>6.2374618308317933E-2</c:v>
                </c:pt>
                <c:pt idx="3993">
                  <c:v>5.7925992758294492E-2</c:v>
                </c:pt>
                <c:pt idx="3994">
                  <c:v>2.9676484531084586E-2</c:v>
                </c:pt>
                <c:pt idx="3995">
                  <c:v>1.7751916058015262E-2</c:v>
                </c:pt>
                <c:pt idx="3996">
                  <c:v>3.00161190028688E-2</c:v>
                </c:pt>
                <c:pt idx="3997">
                  <c:v>8.6792351259977016E-2</c:v>
                </c:pt>
                <c:pt idx="3998">
                  <c:v>0.10170874635701053</c:v>
                </c:pt>
                <c:pt idx="3999">
                  <c:v>0.14457527708900014</c:v>
                </c:pt>
                <c:pt idx="4000">
                  <c:v>0.14537866480963452</c:v>
                </c:pt>
                <c:pt idx="4001">
                  <c:v>0.17540984876080726</c:v>
                </c:pt>
                <c:pt idx="4002">
                  <c:v>0.18105354442790739</c:v>
                </c:pt>
                <c:pt idx="4003">
                  <c:v>0.17485871350794649</c:v>
                </c:pt>
                <c:pt idx="4004">
                  <c:v>0.20180930967288374</c:v>
                </c:pt>
                <c:pt idx="4005">
                  <c:v>0.21774197574205167</c:v>
                </c:pt>
                <c:pt idx="4006">
                  <c:v>0.18158140950139751</c:v>
                </c:pt>
                <c:pt idx="4007">
                  <c:v>0.15796286153705927</c:v>
                </c:pt>
                <c:pt idx="4008">
                  <c:v>0.14488551931878269</c:v>
                </c:pt>
                <c:pt idx="4009">
                  <c:v>0.13351876872256838</c:v>
                </c:pt>
                <c:pt idx="4010">
                  <c:v>0.13333651923527789</c:v>
                </c:pt>
                <c:pt idx="4011">
                  <c:v>0.12274056793790972</c:v>
                </c:pt>
                <c:pt idx="4012">
                  <c:v>0.15141468181872475</c:v>
                </c:pt>
                <c:pt idx="4013">
                  <c:v>0.1381386581118379</c:v>
                </c:pt>
                <c:pt idx="4014">
                  <c:v>0.12345687661232566</c:v>
                </c:pt>
                <c:pt idx="4015">
                  <c:v>8.7080439237022023E-2</c:v>
                </c:pt>
                <c:pt idx="4016">
                  <c:v>3.2004003203653292E-2</c:v>
                </c:pt>
                <c:pt idx="4017">
                  <c:v>2.0044014108586219E-2</c:v>
                </c:pt>
                <c:pt idx="4018">
                  <c:v>1.6441212723686708E-2</c:v>
                </c:pt>
                <c:pt idx="4019">
                  <c:v>2.7894497443736546E-3</c:v>
                </c:pt>
                <c:pt idx="4020">
                  <c:v>3.5283968388432077E-2</c:v>
                </c:pt>
                <c:pt idx="4021">
                  <c:v>2.9337668805627087E-2</c:v>
                </c:pt>
                <c:pt idx="4022">
                  <c:v>4.0970594815896745E-2</c:v>
                </c:pt>
                <c:pt idx="4023">
                  <c:v>8.041096858889854E-2</c:v>
                </c:pt>
                <c:pt idx="4024">
                  <c:v>0.15187587184882867</c:v>
                </c:pt>
                <c:pt idx="4025">
                  <c:v>0.17923487435814647</c:v>
                </c:pt>
                <c:pt idx="4026">
                  <c:v>0.1627498168913212</c:v>
                </c:pt>
                <c:pt idx="4027">
                  <c:v>0.16962497110992922</c:v>
                </c:pt>
                <c:pt idx="4028">
                  <c:v>0.22584800771269067</c:v>
                </c:pt>
                <c:pt idx="4029">
                  <c:v>0.21657004607837541</c:v>
                </c:pt>
                <c:pt idx="4030">
                  <c:v>0.21209234538014204</c:v>
                </c:pt>
                <c:pt idx="4031">
                  <c:v>0.18738456223482186</c:v>
                </c:pt>
                <c:pt idx="4032">
                  <c:v>0.16954305862440261</c:v>
                </c:pt>
                <c:pt idx="4033">
                  <c:v>0.17359528532592747</c:v>
                </c:pt>
                <c:pt idx="4034">
                  <c:v>0.17153388984352547</c:v>
                </c:pt>
                <c:pt idx="4035">
                  <c:v>0.1634765745517478</c:v>
                </c:pt>
                <c:pt idx="4036">
                  <c:v>0.18737297346019077</c:v>
                </c:pt>
                <c:pt idx="4037">
                  <c:v>0.17891524272759526</c:v>
                </c:pt>
                <c:pt idx="4038">
                  <c:v>0.16647402514958029</c:v>
                </c:pt>
                <c:pt idx="4039">
                  <c:v>8.1705599708639734E-2</c:v>
                </c:pt>
                <c:pt idx="4040">
                  <c:v>6.329748533077599E-2</c:v>
                </c:pt>
                <c:pt idx="4041">
                  <c:v>2.1496848565872938E-2</c:v>
                </c:pt>
                <c:pt idx="4042">
                  <c:v>2.4593263375292326E-2</c:v>
                </c:pt>
                <c:pt idx="4043">
                  <c:v>8.2232374707504712E-3</c:v>
                </c:pt>
                <c:pt idx="4044">
                  <c:v>2.9196518688339768E-2</c:v>
                </c:pt>
                <c:pt idx="4045">
                  <c:v>3.5953241517790606E-2</c:v>
                </c:pt>
                <c:pt idx="4046">
                  <c:v>5.5093799806065366E-2</c:v>
                </c:pt>
                <c:pt idx="4047">
                  <c:v>0.10683834527671079</c:v>
                </c:pt>
                <c:pt idx="4048">
                  <c:v>0.1422640079316862</c:v>
                </c:pt>
                <c:pt idx="4049">
                  <c:v>0.17342075783283178</c:v>
                </c:pt>
                <c:pt idx="4050">
                  <c:v>0.16042107802155933</c:v>
                </c:pt>
                <c:pt idx="4051">
                  <c:v>0.2021332447301733</c:v>
                </c:pt>
                <c:pt idx="4052">
                  <c:v>0.21085366869191008</c:v>
                </c:pt>
                <c:pt idx="4053">
                  <c:v>0.21075349171721094</c:v>
                </c:pt>
                <c:pt idx="4054">
                  <c:v>0.1884459491309364</c:v>
                </c:pt>
                <c:pt idx="4055">
                  <c:v>0.19201598934005884</c:v>
                </c:pt>
                <c:pt idx="4056">
                  <c:v>0.14959988869486002</c:v>
                </c:pt>
                <c:pt idx="4057">
                  <c:v>0.15003849906008324</c:v>
                </c:pt>
                <c:pt idx="4058">
                  <c:v>0.15134258767115111</c:v>
                </c:pt>
                <c:pt idx="4059">
                  <c:v>0.14740591803259043</c:v>
                </c:pt>
                <c:pt idx="4060">
                  <c:v>0.1592028345876155</c:v>
                </c:pt>
                <c:pt idx="4061">
                  <c:v>0.17450218203349835</c:v>
                </c:pt>
                <c:pt idx="4062">
                  <c:v>0.16664385257546638</c:v>
                </c:pt>
                <c:pt idx="4063">
                  <c:v>6.5215847666017568E-2</c:v>
                </c:pt>
                <c:pt idx="4064">
                  <c:v>3.7807872952682113E-2</c:v>
                </c:pt>
                <c:pt idx="4065">
                  <c:v>2.2173314364927459E-2</c:v>
                </c:pt>
                <c:pt idx="4066">
                  <c:v>-4.5582956919782884E-3</c:v>
                </c:pt>
                <c:pt idx="4067">
                  <c:v>1.0686989611050246E-2</c:v>
                </c:pt>
                <c:pt idx="4068">
                  <c:v>2.3850444218553715E-2</c:v>
                </c:pt>
                <c:pt idx="4069">
                  <c:v>2.864216337642753E-2</c:v>
                </c:pt>
                <c:pt idx="4070">
                  <c:v>7.594085817765274E-2</c:v>
                </c:pt>
                <c:pt idx="4071">
                  <c:v>9.5146256393498829E-2</c:v>
                </c:pt>
                <c:pt idx="4072">
                  <c:v>0.10589548496523699</c:v>
                </c:pt>
                <c:pt idx="4073">
                  <c:v>0.18844782029565577</c:v>
                </c:pt>
                <c:pt idx="4074">
                  <c:v>0.18429558770988003</c:v>
                </c:pt>
                <c:pt idx="4075">
                  <c:v>0.18944280260171148</c:v>
                </c:pt>
                <c:pt idx="4076">
                  <c:v>0.2096605353839521</c:v>
                </c:pt>
                <c:pt idx="4077">
                  <c:v>0.21127296096821635</c:v>
                </c:pt>
                <c:pt idx="4078">
                  <c:v>0.17999003899859239</c:v>
                </c:pt>
                <c:pt idx="4079">
                  <c:v>0.18468394315420586</c:v>
                </c:pt>
                <c:pt idx="4080">
                  <c:v>0.16047816098929391</c:v>
                </c:pt>
                <c:pt idx="4081">
                  <c:v>0.15538815704767112</c:v>
                </c:pt>
                <c:pt idx="4082">
                  <c:v>0.15141328757681516</c:v>
                </c:pt>
                <c:pt idx="4083">
                  <c:v>0.16814972705482509</c:v>
                </c:pt>
                <c:pt idx="4084">
                  <c:v>0.17338463505690205</c:v>
                </c:pt>
                <c:pt idx="4085">
                  <c:v>0.15957266073450699</c:v>
                </c:pt>
                <c:pt idx="4086">
                  <c:v>0.12856085295184894</c:v>
                </c:pt>
                <c:pt idx="4087">
                  <c:v>8.7805842781025156E-2</c:v>
                </c:pt>
                <c:pt idx="4088">
                  <c:v>1.7800917359207007E-2</c:v>
                </c:pt>
                <c:pt idx="4089">
                  <c:v>4.988967237657151E-5</c:v>
                </c:pt>
                <c:pt idx="4090">
                  <c:v>-2.4104107256006434E-2</c:v>
                </c:pt>
                <c:pt idx="4091">
                  <c:v>-2.8780703424404818E-2</c:v>
                </c:pt>
                <c:pt idx="4092">
                  <c:v>-6.8083069427504255E-3</c:v>
                </c:pt>
                <c:pt idx="4093">
                  <c:v>-4.300444796292888E-3</c:v>
                </c:pt>
                <c:pt idx="4094">
                  <c:v>4.0595897290528205E-2</c:v>
                </c:pt>
                <c:pt idx="4095">
                  <c:v>7.8119886171998346E-2</c:v>
                </c:pt>
                <c:pt idx="4096">
                  <c:v>0.14527286949934537</c:v>
                </c:pt>
                <c:pt idx="4097">
                  <c:v>0.17113976300889716</c:v>
                </c:pt>
                <c:pt idx="4098">
                  <c:v>0.14065542085282903</c:v>
                </c:pt>
                <c:pt idx="4099">
                  <c:v>0.17389184930039533</c:v>
                </c:pt>
                <c:pt idx="4100">
                  <c:v>0.18217516408469728</c:v>
                </c:pt>
                <c:pt idx="4101">
                  <c:v>0.18113753609815289</c:v>
                </c:pt>
                <c:pt idx="4102">
                  <c:v>0.18907105468545857</c:v>
                </c:pt>
                <c:pt idx="4103">
                  <c:v>0.16503195657549027</c:v>
                </c:pt>
                <c:pt idx="4104">
                  <c:v>0.13017775897696687</c:v>
                </c:pt>
                <c:pt idx="4105">
                  <c:v>0.13854773315469132</c:v>
                </c:pt>
                <c:pt idx="4106">
                  <c:v>0.137531561737393</c:v>
                </c:pt>
                <c:pt idx="4107">
                  <c:v>0.12515117833265527</c:v>
                </c:pt>
                <c:pt idx="4108">
                  <c:v>0.14382903265147243</c:v>
                </c:pt>
                <c:pt idx="4109">
                  <c:v>0.14974213881586909</c:v>
                </c:pt>
                <c:pt idx="4110">
                  <c:v>0.12158682393662115</c:v>
                </c:pt>
                <c:pt idx="4111">
                  <c:v>7.3060041609447887E-2</c:v>
                </c:pt>
                <c:pt idx="4112">
                  <c:v>3.9672935189859974E-2</c:v>
                </c:pt>
                <c:pt idx="4113">
                  <c:v>-2.9203830492901162E-3</c:v>
                </c:pt>
                <c:pt idx="4114">
                  <c:v>-4.334050566529044E-3</c:v>
                </c:pt>
                <c:pt idx="4115">
                  <c:v>-8.2025248146521401E-3</c:v>
                </c:pt>
                <c:pt idx="4116">
                  <c:v>1.9686038838710659E-2</c:v>
                </c:pt>
                <c:pt idx="4117">
                  <c:v>2.389785476410132E-2</c:v>
                </c:pt>
                <c:pt idx="4118">
                  <c:v>3.5268568744186365E-2</c:v>
                </c:pt>
                <c:pt idx="4119">
                  <c:v>9.9352862606275003E-2</c:v>
                </c:pt>
                <c:pt idx="4120">
                  <c:v>0.11094385582206455</c:v>
                </c:pt>
                <c:pt idx="4121">
                  <c:v>0.17470861009133956</c:v>
                </c:pt>
                <c:pt idx="4122">
                  <c:v>0.15422005728644417</c:v>
                </c:pt>
                <c:pt idx="4123">
                  <c:v>0.18205886002069968</c:v>
                </c:pt>
                <c:pt idx="4124">
                  <c:v>0.16138072081692179</c:v>
                </c:pt>
                <c:pt idx="4125">
                  <c:v>0.17548918408906355</c:v>
                </c:pt>
                <c:pt idx="4126">
                  <c:v>0.16106017055315405</c:v>
                </c:pt>
                <c:pt idx="4127">
                  <c:v>0.15307441486412585</c:v>
                </c:pt>
                <c:pt idx="4128">
                  <c:v>0.13371086737557669</c:v>
                </c:pt>
                <c:pt idx="4129">
                  <c:v>0.13417871675515974</c:v>
                </c:pt>
                <c:pt idx="4130">
                  <c:v>0.12685060734558681</c:v>
                </c:pt>
                <c:pt idx="4131">
                  <c:v>0.1344427981724608</c:v>
                </c:pt>
                <c:pt idx="4132">
                  <c:v>0.14557730761011675</c:v>
                </c:pt>
                <c:pt idx="4133">
                  <c:v>0.13577302892068174</c:v>
                </c:pt>
                <c:pt idx="4134">
                  <c:v>8.3920447327347492E-2</c:v>
                </c:pt>
                <c:pt idx="4135">
                  <c:v>4.8012004367164983E-2</c:v>
                </c:pt>
                <c:pt idx="4136">
                  <c:v>3.3587707247021426E-2</c:v>
                </c:pt>
                <c:pt idx="4137">
                  <c:v>7.0075884816539783E-3</c:v>
                </c:pt>
                <c:pt idx="4138">
                  <c:v>7.2864335186021241E-3</c:v>
                </c:pt>
                <c:pt idx="4139">
                  <c:v>2.2790910381355493E-2</c:v>
                </c:pt>
                <c:pt idx="4140">
                  <c:v>2.4830152584057782E-2</c:v>
                </c:pt>
                <c:pt idx="4141">
                  <c:v>2.2211421420535189E-2</c:v>
                </c:pt>
                <c:pt idx="4142">
                  <c:v>5.5687847826588061E-2</c:v>
                </c:pt>
                <c:pt idx="4143">
                  <c:v>9.6104535070092867E-2</c:v>
                </c:pt>
                <c:pt idx="4144">
                  <c:v>0.10050551539992507</c:v>
                </c:pt>
                <c:pt idx="4145">
                  <c:v>0.12614762705283181</c:v>
                </c:pt>
                <c:pt idx="4146">
                  <c:v>0.13217291510346205</c:v>
                </c:pt>
                <c:pt idx="4147">
                  <c:v>0.16014410573042248</c:v>
                </c:pt>
                <c:pt idx="4148">
                  <c:v>0.15595983884640416</c:v>
                </c:pt>
                <c:pt idx="4149">
                  <c:v>0.15710061091316463</c:v>
                </c:pt>
                <c:pt idx="4150">
                  <c:v>0.14947423804375168</c:v>
                </c:pt>
                <c:pt idx="4151">
                  <c:v>0.16904586094733048</c:v>
                </c:pt>
                <c:pt idx="4152">
                  <c:v>0.15033487814763988</c:v>
                </c:pt>
                <c:pt idx="4153">
                  <c:v>0.15870337483197444</c:v>
                </c:pt>
                <c:pt idx="4154">
                  <c:v>0.13849214395025927</c:v>
                </c:pt>
                <c:pt idx="4155">
                  <c:v>0.15934191483967497</c:v>
                </c:pt>
                <c:pt idx="4156">
                  <c:v>0.14323140665990391</c:v>
                </c:pt>
                <c:pt idx="4157">
                  <c:v>0.12793248042442515</c:v>
                </c:pt>
                <c:pt idx="4158">
                  <c:v>8.4664707791087201E-2</c:v>
                </c:pt>
                <c:pt idx="4159">
                  <c:v>6.2611303054102424E-2</c:v>
                </c:pt>
                <c:pt idx="4160">
                  <c:v>1.2160257922430744E-2</c:v>
                </c:pt>
                <c:pt idx="4161">
                  <c:v>2.5079952901829038E-2</c:v>
                </c:pt>
                <c:pt idx="4162">
                  <c:v>2.4635047340410842E-2</c:v>
                </c:pt>
                <c:pt idx="4163">
                  <c:v>2.802323320974771E-2</c:v>
                </c:pt>
                <c:pt idx="4164">
                  <c:v>6.1857049288734887E-2</c:v>
                </c:pt>
                <c:pt idx="4165">
                  <c:v>3.7161719265434517E-2</c:v>
                </c:pt>
                <c:pt idx="4166">
                  <c:v>6.2711152420937805E-2</c:v>
                </c:pt>
                <c:pt idx="4167">
                  <c:v>6.6346043860564988E-2</c:v>
                </c:pt>
                <c:pt idx="4168">
                  <c:v>0.12705814755511147</c:v>
                </c:pt>
                <c:pt idx="4169">
                  <c:v>0.14146281683315726</c:v>
                </c:pt>
                <c:pt idx="4170">
                  <c:v>0.15615780754753</c:v>
                </c:pt>
                <c:pt idx="4171">
                  <c:v>0.17838250504066383</c:v>
                </c:pt>
                <c:pt idx="4172">
                  <c:v>0.17414300887775203</c:v>
                </c:pt>
                <c:pt idx="4173">
                  <c:v>0.16721167173173493</c:v>
                </c:pt>
                <c:pt idx="4174">
                  <c:v>0.15954542594757781</c:v>
                </c:pt>
                <c:pt idx="4175">
                  <c:v>0.1495948088820411</c:v>
                </c:pt>
                <c:pt idx="4176">
                  <c:v>0.11168015538807935</c:v>
                </c:pt>
                <c:pt idx="4177">
                  <c:v>0.11210180627482094</c:v>
                </c:pt>
                <c:pt idx="4178">
                  <c:v>9.6196145501864574E-2</c:v>
                </c:pt>
                <c:pt idx="4179">
                  <c:v>8.5618210019531557E-2</c:v>
                </c:pt>
                <c:pt idx="4180">
                  <c:v>9.7732260414730848E-2</c:v>
                </c:pt>
                <c:pt idx="4181">
                  <c:v>0.1011671341816862</c:v>
                </c:pt>
                <c:pt idx="4182">
                  <c:v>7.6338793246211553E-2</c:v>
                </c:pt>
                <c:pt idx="4183">
                  <c:v>4.0798073699872518E-2</c:v>
                </c:pt>
                <c:pt idx="4184">
                  <c:v>-5.1795687078181399E-3</c:v>
                </c:pt>
                <c:pt idx="4185">
                  <c:v>-1.1185139797399853E-2</c:v>
                </c:pt>
                <c:pt idx="4186">
                  <c:v>-2.611266370669112E-2</c:v>
                </c:pt>
                <c:pt idx="4187">
                  <c:v>-1.3308226092553992E-2</c:v>
                </c:pt>
                <c:pt idx="4188">
                  <c:v>-6.0155725670558999E-3</c:v>
                </c:pt>
                <c:pt idx="4189">
                  <c:v>1.948016756941778E-3</c:v>
                </c:pt>
                <c:pt idx="4190">
                  <c:v>3.3225775383412079E-2</c:v>
                </c:pt>
                <c:pt idx="4191">
                  <c:v>6.2083281541584608E-2</c:v>
                </c:pt>
                <c:pt idx="4192">
                  <c:v>8.4616404747417828E-2</c:v>
                </c:pt>
                <c:pt idx="4193">
                  <c:v>0.16261677639637614</c:v>
                </c:pt>
                <c:pt idx="4194">
                  <c:v>0.1369797462556484</c:v>
                </c:pt>
                <c:pt idx="4195">
                  <c:v>0.1496560035117685</c:v>
                </c:pt>
                <c:pt idx="4196">
                  <c:v>0.16799398558794834</c:v>
                </c:pt>
                <c:pt idx="4197">
                  <c:v>0.16923241474074288</c:v>
                </c:pt>
                <c:pt idx="4198">
                  <c:v>0.13865118321237621</c:v>
                </c:pt>
                <c:pt idx="4199">
                  <c:v>0.1549884569876348</c:v>
                </c:pt>
                <c:pt idx="4200">
                  <c:v>0.11548327189439986</c:v>
                </c:pt>
                <c:pt idx="4201">
                  <c:v>9.9241745205242954E-2</c:v>
                </c:pt>
                <c:pt idx="4202">
                  <c:v>0.10379159322064681</c:v>
                </c:pt>
                <c:pt idx="4203">
                  <c:v>0.11893485062655312</c:v>
                </c:pt>
                <c:pt idx="4204">
                  <c:v>0.10533734746657611</c:v>
                </c:pt>
                <c:pt idx="4205">
                  <c:v>0.10002744003382798</c:v>
                </c:pt>
                <c:pt idx="4206">
                  <c:v>6.7497890532818919E-2</c:v>
                </c:pt>
                <c:pt idx="4207">
                  <c:v>3.8425357972342256E-2</c:v>
                </c:pt>
                <c:pt idx="4208">
                  <c:v>8.6447285842107292E-3</c:v>
                </c:pt>
                <c:pt idx="4209">
                  <c:v>-2.353117480389013E-2</c:v>
                </c:pt>
                <c:pt idx="4210">
                  <c:v>-1.9685824516298581E-2</c:v>
                </c:pt>
                <c:pt idx="4211">
                  <c:v>-1.4884712652663909E-2</c:v>
                </c:pt>
                <c:pt idx="4212">
                  <c:v>1.4620994138432446E-2</c:v>
                </c:pt>
                <c:pt idx="4213">
                  <c:v>9.922083245311129E-3</c:v>
                </c:pt>
                <c:pt idx="4214">
                  <c:v>4.8092367226078243E-2</c:v>
                </c:pt>
                <c:pt idx="4215">
                  <c:v>9.7432564236822505E-2</c:v>
                </c:pt>
                <c:pt idx="4216">
                  <c:v>0.14758396339492669</c:v>
                </c:pt>
                <c:pt idx="4217">
                  <c:v>0.15622435623734934</c:v>
                </c:pt>
                <c:pt idx="4218">
                  <c:v>0.13346513754939687</c:v>
                </c:pt>
                <c:pt idx="4219">
                  <c:v>0.15599227139144625</c:v>
                </c:pt>
                <c:pt idx="4220">
                  <c:v>0.15566743847867606</c:v>
                </c:pt>
                <c:pt idx="4221">
                  <c:v>0.18276183525712314</c:v>
                </c:pt>
                <c:pt idx="4222">
                  <c:v>0.14164645899576747</c:v>
                </c:pt>
                <c:pt idx="4223">
                  <c:v>0.13455758531999173</c:v>
                </c:pt>
                <c:pt idx="4224">
                  <c:v>0.11769570955668873</c:v>
                </c:pt>
                <c:pt idx="4225">
                  <c:v>0.1184489427386365</c:v>
                </c:pt>
                <c:pt idx="4226">
                  <c:v>0.11945047104858364</c:v>
                </c:pt>
                <c:pt idx="4227">
                  <c:v>0.12346539512388728</c:v>
                </c:pt>
                <c:pt idx="4228">
                  <c:v>0.11247442979817587</c:v>
                </c:pt>
                <c:pt idx="4229">
                  <c:v>0.10077421695438192</c:v>
                </c:pt>
                <c:pt idx="4230">
                  <c:v>8.4937638252411615E-2</c:v>
                </c:pt>
                <c:pt idx="4231">
                  <c:v>4.7474774111244886E-2</c:v>
                </c:pt>
                <c:pt idx="4232">
                  <c:v>1.7720508591170459E-2</c:v>
                </c:pt>
                <c:pt idx="4233">
                  <c:v>-1.6203532786466648E-2</c:v>
                </c:pt>
                <c:pt idx="4234">
                  <c:v>-5.8936923967301521E-3</c:v>
                </c:pt>
                <c:pt idx="4235">
                  <c:v>-6.1212389168597428E-3</c:v>
                </c:pt>
                <c:pt idx="4236">
                  <c:v>8.751975536653335E-3</c:v>
                </c:pt>
                <c:pt idx="4237">
                  <c:v>1.8536258195109272E-2</c:v>
                </c:pt>
                <c:pt idx="4238">
                  <c:v>4.0081299223345739E-2</c:v>
                </c:pt>
                <c:pt idx="4239">
                  <c:v>7.9955009048518821E-2</c:v>
                </c:pt>
                <c:pt idx="4240">
                  <c:v>0.10954748405406518</c:v>
                </c:pt>
                <c:pt idx="4241">
                  <c:v>0.14501106143028089</c:v>
                </c:pt>
                <c:pt idx="4242">
                  <c:v>0.16765658739927181</c:v>
                </c:pt>
                <c:pt idx="4243">
                  <c:v>0.17502432501336598</c:v>
                </c:pt>
                <c:pt idx="4244">
                  <c:v>0.1941220581538827</c:v>
                </c:pt>
                <c:pt idx="4245">
                  <c:v>0.18126410421528341</c:v>
                </c:pt>
                <c:pt idx="4246">
                  <c:v>0.17290082513778143</c:v>
                </c:pt>
                <c:pt idx="4247">
                  <c:v>0.16049156375868431</c:v>
                </c:pt>
                <c:pt idx="4248">
                  <c:v>0.12250238749687997</c:v>
                </c:pt>
                <c:pt idx="4249">
                  <c:v>0.12346818379608514</c:v>
                </c:pt>
                <c:pt idx="4250">
                  <c:v>0.11410591110930539</c:v>
                </c:pt>
                <c:pt idx="4251">
                  <c:v>0.12870565679696547</c:v>
                </c:pt>
                <c:pt idx="4252">
                  <c:v>0.12546834411324367</c:v>
                </c:pt>
                <c:pt idx="4253">
                  <c:v>0.12103890590241484</c:v>
                </c:pt>
                <c:pt idx="4254">
                  <c:v>0.11034420414492438</c:v>
                </c:pt>
                <c:pt idx="4255">
                  <c:v>8.0054238442793635E-2</c:v>
                </c:pt>
                <c:pt idx="4256">
                  <c:v>4.0705057187367492E-2</c:v>
                </c:pt>
                <c:pt idx="4257">
                  <c:v>1.8607761194352732E-2</c:v>
                </c:pt>
                <c:pt idx="4258">
                  <c:v>2.0422167056264196E-3</c:v>
                </c:pt>
                <c:pt idx="4259">
                  <c:v>-1.3213958297081505E-2</c:v>
                </c:pt>
                <c:pt idx="4260">
                  <c:v>2.3925504972800857E-2</c:v>
                </c:pt>
                <c:pt idx="4261">
                  <c:v>2.9128068859770973E-2</c:v>
                </c:pt>
                <c:pt idx="4262">
                  <c:v>6.0113798813057971E-2</c:v>
                </c:pt>
                <c:pt idx="4263">
                  <c:v>8.1205641865111935E-2</c:v>
                </c:pt>
                <c:pt idx="4264">
                  <c:v>0.11532578861422838</c:v>
                </c:pt>
                <c:pt idx="4265">
                  <c:v>0.17562875244582818</c:v>
                </c:pt>
                <c:pt idx="4266">
                  <c:v>0.15231325019719993</c:v>
                </c:pt>
                <c:pt idx="4267">
                  <c:v>0.18639706570924791</c:v>
                </c:pt>
                <c:pt idx="4268">
                  <c:v>0.18984890523279779</c:v>
                </c:pt>
                <c:pt idx="4269">
                  <c:v>0.19085729496814829</c:v>
                </c:pt>
                <c:pt idx="4270">
                  <c:v>0.16130111503023764</c:v>
                </c:pt>
                <c:pt idx="4271">
                  <c:v>0.16552573211688504</c:v>
                </c:pt>
                <c:pt idx="4272">
                  <c:v>0.13968643711631867</c:v>
                </c:pt>
                <c:pt idx="4273">
                  <c:v>0.14776770788841906</c:v>
                </c:pt>
                <c:pt idx="4274">
                  <c:v>0.15590355333672321</c:v>
                </c:pt>
                <c:pt idx="4275">
                  <c:v>0.14497288932595825</c:v>
                </c:pt>
                <c:pt idx="4276">
                  <c:v>0.17897222842750288</c:v>
                </c:pt>
                <c:pt idx="4277">
                  <c:v>0.14447836972335218</c:v>
                </c:pt>
                <c:pt idx="4278">
                  <c:v>0.11095807400116123</c:v>
                </c:pt>
                <c:pt idx="4279">
                  <c:v>7.4485331275420397E-2</c:v>
                </c:pt>
                <c:pt idx="4280">
                  <c:v>3.2534354480678804E-2</c:v>
                </c:pt>
                <c:pt idx="4281">
                  <c:v>9.73053668624645E-3</c:v>
                </c:pt>
                <c:pt idx="4282">
                  <c:v>4.3309166682005927E-3</c:v>
                </c:pt>
                <c:pt idx="4283">
                  <c:v>-1.8583329179479701E-2</c:v>
                </c:pt>
                <c:pt idx="4284">
                  <c:v>-5.9429039151287174E-4</c:v>
                </c:pt>
                <c:pt idx="4285">
                  <c:v>1.3183359758107572E-2</c:v>
                </c:pt>
                <c:pt idx="4286">
                  <c:v>3.4991913197155611E-2</c:v>
                </c:pt>
                <c:pt idx="4287">
                  <c:v>0.10557497743392037</c:v>
                </c:pt>
                <c:pt idx="4288">
                  <c:v>0.17204738503810463</c:v>
                </c:pt>
                <c:pt idx="4289">
                  <c:v>0.21244931535008782</c:v>
                </c:pt>
                <c:pt idx="4290">
                  <c:v>0.19129848959634302</c:v>
                </c:pt>
                <c:pt idx="4291">
                  <c:v>0.16963551893632187</c:v>
                </c:pt>
                <c:pt idx="4292">
                  <c:v>0.17552272383896933</c:v>
                </c:pt>
                <c:pt idx="4293">
                  <c:v>0.18187172411740862</c:v>
                </c:pt>
                <c:pt idx="4294">
                  <c:v>0.18633321095710567</c:v>
                </c:pt>
                <c:pt idx="4295">
                  <c:v>0.17183772199602493</c:v>
                </c:pt>
                <c:pt idx="4296">
                  <c:v>0.15597729079992598</c:v>
                </c:pt>
                <c:pt idx="4297">
                  <c:v>0.12387190017950811</c:v>
                </c:pt>
                <c:pt idx="4298">
                  <c:v>0.14368908009926262</c:v>
                </c:pt>
                <c:pt idx="4299">
                  <c:v>0.12425055788687951</c:v>
                </c:pt>
                <c:pt idx="4300">
                  <c:v>0.12339091307720178</c:v>
                </c:pt>
                <c:pt idx="4301">
                  <c:v>0.10478919370094515</c:v>
                </c:pt>
                <c:pt idx="4302">
                  <c:v>9.2370598183327352E-2</c:v>
                </c:pt>
                <c:pt idx="4303">
                  <c:v>7.9179716670516723E-2</c:v>
                </c:pt>
                <c:pt idx="4304">
                  <c:v>9.4848348058255413E-2</c:v>
                </c:pt>
                <c:pt idx="4305">
                  <c:v>8.9424686850551188E-2</c:v>
                </c:pt>
                <c:pt idx="4306">
                  <c:v>7.1723978895456716E-2</c:v>
                </c:pt>
                <c:pt idx="4307">
                  <c:v>5.6613028869786697E-2</c:v>
                </c:pt>
                <c:pt idx="4308">
                  <c:v>6.4914376570244098E-2</c:v>
                </c:pt>
                <c:pt idx="4309">
                  <c:v>6.4966130829425373E-2</c:v>
                </c:pt>
                <c:pt idx="4310">
                  <c:v>7.2884100932557344E-2</c:v>
                </c:pt>
                <c:pt idx="4311">
                  <c:v>0.1097135333474077</c:v>
                </c:pt>
                <c:pt idx="4312">
                  <c:v>0.13831430531105135</c:v>
                </c:pt>
                <c:pt idx="4313">
                  <c:v>0.16872508221324967</c:v>
                </c:pt>
                <c:pt idx="4314">
                  <c:v>0.17404857522164208</c:v>
                </c:pt>
                <c:pt idx="4315">
                  <c:v>0.1833549515565954</c:v>
                </c:pt>
                <c:pt idx="4316">
                  <c:v>0.19883994823081461</c:v>
                </c:pt>
                <c:pt idx="4317">
                  <c:v>0.17551379469781639</c:v>
                </c:pt>
                <c:pt idx="4318">
                  <c:v>0.16576242626475016</c:v>
                </c:pt>
                <c:pt idx="4319">
                  <c:v>0.17099451770427895</c:v>
                </c:pt>
                <c:pt idx="4320">
                  <c:v>0.14190691915694756</c:v>
                </c:pt>
                <c:pt idx="4321">
                  <c:v>0.1255465525488374</c:v>
                </c:pt>
                <c:pt idx="4322">
                  <c:v>0.11832712545294442</c:v>
                </c:pt>
                <c:pt idx="4323">
                  <c:v>0.13048588719917759</c:v>
                </c:pt>
                <c:pt idx="4324">
                  <c:v>0.1199077742643971</c:v>
                </c:pt>
                <c:pt idx="4325">
                  <c:v>9.1048428609024956E-2</c:v>
                </c:pt>
                <c:pt idx="4326">
                  <c:v>6.8477685333154042E-2</c:v>
                </c:pt>
                <c:pt idx="4327">
                  <c:v>5.0108082941979493E-2</c:v>
                </c:pt>
                <c:pt idx="4328">
                  <c:v>4.4228163216886128E-2</c:v>
                </c:pt>
                <c:pt idx="4329">
                  <c:v>5.8178023786645064E-2</c:v>
                </c:pt>
                <c:pt idx="4330">
                  <c:v>6.2754485313774658E-2</c:v>
                </c:pt>
                <c:pt idx="4331">
                  <c:v>5.3690139123417462E-2</c:v>
                </c:pt>
                <c:pt idx="4332">
                  <c:v>8.337918449994898E-2</c:v>
                </c:pt>
                <c:pt idx="4333">
                  <c:v>7.6075315480222047E-2</c:v>
                </c:pt>
                <c:pt idx="4334">
                  <c:v>0.1237061852701062</c:v>
                </c:pt>
                <c:pt idx="4335">
                  <c:v>0.14520068808895786</c:v>
                </c:pt>
                <c:pt idx="4336">
                  <c:v>0.14389927215852344</c:v>
                </c:pt>
                <c:pt idx="4337">
                  <c:v>0.16895072600784994</c:v>
                </c:pt>
                <c:pt idx="4338">
                  <c:v>0.17543546625560844</c:v>
                </c:pt>
                <c:pt idx="4339">
                  <c:v>0.19076172351434514</c:v>
                </c:pt>
                <c:pt idx="4340">
                  <c:v>0.2067720923551386</c:v>
                </c:pt>
                <c:pt idx="4341">
                  <c:v>0.19309682055478555</c:v>
                </c:pt>
                <c:pt idx="4342">
                  <c:v>0.18174819958313521</c:v>
                </c:pt>
                <c:pt idx="4343">
                  <c:v>0.19015491888855787</c:v>
                </c:pt>
                <c:pt idx="4344">
                  <c:v>0.16796570872259503</c:v>
                </c:pt>
                <c:pt idx="4345">
                  <c:v>0.15291854790743761</c:v>
                </c:pt>
                <c:pt idx="4346">
                  <c:v>0.17490696697498781</c:v>
                </c:pt>
                <c:pt idx="4347">
                  <c:v>0.15656835221714938</c:v>
                </c:pt>
                <c:pt idx="4348">
                  <c:v>0.17201292121410747</c:v>
                </c:pt>
                <c:pt idx="4349">
                  <c:v>0.14279194230757872</c:v>
                </c:pt>
                <c:pt idx="4350">
                  <c:v>9.9404382726811472E-2</c:v>
                </c:pt>
                <c:pt idx="4351">
                  <c:v>4.9141727479632233E-2</c:v>
                </c:pt>
                <c:pt idx="4352">
                  <c:v>3.2654974367512024E-2</c:v>
                </c:pt>
                <c:pt idx="4353">
                  <c:v>4.0585660192680686E-2</c:v>
                </c:pt>
                <c:pt idx="4354">
                  <c:v>1.512641602518563E-2</c:v>
                </c:pt>
                <c:pt idx="4355">
                  <c:v>2.7837133042752215E-2</c:v>
                </c:pt>
                <c:pt idx="4356">
                  <c:v>3.6562868351317432E-2</c:v>
                </c:pt>
                <c:pt idx="4357">
                  <c:v>2.6221821375330575E-2</c:v>
                </c:pt>
                <c:pt idx="4358">
                  <c:v>6.1354643316204202E-2</c:v>
                </c:pt>
                <c:pt idx="4359">
                  <c:v>8.702752651565622E-2</c:v>
                </c:pt>
                <c:pt idx="4360">
                  <c:v>0.13078977935474739</c:v>
                </c:pt>
                <c:pt idx="4361">
                  <c:v>0.20315565543461958</c:v>
                </c:pt>
                <c:pt idx="4362">
                  <c:v>0.2131752999786958</c:v>
                </c:pt>
                <c:pt idx="4363">
                  <c:v>0.23465328496449134</c:v>
                </c:pt>
                <c:pt idx="4364">
                  <c:v>0.23930063430534501</c:v>
                </c:pt>
                <c:pt idx="4365">
                  <c:v>0.21026356685627176</c:v>
                </c:pt>
                <c:pt idx="4366">
                  <c:v>0.18777449034358387</c:v>
                </c:pt>
                <c:pt idx="4367">
                  <c:v>0.15200399473440723</c:v>
                </c:pt>
                <c:pt idx="4368">
                  <c:v>0.1402710079949584</c:v>
                </c:pt>
                <c:pt idx="4369">
                  <c:v>0.13614550793542776</c:v>
                </c:pt>
                <c:pt idx="4370">
                  <c:v>0.12721552580493081</c:v>
                </c:pt>
                <c:pt idx="4371">
                  <c:v>0.12475240387349469</c:v>
                </c:pt>
                <c:pt idx="4372">
                  <c:v>0.1388771922766138</c:v>
                </c:pt>
                <c:pt idx="4373">
                  <c:v>0.12079838111416862</c:v>
                </c:pt>
                <c:pt idx="4374">
                  <c:v>0.1104762355250108</c:v>
                </c:pt>
                <c:pt idx="4375">
                  <c:v>2.1398462652714063E-2</c:v>
                </c:pt>
                <c:pt idx="4376">
                  <c:v>-9.5741006209459384E-2</c:v>
                </c:pt>
                <c:pt idx="4377">
                  <c:v>-0.10831671023198777</c:v>
                </c:pt>
                <c:pt idx="4378">
                  <c:v>-0.11315070262409599</c:v>
                </c:pt>
                <c:pt idx="4379">
                  <c:v>-5.4036039046854219E-3</c:v>
                </c:pt>
                <c:pt idx="4380">
                  <c:v>8.7515824039072307E-2</c:v>
                </c:pt>
                <c:pt idx="4381">
                  <c:v>4.6124586379894264E-2</c:v>
                </c:pt>
                <c:pt idx="4382">
                  <c:v>7.4336467315647969E-2</c:v>
                </c:pt>
                <c:pt idx="4383">
                  <c:v>0.12404967153557211</c:v>
                </c:pt>
                <c:pt idx="4384">
                  <c:v>0.16086702526048913</c:v>
                </c:pt>
                <c:pt idx="4385">
                  <c:v>0.21925023171816577</c:v>
                </c:pt>
                <c:pt idx="4386">
                  <c:v>0.20187279542765779</c:v>
                </c:pt>
                <c:pt idx="4387">
                  <c:v>0.20970003926639222</c:v>
                </c:pt>
                <c:pt idx="4388">
                  <c:v>0.21330708972038109</c:v>
                </c:pt>
                <c:pt idx="4389">
                  <c:v>0.22322966905776492</c:v>
                </c:pt>
                <c:pt idx="4390">
                  <c:v>0.19139958848598124</c:v>
                </c:pt>
                <c:pt idx="4391">
                  <c:v>0.16393701686952927</c:v>
                </c:pt>
                <c:pt idx="4392">
                  <c:v>0.14239326369771158</c:v>
                </c:pt>
                <c:pt idx="4393">
                  <c:v>0.14025295154599871</c:v>
                </c:pt>
                <c:pt idx="4394">
                  <c:v>0.15530551685588379</c:v>
                </c:pt>
                <c:pt idx="4395">
                  <c:v>0.1462495253815754</c:v>
                </c:pt>
                <c:pt idx="4396">
                  <c:v>0.16036164635595274</c:v>
                </c:pt>
                <c:pt idx="4397">
                  <c:v>0.1464547990958654</c:v>
                </c:pt>
                <c:pt idx="4398">
                  <c:v>0.12275662987324323</c:v>
                </c:pt>
                <c:pt idx="4399">
                  <c:v>5.3608275116988E-2</c:v>
                </c:pt>
                <c:pt idx="4400">
                  <c:v>2.8161980523560889E-2</c:v>
                </c:pt>
                <c:pt idx="4401">
                  <c:v>1.0501281869808256E-2</c:v>
                </c:pt>
                <c:pt idx="4402">
                  <c:v>-8.3561068609270452E-3</c:v>
                </c:pt>
                <c:pt idx="4403">
                  <c:v>1.8381114343973843E-2</c:v>
                </c:pt>
                <c:pt idx="4404">
                  <c:v>2.9628887289589848E-2</c:v>
                </c:pt>
                <c:pt idx="4405">
                  <c:v>2.8072863595806231E-2</c:v>
                </c:pt>
                <c:pt idx="4406">
                  <c:v>5.222792980804717E-2</c:v>
                </c:pt>
                <c:pt idx="4407">
                  <c:v>0.10268694413640832</c:v>
                </c:pt>
                <c:pt idx="4408">
                  <c:v>0.12863174167344318</c:v>
                </c:pt>
                <c:pt idx="4409">
                  <c:v>0.18042344974594218</c:v>
                </c:pt>
                <c:pt idx="4410">
                  <c:v>0.19118491423618814</c:v>
                </c:pt>
                <c:pt idx="4411">
                  <c:v>0.18266490239609753</c:v>
                </c:pt>
                <c:pt idx="4412">
                  <c:v>0.19963830442364777</c:v>
                </c:pt>
                <c:pt idx="4413">
                  <c:v>0.1966344117211111</c:v>
                </c:pt>
                <c:pt idx="4414">
                  <c:v>0.18520424619020273</c:v>
                </c:pt>
                <c:pt idx="4415">
                  <c:v>0.17766415375033007</c:v>
                </c:pt>
                <c:pt idx="4416">
                  <c:v>0.15376392070011952</c:v>
                </c:pt>
                <c:pt idx="4417">
                  <c:v>0.15290453967801729</c:v>
                </c:pt>
                <c:pt idx="4418">
                  <c:v>0.14338650267683631</c:v>
                </c:pt>
                <c:pt idx="4419">
                  <c:v>0.15394547500679448</c:v>
                </c:pt>
                <c:pt idx="4420">
                  <c:v>0.15333863139957934</c:v>
                </c:pt>
                <c:pt idx="4421">
                  <c:v>0.12945530104044223</c:v>
                </c:pt>
                <c:pt idx="4422">
                  <c:v>0.15965964987148579</c:v>
                </c:pt>
                <c:pt idx="4423">
                  <c:v>0.10948613901851652</c:v>
                </c:pt>
                <c:pt idx="4424">
                  <c:v>4.5595929843848713E-2</c:v>
                </c:pt>
                <c:pt idx="4425">
                  <c:v>3.3094845424101918E-2</c:v>
                </c:pt>
                <c:pt idx="4426">
                  <c:v>3.6509172340174735E-2</c:v>
                </c:pt>
                <c:pt idx="4427">
                  <c:v>3.1008790581107896E-2</c:v>
                </c:pt>
                <c:pt idx="4428">
                  <c:v>3.8206819181881665E-2</c:v>
                </c:pt>
                <c:pt idx="4429">
                  <c:v>3.5731603024771526E-2</c:v>
                </c:pt>
                <c:pt idx="4430">
                  <c:v>8.580748490982669E-2</c:v>
                </c:pt>
                <c:pt idx="4431">
                  <c:v>0.10343398554988875</c:v>
                </c:pt>
                <c:pt idx="4432">
                  <c:v>0.15647139782794281</c:v>
                </c:pt>
                <c:pt idx="4433">
                  <c:v>0.18859001617261939</c:v>
                </c:pt>
                <c:pt idx="4434">
                  <c:v>0.17972256644671081</c:v>
                </c:pt>
                <c:pt idx="4435">
                  <c:v>0.22389514659319404</c:v>
                </c:pt>
                <c:pt idx="4436">
                  <c:v>0.21017506539875142</c:v>
                </c:pt>
                <c:pt idx="4437">
                  <c:v>0.24126679894390382</c:v>
                </c:pt>
                <c:pt idx="4438">
                  <c:v>0.24408716745830414</c:v>
                </c:pt>
                <c:pt idx="4439">
                  <c:v>0.20165832400934861</c:v>
                </c:pt>
                <c:pt idx="4440">
                  <c:v>0.17420255670336415</c:v>
                </c:pt>
                <c:pt idx="4441">
                  <c:v>0.17346599260621387</c:v>
                </c:pt>
                <c:pt idx="4442">
                  <c:v>0.16281586991405739</c:v>
                </c:pt>
                <c:pt idx="4443">
                  <c:v>0.15736382278725874</c:v>
                </c:pt>
                <c:pt idx="4444">
                  <c:v>0.15230176155843839</c:v>
                </c:pt>
                <c:pt idx="4445">
                  <c:v>0.16433697364975636</c:v>
                </c:pt>
                <c:pt idx="4446">
                  <c:v>0.13528468584639361</c:v>
                </c:pt>
                <c:pt idx="4447">
                  <c:v>7.6816936041221889E-2</c:v>
                </c:pt>
                <c:pt idx="4448">
                  <c:v>5.4027566952787202E-2</c:v>
                </c:pt>
                <c:pt idx="4449">
                  <c:v>4.8799077853199098E-2</c:v>
                </c:pt>
                <c:pt idx="4450">
                  <c:v>3.7411274869155658E-2</c:v>
                </c:pt>
                <c:pt idx="4451">
                  <c:v>4.5095830566960829E-2</c:v>
                </c:pt>
                <c:pt idx="4452">
                  <c:v>3.4112273505135932E-2</c:v>
                </c:pt>
                <c:pt idx="4453">
                  <c:v>5.3393199852999132E-2</c:v>
                </c:pt>
                <c:pt idx="4454">
                  <c:v>7.2297656797939591E-2</c:v>
                </c:pt>
                <c:pt idx="4455">
                  <c:v>9.9037271795399257E-2</c:v>
                </c:pt>
                <c:pt idx="4456">
                  <c:v>0.16101756125362526</c:v>
                </c:pt>
                <c:pt idx="4457">
                  <c:v>0.20291244303062428</c:v>
                </c:pt>
                <c:pt idx="4458">
                  <c:v>0.20342337277970352</c:v>
                </c:pt>
                <c:pt idx="4459">
                  <c:v>0.18580715013913393</c:v>
                </c:pt>
                <c:pt idx="4460">
                  <c:v>0.19927984196893533</c:v>
                </c:pt>
                <c:pt idx="4461">
                  <c:v>0.23582571688272649</c:v>
                </c:pt>
                <c:pt idx="4462">
                  <c:v>0.22175783422388129</c:v>
                </c:pt>
                <c:pt idx="4463">
                  <c:v>0.21247899710947823</c:v>
                </c:pt>
                <c:pt idx="4464">
                  <c:v>0.19429153918135386</c:v>
                </c:pt>
                <c:pt idx="4465">
                  <c:v>0.18091398672905026</c:v>
                </c:pt>
                <c:pt idx="4466">
                  <c:v>0.20413707824201074</c:v>
                </c:pt>
                <c:pt idx="4467">
                  <c:v>0.19289851983394016</c:v>
                </c:pt>
                <c:pt idx="4468">
                  <c:v>0.20820499086890681</c:v>
                </c:pt>
                <c:pt idx="4469">
                  <c:v>0.15828690176420218</c:v>
                </c:pt>
                <c:pt idx="4470">
                  <c:v>0.10207207171250079</c:v>
                </c:pt>
                <c:pt idx="4471">
                  <c:v>5.131272762690342E-2</c:v>
                </c:pt>
                <c:pt idx="4472">
                  <c:v>8.7798464548774421E-2</c:v>
                </c:pt>
                <c:pt idx="4473">
                  <c:v>9.7074752293616062E-2</c:v>
                </c:pt>
                <c:pt idx="4474">
                  <c:v>5.2130167359769226E-2</c:v>
                </c:pt>
                <c:pt idx="4475">
                  <c:v>3.687679726749276E-2</c:v>
                </c:pt>
                <c:pt idx="4476">
                  <c:v>5.4418744579626713E-2</c:v>
                </c:pt>
                <c:pt idx="4477">
                  <c:v>6.293820755735853E-2</c:v>
                </c:pt>
                <c:pt idx="4478">
                  <c:v>8.1729133773336557E-2</c:v>
                </c:pt>
                <c:pt idx="4479">
                  <c:v>9.134837628222589E-2</c:v>
                </c:pt>
                <c:pt idx="4480">
                  <c:v>0.12599788823424815</c:v>
                </c:pt>
                <c:pt idx="4481">
                  <c:v>0.21180789004714246</c:v>
                </c:pt>
                <c:pt idx="4482">
                  <c:v>0.18778429795742382</c:v>
                </c:pt>
                <c:pt idx="4483">
                  <c:v>0.16818188423103569</c:v>
                </c:pt>
                <c:pt idx="4484">
                  <c:v>0.21371389083413872</c:v>
                </c:pt>
                <c:pt idx="4485">
                  <c:v>0.20143567257603412</c:v>
                </c:pt>
                <c:pt idx="4486">
                  <c:v>0.20754707065475889</c:v>
                </c:pt>
                <c:pt idx="4487">
                  <c:v>0.19352201425913529</c:v>
                </c:pt>
                <c:pt idx="4488">
                  <c:v>0.17550209308782466</c:v>
                </c:pt>
                <c:pt idx="4489">
                  <c:v>0.16181979238475661</c:v>
                </c:pt>
                <c:pt idx="4490">
                  <c:v>0.17719485860835885</c:v>
                </c:pt>
                <c:pt idx="4491">
                  <c:v>0.21630866800281065</c:v>
                </c:pt>
                <c:pt idx="4492">
                  <c:v>0.16745398621243829</c:v>
                </c:pt>
                <c:pt idx="4493">
                  <c:v>0.16589501607025928</c:v>
                </c:pt>
                <c:pt idx="4494">
                  <c:v>0.10186818551782328</c:v>
                </c:pt>
                <c:pt idx="4495">
                  <c:v>5.6348152588800167E-2</c:v>
                </c:pt>
                <c:pt idx="4496">
                  <c:v>4.1985807341621245E-2</c:v>
                </c:pt>
                <c:pt idx="4497">
                  <c:v>3.8563154629714345E-2</c:v>
                </c:pt>
                <c:pt idx="4498">
                  <c:v>4.3890790154202136E-2</c:v>
                </c:pt>
                <c:pt idx="4499">
                  <c:v>9.9935348000849984E-3</c:v>
                </c:pt>
                <c:pt idx="4500">
                  <c:v>4.943183876148715E-2</c:v>
                </c:pt>
                <c:pt idx="4501">
                  <c:v>6.0205838229131614E-2</c:v>
                </c:pt>
                <c:pt idx="4502">
                  <c:v>5.8087830631209023E-2</c:v>
                </c:pt>
                <c:pt idx="4503">
                  <c:v>8.9156020944799796E-2</c:v>
                </c:pt>
                <c:pt idx="4504">
                  <c:v>0.14903575437631314</c:v>
                </c:pt>
                <c:pt idx="4505">
                  <c:v>0.16927841616451156</c:v>
                </c:pt>
                <c:pt idx="4506">
                  <c:v>0.19908765451812258</c:v>
                </c:pt>
                <c:pt idx="4507">
                  <c:v>0.20704368236665655</c:v>
                </c:pt>
                <c:pt idx="4508">
                  <c:v>0.21719704355365008</c:v>
                </c:pt>
                <c:pt idx="4509">
                  <c:v>0.22078105500918632</c:v>
                </c:pt>
                <c:pt idx="4510">
                  <c:v>0.20712797320669102</c:v>
                </c:pt>
                <c:pt idx="4511">
                  <c:v>0.18378386821566728</c:v>
                </c:pt>
                <c:pt idx="4512">
                  <c:v>0.15598474280241992</c:v>
                </c:pt>
                <c:pt idx="4513">
                  <c:v>0.15331952984725511</c:v>
                </c:pt>
                <c:pt idx="4514">
                  <c:v>0.14985613866726979</c:v>
                </c:pt>
                <c:pt idx="4515">
                  <c:v>0.14620449895672458</c:v>
                </c:pt>
                <c:pt idx="4516">
                  <c:v>0.1446164982199816</c:v>
                </c:pt>
                <c:pt idx="4517">
                  <c:v>0.11942178941200386</c:v>
                </c:pt>
                <c:pt idx="4518">
                  <c:v>9.6804313459395497E-2</c:v>
                </c:pt>
                <c:pt idx="4519">
                  <c:v>5.6597193303398151E-2</c:v>
                </c:pt>
                <c:pt idx="4520">
                  <c:v>-1.08679226952607E-2</c:v>
                </c:pt>
                <c:pt idx="4521">
                  <c:v>-9.9384830583508933E-3</c:v>
                </c:pt>
                <c:pt idx="4522">
                  <c:v>-1.4063689044032501E-2</c:v>
                </c:pt>
                <c:pt idx="4523">
                  <c:v>-1.350235898657238E-2</c:v>
                </c:pt>
                <c:pt idx="4524">
                  <c:v>-1.436618002705921E-2</c:v>
                </c:pt>
                <c:pt idx="4525">
                  <c:v>4.1355832889433729E-4</c:v>
                </c:pt>
                <c:pt idx="4526">
                  <c:v>2.8387875568170275E-2</c:v>
                </c:pt>
                <c:pt idx="4527">
                  <c:v>6.5896422223586174E-2</c:v>
                </c:pt>
                <c:pt idx="4528">
                  <c:v>0.14865503019394291</c:v>
                </c:pt>
                <c:pt idx="4529">
                  <c:v>0.14701191837545075</c:v>
                </c:pt>
                <c:pt idx="4530">
                  <c:v>0.12045521406140901</c:v>
                </c:pt>
                <c:pt idx="4531">
                  <c:v>0.15529452497721463</c:v>
                </c:pt>
                <c:pt idx="4532">
                  <c:v>0.17455069160002806</c:v>
                </c:pt>
                <c:pt idx="4533">
                  <c:v>0.22141914382504069</c:v>
                </c:pt>
                <c:pt idx="4534">
                  <c:v>0.19652487835451754</c:v>
                </c:pt>
                <c:pt idx="4535">
                  <c:v>0.16767688544329978</c:v>
                </c:pt>
                <c:pt idx="4536">
                  <c:v>0.15699183358505264</c:v>
                </c:pt>
                <c:pt idx="4537">
                  <c:v>0.14964182460264469</c:v>
                </c:pt>
                <c:pt idx="4538">
                  <c:v>0.14038167755444628</c:v>
                </c:pt>
                <c:pt idx="4539">
                  <c:v>0.14531364699074703</c:v>
                </c:pt>
                <c:pt idx="4540">
                  <c:v>0.15622684622173999</c:v>
                </c:pt>
                <c:pt idx="4541">
                  <c:v>0.13834735308962717</c:v>
                </c:pt>
                <c:pt idx="4542">
                  <c:v>0.12113483558981014</c:v>
                </c:pt>
                <c:pt idx="4543">
                  <c:v>5.3090645224714288E-2</c:v>
                </c:pt>
                <c:pt idx="4544">
                  <c:v>2.4460850498944604E-2</c:v>
                </c:pt>
                <c:pt idx="4545">
                  <c:v>-2.2044012106231092E-2</c:v>
                </c:pt>
                <c:pt idx="4546">
                  <c:v>-1.5171872641203971E-2</c:v>
                </c:pt>
                <c:pt idx="4547">
                  <c:v>-2.75892697216326E-2</c:v>
                </c:pt>
                <c:pt idx="4548">
                  <c:v>-2.6086953674746061E-2</c:v>
                </c:pt>
                <c:pt idx="4549">
                  <c:v>2.5706777591427204E-3</c:v>
                </c:pt>
                <c:pt idx="4550">
                  <c:v>3.7750069032435843E-2</c:v>
                </c:pt>
                <c:pt idx="4551">
                  <c:v>6.0645532960231695E-2</c:v>
                </c:pt>
                <c:pt idx="4552">
                  <c:v>9.3997748923044175E-2</c:v>
                </c:pt>
                <c:pt idx="4553">
                  <c:v>0.13646555419326437</c:v>
                </c:pt>
                <c:pt idx="4554">
                  <c:v>0.14135633526110836</c:v>
                </c:pt>
                <c:pt idx="4555">
                  <c:v>0.17336508692516847</c:v>
                </c:pt>
                <c:pt idx="4556">
                  <c:v>0.20228450544586676</c:v>
                </c:pt>
                <c:pt idx="4557">
                  <c:v>0.20338811635112489</c:v>
                </c:pt>
                <c:pt idx="4558">
                  <c:v>0.16124935013930078</c:v>
                </c:pt>
                <c:pt idx="4559">
                  <c:v>0.16123083464927596</c:v>
                </c:pt>
                <c:pt idx="4560">
                  <c:v>0.14415657511295546</c:v>
                </c:pt>
                <c:pt idx="4561">
                  <c:v>0.13348789881002115</c:v>
                </c:pt>
                <c:pt idx="4562">
                  <c:v>0.13916288239248426</c:v>
                </c:pt>
                <c:pt idx="4563">
                  <c:v>0.12862985052338388</c:v>
                </c:pt>
                <c:pt idx="4564">
                  <c:v>0.16117696883038707</c:v>
                </c:pt>
                <c:pt idx="4565">
                  <c:v>0.11046279586277294</c:v>
                </c:pt>
                <c:pt idx="4566">
                  <c:v>8.9340868773411478E-2</c:v>
                </c:pt>
                <c:pt idx="4567">
                  <c:v>3.3933595307431202E-2</c:v>
                </c:pt>
                <c:pt idx="4568">
                  <c:v>-9.0675978004054157E-3</c:v>
                </c:pt>
                <c:pt idx="4569">
                  <c:v>-3.406655378447055E-2</c:v>
                </c:pt>
                <c:pt idx="4570">
                  <c:v>-2.8304186268189764E-2</c:v>
                </c:pt>
                <c:pt idx="4571">
                  <c:v>-9.3336501748025099E-3</c:v>
                </c:pt>
                <c:pt idx="4572">
                  <c:v>6.0589678770203194E-3</c:v>
                </c:pt>
                <c:pt idx="4573">
                  <c:v>1.825254437506698E-2</c:v>
                </c:pt>
                <c:pt idx="4574">
                  <c:v>4.2113488447458783E-2</c:v>
                </c:pt>
                <c:pt idx="4575">
                  <c:v>8.384231454167472E-2</c:v>
                </c:pt>
                <c:pt idx="4576">
                  <c:v>8.7650351129815646E-2</c:v>
                </c:pt>
                <c:pt idx="4577">
                  <c:v>0.15647836997581024</c:v>
                </c:pt>
                <c:pt idx="4578">
                  <c:v>0.13653434116995311</c:v>
                </c:pt>
                <c:pt idx="4579">
                  <c:v>0.16074513056161494</c:v>
                </c:pt>
                <c:pt idx="4580">
                  <c:v>0.19441805160274445</c:v>
                </c:pt>
                <c:pt idx="4581">
                  <c:v>0.18256183134731069</c:v>
                </c:pt>
                <c:pt idx="4582">
                  <c:v>0.16579755080666761</c:v>
                </c:pt>
                <c:pt idx="4583">
                  <c:v>0.15453290072719852</c:v>
                </c:pt>
                <c:pt idx="4584">
                  <c:v>0.13068842855692181</c:v>
                </c:pt>
                <c:pt idx="4585">
                  <c:v>0.12734524895705004</c:v>
                </c:pt>
                <c:pt idx="4586">
                  <c:v>0.11439034303219971</c:v>
                </c:pt>
                <c:pt idx="4587">
                  <c:v>0.11202913015557257</c:v>
                </c:pt>
                <c:pt idx="4588">
                  <c:v>0.13514638406592608</c:v>
                </c:pt>
                <c:pt idx="4589">
                  <c:v>0.11238544555327128</c:v>
                </c:pt>
                <c:pt idx="4590">
                  <c:v>8.4629807821669192E-2</c:v>
                </c:pt>
                <c:pt idx="4591">
                  <c:v>3.7872821214218866E-2</c:v>
                </c:pt>
                <c:pt idx="4592">
                  <c:v>1.4378391342807014E-2</c:v>
                </c:pt>
                <c:pt idx="4593">
                  <c:v>-1.2231919109883832E-2</c:v>
                </c:pt>
                <c:pt idx="4594">
                  <c:v>-2.4297379212086745E-2</c:v>
                </c:pt>
                <c:pt idx="4595">
                  <c:v>-2.4306481286915E-2</c:v>
                </c:pt>
                <c:pt idx="4596">
                  <c:v>-2.1453197874766884E-2</c:v>
                </c:pt>
                <c:pt idx="4597">
                  <c:v>-8.7717747083324135E-4</c:v>
                </c:pt>
                <c:pt idx="4598">
                  <c:v>1.320738751277341E-2</c:v>
                </c:pt>
                <c:pt idx="4599">
                  <c:v>5.8867888845507282E-2</c:v>
                </c:pt>
                <c:pt idx="4600">
                  <c:v>0.12789699523366385</c:v>
                </c:pt>
                <c:pt idx="4601">
                  <c:v>0.14560049504786143</c:v>
                </c:pt>
                <c:pt idx="4602">
                  <c:v>0.14725070682608007</c:v>
                </c:pt>
                <c:pt idx="4603">
                  <c:v>0.13107985488548707</c:v>
                </c:pt>
                <c:pt idx="4604">
                  <c:v>0.15556184654346988</c:v>
                </c:pt>
                <c:pt idx="4605">
                  <c:v>0.17367809605799017</c:v>
                </c:pt>
                <c:pt idx="4606">
                  <c:v>0.15457879058984414</c:v>
                </c:pt>
                <c:pt idx="4607">
                  <c:v>0.14210546643393093</c:v>
                </c:pt>
                <c:pt idx="4608">
                  <c:v>0.11926951976554866</c:v>
                </c:pt>
                <c:pt idx="4609">
                  <c:v>0.1152756789505875</c:v>
                </c:pt>
                <c:pt idx="4610">
                  <c:v>0.11124717017864523</c:v>
                </c:pt>
                <c:pt idx="4611">
                  <c:v>9.5916871342510923E-2</c:v>
                </c:pt>
                <c:pt idx="4612">
                  <c:v>0.10279722246370156</c:v>
                </c:pt>
                <c:pt idx="4613">
                  <c:v>9.7288541147727212E-2</c:v>
                </c:pt>
                <c:pt idx="4614">
                  <c:v>8.8052182650581526E-2</c:v>
                </c:pt>
                <c:pt idx="4615">
                  <c:v>2.4988825073590036E-2</c:v>
                </c:pt>
                <c:pt idx="4616">
                  <c:v>-1.581004171804698E-2</c:v>
                </c:pt>
                <c:pt idx="4617">
                  <c:v>-3.6460604179021652E-2</c:v>
                </c:pt>
                <c:pt idx="4618">
                  <c:v>-2.8270061076232474E-2</c:v>
                </c:pt>
                <c:pt idx="4619">
                  <c:v>-5.1185886492662617E-3</c:v>
                </c:pt>
                <c:pt idx="4620">
                  <c:v>-1.6878292618551234E-2</c:v>
                </c:pt>
                <c:pt idx="4621">
                  <c:v>4.7217490274622355E-3</c:v>
                </c:pt>
                <c:pt idx="4622">
                  <c:v>2.7526533050324552E-2</c:v>
                </c:pt>
                <c:pt idx="4623">
                  <c:v>5.3754102747637561E-2</c:v>
                </c:pt>
                <c:pt idx="4624">
                  <c:v>9.9380586038406202E-2</c:v>
                </c:pt>
                <c:pt idx="4625">
                  <c:v>0.15146608820894086</c:v>
                </c:pt>
                <c:pt idx="4626">
                  <c:v>0.17194100971769274</c:v>
                </c:pt>
                <c:pt idx="4627">
                  <c:v>0.13870415822358664</c:v>
                </c:pt>
                <c:pt idx="4628">
                  <c:v>0.14346407113130144</c:v>
                </c:pt>
                <c:pt idx="4629">
                  <c:v>0.15065984855828346</c:v>
                </c:pt>
                <c:pt idx="4630">
                  <c:v>0.14551330823244335</c:v>
                </c:pt>
                <c:pt idx="4631">
                  <c:v>0.15014530644304186</c:v>
                </c:pt>
                <c:pt idx="4632">
                  <c:v>9.875642501227784E-2</c:v>
                </c:pt>
                <c:pt idx="4633">
                  <c:v>8.4171198511462333E-2</c:v>
                </c:pt>
                <c:pt idx="4634">
                  <c:v>9.2814324980359492E-2</c:v>
                </c:pt>
                <c:pt idx="4635">
                  <c:v>9.2258739032022252E-2</c:v>
                </c:pt>
                <c:pt idx="4636">
                  <c:v>7.5395199121158454E-2</c:v>
                </c:pt>
                <c:pt idx="4637">
                  <c:v>7.7945108192453455E-2</c:v>
                </c:pt>
                <c:pt idx="4638">
                  <c:v>5.2494796410818736E-2</c:v>
                </c:pt>
                <c:pt idx="4639">
                  <c:v>3.0062339320354986E-2</c:v>
                </c:pt>
                <c:pt idx="4640">
                  <c:v>5.2036982633805455E-2</c:v>
                </c:pt>
                <c:pt idx="4641">
                  <c:v>3.7378708722466424E-2</c:v>
                </c:pt>
                <c:pt idx="4642">
                  <c:v>2.6349505546762009E-2</c:v>
                </c:pt>
                <c:pt idx="4643">
                  <c:v>2.3014184758397827E-2</c:v>
                </c:pt>
                <c:pt idx="4644">
                  <c:v>1.8357295513003632E-2</c:v>
                </c:pt>
                <c:pt idx="4645">
                  <c:v>2.3853649644878225E-2</c:v>
                </c:pt>
                <c:pt idx="4646">
                  <c:v>6.2469713208436542E-2</c:v>
                </c:pt>
                <c:pt idx="4647">
                  <c:v>8.2927773548431019E-2</c:v>
                </c:pt>
                <c:pt idx="4648">
                  <c:v>0.11590903991411393</c:v>
                </c:pt>
                <c:pt idx="4649">
                  <c:v>0.13384670321580838</c:v>
                </c:pt>
                <c:pt idx="4650">
                  <c:v>0.14626267996833678</c:v>
                </c:pt>
                <c:pt idx="4651">
                  <c:v>0.15819855947868752</c:v>
                </c:pt>
                <c:pt idx="4652">
                  <c:v>0.16665925387048822</c:v>
                </c:pt>
                <c:pt idx="4653">
                  <c:v>0.1605915888176831</c:v>
                </c:pt>
                <c:pt idx="4654">
                  <c:v>0.13830616060636647</c:v>
                </c:pt>
                <c:pt idx="4655">
                  <c:v>0.14543887726805912</c:v>
                </c:pt>
                <c:pt idx="4656">
                  <c:v>0.11048253067273939</c:v>
                </c:pt>
                <c:pt idx="4657">
                  <c:v>0.10539423440074518</c:v>
                </c:pt>
                <c:pt idx="4658">
                  <c:v>9.9565501275623136E-2</c:v>
                </c:pt>
                <c:pt idx="4659">
                  <c:v>0.1204695068132377</c:v>
                </c:pt>
                <c:pt idx="4660">
                  <c:v>8.757809920515286E-2</c:v>
                </c:pt>
                <c:pt idx="4661">
                  <c:v>5.9751042188706381E-2</c:v>
                </c:pt>
                <c:pt idx="4662">
                  <c:v>2.5611139740027676E-2</c:v>
                </c:pt>
                <c:pt idx="4663">
                  <c:v>2.1744705507399625E-2</c:v>
                </c:pt>
                <c:pt idx="4664">
                  <c:v>3.7416851843325195E-2</c:v>
                </c:pt>
                <c:pt idx="4665">
                  <c:v>1.8188172220051993E-2</c:v>
                </c:pt>
                <c:pt idx="4666">
                  <c:v>1.5090977518953937E-2</c:v>
                </c:pt>
                <c:pt idx="4667">
                  <c:v>2.0354040079819152E-2</c:v>
                </c:pt>
                <c:pt idx="4668">
                  <c:v>4.3468474599410015E-2</c:v>
                </c:pt>
                <c:pt idx="4669">
                  <c:v>4.1026804873148394E-2</c:v>
                </c:pt>
                <c:pt idx="4670">
                  <c:v>4.0140989172163979E-2</c:v>
                </c:pt>
                <c:pt idx="4671">
                  <c:v>7.3402484728339074E-2</c:v>
                </c:pt>
                <c:pt idx="4672">
                  <c:v>8.4479999216324181E-2</c:v>
                </c:pt>
                <c:pt idx="4673">
                  <c:v>0.14447477086516616</c:v>
                </c:pt>
                <c:pt idx="4674">
                  <c:v>0.14893132495503378</c:v>
                </c:pt>
                <c:pt idx="4675">
                  <c:v>0.17119134219452903</c:v>
                </c:pt>
                <c:pt idx="4676">
                  <c:v>0.17355641688568291</c:v>
                </c:pt>
                <c:pt idx="4677">
                  <c:v>0.16399155900829079</c:v>
                </c:pt>
                <c:pt idx="4678">
                  <c:v>0.15283783210028548</c:v>
                </c:pt>
                <c:pt idx="4679">
                  <c:v>0.12575721954414379</c:v>
                </c:pt>
                <c:pt idx="4680">
                  <c:v>9.2522460480079519E-2</c:v>
                </c:pt>
                <c:pt idx="4681">
                  <c:v>0.10023222805006436</c:v>
                </c:pt>
                <c:pt idx="4682">
                  <c:v>9.4409327730177448E-2</c:v>
                </c:pt>
                <c:pt idx="4683">
                  <c:v>8.3722897925550946E-2</c:v>
                </c:pt>
                <c:pt idx="4684">
                  <c:v>9.4194307475272368E-2</c:v>
                </c:pt>
                <c:pt idx="4685">
                  <c:v>7.742184324273664E-2</c:v>
                </c:pt>
                <c:pt idx="4686">
                  <c:v>5.1462167239569714E-2</c:v>
                </c:pt>
                <c:pt idx="4687">
                  <c:v>1.8716774733999311E-2</c:v>
                </c:pt>
                <c:pt idx="4688">
                  <c:v>-3.9614233789567093E-3</c:v>
                </c:pt>
                <c:pt idx="4689">
                  <c:v>-2.346540288426309E-2</c:v>
                </c:pt>
                <c:pt idx="4690">
                  <c:v>-2.5010706619275593E-2</c:v>
                </c:pt>
                <c:pt idx="4691">
                  <c:v>-3.2449087252425964E-2</c:v>
                </c:pt>
                <c:pt idx="4692">
                  <c:v>4.4203359214677008E-3</c:v>
                </c:pt>
                <c:pt idx="4693">
                  <c:v>-1.1746279376259182E-2</c:v>
                </c:pt>
                <c:pt idx="4694">
                  <c:v>4.0761447673055673E-2</c:v>
                </c:pt>
                <c:pt idx="4695">
                  <c:v>6.9342129670518088E-2</c:v>
                </c:pt>
                <c:pt idx="4696">
                  <c:v>0.10022938008089505</c:v>
                </c:pt>
                <c:pt idx="4697">
                  <c:v>0.12590331513899922</c:v>
                </c:pt>
                <c:pt idx="4698">
                  <c:v>0.14625718515499472</c:v>
                </c:pt>
                <c:pt idx="4699">
                  <c:v>0.13402609680904656</c:v>
                </c:pt>
                <c:pt idx="4700">
                  <c:v>0.16003566834900795</c:v>
                </c:pt>
                <c:pt idx="4701">
                  <c:v>0.17603536310316556</c:v>
                </c:pt>
                <c:pt idx="4702">
                  <c:v>0.12584430935878316</c:v>
                </c:pt>
                <c:pt idx="4703">
                  <c:v>0.10505374005995173</c:v>
                </c:pt>
                <c:pt idx="4704">
                  <c:v>9.1322165778721556E-2</c:v>
                </c:pt>
                <c:pt idx="4705">
                  <c:v>7.764540816869718E-2</c:v>
                </c:pt>
                <c:pt idx="4706">
                  <c:v>7.179465511820346E-2</c:v>
                </c:pt>
                <c:pt idx="4707">
                  <c:v>6.6375357934147478E-2</c:v>
                </c:pt>
                <c:pt idx="4708">
                  <c:v>7.2542099527198547E-2</c:v>
                </c:pt>
                <c:pt idx="4709">
                  <c:v>6.8973370375524298E-2</c:v>
                </c:pt>
                <c:pt idx="4710">
                  <c:v>6.0329592242713649E-2</c:v>
                </c:pt>
                <c:pt idx="4711">
                  <c:v>3.6929438479356598E-2</c:v>
                </c:pt>
                <c:pt idx="4712">
                  <c:v>-3.0898791956685879E-3</c:v>
                </c:pt>
                <c:pt idx="4713">
                  <c:v>2.6853159609302943E-3</c:v>
                </c:pt>
                <c:pt idx="4714">
                  <c:v>-8.5254786178985426E-3</c:v>
                </c:pt>
                <c:pt idx="4715">
                  <c:v>-2.2129246476346388E-2</c:v>
                </c:pt>
                <c:pt idx="4716">
                  <c:v>3.3024197921560933E-3</c:v>
                </c:pt>
                <c:pt idx="4717">
                  <c:v>1.7348129887041559E-2</c:v>
                </c:pt>
                <c:pt idx="4718">
                  <c:v>2.6163786149405645E-2</c:v>
                </c:pt>
                <c:pt idx="4719">
                  <c:v>6.1702833815934811E-2</c:v>
                </c:pt>
                <c:pt idx="4720">
                  <c:v>0.12523652843231692</c:v>
                </c:pt>
                <c:pt idx="4721">
                  <c:v>0.15754338699225853</c:v>
                </c:pt>
                <c:pt idx="4722">
                  <c:v>0.15844229856255646</c:v>
                </c:pt>
                <c:pt idx="4723">
                  <c:v>0.18046762646203973</c:v>
                </c:pt>
                <c:pt idx="4724">
                  <c:v>0.16453467876886638</c:v>
                </c:pt>
                <c:pt idx="4725">
                  <c:v>0.17733523516622579</c:v>
                </c:pt>
                <c:pt idx="4726">
                  <c:v>0.13980889442518735</c:v>
                </c:pt>
                <c:pt idx="4727">
                  <c:v>0.12022072146909438</c:v>
                </c:pt>
                <c:pt idx="4728">
                  <c:v>8.362019947920793E-2</c:v>
                </c:pt>
                <c:pt idx="4729">
                  <c:v>8.6870705754786476E-2</c:v>
                </c:pt>
                <c:pt idx="4730">
                  <c:v>7.6475897211657248E-2</c:v>
                </c:pt>
                <c:pt idx="4731">
                  <c:v>8.0286991294699586E-2</c:v>
                </c:pt>
                <c:pt idx="4732">
                  <c:v>7.5609147374909202E-2</c:v>
                </c:pt>
                <c:pt idx="4733">
                  <c:v>7.5269324103810056E-2</c:v>
                </c:pt>
                <c:pt idx="4734">
                  <c:v>8.6751540072268193E-2</c:v>
                </c:pt>
                <c:pt idx="4735">
                  <c:v>3.3695448549923825E-2</c:v>
                </c:pt>
                <c:pt idx="4736">
                  <c:v>8.1729920026232701E-3</c:v>
                </c:pt>
                <c:pt idx="4737">
                  <c:v>-1.6956964426281203E-2</c:v>
                </c:pt>
                <c:pt idx="4738">
                  <c:v>1.0136540797011354E-2</c:v>
                </c:pt>
                <c:pt idx="4739">
                  <c:v>6.860362610696823E-3</c:v>
                </c:pt>
                <c:pt idx="4740">
                  <c:v>1.47791874058129E-2</c:v>
                </c:pt>
                <c:pt idx="4741">
                  <c:v>2.5734965664782835E-2</c:v>
                </c:pt>
                <c:pt idx="4742">
                  <c:v>4.586081870580918E-2</c:v>
                </c:pt>
                <c:pt idx="4743">
                  <c:v>6.2637073087481718E-2</c:v>
                </c:pt>
                <c:pt idx="4744">
                  <c:v>0.11715438880037696</c:v>
                </c:pt>
                <c:pt idx="4745">
                  <c:v>0.14923403795739715</c:v>
                </c:pt>
                <c:pt idx="4746">
                  <c:v>0.16921974839308185</c:v>
                </c:pt>
                <c:pt idx="4747">
                  <c:v>0.16541921213664551</c:v>
                </c:pt>
                <c:pt idx="4748">
                  <c:v>0.17203825542155013</c:v>
                </c:pt>
                <c:pt idx="4749">
                  <c:v>0.15796305997859375</c:v>
                </c:pt>
                <c:pt idx="4750">
                  <c:v>0.14673958166454373</c:v>
                </c:pt>
                <c:pt idx="4751">
                  <c:v>0.12034412982792764</c:v>
                </c:pt>
                <c:pt idx="4752">
                  <c:v>0.11770456459063577</c:v>
                </c:pt>
                <c:pt idx="4753">
                  <c:v>0.105637759048688</c:v>
                </c:pt>
                <c:pt idx="4754">
                  <c:v>9.9351309424597065E-2</c:v>
                </c:pt>
                <c:pt idx="4755">
                  <c:v>9.5591941100422018E-2</c:v>
                </c:pt>
                <c:pt idx="4756">
                  <c:v>8.8653967698479288E-2</c:v>
                </c:pt>
                <c:pt idx="4757">
                  <c:v>0.11080890848026756</c:v>
                </c:pt>
                <c:pt idx="4758">
                  <c:v>8.2941724730427532E-2</c:v>
                </c:pt>
                <c:pt idx="4759">
                  <c:v>5.1519801382443803E-2</c:v>
                </c:pt>
                <c:pt idx="4760">
                  <c:v>1.7808826837692915E-2</c:v>
                </c:pt>
                <c:pt idx="4761">
                  <c:v>1.1344340982505127E-2</c:v>
                </c:pt>
                <c:pt idx="4762">
                  <c:v>-9.4053594958476063E-3</c:v>
                </c:pt>
                <c:pt idx="4763">
                  <c:v>6.5175075219523291E-3</c:v>
                </c:pt>
                <c:pt idx="4764">
                  <c:v>8.7586424243641329E-3</c:v>
                </c:pt>
                <c:pt idx="4765">
                  <c:v>2.638604350400009E-2</c:v>
                </c:pt>
                <c:pt idx="4766">
                  <c:v>3.2103970333275132E-2</c:v>
                </c:pt>
                <c:pt idx="4767">
                  <c:v>5.8968011973167381E-2</c:v>
                </c:pt>
                <c:pt idx="4768">
                  <c:v>0.10019133368798326</c:v>
                </c:pt>
                <c:pt idx="4769">
                  <c:v>0.15353341458275549</c:v>
                </c:pt>
                <c:pt idx="4770">
                  <c:v>0.14591582029058336</c:v>
                </c:pt>
                <c:pt idx="4771">
                  <c:v>0.13605831122626119</c:v>
                </c:pt>
                <c:pt idx="4772">
                  <c:v>0.1803226817224346</c:v>
                </c:pt>
                <c:pt idx="4773">
                  <c:v>0.1663001447585124</c:v>
                </c:pt>
                <c:pt idx="4774">
                  <c:v>0.15955209504535511</c:v>
                </c:pt>
                <c:pt idx="4775">
                  <c:v>0.1611408229896906</c:v>
                </c:pt>
                <c:pt idx="4776">
                  <c:v>0.12542178404840021</c:v>
                </c:pt>
                <c:pt idx="4777">
                  <c:v>0.12928591075544246</c:v>
                </c:pt>
                <c:pt idx="4778">
                  <c:v>0.12063293307446928</c:v>
                </c:pt>
                <c:pt idx="4779">
                  <c:v>0.12387664270458787</c:v>
                </c:pt>
                <c:pt idx="4780">
                  <c:v>0.12161918536304418</c:v>
                </c:pt>
                <c:pt idx="4781">
                  <c:v>0.10850382746234956</c:v>
                </c:pt>
                <c:pt idx="4782">
                  <c:v>8.0370513299509491E-2</c:v>
                </c:pt>
                <c:pt idx="4783">
                  <c:v>1.9163135800697791E-2</c:v>
                </c:pt>
                <c:pt idx="4784">
                  <c:v>3.0772720218300419E-2</c:v>
                </c:pt>
                <c:pt idx="4785">
                  <c:v>-9.4351993681317057E-3</c:v>
                </c:pt>
                <c:pt idx="4786">
                  <c:v>1.4660032741727303E-2</c:v>
                </c:pt>
                <c:pt idx="4787">
                  <c:v>4.4922198804403391E-3</c:v>
                </c:pt>
                <c:pt idx="4788">
                  <c:v>-1.031035394904951E-2</c:v>
                </c:pt>
                <c:pt idx="4789">
                  <c:v>2.1527304250449457E-3</c:v>
                </c:pt>
                <c:pt idx="4790">
                  <c:v>3.0825623313058246E-2</c:v>
                </c:pt>
                <c:pt idx="4791">
                  <c:v>4.9699053287677104E-2</c:v>
                </c:pt>
                <c:pt idx="4792">
                  <c:v>0.10373078820474324</c:v>
                </c:pt>
                <c:pt idx="4793">
                  <c:v>0.13032145142843332</c:v>
                </c:pt>
                <c:pt idx="4794">
                  <c:v>0.12999739900555832</c:v>
                </c:pt>
                <c:pt idx="4795">
                  <c:v>0.17211194352614764</c:v>
                </c:pt>
                <c:pt idx="4796">
                  <c:v>0.17681493100606538</c:v>
                </c:pt>
                <c:pt idx="4797">
                  <c:v>0.13316317329365238</c:v>
                </c:pt>
                <c:pt idx="4798">
                  <c:v>0.15338338881931501</c:v>
                </c:pt>
                <c:pt idx="4799">
                  <c:v>0.13825299409435296</c:v>
                </c:pt>
                <c:pt idx="4800">
                  <c:v>0.12992605858231876</c:v>
                </c:pt>
                <c:pt idx="4801">
                  <c:v>0.10902824933274766</c:v>
                </c:pt>
                <c:pt idx="4802">
                  <c:v>0.10693689586310992</c:v>
                </c:pt>
                <c:pt idx="4803">
                  <c:v>0.11003951539230358</c:v>
                </c:pt>
                <c:pt idx="4804">
                  <c:v>0.10484229132485266</c:v>
                </c:pt>
                <c:pt idx="4805">
                  <c:v>7.4860046085723345E-2</c:v>
                </c:pt>
                <c:pt idx="4806">
                  <c:v>4.3587896823671771E-2</c:v>
                </c:pt>
                <c:pt idx="4807">
                  <c:v>2.3123530972713465E-2</c:v>
                </c:pt>
                <c:pt idx="4808">
                  <c:v>3.9295658951182776E-2</c:v>
                </c:pt>
                <c:pt idx="4809">
                  <c:v>2.1349323325719396E-2</c:v>
                </c:pt>
                <c:pt idx="4810">
                  <c:v>1.6876792798472762E-2</c:v>
                </c:pt>
                <c:pt idx="4811">
                  <c:v>2.4699682451529443E-2</c:v>
                </c:pt>
                <c:pt idx="4812">
                  <c:v>5.6283676260768169E-2</c:v>
                </c:pt>
                <c:pt idx="4813">
                  <c:v>4.4397988400596791E-2</c:v>
                </c:pt>
                <c:pt idx="4814">
                  <c:v>4.9301846747184755E-2</c:v>
                </c:pt>
                <c:pt idx="4815">
                  <c:v>6.9565957923961294E-2</c:v>
                </c:pt>
                <c:pt idx="4816">
                  <c:v>9.264431151837034E-2</c:v>
                </c:pt>
                <c:pt idx="4817">
                  <c:v>0.13825442381402381</c:v>
                </c:pt>
                <c:pt idx="4818">
                  <c:v>0.12027742465013608</c:v>
                </c:pt>
                <c:pt idx="4819">
                  <c:v>0.14287807562546223</c:v>
                </c:pt>
                <c:pt idx="4820">
                  <c:v>0.13371764472248793</c:v>
                </c:pt>
                <c:pt idx="4821">
                  <c:v>0.13156158273078472</c:v>
                </c:pt>
                <c:pt idx="4822">
                  <c:v>0.14015540010391347</c:v>
                </c:pt>
                <c:pt idx="4823">
                  <c:v>0.14067132082267042</c:v>
                </c:pt>
                <c:pt idx="4824">
                  <c:v>0.1089552755812012</c:v>
                </c:pt>
                <c:pt idx="4825">
                  <c:v>0.11095145684925205</c:v>
                </c:pt>
                <c:pt idx="4826">
                  <c:v>9.7799181285202499E-2</c:v>
                </c:pt>
                <c:pt idx="4827">
                  <c:v>9.7866351815162511E-2</c:v>
                </c:pt>
                <c:pt idx="4828">
                  <c:v>7.6084855373808671E-2</c:v>
                </c:pt>
                <c:pt idx="4829">
                  <c:v>6.6046161677880744E-2</c:v>
                </c:pt>
                <c:pt idx="4830">
                  <c:v>4.0165589198395996E-2</c:v>
                </c:pt>
                <c:pt idx="4831">
                  <c:v>4.9693394663000046E-2</c:v>
                </c:pt>
                <c:pt idx="4832">
                  <c:v>2.9302412283269526E-2</c:v>
                </c:pt>
                <c:pt idx="4833">
                  <c:v>2.0072866555972371E-2</c:v>
                </c:pt>
                <c:pt idx="4834">
                  <c:v>2.2991513951490919E-2</c:v>
                </c:pt>
                <c:pt idx="4835">
                  <c:v>2.6630870799535605E-2</c:v>
                </c:pt>
                <c:pt idx="4836">
                  <c:v>3.0185332015987953E-2</c:v>
                </c:pt>
                <c:pt idx="4837">
                  <c:v>1.6983509865317978E-2</c:v>
                </c:pt>
                <c:pt idx="4838">
                  <c:v>5.3912969846576564E-2</c:v>
                </c:pt>
                <c:pt idx="4839">
                  <c:v>6.0305162449052999E-2</c:v>
                </c:pt>
                <c:pt idx="4840">
                  <c:v>9.7721256733921763E-2</c:v>
                </c:pt>
                <c:pt idx="4841">
                  <c:v>0.1522003338892686</c:v>
                </c:pt>
                <c:pt idx="4842">
                  <c:v>0.16059091601525169</c:v>
                </c:pt>
                <c:pt idx="4843">
                  <c:v>0.15576188859584469</c:v>
                </c:pt>
                <c:pt idx="4844">
                  <c:v>0.16225332366425185</c:v>
                </c:pt>
                <c:pt idx="4845">
                  <c:v>0.17408858056515975</c:v>
                </c:pt>
                <c:pt idx="4846">
                  <c:v>0.15718217743060681</c:v>
                </c:pt>
                <c:pt idx="4847">
                  <c:v>0.12426559154517629</c:v>
                </c:pt>
                <c:pt idx="4848">
                  <c:v>0.11418785824065922</c:v>
                </c:pt>
                <c:pt idx="4849">
                  <c:v>9.7001363797611359E-2</c:v>
                </c:pt>
                <c:pt idx="4850">
                  <c:v>9.5018683067290027E-2</c:v>
                </c:pt>
                <c:pt idx="4851">
                  <c:v>9.1406903421995117E-2</c:v>
                </c:pt>
                <c:pt idx="4852">
                  <c:v>9.3184501385042973E-2</c:v>
                </c:pt>
                <c:pt idx="4853">
                  <c:v>7.3496645492892476E-2</c:v>
                </c:pt>
                <c:pt idx="4854">
                  <c:v>6.5014932258828664E-2</c:v>
                </c:pt>
                <c:pt idx="4855">
                  <c:v>2.632995779170896E-2</c:v>
                </c:pt>
                <c:pt idx="4856">
                  <c:v>2.0146590949735119E-3</c:v>
                </c:pt>
                <c:pt idx="4857">
                  <c:v>-1.9088758624593846E-2</c:v>
                </c:pt>
                <c:pt idx="4858">
                  <c:v>-3.0137940263441871E-2</c:v>
                </c:pt>
                <c:pt idx="4859">
                  <c:v>-9.8295046179332039E-3</c:v>
                </c:pt>
                <c:pt idx="4860">
                  <c:v>-5.0083072852799152E-3</c:v>
                </c:pt>
                <c:pt idx="4861">
                  <c:v>3.1424817891895001E-3</c:v>
                </c:pt>
                <c:pt idx="4862">
                  <c:v>2.104229907535839E-2</c:v>
                </c:pt>
                <c:pt idx="4863">
                  <c:v>3.9334981409139061E-2</c:v>
                </c:pt>
                <c:pt idx="4864">
                  <c:v>8.4991355126395898E-2</c:v>
                </c:pt>
                <c:pt idx="4865">
                  <c:v>0.15010207878136211</c:v>
                </c:pt>
                <c:pt idx="4866">
                  <c:v>0.12206307825015217</c:v>
                </c:pt>
                <c:pt idx="4867">
                  <c:v>0.13117747938624419</c:v>
                </c:pt>
                <c:pt idx="4868">
                  <c:v>0.15020993479976738</c:v>
                </c:pt>
                <c:pt idx="4869">
                  <c:v>0.16569754332643682</c:v>
                </c:pt>
                <c:pt idx="4870">
                  <c:v>0.12708806695237071</c:v>
                </c:pt>
                <c:pt idx="4871">
                  <c:v>0.10834139487423436</c:v>
                </c:pt>
                <c:pt idx="4872">
                  <c:v>8.8247561638651231E-2</c:v>
                </c:pt>
                <c:pt idx="4873">
                  <c:v>8.6979556943933264E-2</c:v>
                </c:pt>
                <c:pt idx="4874">
                  <c:v>7.9603357294123114E-2</c:v>
                </c:pt>
                <c:pt idx="4875">
                  <c:v>8.4805176978566169E-2</c:v>
                </c:pt>
                <c:pt idx="4876">
                  <c:v>8.3090530073695587E-2</c:v>
                </c:pt>
                <c:pt idx="4877">
                  <c:v>8.6188237909487431E-2</c:v>
                </c:pt>
                <c:pt idx="4878">
                  <c:v>7.7803620687673422E-2</c:v>
                </c:pt>
                <c:pt idx="4879">
                  <c:v>3.2679916773555508E-2</c:v>
                </c:pt>
                <c:pt idx="4880">
                  <c:v>1.5701813214563554E-3</c:v>
                </c:pt>
                <c:pt idx="4881">
                  <c:v>-2.3441931338429874E-2</c:v>
                </c:pt>
                <c:pt idx="4882">
                  <c:v>-2.1431394851428493E-2</c:v>
                </c:pt>
                <c:pt idx="4883">
                  <c:v>-3.0771710745826415E-2</c:v>
                </c:pt>
                <c:pt idx="4884">
                  <c:v>-1.9723071714252839E-2</c:v>
                </c:pt>
                <c:pt idx="4885">
                  <c:v>-5.8943741187497817E-3</c:v>
                </c:pt>
                <c:pt idx="4886">
                  <c:v>4.2010830737388684E-2</c:v>
                </c:pt>
                <c:pt idx="4887">
                  <c:v>4.920742780105411E-2</c:v>
                </c:pt>
                <c:pt idx="4888">
                  <c:v>8.3445454372894773E-2</c:v>
                </c:pt>
                <c:pt idx="4889">
                  <c:v>0.12144331910662438</c:v>
                </c:pt>
                <c:pt idx="4890">
                  <c:v>0.12890742093939594</c:v>
                </c:pt>
                <c:pt idx="4891">
                  <c:v>0.14271672841696134</c:v>
                </c:pt>
                <c:pt idx="4892">
                  <c:v>0.17875995951780121</c:v>
                </c:pt>
                <c:pt idx="4893">
                  <c:v>0.15701545384713556</c:v>
                </c:pt>
                <c:pt idx="4894">
                  <c:v>0.12858633541607226</c:v>
                </c:pt>
                <c:pt idx="4895">
                  <c:v>0.10699266772018894</c:v>
                </c:pt>
                <c:pt idx="4896">
                  <c:v>8.5688280788278406E-2</c:v>
                </c:pt>
                <c:pt idx="4897">
                  <c:v>8.7245552272918678E-2</c:v>
                </c:pt>
                <c:pt idx="4898">
                  <c:v>9.0034355039475933E-2</c:v>
                </c:pt>
                <c:pt idx="4899">
                  <c:v>7.1977844075539935E-2</c:v>
                </c:pt>
                <c:pt idx="4900">
                  <c:v>7.8156749233857389E-2</c:v>
                </c:pt>
                <c:pt idx="4901">
                  <c:v>7.0423546030723122E-2</c:v>
                </c:pt>
                <c:pt idx="4902">
                  <c:v>5.5005404125484755E-2</c:v>
                </c:pt>
                <c:pt idx="4903">
                  <c:v>3.0440990211227092E-2</c:v>
                </c:pt>
                <c:pt idx="4904">
                  <c:v>5.3705127808326208E-3</c:v>
                </c:pt>
                <c:pt idx="4905">
                  <c:v>-1.4887673514423437E-2</c:v>
                </c:pt>
                <c:pt idx="4906">
                  <c:v>-1.9750968858265529E-2</c:v>
                </c:pt>
                <c:pt idx="4907">
                  <c:v>-1.6942268486240242E-2</c:v>
                </c:pt>
                <c:pt idx="4908">
                  <c:v>4.5789538993238309E-3</c:v>
                </c:pt>
                <c:pt idx="4909">
                  <c:v>-9.7293918787493222E-4</c:v>
                </c:pt>
                <c:pt idx="4910">
                  <c:v>6.5601767397269802E-3</c:v>
                </c:pt>
                <c:pt idx="4911">
                  <c:v>3.3689406546202269E-2</c:v>
                </c:pt>
                <c:pt idx="4912">
                  <c:v>9.0449002588972094E-2</c:v>
                </c:pt>
                <c:pt idx="4913">
                  <c:v>0.15324343360841541</c:v>
                </c:pt>
                <c:pt idx="4914">
                  <c:v>0.13560078872423575</c:v>
                </c:pt>
                <c:pt idx="4915">
                  <c:v>0.12657088474297015</c:v>
                </c:pt>
                <c:pt idx="4916">
                  <c:v>0.15688306565546131</c:v>
                </c:pt>
                <c:pt idx="4917">
                  <c:v>0.17226327989390058</c:v>
                </c:pt>
                <c:pt idx="4918">
                  <c:v>0.11216969775454971</c:v>
                </c:pt>
                <c:pt idx="4919">
                  <c:v>0.10412125644695996</c:v>
                </c:pt>
                <c:pt idx="4920">
                  <c:v>9.4865510984424681E-2</c:v>
                </c:pt>
                <c:pt idx="4921">
                  <c:v>7.0281815581721599E-2</c:v>
                </c:pt>
                <c:pt idx="4922">
                  <c:v>8.0027594295758286E-2</c:v>
                </c:pt>
                <c:pt idx="4923">
                  <c:v>6.7278920945320189E-2</c:v>
                </c:pt>
                <c:pt idx="4924">
                  <c:v>7.9781919933779255E-2</c:v>
                </c:pt>
                <c:pt idx="4925">
                  <c:v>5.2141197056764121E-2</c:v>
                </c:pt>
                <c:pt idx="4926">
                  <c:v>4.9071078274394338E-2</c:v>
                </c:pt>
                <c:pt idx="4927">
                  <c:v>5.7113874365576703E-3</c:v>
                </c:pt>
                <c:pt idx="4928">
                  <c:v>-1.7429714131290304E-3</c:v>
                </c:pt>
                <c:pt idx="4929">
                  <c:v>-3.3514861231363033E-2</c:v>
                </c:pt>
                <c:pt idx="4930">
                  <c:v>-4.0460663520311593E-2</c:v>
                </c:pt>
                <c:pt idx="4931">
                  <c:v>-2.9939740884961475E-2</c:v>
                </c:pt>
                <c:pt idx="4932">
                  <c:v>-2.8489409302225484E-2</c:v>
                </c:pt>
                <c:pt idx="4933">
                  <c:v>-2.9379821891607409E-3</c:v>
                </c:pt>
                <c:pt idx="4934">
                  <c:v>3.2308597435521495E-2</c:v>
                </c:pt>
                <c:pt idx="4935">
                  <c:v>5.7352300151687581E-2</c:v>
                </c:pt>
                <c:pt idx="4936">
                  <c:v>9.8041891267019732E-2</c:v>
                </c:pt>
                <c:pt idx="4937">
                  <c:v>0.11226749852647036</c:v>
                </c:pt>
                <c:pt idx="4938">
                  <c:v>9.9331003661125364E-2</c:v>
                </c:pt>
                <c:pt idx="4939">
                  <c:v>0.12971438412661518</c:v>
                </c:pt>
                <c:pt idx="4940">
                  <c:v>0.18427354544480853</c:v>
                </c:pt>
                <c:pt idx="4941">
                  <c:v>0.16696346065557394</c:v>
                </c:pt>
                <c:pt idx="4942">
                  <c:v>0.14609406531006666</c:v>
                </c:pt>
                <c:pt idx="4943">
                  <c:v>0.13736743234222037</c:v>
                </c:pt>
                <c:pt idx="4944">
                  <c:v>9.490986390255321E-2</c:v>
                </c:pt>
                <c:pt idx="4945">
                  <c:v>9.1960904401704596E-2</c:v>
                </c:pt>
                <c:pt idx="4946">
                  <c:v>9.0228471357792953E-2</c:v>
                </c:pt>
                <c:pt idx="4947">
                  <c:v>8.3805322195907236E-2</c:v>
                </c:pt>
                <c:pt idx="4948">
                  <c:v>9.1048188162478283E-2</c:v>
                </c:pt>
                <c:pt idx="4949">
                  <c:v>9.3747945789393647E-2</c:v>
                </c:pt>
                <c:pt idx="4950">
                  <c:v>7.1720400144570859E-2</c:v>
                </c:pt>
                <c:pt idx="4951">
                  <c:v>3.8153549673674667E-2</c:v>
                </c:pt>
                <c:pt idx="4952">
                  <c:v>2.0999017595302993E-3</c:v>
                </c:pt>
                <c:pt idx="4953">
                  <c:v>-2.6301764179928886E-2</c:v>
                </c:pt>
                <c:pt idx="4954">
                  <c:v>-3.6863875709491976E-2</c:v>
                </c:pt>
                <c:pt idx="4955">
                  <c:v>-3.2754588144121084E-2</c:v>
                </c:pt>
                <c:pt idx="4956">
                  <c:v>-5.4064312722845124E-4</c:v>
                </c:pt>
                <c:pt idx="4957">
                  <c:v>-2.1455692041972051E-3</c:v>
                </c:pt>
                <c:pt idx="4958">
                  <c:v>3.0797213149303542E-2</c:v>
                </c:pt>
                <c:pt idx="4959">
                  <c:v>5.1445908195703584E-2</c:v>
                </c:pt>
                <c:pt idx="4960">
                  <c:v>0.10943882424750746</c:v>
                </c:pt>
                <c:pt idx="4961">
                  <c:v>0.14407680352573393</c:v>
                </c:pt>
                <c:pt idx="4962">
                  <c:v>0.16545284140830599</c:v>
                </c:pt>
                <c:pt idx="4963">
                  <c:v>0.16104109255274765</c:v>
                </c:pt>
                <c:pt idx="4964">
                  <c:v>0.15705968953273342</c:v>
                </c:pt>
                <c:pt idx="4965">
                  <c:v>0.13013076336608789</c:v>
                </c:pt>
                <c:pt idx="4966">
                  <c:v>0.14749887252734106</c:v>
                </c:pt>
                <c:pt idx="4967">
                  <c:v>0.1331670688337204</c:v>
                </c:pt>
                <c:pt idx="4968">
                  <c:v>0.11376455636821588</c:v>
                </c:pt>
                <c:pt idx="4969">
                  <c:v>9.8954589070462923E-2</c:v>
                </c:pt>
                <c:pt idx="4970">
                  <c:v>9.6841260885128025E-2</c:v>
                </c:pt>
                <c:pt idx="4971">
                  <c:v>0.10788331153830322</c:v>
                </c:pt>
                <c:pt idx="4972">
                  <c:v>7.4214468868488481E-2</c:v>
                </c:pt>
                <c:pt idx="4973">
                  <c:v>6.2548605211959277E-2</c:v>
                </c:pt>
                <c:pt idx="4974">
                  <c:v>5.9532479511780902E-2</c:v>
                </c:pt>
                <c:pt idx="4975">
                  <c:v>3.3194369140881808E-2</c:v>
                </c:pt>
                <c:pt idx="4976">
                  <c:v>4.6094173556908015E-2</c:v>
                </c:pt>
                <c:pt idx="4977">
                  <c:v>5.3982012800487748E-2</c:v>
                </c:pt>
                <c:pt idx="4978">
                  <c:v>3.7876872645275041E-2</c:v>
                </c:pt>
                <c:pt idx="4979">
                  <c:v>3.6152985102891E-2</c:v>
                </c:pt>
                <c:pt idx="4980">
                  <c:v>4.5751685054177677E-2</c:v>
                </c:pt>
                <c:pt idx="4981">
                  <c:v>4.5844125162846049E-2</c:v>
                </c:pt>
                <c:pt idx="4982">
                  <c:v>8.94140316990268E-2</c:v>
                </c:pt>
                <c:pt idx="4983">
                  <c:v>8.732157831124672E-2</c:v>
                </c:pt>
                <c:pt idx="4984">
                  <c:v>0.10233703280719349</c:v>
                </c:pt>
                <c:pt idx="4985">
                  <c:v>0.12739704920064129</c:v>
                </c:pt>
                <c:pt idx="4986">
                  <c:v>0.12909488133862548</c:v>
                </c:pt>
                <c:pt idx="4987">
                  <c:v>0.16988554832040961</c:v>
                </c:pt>
                <c:pt idx="4988">
                  <c:v>0.1910275495574045</c:v>
                </c:pt>
                <c:pt idx="4989">
                  <c:v>0.16892943357190182</c:v>
                </c:pt>
                <c:pt idx="4990">
                  <c:v>0.14348157281648047</c:v>
                </c:pt>
                <c:pt idx="4991">
                  <c:v>0.15602106423404449</c:v>
                </c:pt>
                <c:pt idx="4992">
                  <c:v>0.10375400251689422</c:v>
                </c:pt>
                <c:pt idx="4993">
                  <c:v>0.11916791971236243</c:v>
                </c:pt>
                <c:pt idx="4994">
                  <c:v>0.10652708979788764</c:v>
                </c:pt>
                <c:pt idx="4995">
                  <c:v>9.7398806697218315E-2</c:v>
                </c:pt>
                <c:pt idx="4996">
                  <c:v>8.2214962171803879E-2</c:v>
                </c:pt>
                <c:pt idx="4997">
                  <c:v>5.8842220523980596E-2</c:v>
                </c:pt>
                <c:pt idx="4998">
                  <c:v>3.9565764779067619E-2</c:v>
                </c:pt>
                <c:pt idx="4999">
                  <c:v>1.1719253524454879E-2</c:v>
                </c:pt>
                <c:pt idx="5000">
                  <c:v>1.1678015869851514E-2</c:v>
                </c:pt>
                <c:pt idx="5001">
                  <c:v>1.2461257878566681E-2</c:v>
                </c:pt>
                <c:pt idx="5002">
                  <c:v>7.4151227850987452E-3</c:v>
                </c:pt>
                <c:pt idx="5003">
                  <c:v>4.5841128811875374E-2</c:v>
                </c:pt>
                <c:pt idx="5004">
                  <c:v>5.8478017122102703E-2</c:v>
                </c:pt>
                <c:pt idx="5005">
                  <c:v>2.5728729420822414E-2</c:v>
                </c:pt>
                <c:pt idx="5006">
                  <c:v>3.2912698833840619E-2</c:v>
                </c:pt>
                <c:pt idx="5007">
                  <c:v>5.0822308263545259E-2</c:v>
                </c:pt>
                <c:pt idx="5008">
                  <c:v>7.8658631424028416E-2</c:v>
                </c:pt>
                <c:pt idx="5009">
                  <c:v>0.12680907745856157</c:v>
                </c:pt>
                <c:pt idx="5010">
                  <c:v>0.10673454528993288</c:v>
                </c:pt>
                <c:pt idx="5011">
                  <c:v>0.13595884245695627</c:v>
                </c:pt>
                <c:pt idx="5012">
                  <c:v>0.18038572234757091</c:v>
                </c:pt>
                <c:pt idx="5013">
                  <c:v>0.15419260482966257</c:v>
                </c:pt>
                <c:pt idx="5014">
                  <c:v>0.13784098722510091</c:v>
                </c:pt>
                <c:pt idx="5015">
                  <c:v>0.11163759441504942</c:v>
                </c:pt>
                <c:pt idx="5016">
                  <c:v>9.8365039461114787E-2</c:v>
                </c:pt>
                <c:pt idx="5017">
                  <c:v>0.10455521696461316</c:v>
                </c:pt>
                <c:pt idx="5018">
                  <c:v>8.7532491365580833E-2</c:v>
                </c:pt>
                <c:pt idx="5019">
                  <c:v>7.0268832238835566E-2</c:v>
                </c:pt>
                <c:pt idx="5020">
                  <c:v>7.6362269266066291E-2</c:v>
                </c:pt>
                <c:pt idx="5021">
                  <c:v>8.936572352471614E-2</c:v>
                </c:pt>
                <c:pt idx="5022">
                  <c:v>0.10478122583310945</c:v>
                </c:pt>
                <c:pt idx="5023">
                  <c:v>4.4716541868893941E-2</c:v>
                </c:pt>
                <c:pt idx="5024">
                  <c:v>1.26063243433383E-3</c:v>
                </c:pt>
                <c:pt idx="5025">
                  <c:v>-3.3418680117588057E-2</c:v>
                </c:pt>
                <c:pt idx="5026">
                  <c:v>-3.2966850341768765E-2</c:v>
                </c:pt>
                <c:pt idx="5027">
                  <c:v>-3.9857757049639363E-2</c:v>
                </c:pt>
                <c:pt idx="5028">
                  <c:v>-8.9670395305618527E-3</c:v>
                </c:pt>
                <c:pt idx="5029">
                  <c:v>-3.8224181664964739E-3</c:v>
                </c:pt>
                <c:pt idx="5030">
                  <c:v>6.1448090816681369E-3</c:v>
                </c:pt>
                <c:pt idx="5031">
                  <c:v>5.8799828547370939E-2</c:v>
                </c:pt>
                <c:pt idx="5032">
                  <c:v>0.13293028160643497</c:v>
                </c:pt>
                <c:pt idx="5033">
                  <c:v>0.15003575355137547</c:v>
                </c:pt>
                <c:pt idx="5034">
                  <c:v>0.12136529116819796</c:v>
                </c:pt>
                <c:pt idx="5035">
                  <c:v>0.14366171994443111</c:v>
                </c:pt>
                <c:pt idx="5036">
                  <c:v>0.15792087582899692</c:v>
                </c:pt>
                <c:pt idx="5037">
                  <c:v>0.16313616728124214</c:v>
                </c:pt>
                <c:pt idx="5038">
                  <c:v>0.12803521050737462</c:v>
                </c:pt>
                <c:pt idx="5039">
                  <c:v>0.10933150020631362</c:v>
                </c:pt>
                <c:pt idx="5040">
                  <c:v>8.7709929587749286E-2</c:v>
                </c:pt>
                <c:pt idx="5041">
                  <c:v>8.1700562118354705E-2</c:v>
                </c:pt>
                <c:pt idx="5042">
                  <c:v>9.4995212308724306E-2</c:v>
                </c:pt>
                <c:pt idx="5043">
                  <c:v>8.382595987508068E-2</c:v>
                </c:pt>
                <c:pt idx="5044">
                  <c:v>7.4936495443211515E-2</c:v>
                </c:pt>
                <c:pt idx="5045">
                  <c:v>0.10049917447876983</c:v>
                </c:pt>
                <c:pt idx="5046">
                  <c:v>6.658364646025422E-2</c:v>
                </c:pt>
                <c:pt idx="5047">
                  <c:v>4.8207960723592146E-2</c:v>
                </c:pt>
                <c:pt idx="5048">
                  <c:v>-3.8495155859228154E-3</c:v>
                </c:pt>
                <c:pt idx="5049">
                  <c:v>9.8714135702105917E-4</c:v>
                </c:pt>
                <c:pt idx="5050">
                  <c:v>-1.838890896775985E-2</c:v>
                </c:pt>
                <c:pt idx="5051">
                  <c:v>-1.1784823315938215E-2</c:v>
                </c:pt>
                <c:pt idx="5052">
                  <c:v>-6.9001500509646031E-3</c:v>
                </c:pt>
                <c:pt idx="5053">
                  <c:v>2.2242041753480209E-2</c:v>
                </c:pt>
                <c:pt idx="5054">
                  <c:v>3.6900216369946441E-2</c:v>
                </c:pt>
                <c:pt idx="5055">
                  <c:v>3.6626913759151426E-2</c:v>
                </c:pt>
                <c:pt idx="5056">
                  <c:v>9.2320173645837347E-2</c:v>
                </c:pt>
                <c:pt idx="5057">
                  <c:v>0.12478872532661288</c:v>
                </c:pt>
                <c:pt idx="5058">
                  <c:v>0.15944338838579963</c:v>
                </c:pt>
                <c:pt idx="5059">
                  <c:v>0.14353436299793085</c:v>
                </c:pt>
                <c:pt idx="5060">
                  <c:v>0.1707789996228235</c:v>
                </c:pt>
                <c:pt idx="5061">
                  <c:v>0.1624966607997545</c:v>
                </c:pt>
                <c:pt idx="5062">
                  <c:v>0.15308733374572059</c:v>
                </c:pt>
                <c:pt idx="5063">
                  <c:v>0.15761817323263275</c:v>
                </c:pt>
                <c:pt idx="5064">
                  <c:v>0.11227902324583734</c:v>
                </c:pt>
                <c:pt idx="5065">
                  <c:v>9.8559312372581726E-2</c:v>
                </c:pt>
                <c:pt idx="5066">
                  <c:v>8.657783565220567E-2</c:v>
                </c:pt>
                <c:pt idx="5067">
                  <c:v>8.170520404891693E-2</c:v>
                </c:pt>
                <c:pt idx="5068">
                  <c:v>8.6152436061646673E-2</c:v>
                </c:pt>
                <c:pt idx="5069">
                  <c:v>8.6132379512479207E-2</c:v>
                </c:pt>
                <c:pt idx="5070">
                  <c:v>7.6508035499781635E-2</c:v>
                </c:pt>
                <c:pt idx="5071">
                  <c:v>5.9104091690675313E-2</c:v>
                </c:pt>
                <c:pt idx="5072">
                  <c:v>2.0240241699068635E-3</c:v>
                </c:pt>
                <c:pt idx="5073">
                  <c:v>-2.5417387342525768E-2</c:v>
                </c:pt>
                <c:pt idx="5074">
                  <c:v>5.3448174337576418E-3</c:v>
                </c:pt>
                <c:pt idx="5075">
                  <c:v>7.3348237376221208E-4</c:v>
                </c:pt>
                <c:pt idx="5076">
                  <c:v>9.2636878636354527E-3</c:v>
                </c:pt>
                <c:pt idx="5077">
                  <c:v>3.4522391939102743E-3</c:v>
                </c:pt>
                <c:pt idx="5078">
                  <c:v>1.3491884032672229E-2</c:v>
                </c:pt>
                <c:pt idx="5079">
                  <c:v>5.0855126162791336E-2</c:v>
                </c:pt>
                <c:pt idx="5080">
                  <c:v>0.11625088811096125</c:v>
                </c:pt>
                <c:pt idx="5081">
                  <c:v>0.1405472908277148</c:v>
                </c:pt>
                <c:pt idx="5082">
                  <c:v>0.1387196686984255</c:v>
                </c:pt>
                <c:pt idx="5083">
                  <c:v>0.14581837900768307</c:v>
                </c:pt>
                <c:pt idx="5084">
                  <c:v>0.17341526052177952</c:v>
                </c:pt>
                <c:pt idx="5085">
                  <c:v>0.15271676913679263</c:v>
                </c:pt>
                <c:pt idx="5086">
                  <c:v>0.13039077936870455</c:v>
                </c:pt>
                <c:pt idx="5087">
                  <c:v>0.10254171393379305</c:v>
                </c:pt>
                <c:pt idx="5088">
                  <c:v>8.2267976421993294E-2</c:v>
                </c:pt>
                <c:pt idx="5089">
                  <c:v>8.4551344507903289E-2</c:v>
                </c:pt>
                <c:pt idx="5090">
                  <c:v>7.9352285271900413E-2</c:v>
                </c:pt>
                <c:pt idx="5091">
                  <c:v>8.0629760645113319E-2</c:v>
                </c:pt>
                <c:pt idx="5092">
                  <c:v>8.0092214545587737E-2</c:v>
                </c:pt>
                <c:pt idx="5093">
                  <c:v>6.6398152740206412E-2</c:v>
                </c:pt>
                <c:pt idx="5094">
                  <c:v>7.7307207618833265E-2</c:v>
                </c:pt>
                <c:pt idx="5095">
                  <c:v>4.9810378553780628E-2</c:v>
                </c:pt>
                <c:pt idx="5096">
                  <c:v>-5.8828574411246264E-3</c:v>
                </c:pt>
                <c:pt idx="5097">
                  <c:v>-1.6946978591096399E-2</c:v>
                </c:pt>
                <c:pt idx="5098">
                  <c:v>-2.198267396313074E-2</c:v>
                </c:pt>
                <c:pt idx="5099">
                  <c:v>-2.2509216612911141E-2</c:v>
                </c:pt>
                <c:pt idx="5100">
                  <c:v>-1.0627192346049879E-2</c:v>
                </c:pt>
                <c:pt idx="5101">
                  <c:v>3.4710288257565391E-2</c:v>
                </c:pt>
                <c:pt idx="5102">
                  <c:v>5.6398217456948008E-2</c:v>
                </c:pt>
                <c:pt idx="5103">
                  <c:v>6.2583429423644102E-2</c:v>
                </c:pt>
                <c:pt idx="5104">
                  <c:v>9.7485766727851336E-2</c:v>
                </c:pt>
                <c:pt idx="5105">
                  <c:v>0.14562986725056223</c:v>
                </c:pt>
                <c:pt idx="5106">
                  <c:v>0.15146558623927828</c:v>
                </c:pt>
                <c:pt idx="5107">
                  <c:v>0.14645952004178642</c:v>
                </c:pt>
                <c:pt idx="5108">
                  <c:v>0.16397203434257668</c:v>
                </c:pt>
                <c:pt idx="5109">
                  <c:v>0.13962041969667033</c:v>
                </c:pt>
                <c:pt idx="5110">
                  <c:v>0.16529816437866915</c:v>
                </c:pt>
                <c:pt idx="5111">
                  <c:v>0.14078656753294166</c:v>
                </c:pt>
                <c:pt idx="5112">
                  <c:v>0.11877787291068129</c:v>
                </c:pt>
                <c:pt idx="5113">
                  <c:v>0.11040277237476531</c:v>
                </c:pt>
                <c:pt idx="5114">
                  <c:v>0.10162252552913115</c:v>
                </c:pt>
                <c:pt idx="5115">
                  <c:v>9.4725663094971269E-2</c:v>
                </c:pt>
                <c:pt idx="5116">
                  <c:v>9.7552989566200995E-2</c:v>
                </c:pt>
                <c:pt idx="5117">
                  <c:v>8.9394366101460954E-2</c:v>
                </c:pt>
                <c:pt idx="5118">
                  <c:v>6.6877237238100032E-2</c:v>
                </c:pt>
                <c:pt idx="5119">
                  <c:v>3.7139879731974489E-2</c:v>
                </c:pt>
                <c:pt idx="5120">
                  <c:v>2.4315537264710339E-2</c:v>
                </c:pt>
                <c:pt idx="5121">
                  <c:v>-1.204731345356121E-2</c:v>
                </c:pt>
                <c:pt idx="5122">
                  <c:v>-1.8651198194360043E-2</c:v>
                </c:pt>
                <c:pt idx="5123">
                  <c:v>-1.3121949283371489E-2</c:v>
                </c:pt>
                <c:pt idx="5124">
                  <c:v>-8.8121398081584153E-3</c:v>
                </c:pt>
                <c:pt idx="5125">
                  <c:v>5.2523022042701237E-3</c:v>
                </c:pt>
                <c:pt idx="5126">
                  <c:v>4.0552338196710981E-2</c:v>
                </c:pt>
                <c:pt idx="5127">
                  <c:v>6.2093575563058431E-2</c:v>
                </c:pt>
                <c:pt idx="5128">
                  <c:v>9.7275760487811794E-2</c:v>
                </c:pt>
                <c:pt idx="5129">
                  <c:v>0.14583960831321657</c:v>
                </c:pt>
                <c:pt idx="5130">
                  <c:v>0.14825345739439114</c:v>
                </c:pt>
                <c:pt idx="5131">
                  <c:v>0.15874195333416771</c:v>
                </c:pt>
                <c:pt idx="5132">
                  <c:v>0.16472554614905024</c:v>
                </c:pt>
                <c:pt idx="5133">
                  <c:v>0.17814627501633842</c:v>
                </c:pt>
                <c:pt idx="5134">
                  <c:v>0.15959642780558911</c:v>
                </c:pt>
                <c:pt idx="5135">
                  <c:v>0.16082594332063302</c:v>
                </c:pt>
                <c:pt idx="5136">
                  <c:v>0.1159708808211125</c:v>
                </c:pt>
                <c:pt idx="5137">
                  <c:v>0.11127348084543144</c:v>
                </c:pt>
                <c:pt idx="5138">
                  <c:v>0.1063027579514899</c:v>
                </c:pt>
                <c:pt idx="5139">
                  <c:v>0.10112415123993611</c:v>
                </c:pt>
                <c:pt idx="5140">
                  <c:v>9.6770220358166695E-2</c:v>
                </c:pt>
                <c:pt idx="5141">
                  <c:v>5.4706985603968646E-2</c:v>
                </c:pt>
                <c:pt idx="5142">
                  <c:v>2.2582549398491792E-2</c:v>
                </c:pt>
                <c:pt idx="5143">
                  <c:v>3.1493255689941754E-2</c:v>
                </c:pt>
                <c:pt idx="5144">
                  <c:v>3.2876456852675491E-2</c:v>
                </c:pt>
                <c:pt idx="5145">
                  <c:v>2.9685452848426698E-2</c:v>
                </c:pt>
                <c:pt idx="5146">
                  <c:v>1.963443999769995E-2</c:v>
                </c:pt>
                <c:pt idx="5147">
                  <c:v>3.3540256776690064E-2</c:v>
                </c:pt>
                <c:pt idx="5148">
                  <c:v>2.318208452061242E-2</c:v>
                </c:pt>
                <c:pt idx="5149">
                  <c:v>7.8894193673262072E-2</c:v>
                </c:pt>
                <c:pt idx="5150">
                  <c:v>6.6104796216634495E-2</c:v>
                </c:pt>
                <c:pt idx="5151">
                  <c:v>0.10576865406107158</c:v>
                </c:pt>
                <c:pt idx="5152">
                  <c:v>0.13883653802119708</c:v>
                </c:pt>
                <c:pt idx="5153">
                  <c:v>0.12551035499053464</c:v>
                </c:pt>
                <c:pt idx="5154">
                  <c:v>0.1460994836856746</c:v>
                </c:pt>
                <c:pt idx="5155">
                  <c:v>0.13203461140543421</c:v>
                </c:pt>
                <c:pt idx="5156">
                  <c:v>0.14366107219777502</c:v>
                </c:pt>
                <c:pt idx="5157">
                  <c:v>0.15665184265316692</c:v>
                </c:pt>
                <c:pt idx="5158">
                  <c:v>0.16115832167583827</c:v>
                </c:pt>
                <c:pt idx="5159">
                  <c:v>0.14919019623391258</c:v>
                </c:pt>
                <c:pt idx="5160">
                  <c:v>0.11018432510863926</c:v>
                </c:pt>
                <c:pt idx="5161">
                  <c:v>0.10032296249384867</c:v>
                </c:pt>
                <c:pt idx="5162">
                  <c:v>9.6574519760966759E-2</c:v>
                </c:pt>
                <c:pt idx="5163">
                  <c:v>8.8659035923791665E-2</c:v>
                </c:pt>
                <c:pt idx="5164">
                  <c:v>5.9629859679921848E-2</c:v>
                </c:pt>
                <c:pt idx="5165">
                  <c:v>4.0466996563916655E-2</c:v>
                </c:pt>
                <c:pt idx="5166">
                  <c:v>5.3118459960767243E-2</c:v>
                </c:pt>
                <c:pt idx="5167">
                  <c:v>3.57479063575596E-3</c:v>
                </c:pt>
                <c:pt idx="5168">
                  <c:v>1.1530266822243507E-2</c:v>
                </c:pt>
                <c:pt idx="5169">
                  <c:v>-1.5607613290926998E-3</c:v>
                </c:pt>
                <c:pt idx="5170">
                  <c:v>1.5690160905177813E-2</c:v>
                </c:pt>
                <c:pt idx="5171">
                  <c:v>7.76892250172937E-3</c:v>
                </c:pt>
                <c:pt idx="5172">
                  <c:v>3.2138210825356457E-2</c:v>
                </c:pt>
                <c:pt idx="5173">
                  <c:v>2.7980858913504388E-2</c:v>
                </c:pt>
                <c:pt idx="5174">
                  <c:v>8.1502181472924665E-2</c:v>
                </c:pt>
                <c:pt idx="5175">
                  <c:v>8.4212080945739898E-2</c:v>
                </c:pt>
                <c:pt idx="5176">
                  <c:v>0.11745864185681607</c:v>
                </c:pt>
                <c:pt idx="5177">
                  <c:v>0.14455730737489128</c:v>
                </c:pt>
                <c:pt idx="5178">
                  <c:v>0.17319780306230037</c:v>
                </c:pt>
                <c:pt idx="5179">
                  <c:v>0.16116352884992413</c:v>
                </c:pt>
                <c:pt idx="5180">
                  <c:v>0.19767345345734197</c:v>
                </c:pt>
                <c:pt idx="5181">
                  <c:v>0.17414304175183287</c:v>
                </c:pt>
                <c:pt idx="5182">
                  <c:v>0.16268788643979729</c:v>
                </c:pt>
                <c:pt idx="5183">
                  <c:v>0.13923821073722981</c:v>
                </c:pt>
                <c:pt idx="5184">
                  <c:v>9.3482591872812937E-2</c:v>
                </c:pt>
                <c:pt idx="5185">
                  <c:v>0.1013188271501733</c:v>
                </c:pt>
                <c:pt idx="5186">
                  <c:v>8.5356905322694798E-2</c:v>
                </c:pt>
                <c:pt idx="5187">
                  <c:v>8.7649067662030067E-2</c:v>
                </c:pt>
                <c:pt idx="5188">
                  <c:v>9.7005436170214676E-2</c:v>
                </c:pt>
                <c:pt idx="5189">
                  <c:v>8.6226443007636655E-2</c:v>
                </c:pt>
                <c:pt idx="5190">
                  <c:v>7.1859060170661515E-2</c:v>
                </c:pt>
                <c:pt idx="5191">
                  <c:v>6.1062827975855282E-3</c:v>
                </c:pt>
                <c:pt idx="5192">
                  <c:v>-1.8520539160369284E-3</c:v>
                </c:pt>
                <c:pt idx="5193">
                  <c:v>-1.4134253579185492E-2</c:v>
                </c:pt>
                <c:pt idx="5194">
                  <c:v>-3.1103007071996369E-2</c:v>
                </c:pt>
                <c:pt idx="5195">
                  <c:v>-1.3899001732372546E-2</c:v>
                </c:pt>
                <c:pt idx="5196">
                  <c:v>-2.3109071424553578E-2</c:v>
                </c:pt>
                <c:pt idx="5197">
                  <c:v>6.7031360454939092E-3</c:v>
                </c:pt>
                <c:pt idx="5198">
                  <c:v>2.3848438767734011E-2</c:v>
                </c:pt>
                <c:pt idx="5199">
                  <c:v>4.6700602114112998E-2</c:v>
                </c:pt>
                <c:pt idx="5200">
                  <c:v>7.1612776352938445E-2</c:v>
                </c:pt>
                <c:pt idx="5201">
                  <c:v>0.13672794866619362</c:v>
                </c:pt>
                <c:pt idx="5202">
                  <c:v>0.12238348022759159</c:v>
                </c:pt>
                <c:pt idx="5203">
                  <c:v>0.17929584045602123</c:v>
                </c:pt>
                <c:pt idx="5204">
                  <c:v>0.16472977697230359</c:v>
                </c:pt>
                <c:pt idx="5205">
                  <c:v>0.1659325641328635</c:v>
                </c:pt>
                <c:pt idx="5206">
                  <c:v>0.11831508846620881</c:v>
                </c:pt>
                <c:pt idx="5207">
                  <c:v>0.10860638276873397</c:v>
                </c:pt>
                <c:pt idx="5208">
                  <c:v>8.6100810482053508E-2</c:v>
                </c:pt>
                <c:pt idx="5209">
                  <c:v>7.7964097240825175E-2</c:v>
                </c:pt>
                <c:pt idx="5210">
                  <c:v>7.9811794760476715E-2</c:v>
                </c:pt>
                <c:pt idx="5211">
                  <c:v>8.1721756622846503E-2</c:v>
                </c:pt>
                <c:pt idx="5212">
                  <c:v>6.7899485139522819E-2</c:v>
                </c:pt>
                <c:pt idx="5213">
                  <c:v>6.6774813913889119E-2</c:v>
                </c:pt>
                <c:pt idx="5214">
                  <c:v>4.4113870670047628E-2</c:v>
                </c:pt>
                <c:pt idx="5215">
                  <c:v>8.9391517415608416E-3</c:v>
                </c:pt>
                <c:pt idx="5216">
                  <c:v>1.3392652950491794E-2</c:v>
                </c:pt>
                <c:pt idx="5217">
                  <c:v>-4.8546466484453182E-2</c:v>
                </c:pt>
                <c:pt idx="5218">
                  <c:v>-4.0027042158508115E-2</c:v>
                </c:pt>
                <c:pt idx="5219">
                  <c:v>-3.3614739240418426E-2</c:v>
                </c:pt>
                <c:pt idx="5220">
                  <c:v>-2.3283732442397141E-2</c:v>
                </c:pt>
                <c:pt idx="5221">
                  <c:v>-1.9205682602757783E-2</c:v>
                </c:pt>
                <c:pt idx="5222">
                  <c:v>2.469605239770873E-2</c:v>
                </c:pt>
                <c:pt idx="5223">
                  <c:v>3.4016091828330854E-2</c:v>
                </c:pt>
                <c:pt idx="5224">
                  <c:v>0.1007918814200377</c:v>
                </c:pt>
                <c:pt idx="5225">
                  <c:v>0.1316297410810964</c:v>
                </c:pt>
                <c:pt idx="5226">
                  <c:v>0.12404640706811705</c:v>
                </c:pt>
                <c:pt idx="5227">
                  <c:v>0.13450136491588058</c:v>
                </c:pt>
                <c:pt idx="5228">
                  <c:v>0.1341635489113143</c:v>
                </c:pt>
                <c:pt idx="5229">
                  <c:v>0.14146626148541305</c:v>
                </c:pt>
                <c:pt idx="5230">
                  <c:v>0.14629094505151152</c:v>
                </c:pt>
                <c:pt idx="5231">
                  <c:v>0.1198703118224539</c:v>
                </c:pt>
                <c:pt idx="5232">
                  <c:v>8.7686859330557629E-2</c:v>
                </c:pt>
                <c:pt idx="5233">
                  <c:v>8.7888191972830418E-2</c:v>
                </c:pt>
                <c:pt idx="5234">
                  <c:v>8.4768669288407122E-2</c:v>
                </c:pt>
                <c:pt idx="5235">
                  <c:v>7.2977621846296137E-2</c:v>
                </c:pt>
                <c:pt idx="5236">
                  <c:v>8.5072579182841432E-2</c:v>
                </c:pt>
                <c:pt idx="5237">
                  <c:v>6.4142343379204256E-2</c:v>
                </c:pt>
                <c:pt idx="5238">
                  <c:v>4.3083837580967912E-2</c:v>
                </c:pt>
                <c:pt idx="5239">
                  <c:v>2.8132426832522917E-2</c:v>
                </c:pt>
                <c:pt idx="5240">
                  <c:v>-6.3982574783776943E-3</c:v>
                </c:pt>
                <c:pt idx="5241">
                  <c:v>-9.6187993901031121E-3</c:v>
                </c:pt>
                <c:pt idx="5242">
                  <c:v>-2.7563314866549352E-2</c:v>
                </c:pt>
                <c:pt idx="5243">
                  <c:v>-8.4154980896799514E-3</c:v>
                </c:pt>
                <c:pt idx="5244">
                  <c:v>-2.2908189961140118E-2</c:v>
                </c:pt>
                <c:pt idx="5245">
                  <c:v>-2.3627218151701787E-3</c:v>
                </c:pt>
                <c:pt idx="5246">
                  <c:v>1.5323157454922035E-2</c:v>
                </c:pt>
                <c:pt idx="5247">
                  <c:v>4.951235311908702E-2</c:v>
                </c:pt>
                <c:pt idx="5248">
                  <c:v>9.0718553922170278E-2</c:v>
                </c:pt>
                <c:pt idx="5249">
                  <c:v>0.11778934036292787</c:v>
                </c:pt>
                <c:pt idx="5250">
                  <c:v>0.14175956061310671</c:v>
                </c:pt>
                <c:pt idx="5251">
                  <c:v>0.14886492349038938</c:v>
                </c:pt>
                <c:pt idx="5252">
                  <c:v>0.13406368224047902</c:v>
                </c:pt>
                <c:pt idx="5253">
                  <c:v>0.15086433783750058</c:v>
                </c:pt>
                <c:pt idx="5254">
                  <c:v>0.14360668018020595</c:v>
                </c:pt>
                <c:pt idx="5255">
                  <c:v>0.13568427019820806</c:v>
                </c:pt>
                <c:pt idx="5256">
                  <c:v>0.10127189119183147</c:v>
                </c:pt>
                <c:pt idx="5257">
                  <c:v>9.8800875481255462E-2</c:v>
                </c:pt>
                <c:pt idx="5258">
                  <c:v>7.648674987929481E-2</c:v>
                </c:pt>
                <c:pt idx="5259">
                  <c:v>7.4379653584386973E-2</c:v>
                </c:pt>
                <c:pt idx="5260">
                  <c:v>7.9409108425286618E-2</c:v>
                </c:pt>
                <c:pt idx="5261">
                  <c:v>9.6915232114860486E-2</c:v>
                </c:pt>
                <c:pt idx="5262">
                  <c:v>6.6950941104659129E-2</c:v>
                </c:pt>
                <c:pt idx="5263">
                  <c:v>2.4715371581951456E-2</c:v>
                </c:pt>
                <c:pt idx="5264">
                  <c:v>-1.388838228614044E-3</c:v>
                </c:pt>
                <c:pt idx="5265">
                  <c:v>-3.1903889734859608E-2</c:v>
                </c:pt>
                <c:pt idx="5266">
                  <c:v>-1.3571398833788764E-2</c:v>
                </c:pt>
                <c:pt idx="5267">
                  <c:v>-6.8836337863534677E-3</c:v>
                </c:pt>
                <c:pt idx="5268">
                  <c:v>2.25858544629572E-3</c:v>
                </c:pt>
                <c:pt idx="5269">
                  <c:v>-3.4500000196086059E-3</c:v>
                </c:pt>
                <c:pt idx="5270">
                  <c:v>1.3965708570721878E-2</c:v>
                </c:pt>
                <c:pt idx="5271">
                  <c:v>4.6495186300862863E-2</c:v>
                </c:pt>
                <c:pt idx="5272">
                  <c:v>8.9734916819041971E-2</c:v>
                </c:pt>
                <c:pt idx="5273">
                  <c:v>0.10511252496462556</c:v>
                </c:pt>
                <c:pt idx="5274">
                  <c:v>0.10651449218364041</c:v>
                </c:pt>
                <c:pt idx="5275">
                  <c:v>0.14369454249257713</c:v>
                </c:pt>
                <c:pt idx="5276">
                  <c:v>0.15476500711742563</c:v>
                </c:pt>
                <c:pt idx="5277">
                  <c:v>0.12588958989206225</c:v>
                </c:pt>
                <c:pt idx="5278">
                  <c:v>0.11356588063350571</c:v>
                </c:pt>
                <c:pt idx="5279">
                  <c:v>0.11538366006624466</c:v>
                </c:pt>
                <c:pt idx="5280">
                  <c:v>7.5723913752115568E-2</c:v>
                </c:pt>
                <c:pt idx="5281">
                  <c:v>8.6797284439300779E-2</c:v>
                </c:pt>
                <c:pt idx="5282">
                  <c:v>8.0958331496368788E-2</c:v>
                </c:pt>
                <c:pt idx="5283">
                  <c:v>6.8149639598849815E-2</c:v>
                </c:pt>
                <c:pt idx="5284">
                  <c:v>6.333427858216889E-2</c:v>
                </c:pt>
                <c:pt idx="5285">
                  <c:v>5.8950310527588839E-2</c:v>
                </c:pt>
                <c:pt idx="5286">
                  <c:v>7.8968429759457545E-2</c:v>
                </c:pt>
                <c:pt idx="5287">
                  <c:v>2.258459967672629E-2</c:v>
                </c:pt>
                <c:pt idx="5288">
                  <c:v>2.3687955858403394E-2</c:v>
                </c:pt>
                <c:pt idx="5289">
                  <c:v>2.4426152772707255E-2</c:v>
                </c:pt>
                <c:pt idx="5290">
                  <c:v>6.5549084651780904E-3</c:v>
                </c:pt>
                <c:pt idx="5291">
                  <c:v>2.203881258939806E-2</c:v>
                </c:pt>
                <c:pt idx="5292">
                  <c:v>4.7560964621703216E-3</c:v>
                </c:pt>
                <c:pt idx="5293">
                  <c:v>2.4458793564192477E-2</c:v>
                </c:pt>
                <c:pt idx="5294">
                  <c:v>5.831146025144486E-2</c:v>
                </c:pt>
                <c:pt idx="5295">
                  <c:v>7.1039017650329606E-2</c:v>
                </c:pt>
                <c:pt idx="5296">
                  <c:v>0.11268699934776123</c:v>
                </c:pt>
                <c:pt idx="5297">
                  <c:v>0.12574596188642165</c:v>
                </c:pt>
                <c:pt idx="5298">
                  <c:v>0.13592971937448123</c:v>
                </c:pt>
                <c:pt idx="5299">
                  <c:v>0.15097037295766561</c:v>
                </c:pt>
                <c:pt idx="5300">
                  <c:v>0.15835840343996826</c:v>
                </c:pt>
                <c:pt idx="5301">
                  <c:v>0.1283960080374022</c:v>
                </c:pt>
                <c:pt idx="5302">
                  <c:v>0.1201456226152595</c:v>
                </c:pt>
                <c:pt idx="5303">
                  <c:v>0.13469010321330577</c:v>
                </c:pt>
                <c:pt idx="5304">
                  <c:v>0.1054915145531637</c:v>
                </c:pt>
                <c:pt idx="5305">
                  <c:v>9.3893415183090606E-2</c:v>
                </c:pt>
                <c:pt idx="5306">
                  <c:v>9.232167569914311E-2</c:v>
                </c:pt>
                <c:pt idx="5307">
                  <c:v>9.5525000128369425E-2</c:v>
                </c:pt>
                <c:pt idx="5308">
                  <c:v>6.8466789373083259E-2</c:v>
                </c:pt>
                <c:pt idx="5309">
                  <c:v>4.0560088323606948E-2</c:v>
                </c:pt>
                <c:pt idx="5310">
                  <c:v>3.8646203603516706E-2</c:v>
                </c:pt>
                <c:pt idx="5311">
                  <c:v>-9.729247852623869E-3</c:v>
                </c:pt>
                <c:pt idx="5312">
                  <c:v>1.9625421017825908E-4</c:v>
                </c:pt>
                <c:pt idx="5313">
                  <c:v>2.3705507834403717E-2</c:v>
                </c:pt>
                <c:pt idx="5314">
                  <c:v>2.7464491046250358E-2</c:v>
                </c:pt>
                <c:pt idx="5315">
                  <c:v>-3.5459154368534269E-3</c:v>
                </c:pt>
                <c:pt idx="5316">
                  <c:v>8.4504411553207367E-3</c:v>
                </c:pt>
                <c:pt idx="5317">
                  <c:v>1.9294270998689009E-2</c:v>
                </c:pt>
                <c:pt idx="5318">
                  <c:v>5.6240544108189676E-2</c:v>
                </c:pt>
                <c:pt idx="5319">
                  <c:v>6.1059972976207424E-2</c:v>
                </c:pt>
                <c:pt idx="5320">
                  <c:v>8.5253481992160624E-2</c:v>
                </c:pt>
                <c:pt idx="5321">
                  <c:v>0.11402157992389556</c:v>
                </c:pt>
                <c:pt idx="5322">
                  <c:v>0.10456546201134188</c:v>
                </c:pt>
                <c:pt idx="5323">
                  <c:v>0.13727456804381327</c:v>
                </c:pt>
                <c:pt idx="5324">
                  <c:v>0.1505672601993385</c:v>
                </c:pt>
                <c:pt idx="5325">
                  <c:v>0.13123396324800213</c:v>
                </c:pt>
                <c:pt idx="5326">
                  <c:v>0.12835940265463935</c:v>
                </c:pt>
                <c:pt idx="5327">
                  <c:v>0.11611819875644555</c:v>
                </c:pt>
                <c:pt idx="5328">
                  <c:v>9.9213354507464255E-2</c:v>
                </c:pt>
                <c:pt idx="5329">
                  <c:v>9.6906526081005834E-2</c:v>
                </c:pt>
                <c:pt idx="5330">
                  <c:v>8.9289922641171804E-2</c:v>
                </c:pt>
                <c:pt idx="5331">
                  <c:v>7.6557670987361742E-2</c:v>
                </c:pt>
                <c:pt idx="5332">
                  <c:v>7.4659391860485452E-2</c:v>
                </c:pt>
                <c:pt idx="5333">
                  <c:v>4.4392651367621938E-2</c:v>
                </c:pt>
                <c:pt idx="5334">
                  <c:v>3.5148740734588513E-2</c:v>
                </c:pt>
                <c:pt idx="5335">
                  <c:v>1.1311856592097321E-2</c:v>
                </c:pt>
                <c:pt idx="5336">
                  <c:v>-1.0978606939118099E-3</c:v>
                </c:pt>
                <c:pt idx="5337">
                  <c:v>2.6366187652692732E-2</c:v>
                </c:pt>
                <c:pt idx="5338">
                  <c:v>2.3415898100985887E-2</c:v>
                </c:pt>
                <c:pt idx="5339">
                  <c:v>2.98438552535151E-2</c:v>
                </c:pt>
                <c:pt idx="5340">
                  <c:v>5.7127669787093271E-2</c:v>
                </c:pt>
                <c:pt idx="5341">
                  <c:v>3.5557522499728725E-2</c:v>
                </c:pt>
                <c:pt idx="5342">
                  <c:v>5.8779728884957479E-2</c:v>
                </c:pt>
                <c:pt idx="5343">
                  <c:v>7.4010219655852069E-2</c:v>
                </c:pt>
                <c:pt idx="5344">
                  <c:v>8.4421972955075156E-2</c:v>
                </c:pt>
                <c:pt idx="5345">
                  <c:v>0.11561058028195191</c:v>
                </c:pt>
                <c:pt idx="5346">
                  <c:v>0.13174569536836711</c:v>
                </c:pt>
                <c:pt idx="5347">
                  <c:v>0.1599514366341645</c:v>
                </c:pt>
                <c:pt idx="5348">
                  <c:v>0.16639990413629938</c:v>
                </c:pt>
                <c:pt idx="5349">
                  <c:v>0.1767508878316793</c:v>
                </c:pt>
                <c:pt idx="5350">
                  <c:v>0.15978341785603778</c:v>
                </c:pt>
                <c:pt idx="5351">
                  <c:v>0.11296703506550269</c:v>
                </c:pt>
                <c:pt idx="5352">
                  <c:v>0.10311421038423667</c:v>
                </c:pt>
                <c:pt idx="5353">
                  <c:v>8.6106123070238585E-2</c:v>
                </c:pt>
                <c:pt idx="5354">
                  <c:v>7.3709089300148481E-2</c:v>
                </c:pt>
                <c:pt idx="5355">
                  <c:v>6.9414453758026476E-2</c:v>
                </c:pt>
                <c:pt idx="5356">
                  <c:v>7.7718644206634019E-2</c:v>
                </c:pt>
                <c:pt idx="5357">
                  <c:v>8.5304765617687212E-2</c:v>
                </c:pt>
                <c:pt idx="5358">
                  <c:v>8.0083600098714652E-2</c:v>
                </c:pt>
                <c:pt idx="5359">
                  <c:v>4.8651344334657752E-2</c:v>
                </c:pt>
                <c:pt idx="5360">
                  <c:v>4.3592987077582267E-2</c:v>
                </c:pt>
                <c:pt idx="5361">
                  <c:v>1.7417730972707213E-2</c:v>
                </c:pt>
                <c:pt idx="5362">
                  <c:v>1.2478170641872798E-2</c:v>
                </c:pt>
                <c:pt idx="5363">
                  <c:v>-9.836451143490646E-3</c:v>
                </c:pt>
                <c:pt idx="5364">
                  <c:v>1.9215741950507653E-2</c:v>
                </c:pt>
                <c:pt idx="5365">
                  <c:v>2.6676251411347032E-3</c:v>
                </c:pt>
                <c:pt idx="5366">
                  <c:v>2.756383813950232E-2</c:v>
                </c:pt>
                <c:pt idx="5367">
                  <c:v>4.3574799198979539E-2</c:v>
                </c:pt>
                <c:pt idx="5368">
                  <c:v>7.9240102202040169E-2</c:v>
                </c:pt>
                <c:pt idx="5369">
                  <c:v>0.10620101686609341</c:v>
                </c:pt>
                <c:pt idx="5370">
                  <c:v>0.13948942232790604</c:v>
                </c:pt>
                <c:pt idx="5371">
                  <c:v>0.12116229493047763</c:v>
                </c:pt>
                <c:pt idx="5372">
                  <c:v>0.16364156737127108</c:v>
                </c:pt>
                <c:pt idx="5373">
                  <c:v>0.14791843734644555</c:v>
                </c:pt>
                <c:pt idx="5374">
                  <c:v>0.10867205666647221</c:v>
                </c:pt>
                <c:pt idx="5375">
                  <c:v>0.10715316151878315</c:v>
                </c:pt>
                <c:pt idx="5376">
                  <c:v>6.8776310350386158E-2</c:v>
                </c:pt>
                <c:pt idx="5377">
                  <c:v>9.0269820718871421E-2</c:v>
                </c:pt>
                <c:pt idx="5378">
                  <c:v>7.6123939531104676E-2</c:v>
                </c:pt>
                <c:pt idx="5379">
                  <c:v>7.4674534194567641E-2</c:v>
                </c:pt>
                <c:pt idx="5380">
                  <c:v>6.4881261195186418E-2</c:v>
                </c:pt>
                <c:pt idx="5381">
                  <c:v>5.1899011742626767E-2</c:v>
                </c:pt>
                <c:pt idx="5382">
                  <c:v>5.5390242569417096E-2</c:v>
                </c:pt>
                <c:pt idx="5383">
                  <c:v>7.1412081562861218E-2</c:v>
                </c:pt>
                <c:pt idx="5384">
                  <c:v>2.7248742435149312E-2</c:v>
                </c:pt>
                <c:pt idx="5385">
                  <c:v>-4.5725409788813313E-4</c:v>
                </c:pt>
                <c:pt idx="5386">
                  <c:v>1.7726612756404634E-3</c:v>
                </c:pt>
                <c:pt idx="5387">
                  <c:v>-1.3000174955376728E-3</c:v>
                </c:pt>
                <c:pt idx="5388">
                  <c:v>2.3789594749607686E-3</c:v>
                </c:pt>
                <c:pt idx="5389">
                  <c:v>2.9170443936690986E-2</c:v>
                </c:pt>
                <c:pt idx="5390">
                  <c:v>1.246539129711741E-2</c:v>
                </c:pt>
                <c:pt idx="5391">
                  <c:v>4.2360890539300367E-2</c:v>
                </c:pt>
                <c:pt idx="5392">
                  <c:v>6.8284778843059807E-2</c:v>
                </c:pt>
                <c:pt idx="5393">
                  <c:v>9.6096652848022809E-2</c:v>
                </c:pt>
                <c:pt idx="5394">
                  <c:v>0.12635206525139842</c:v>
                </c:pt>
                <c:pt idx="5395">
                  <c:v>0.11804203562992369</c:v>
                </c:pt>
                <c:pt idx="5396">
                  <c:v>0.13889606937695811</c:v>
                </c:pt>
                <c:pt idx="5397">
                  <c:v>0.14952283905265343</c:v>
                </c:pt>
                <c:pt idx="5398">
                  <c:v>0.12498429343871649</c:v>
                </c:pt>
                <c:pt idx="5399">
                  <c:v>9.4764387790937793E-2</c:v>
                </c:pt>
                <c:pt idx="5400">
                  <c:v>9.5919229799029559E-2</c:v>
                </c:pt>
                <c:pt idx="5401">
                  <c:v>7.2566960393892335E-2</c:v>
                </c:pt>
                <c:pt idx="5402">
                  <c:v>8.1799595668522962E-2</c:v>
                </c:pt>
                <c:pt idx="5403">
                  <c:v>6.5681702177412316E-2</c:v>
                </c:pt>
                <c:pt idx="5404">
                  <c:v>7.6542764237396213E-2</c:v>
                </c:pt>
                <c:pt idx="5405">
                  <c:v>5.5193480405669557E-2</c:v>
                </c:pt>
                <c:pt idx="5406">
                  <c:v>8.1490673661205354E-2</c:v>
                </c:pt>
                <c:pt idx="5407">
                  <c:v>3.5860796978668737E-2</c:v>
                </c:pt>
                <c:pt idx="5408">
                  <c:v>-4.8046475905580839E-4</c:v>
                </c:pt>
                <c:pt idx="5409">
                  <c:v>2.9209991093367073E-3</c:v>
                </c:pt>
                <c:pt idx="5410">
                  <c:v>-1.8835489337554179E-2</c:v>
                </c:pt>
                <c:pt idx="5411">
                  <c:v>8.8333088837056033E-3</c:v>
                </c:pt>
                <c:pt idx="5412">
                  <c:v>2.6624946070573025E-3</c:v>
                </c:pt>
                <c:pt idx="5413">
                  <c:v>3.0601349011372226E-2</c:v>
                </c:pt>
                <c:pt idx="5414">
                  <c:v>4.2892991879194965E-2</c:v>
                </c:pt>
                <c:pt idx="5415">
                  <c:v>5.7129118773539746E-2</c:v>
                </c:pt>
                <c:pt idx="5416">
                  <c:v>8.6785444141256829E-2</c:v>
                </c:pt>
                <c:pt idx="5417">
                  <c:v>0.11323522467186732</c:v>
                </c:pt>
                <c:pt idx="5418">
                  <c:v>0.12923218052429505</c:v>
                </c:pt>
                <c:pt idx="5419">
                  <c:v>0.1278398431360378</c:v>
                </c:pt>
                <c:pt idx="5420">
                  <c:v>0.15207509174408265</c:v>
                </c:pt>
                <c:pt idx="5421">
                  <c:v>0.14481932069173173</c:v>
                </c:pt>
                <c:pt idx="5422">
                  <c:v>0.14185659414966442</c:v>
                </c:pt>
                <c:pt idx="5423">
                  <c:v>0.10394509889253069</c:v>
                </c:pt>
                <c:pt idx="5424">
                  <c:v>8.7672371006060762E-2</c:v>
                </c:pt>
                <c:pt idx="5425">
                  <c:v>6.9699310093115432E-2</c:v>
                </c:pt>
                <c:pt idx="5426">
                  <c:v>6.2961397582109141E-2</c:v>
                </c:pt>
                <c:pt idx="5427">
                  <c:v>6.4225965730152157E-2</c:v>
                </c:pt>
                <c:pt idx="5428">
                  <c:v>7.9399539176240055E-2</c:v>
                </c:pt>
                <c:pt idx="5429">
                  <c:v>8.8490543412465858E-2</c:v>
                </c:pt>
                <c:pt idx="5430">
                  <c:v>4.4895376344328324E-2</c:v>
                </c:pt>
                <c:pt idx="5431">
                  <c:v>2.5385038117298579E-2</c:v>
                </c:pt>
                <c:pt idx="5432">
                  <c:v>-2.4768097966915551E-3</c:v>
                </c:pt>
                <c:pt idx="5433">
                  <c:v>-3.4643457765473173E-2</c:v>
                </c:pt>
                <c:pt idx="5434">
                  <c:v>-2.3302579490420677E-2</c:v>
                </c:pt>
                <c:pt idx="5435">
                  <c:v>-1.623286653318963E-2</c:v>
                </c:pt>
                <c:pt idx="5436">
                  <c:v>-1.9042890431414886E-2</c:v>
                </c:pt>
                <c:pt idx="5437">
                  <c:v>-2.2756386626612654E-2</c:v>
                </c:pt>
                <c:pt idx="5438">
                  <c:v>1.5226185396149727E-2</c:v>
                </c:pt>
                <c:pt idx="5439">
                  <c:v>3.728213180082738E-2</c:v>
                </c:pt>
                <c:pt idx="5440">
                  <c:v>7.302889020759297E-2</c:v>
                </c:pt>
                <c:pt idx="5441">
                  <c:v>0.10149491252871327</c:v>
                </c:pt>
                <c:pt idx="5442">
                  <c:v>0.11956610657127614</c:v>
                </c:pt>
                <c:pt idx="5443">
                  <c:v>0.11151207977523835</c:v>
                </c:pt>
                <c:pt idx="5444">
                  <c:v>0.14325699670567368</c:v>
                </c:pt>
                <c:pt idx="5445">
                  <c:v>0.11921780270261205</c:v>
                </c:pt>
                <c:pt idx="5446">
                  <c:v>0.10719090631571922</c:v>
                </c:pt>
                <c:pt idx="5447">
                  <c:v>9.1209395979800961E-2</c:v>
                </c:pt>
                <c:pt idx="5448">
                  <c:v>7.5151900015041601E-2</c:v>
                </c:pt>
                <c:pt idx="5449">
                  <c:v>7.0498848654094601E-2</c:v>
                </c:pt>
                <c:pt idx="5450">
                  <c:v>6.2167114639458003E-2</c:v>
                </c:pt>
                <c:pt idx="5451">
                  <c:v>7.1637342936670803E-2</c:v>
                </c:pt>
                <c:pt idx="5452">
                  <c:v>4.9187559893427116E-2</c:v>
                </c:pt>
                <c:pt idx="5453">
                  <c:v>5.2227007755407534E-2</c:v>
                </c:pt>
                <c:pt idx="5454">
                  <c:v>2.0347951453524065E-2</c:v>
                </c:pt>
                <c:pt idx="5455">
                  <c:v>1.8859020847443481E-2</c:v>
                </c:pt>
                <c:pt idx="5456">
                  <c:v>-9.9597449015672787E-3</c:v>
                </c:pt>
                <c:pt idx="5457">
                  <c:v>-2.2167402976201078E-2</c:v>
                </c:pt>
                <c:pt idx="5458">
                  <c:v>-3.334416558539581E-2</c:v>
                </c:pt>
                <c:pt idx="5459">
                  <c:v>-1.5115434581023905E-2</c:v>
                </c:pt>
                <c:pt idx="5460">
                  <c:v>-2.5832574287424952E-2</c:v>
                </c:pt>
                <c:pt idx="5461">
                  <c:v>-3.0799892258954304E-3</c:v>
                </c:pt>
                <c:pt idx="5462">
                  <c:v>1.7755810897026433E-2</c:v>
                </c:pt>
                <c:pt idx="5463">
                  <c:v>6.1020154056224886E-2</c:v>
                </c:pt>
                <c:pt idx="5464">
                  <c:v>8.2734387725145034E-2</c:v>
                </c:pt>
                <c:pt idx="5465">
                  <c:v>0.12017545711253483</c:v>
                </c:pt>
                <c:pt idx="5466">
                  <c:v>0.13196043926637752</c:v>
                </c:pt>
                <c:pt idx="5467">
                  <c:v>0.11545469320364778</c:v>
                </c:pt>
                <c:pt idx="5468">
                  <c:v>0.11635461437852389</c:v>
                </c:pt>
                <c:pt idx="5469">
                  <c:v>0.10621843045455662</c:v>
                </c:pt>
                <c:pt idx="5470">
                  <c:v>9.4731681241436577E-2</c:v>
                </c:pt>
                <c:pt idx="5471">
                  <c:v>9.2360588341224195E-2</c:v>
                </c:pt>
                <c:pt idx="5472">
                  <c:v>7.7699864992480119E-2</c:v>
                </c:pt>
                <c:pt idx="5473">
                  <c:v>6.0075785692488393E-2</c:v>
                </c:pt>
                <c:pt idx="5474">
                  <c:v>6.8379650971130884E-2</c:v>
                </c:pt>
                <c:pt idx="5475">
                  <c:v>5.4193428761933983E-2</c:v>
                </c:pt>
                <c:pt idx="5476">
                  <c:v>3.4461758111009655E-2</c:v>
                </c:pt>
                <c:pt idx="5477">
                  <c:v>2.6411000344882911E-2</c:v>
                </c:pt>
                <c:pt idx="5478">
                  <c:v>2.1001987540337424E-2</c:v>
                </c:pt>
                <c:pt idx="5479">
                  <c:v>2.4739474537221256E-3</c:v>
                </c:pt>
                <c:pt idx="5480">
                  <c:v>5.0008120610473029E-3</c:v>
                </c:pt>
                <c:pt idx="5481">
                  <c:v>-9.0219889404223787E-3</c:v>
                </c:pt>
                <c:pt idx="5482">
                  <c:v>1.4918298545048177E-3</c:v>
                </c:pt>
                <c:pt idx="5483">
                  <c:v>7.140728394639498E-3</c:v>
                </c:pt>
                <c:pt idx="5484">
                  <c:v>1.0606338858089504E-2</c:v>
                </c:pt>
                <c:pt idx="5485">
                  <c:v>2.1164030297261802E-2</c:v>
                </c:pt>
                <c:pt idx="5486">
                  <c:v>3.8655341657126689E-2</c:v>
                </c:pt>
                <c:pt idx="5487">
                  <c:v>7.8122703459241022E-2</c:v>
                </c:pt>
                <c:pt idx="5488">
                  <c:v>8.6678048365280189E-2</c:v>
                </c:pt>
                <c:pt idx="5489">
                  <c:v>0.10693150404873857</c:v>
                </c:pt>
                <c:pt idx="5490">
                  <c:v>0.10601167656175056</c:v>
                </c:pt>
                <c:pt idx="5491">
                  <c:v>0.10124504947613433</c:v>
                </c:pt>
                <c:pt idx="5492">
                  <c:v>0.10711255329790834</c:v>
                </c:pt>
                <c:pt idx="5493">
                  <c:v>0.11760665309221625</c:v>
                </c:pt>
                <c:pt idx="5494">
                  <c:v>0.12276800284988415</c:v>
                </c:pt>
                <c:pt idx="5495">
                  <c:v>9.6718245516675863E-2</c:v>
                </c:pt>
                <c:pt idx="5496">
                  <c:v>9.8616856530586119E-2</c:v>
                </c:pt>
                <c:pt idx="5497">
                  <c:v>6.0104997975266396E-2</c:v>
                </c:pt>
                <c:pt idx="5498">
                  <c:v>5.8841879799795896E-2</c:v>
                </c:pt>
                <c:pt idx="5499">
                  <c:v>4.5180518255768125E-2</c:v>
                </c:pt>
                <c:pt idx="5500">
                  <c:v>5.1486184643627544E-2</c:v>
                </c:pt>
                <c:pt idx="5501">
                  <c:v>3.2886231252691626E-2</c:v>
                </c:pt>
                <c:pt idx="5502">
                  <c:v>1.6307944836934585E-2</c:v>
                </c:pt>
                <c:pt idx="5503">
                  <c:v>2.0518741023948925E-3</c:v>
                </c:pt>
                <c:pt idx="5504">
                  <c:v>-5.1957122951621386E-3</c:v>
                </c:pt>
                <c:pt idx="5505">
                  <c:v>-1.1002532531838596E-2</c:v>
                </c:pt>
                <c:pt idx="5506">
                  <c:v>-1.4818039182570542E-2</c:v>
                </c:pt>
                <c:pt idx="5507">
                  <c:v>-1.1578658341612008E-2</c:v>
                </c:pt>
                <c:pt idx="5508">
                  <c:v>2.2238200193323128E-2</c:v>
                </c:pt>
                <c:pt idx="5509">
                  <c:v>2.163637090791937E-2</c:v>
                </c:pt>
                <c:pt idx="5510">
                  <c:v>4.336538054539351E-2</c:v>
                </c:pt>
                <c:pt idx="5511">
                  <c:v>6.1339176274002205E-2</c:v>
                </c:pt>
                <c:pt idx="5512">
                  <c:v>8.2750406152989925E-2</c:v>
                </c:pt>
                <c:pt idx="5513">
                  <c:v>0.11101239270544339</c:v>
                </c:pt>
                <c:pt idx="5514">
                  <c:v>0.10992902552003447</c:v>
                </c:pt>
                <c:pt idx="5515">
                  <c:v>0.10022207919465959</c:v>
                </c:pt>
                <c:pt idx="5516">
                  <c:v>0.14060307055283316</c:v>
                </c:pt>
                <c:pt idx="5517">
                  <c:v>0.1351635109977925</c:v>
                </c:pt>
                <c:pt idx="5518">
                  <c:v>0.13594005730649611</c:v>
                </c:pt>
                <c:pt idx="5519">
                  <c:v>0.10517275249663219</c:v>
                </c:pt>
                <c:pt idx="5520">
                  <c:v>0.10537664220493036</c:v>
                </c:pt>
                <c:pt idx="5521">
                  <c:v>6.6455818820948837E-2</c:v>
                </c:pt>
                <c:pt idx="5522">
                  <c:v>6.783096125430424E-2</c:v>
                </c:pt>
                <c:pt idx="5523">
                  <c:v>4.3183681999432032E-2</c:v>
                </c:pt>
                <c:pt idx="5524">
                  <c:v>4.7263486873033604E-2</c:v>
                </c:pt>
                <c:pt idx="5525">
                  <c:v>5.450243548249345E-2</c:v>
                </c:pt>
                <c:pt idx="5526">
                  <c:v>4.3740714358438695E-2</c:v>
                </c:pt>
                <c:pt idx="5527">
                  <c:v>1.5767741266712362E-2</c:v>
                </c:pt>
                <c:pt idx="5528">
                  <c:v>4.4325141705548431E-4</c:v>
                </c:pt>
                <c:pt idx="5529">
                  <c:v>-1.202653437775323E-2</c:v>
                </c:pt>
                <c:pt idx="5530">
                  <c:v>-1.0718626421409002E-2</c:v>
                </c:pt>
                <c:pt idx="5531">
                  <c:v>-6.9675818397933612E-3</c:v>
                </c:pt>
                <c:pt idx="5532">
                  <c:v>-1.8005924588435803E-3</c:v>
                </c:pt>
                <c:pt idx="5533">
                  <c:v>1.0332125079330208E-2</c:v>
                </c:pt>
                <c:pt idx="5534">
                  <c:v>3.0733484289455618E-2</c:v>
                </c:pt>
                <c:pt idx="5535">
                  <c:v>5.1554021053728222E-2</c:v>
                </c:pt>
                <c:pt idx="5536">
                  <c:v>7.0915560876710332E-2</c:v>
                </c:pt>
                <c:pt idx="5537">
                  <c:v>0.1089168494516931</c:v>
                </c:pt>
                <c:pt idx="5538">
                  <c:v>0.11535163898524847</c:v>
                </c:pt>
                <c:pt idx="5539">
                  <c:v>0.13479541642929757</c:v>
                </c:pt>
                <c:pt idx="5540">
                  <c:v>0.12917648391935044</c:v>
                </c:pt>
                <c:pt idx="5541">
                  <c:v>0.12109121549492069</c:v>
                </c:pt>
                <c:pt idx="5542">
                  <c:v>0.12407125443974072</c:v>
                </c:pt>
                <c:pt idx="5543">
                  <c:v>0.1182244787701917</c:v>
                </c:pt>
                <c:pt idx="5544">
                  <c:v>8.6442482610220195E-2</c:v>
                </c:pt>
                <c:pt idx="5545">
                  <c:v>6.5281110910479473E-2</c:v>
                </c:pt>
                <c:pt idx="5546">
                  <c:v>6.809954615985013E-2</c:v>
                </c:pt>
                <c:pt idx="5547">
                  <c:v>6.95901787171751E-2</c:v>
                </c:pt>
                <c:pt idx="5548">
                  <c:v>5.6082113683285528E-2</c:v>
                </c:pt>
                <c:pt idx="5549">
                  <c:v>5.3681439065009884E-2</c:v>
                </c:pt>
                <c:pt idx="5550">
                  <c:v>4.2879659602458098E-2</c:v>
                </c:pt>
                <c:pt idx="5551">
                  <c:v>2.0127213330092309E-2</c:v>
                </c:pt>
                <c:pt idx="5552">
                  <c:v>-1.293215969708293E-3</c:v>
                </c:pt>
                <c:pt idx="5553">
                  <c:v>-4.1018262745308601E-3</c:v>
                </c:pt>
                <c:pt idx="5554">
                  <c:v>-1.7035552846869629E-2</c:v>
                </c:pt>
                <c:pt idx="5555">
                  <c:v>-2.6452076244680961E-2</c:v>
                </c:pt>
                <c:pt idx="5556">
                  <c:v>-1.6403086753033973E-2</c:v>
                </c:pt>
                <c:pt idx="5557">
                  <c:v>9.1878963132783053E-3</c:v>
                </c:pt>
                <c:pt idx="5558">
                  <c:v>1.9845812297027768E-2</c:v>
                </c:pt>
                <c:pt idx="5559">
                  <c:v>3.7959158354520163E-2</c:v>
                </c:pt>
                <c:pt idx="5560">
                  <c:v>8.739715904187513E-2</c:v>
                </c:pt>
                <c:pt idx="5561">
                  <c:v>0.10084503828624511</c:v>
                </c:pt>
                <c:pt idx="5562">
                  <c:v>9.5525726927666532E-2</c:v>
                </c:pt>
                <c:pt idx="5563">
                  <c:v>0.13116722192509356</c:v>
                </c:pt>
                <c:pt idx="5564">
                  <c:v>0.10559120186535191</c:v>
                </c:pt>
                <c:pt idx="5565">
                  <c:v>0.12830612380295087</c:v>
                </c:pt>
                <c:pt idx="5566">
                  <c:v>0.12872153523106331</c:v>
                </c:pt>
                <c:pt idx="5567">
                  <c:v>9.7021904560074465E-2</c:v>
                </c:pt>
                <c:pt idx="5568">
                  <c:v>9.0139188607686757E-2</c:v>
                </c:pt>
                <c:pt idx="5569">
                  <c:v>7.0717166075399712E-2</c:v>
                </c:pt>
                <c:pt idx="5570">
                  <c:v>6.901468842138142E-2</c:v>
                </c:pt>
                <c:pt idx="5571">
                  <c:v>5.6426830359983908E-2</c:v>
                </c:pt>
                <c:pt idx="5572">
                  <c:v>4.8722969622986716E-2</c:v>
                </c:pt>
                <c:pt idx="5573">
                  <c:v>5.3576345627779159E-2</c:v>
                </c:pt>
                <c:pt idx="5574">
                  <c:v>1.5630347574047257E-2</c:v>
                </c:pt>
                <c:pt idx="5575">
                  <c:v>1.599761064052526E-2</c:v>
                </c:pt>
                <c:pt idx="5576">
                  <c:v>-4.7868295672080178E-3</c:v>
                </c:pt>
                <c:pt idx="5577">
                  <c:v>-2.7378265725010988E-2</c:v>
                </c:pt>
                <c:pt idx="5578">
                  <c:v>-1.1239981357315404E-2</c:v>
                </c:pt>
                <c:pt idx="5579">
                  <c:v>1.2291627819322852E-2</c:v>
                </c:pt>
                <c:pt idx="5580">
                  <c:v>-8.758000156958259E-3</c:v>
                </c:pt>
                <c:pt idx="5581">
                  <c:v>2.6032481730821309E-3</c:v>
                </c:pt>
                <c:pt idx="5582">
                  <c:v>4.6044608803363675E-2</c:v>
                </c:pt>
                <c:pt idx="5583">
                  <c:v>4.9981454334437084E-2</c:v>
                </c:pt>
                <c:pt idx="5584">
                  <c:v>9.5104050066554049E-2</c:v>
                </c:pt>
                <c:pt idx="5585">
                  <c:v>0.12619258297693789</c:v>
                </c:pt>
                <c:pt idx="5586">
                  <c:v>0.10263269585809544</c:v>
                </c:pt>
                <c:pt idx="5587">
                  <c:v>0.1359895055630897</c:v>
                </c:pt>
                <c:pt idx="5588">
                  <c:v>0.11745672327632373</c:v>
                </c:pt>
                <c:pt idx="5589">
                  <c:v>0.12859586734421322</c:v>
                </c:pt>
                <c:pt idx="5590">
                  <c:v>0.11337685051733096</c:v>
                </c:pt>
                <c:pt idx="5591">
                  <c:v>0.11251370000304647</c:v>
                </c:pt>
                <c:pt idx="5592">
                  <c:v>8.6621709424085869E-2</c:v>
                </c:pt>
                <c:pt idx="5593">
                  <c:v>6.8501777137497361E-2</c:v>
                </c:pt>
                <c:pt idx="5594">
                  <c:v>5.4399638579146779E-2</c:v>
                </c:pt>
                <c:pt idx="5595">
                  <c:v>5.1768256946118689E-2</c:v>
                </c:pt>
                <c:pt idx="5596">
                  <c:v>5.419301956008505E-2</c:v>
                </c:pt>
                <c:pt idx="5597">
                  <c:v>4.3350244484823754E-2</c:v>
                </c:pt>
                <c:pt idx="5598">
                  <c:v>3.4283905840142279E-2</c:v>
                </c:pt>
                <c:pt idx="5599">
                  <c:v>2.5568125488609341E-2</c:v>
                </c:pt>
                <c:pt idx="5600">
                  <c:v>3.1789216006766563E-3</c:v>
                </c:pt>
                <c:pt idx="5601">
                  <c:v>-1.136369021085818E-4</c:v>
                </c:pt>
                <c:pt idx="5602">
                  <c:v>-7.1242980354295042E-3</c:v>
                </c:pt>
                <c:pt idx="5603">
                  <c:v>1.6460417783704363E-2</c:v>
                </c:pt>
                <c:pt idx="5604">
                  <c:v>7.9134411139128863E-3</c:v>
                </c:pt>
                <c:pt idx="5605">
                  <c:v>2.860859357972767E-2</c:v>
                </c:pt>
                <c:pt idx="5606">
                  <c:v>5.7431352544426974E-2</c:v>
                </c:pt>
                <c:pt idx="5607">
                  <c:v>6.9822574259537071E-2</c:v>
                </c:pt>
                <c:pt idx="5608">
                  <c:v>8.8781013424030719E-2</c:v>
                </c:pt>
                <c:pt idx="5609">
                  <c:v>0.11458472113277525</c:v>
                </c:pt>
                <c:pt idx="5610">
                  <c:v>0.11874504492741048</c:v>
                </c:pt>
                <c:pt idx="5611">
                  <c:v>0.10388460455960188</c:v>
                </c:pt>
                <c:pt idx="5612">
                  <c:v>8.362923000396634E-2</c:v>
                </c:pt>
                <c:pt idx="5613">
                  <c:v>8.9741191979320095E-2</c:v>
                </c:pt>
                <c:pt idx="5614">
                  <c:v>0.10651077075561485</c:v>
                </c:pt>
                <c:pt idx="5615">
                  <c:v>0.11355195084662115</c:v>
                </c:pt>
                <c:pt idx="5616">
                  <c:v>8.9370710158313785E-2</c:v>
                </c:pt>
                <c:pt idx="5617">
                  <c:v>8.6383264407520338E-2</c:v>
                </c:pt>
                <c:pt idx="5618">
                  <c:v>7.4382824736350855E-2</c:v>
                </c:pt>
                <c:pt idx="5619">
                  <c:v>6.5735517388847517E-2</c:v>
                </c:pt>
                <c:pt idx="5620">
                  <c:v>4.5261001399025419E-2</c:v>
                </c:pt>
                <c:pt idx="5621">
                  <c:v>4.220645976686388E-2</c:v>
                </c:pt>
                <c:pt idx="5622">
                  <c:v>-3.6884745525738428E-3</c:v>
                </c:pt>
                <c:pt idx="5623">
                  <c:v>-1.6989221756171149E-2</c:v>
                </c:pt>
                <c:pt idx="5624">
                  <c:v>-1.1960126551643128E-2</c:v>
                </c:pt>
                <c:pt idx="5625">
                  <c:v>-3.8877839700752633E-3</c:v>
                </c:pt>
                <c:pt idx="5626">
                  <c:v>2.2155309133570774E-2</c:v>
                </c:pt>
                <c:pt idx="5627">
                  <c:v>3.4531490399616747E-2</c:v>
                </c:pt>
                <c:pt idx="5628">
                  <c:v>3.8892255027125545E-2</c:v>
                </c:pt>
                <c:pt idx="5629">
                  <c:v>1.7926436564717006E-2</c:v>
                </c:pt>
                <c:pt idx="5630">
                  <c:v>3.2323940078301611E-2</c:v>
                </c:pt>
                <c:pt idx="5631">
                  <c:v>5.8047555473949346E-2</c:v>
                </c:pt>
                <c:pt idx="5632">
                  <c:v>9.8790668195093093E-2</c:v>
                </c:pt>
                <c:pt idx="5633">
                  <c:v>0.10334825039982025</c:v>
                </c:pt>
                <c:pt idx="5634">
                  <c:v>0.10457124961184848</c:v>
                </c:pt>
                <c:pt idx="5635">
                  <c:v>0.10193173696804349</c:v>
                </c:pt>
                <c:pt idx="5636">
                  <c:v>8.6454574557509767E-2</c:v>
                </c:pt>
                <c:pt idx="5637">
                  <c:v>8.5665926988492153E-2</c:v>
                </c:pt>
                <c:pt idx="5638">
                  <c:v>0.11067997946630671</c:v>
                </c:pt>
                <c:pt idx="5639">
                  <c:v>0.10989871686598171</c:v>
                </c:pt>
                <c:pt idx="5640">
                  <c:v>8.0796996722920969E-2</c:v>
                </c:pt>
                <c:pt idx="5641">
                  <c:v>7.7468019709498001E-2</c:v>
                </c:pt>
                <c:pt idx="5642">
                  <c:v>5.6582711636272695E-2</c:v>
                </c:pt>
                <c:pt idx="5643">
                  <c:v>5.3887083992819843E-2</c:v>
                </c:pt>
                <c:pt idx="5644">
                  <c:v>3.6942125366023169E-2</c:v>
                </c:pt>
                <c:pt idx="5645">
                  <c:v>2.1113613487692823E-2</c:v>
                </c:pt>
                <c:pt idx="5646">
                  <c:v>1.683280872490369E-2</c:v>
                </c:pt>
                <c:pt idx="5647">
                  <c:v>-1.0037883434237209E-3</c:v>
                </c:pt>
                <c:pt idx="5648">
                  <c:v>-8.1016176795443845E-3</c:v>
                </c:pt>
                <c:pt idx="5649">
                  <c:v>-1.2793661442600147E-2</c:v>
                </c:pt>
                <c:pt idx="5650">
                  <c:v>2.6827604694550682E-2</c:v>
                </c:pt>
                <c:pt idx="5651">
                  <c:v>-4.833506691293247E-3</c:v>
                </c:pt>
                <c:pt idx="5652">
                  <c:v>2.3850065817920332E-2</c:v>
                </c:pt>
                <c:pt idx="5653">
                  <c:v>3.5893085736541763E-2</c:v>
                </c:pt>
                <c:pt idx="5654">
                  <c:v>7.0361758497391624E-2</c:v>
                </c:pt>
                <c:pt idx="5655">
                  <c:v>4.3668080401849864E-2</c:v>
                </c:pt>
                <c:pt idx="5656">
                  <c:v>7.131518642813911E-2</c:v>
                </c:pt>
                <c:pt idx="5657">
                  <c:v>9.7016767644607191E-2</c:v>
                </c:pt>
                <c:pt idx="5658">
                  <c:v>9.1890450418038422E-2</c:v>
                </c:pt>
                <c:pt idx="5659">
                  <c:v>0.1167008988168832</c:v>
                </c:pt>
                <c:pt idx="5660">
                  <c:v>0.1079665267902763</c:v>
                </c:pt>
                <c:pt idx="5661">
                  <c:v>9.6333245241705515E-2</c:v>
                </c:pt>
                <c:pt idx="5662">
                  <c:v>0.1239923903838174</c:v>
                </c:pt>
                <c:pt idx="5663">
                  <c:v>0.10669815522471567</c:v>
                </c:pt>
                <c:pt idx="5664">
                  <c:v>9.1268716285916415E-2</c:v>
                </c:pt>
                <c:pt idx="5665">
                  <c:v>7.963732704123018E-2</c:v>
                </c:pt>
                <c:pt idx="5666">
                  <c:v>5.7722299315905855E-2</c:v>
                </c:pt>
                <c:pt idx="5667">
                  <c:v>6.1091491632595502E-2</c:v>
                </c:pt>
                <c:pt idx="5668">
                  <c:v>3.9275089567506784E-2</c:v>
                </c:pt>
                <c:pt idx="5669">
                  <c:v>4.002168245397715E-2</c:v>
                </c:pt>
                <c:pt idx="5670">
                  <c:v>1.7589735190532849E-2</c:v>
                </c:pt>
                <c:pt idx="5671">
                  <c:v>-9.3690065675953202E-4</c:v>
                </c:pt>
                <c:pt idx="5672">
                  <c:v>-7.3740947229366987E-3</c:v>
                </c:pt>
                <c:pt idx="5673">
                  <c:v>1.0789153764506275E-2</c:v>
                </c:pt>
                <c:pt idx="5674">
                  <c:v>-1.0774764155351492E-3</c:v>
                </c:pt>
                <c:pt idx="5675">
                  <c:v>7.1902033467920283E-3</c:v>
                </c:pt>
                <c:pt idx="5676">
                  <c:v>2.7586563186167746E-2</c:v>
                </c:pt>
                <c:pt idx="5677">
                  <c:v>3.2406646005438654E-2</c:v>
                </c:pt>
                <c:pt idx="5678">
                  <c:v>4.7891644920206408E-2</c:v>
                </c:pt>
                <c:pt idx="5679">
                  <c:v>9.6165823458050373E-2</c:v>
                </c:pt>
                <c:pt idx="5680">
                  <c:v>8.8656691909615226E-2</c:v>
                </c:pt>
                <c:pt idx="5681">
                  <c:v>0.11117929466046016</c:v>
                </c:pt>
                <c:pt idx="5682">
                  <c:v>0.10565253581817911</c:v>
                </c:pt>
                <c:pt idx="5683">
                  <c:v>0.11718001042111571</c:v>
                </c:pt>
                <c:pt idx="5684">
                  <c:v>0.14372186949296328</c:v>
                </c:pt>
                <c:pt idx="5685">
                  <c:v>0.15097349004130742</c:v>
                </c:pt>
                <c:pt idx="5686">
                  <c:v>0.11309420173998345</c:v>
                </c:pt>
                <c:pt idx="5687">
                  <c:v>9.5043107293992082E-2</c:v>
                </c:pt>
                <c:pt idx="5688">
                  <c:v>8.550258603009929E-2</c:v>
                </c:pt>
                <c:pt idx="5689">
                  <c:v>6.8580531991846647E-2</c:v>
                </c:pt>
                <c:pt idx="5690">
                  <c:v>6.1611447936486922E-2</c:v>
                </c:pt>
                <c:pt idx="5691">
                  <c:v>6.3576667039045187E-2</c:v>
                </c:pt>
                <c:pt idx="5692">
                  <c:v>6.7969710849663953E-2</c:v>
                </c:pt>
                <c:pt idx="5693">
                  <c:v>4.6622300078659494E-2</c:v>
                </c:pt>
                <c:pt idx="5694">
                  <c:v>3.5156282834694665E-2</c:v>
                </c:pt>
                <c:pt idx="5695">
                  <c:v>2.335659029854411E-2</c:v>
                </c:pt>
                <c:pt idx="5696">
                  <c:v>8.1123607984959316E-3</c:v>
                </c:pt>
                <c:pt idx="5697">
                  <c:v>-9.4885032972307267E-3</c:v>
                </c:pt>
                <c:pt idx="5698">
                  <c:v>-2.2835353395764126E-2</c:v>
                </c:pt>
                <c:pt idx="5699">
                  <c:v>-1.4407444913740037E-2</c:v>
                </c:pt>
                <c:pt idx="5700">
                  <c:v>-7.4908881267775479E-3</c:v>
                </c:pt>
                <c:pt idx="5701">
                  <c:v>1.5990714391005838E-2</c:v>
                </c:pt>
                <c:pt idx="5702">
                  <c:v>4.9082314465391901E-2</c:v>
                </c:pt>
                <c:pt idx="5703">
                  <c:v>5.6065933730184342E-2</c:v>
                </c:pt>
                <c:pt idx="5704">
                  <c:v>8.3363652050139292E-2</c:v>
                </c:pt>
                <c:pt idx="5705">
                  <c:v>0.10418970867990897</c:v>
                </c:pt>
                <c:pt idx="5706">
                  <c:v>9.490661451596745E-2</c:v>
                </c:pt>
                <c:pt idx="5707">
                  <c:v>0.10967899236608789</c:v>
                </c:pt>
                <c:pt idx="5708">
                  <c:v>0.11542001927160714</c:v>
                </c:pt>
                <c:pt idx="5709">
                  <c:v>0.13433237622352917</c:v>
                </c:pt>
                <c:pt idx="5710">
                  <c:v>0.11670594675551188</c:v>
                </c:pt>
                <c:pt idx="5711">
                  <c:v>0.10183674389787616</c:v>
                </c:pt>
                <c:pt idx="5712">
                  <c:v>7.2920139978172205E-2</c:v>
                </c:pt>
                <c:pt idx="5713">
                  <c:v>6.5540668666646901E-2</c:v>
                </c:pt>
                <c:pt idx="5714">
                  <c:v>5.7723490547849032E-2</c:v>
                </c:pt>
                <c:pt idx="5715">
                  <c:v>5.4624271091792402E-2</c:v>
                </c:pt>
                <c:pt idx="5716">
                  <c:v>4.4341656212886361E-2</c:v>
                </c:pt>
                <c:pt idx="5717">
                  <c:v>6.0671991824129544E-2</c:v>
                </c:pt>
                <c:pt idx="5718">
                  <c:v>2.4287411797872568E-2</c:v>
                </c:pt>
                <c:pt idx="5719">
                  <c:v>1.2781637322847884E-2</c:v>
                </c:pt>
                <c:pt idx="5720">
                  <c:v>-1.7193604939289522E-2</c:v>
                </c:pt>
                <c:pt idx="5721">
                  <c:v>-5.9507825178598817E-3</c:v>
                </c:pt>
                <c:pt idx="5722">
                  <c:v>-2.8402239322695675E-2</c:v>
                </c:pt>
                <c:pt idx="5723">
                  <c:v>-1.3605208670564979E-2</c:v>
                </c:pt>
                <c:pt idx="5724">
                  <c:v>-8.0986372819088857E-3</c:v>
                </c:pt>
                <c:pt idx="5725">
                  <c:v>-9.0079014434532711E-3</c:v>
                </c:pt>
                <c:pt idx="5726">
                  <c:v>7.3594006452264056E-3</c:v>
                </c:pt>
                <c:pt idx="5727">
                  <c:v>3.5254141620370986E-2</c:v>
                </c:pt>
                <c:pt idx="5728">
                  <c:v>7.6424499360815981E-2</c:v>
                </c:pt>
                <c:pt idx="5729">
                  <c:v>0.12760162893254814</c:v>
                </c:pt>
                <c:pt idx="5730">
                  <c:v>0.10333875774600608</c:v>
                </c:pt>
                <c:pt idx="5731">
                  <c:v>0.12350386344608606</c:v>
                </c:pt>
                <c:pt idx="5732">
                  <c:v>0.13851560933500942</c:v>
                </c:pt>
                <c:pt idx="5733">
                  <c:v>0.13630872076205719</c:v>
                </c:pt>
                <c:pt idx="5734">
                  <c:v>0.10418622319212201</c:v>
                </c:pt>
                <c:pt idx="5735">
                  <c:v>8.6436441179162868E-2</c:v>
                </c:pt>
                <c:pt idx="5736">
                  <c:v>6.5726928681135929E-2</c:v>
                </c:pt>
                <c:pt idx="5737">
                  <c:v>6.8231050189884609E-2</c:v>
                </c:pt>
                <c:pt idx="5738">
                  <c:v>5.854383605669241E-2</c:v>
                </c:pt>
                <c:pt idx="5739">
                  <c:v>6.100507333271319E-2</c:v>
                </c:pt>
                <c:pt idx="5740">
                  <c:v>4.8822557351645285E-2</c:v>
                </c:pt>
                <c:pt idx="5741">
                  <c:v>4.5296391095466647E-2</c:v>
                </c:pt>
                <c:pt idx="5742">
                  <c:v>2.2612375764661838E-2</c:v>
                </c:pt>
                <c:pt idx="5743">
                  <c:v>9.7008622370784725E-3</c:v>
                </c:pt>
                <c:pt idx="5744">
                  <c:v>-2.3519029674485405E-2</c:v>
                </c:pt>
                <c:pt idx="5745">
                  <c:v>-2.6469786807346664E-2</c:v>
                </c:pt>
                <c:pt idx="5746">
                  <c:v>-2.3356681109556476E-2</c:v>
                </c:pt>
                <c:pt idx="5747">
                  <c:v>-1.7284332146198182E-2</c:v>
                </c:pt>
                <c:pt idx="5748">
                  <c:v>-1.5660004756446147E-2</c:v>
                </c:pt>
                <c:pt idx="5749">
                  <c:v>-1.9373379565048728E-4</c:v>
                </c:pt>
                <c:pt idx="5750">
                  <c:v>1.3890872965717097E-2</c:v>
                </c:pt>
                <c:pt idx="5751">
                  <c:v>2.6749822184283269E-2</c:v>
                </c:pt>
                <c:pt idx="5752">
                  <c:v>7.1100281476320512E-2</c:v>
                </c:pt>
                <c:pt idx="5753">
                  <c:v>0.11824701050373788</c:v>
                </c:pt>
                <c:pt idx="5754">
                  <c:v>9.2411755825732994E-2</c:v>
                </c:pt>
                <c:pt idx="5755">
                  <c:v>0.1183814408552664</c:v>
                </c:pt>
                <c:pt idx="5756">
                  <c:v>0.12260742088852113</c:v>
                </c:pt>
                <c:pt idx="5757">
                  <c:v>0.14591969673256655</c:v>
                </c:pt>
                <c:pt idx="5758">
                  <c:v>0.11748149170480071</c:v>
                </c:pt>
                <c:pt idx="5759">
                  <c:v>8.6215619287877077E-2</c:v>
                </c:pt>
                <c:pt idx="5760">
                  <c:v>8.7937068328265061E-2</c:v>
                </c:pt>
                <c:pt idx="5761">
                  <c:v>6.7291351313097048E-2</c:v>
                </c:pt>
                <c:pt idx="5762">
                  <c:v>6.022256115874592E-2</c:v>
                </c:pt>
                <c:pt idx="5763">
                  <c:v>5.0635748618673281E-2</c:v>
                </c:pt>
                <c:pt idx="5764">
                  <c:v>5.7389860264983682E-2</c:v>
                </c:pt>
                <c:pt idx="5765">
                  <c:v>4.250252409269388E-2</c:v>
                </c:pt>
                <c:pt idx="5766">
                  <c:v>2.7626752212124166E-2</c:v>
                </c:pt>
                <c:pt idx="5767">
                  <c:v>2.3664872785900151E-2</c:v>
                </c:pt>
                <c:pt idx="5768">
                  <c:v>1.1571335068584288E-3</c:v>
                </c:pt>
                <c:pt idx="5769">
                  <c:v>-1.3953663095324047E-2</c:v>
                </c:pt>
                <c:pt idx="5770">
                  <c:v>-2.6743598078087204E-2</c:v>
                </c:pt>
                <c:pt idx="5771">
                  <c:v>-2.7150764720615134E-2</c:v>
                </c:pt>
                <c:pt idx="5772">
                  <c:v>-2.2279936714627961E-2</c:v>
                </c:pt>
                <c:pt idx="5773">
                  <c:v>4.0873911850181723E-2</c:v>
                </c:pt>
                <c:pt idx="5774">
                  <c:v>3.6283404688266213E-2</c:v>
                </c:pt>
                <c:pt idx="5775">
                  <c:v>5.1173309066388999E-2</c:v>
                </c:pt>
                <c:pt idx="5776">
                  <c:v>8.0293140933252877E-2</c:v>
                </c:pt>
                <c:pt idx="5777">
                  <c:v>0.10093378492573807</c:v>
                </c:pt>
                <c:pt idx="5778">
                  <c:v>9.6100703648262772E-2</c:v>
                </c:pt>
                <c:pt idx="5779">
                  <c:v>0.11129180206610445</c:v>
                </c:pt>
                <c:pt idx="5780">
                  <c:v>0.13249343061293431</c:v>
                </c:pt>
                <c:pt idx="5781">
                  <c:v>0.12258289459194685</c:v>
                </c:pt>
                <c:pt idx="5782">
                  <c:v>0.13106197702509309</c:v>
                </c:pt>
                <c:pt idx="5783">
                  <c:v>0.10021807145251138</c:v>
                </c:pt>
                <c:pt idx="5784">
                  <c:v>8.1178363698498138E-2</c:v>
                </c:pt>
                <c:pt idx="5785">
                  <c:v>9.2000324028757408E-2</c:v>
                </c:pt>
                <c:pt idx="5786">
                  <c:v>8.117181420037925E-2</c:v>
                </c:pt>
                <c:pt idx="5787">
                  <c:v>4.8977820950995725E-2</c:v>
                </c:pt>
                <c:pt idx="5788">
                  <c:v>5.4939818825627276E-2</c:v>
                </c:pt>
                <c:pt idx="5789">
                  <c:v>4.1137314947660229E-2</c:v>
                </c:pt>
                <c:pt idx="5790">
                  <c:v>1.3043475400776904E-2</c:v>
                </c:pt>
                <c:pt idx="5791">
                  <c:v>2.0409985002223373E-2</c:v>
                </c:pt>
                <c:pt idx="5792">
                  <c:v>4.5160060308284557E-4</c:v>
                </c:pt>
                <c:pt idx="5793">
                  <c:v>5.9744528756715395E-3</c:v>
                </c:pt>
                <c:pt idx="5794">
                  <c:v>-5.5115118879600969E-4</c:v>
                </c:pt>
                <c:pt idx="5795">
                  <c:v>4.2550179813248337E-3</c:v>
                </c:pt>
                <c:pt idx="5796">
                  <c:v>5.6677707519113682E-3</c:v>
                </c:pt>
                <c:pt idx="5797">
                  <c:v>8.2291267986711256E-3</c:v>
                </c:pt>
                <c:pt idx="5798">
                  <c:v>3.9298070561989799E-2</c:v>
                </c:pt>
                <c:pt idx="5799">
                  <c:v>8.9517692215876438E-2</c:v>
                </c:pt>
                <c:pt idx="5800">
                  <c:v>8.893581481640693E-2</c:v>
                </c:pt>
                <c:pt idx="5801">
                  <c:v>0.13327047412781273</c:v>
                </c:pt>
                <c:pt idx="5802">
                  <c:v>0.10267512792363628</c:v>
                </c:pt>
                <c:pt idx="5803">
                  <c:v>0.13574361982106145</c:v>
                </c:pt>
                <c:pt idx="5804">
                  <c:v>0.13307362663538683</c:v>
                </c:pt>
                <c:pt idx="5805">
                  <c:v>0.12303228787099665</c:v>
                </c:pt>
                <c:pt idx="5806">
                  <c:v>0.10351297366243645</c:v>
                </c:pt>
                <c:pt idx="5807">
                  <c:v>9.3604944842700308E-2</c:v>
                </c:pt>
                <c:pt idx="5808">
                  <c:v>6.6490923614658207E-2</c:v>
                </c:pt>
                <c:pt idx="5809">
                  <c:v>8.5330716087767669E-2</c:v>
                </c:pt>
                <c:pt idx="5810">
                  <c:v>5.9278732769299403E-2</c:v>
                </c:pt>
                <c:pt idx="5811">
                  <c:v>4.7155203491808483E-2</c:v>
                </c:pt>
                <c:pt idx="5812">
                  <c:v>4.8974054086121911E-2</c:v>
                </c:pt>
                <c:pt idx="5813">
                  <c:v>2.8051344361685052E-2</c:v>
                </c:pt>
                <c:pt idx="5814">
                  <c:v>2.2466215038416497E-2</c:v>
                </c:pt>
                <c:pt idx="5815">
                  <c:v>3.4532927241601709E-2</c:v>
                </c:pt>
                <c:pt idx="5816">
                  <c:v>2.4805857110723716E-3</c:v>
                </c:pt>
                <c:pt idx="5817">
                  <c:v>-2.3843402997427115E-3</c:v>
                </c:pt>
                <c:pt idx="5818">
                  <c:v>1.7250751314775985E-2</c:v>
                </c:pt>
                <c:pt idx="5819">
                  <c:v>2.5786561388670162E-2</c:v>
                </c:pt>
                <c:pt idx="5820">
                  <c:v>2.6841994307851929E-2</c:v>
                </c:pt>
                <c:pt idx="5821">
                  <c:v>3.7354400131002205E-2</c:v>
                </c:pt>
                <c:pt idx="5822">
                  <c:v>6.9441847269118742E-2</c:v>
                </c:pt>
                <c:pt idx="5823">
                  <c:v>8.8109184337610905E-2</c:v>
                </c:pt>
                <c:pt idx="5824">
                  <c:v>0.1142031355456659</c:v>
                </c:pt>
                <c:pt idx="5825">
                  <c:v>0.12424853430108168</c:v>
                </c:pt>
                <c:pt idx="5826">
                  <c:v>0.11742206107938491</c:v>
                </c:pt>
                <c:pt idx="5827">
                  <c:v>0.11635205980113272</c:v>
                </c:pt>
                <c:pt idx="5828">
                  <c:v>0.15577914576150279</c:v>
                </c:pt>
                <c:pt idx="5829">
                  <c:v>0.15910017727329012</c:v>
                </c:pt>
                <c:pt idx="5830">
                  <c:v>0.12090266397033696</c:v>
                </c:pt>
                <c:pt idx="5831">
                  <c:v>0.1129661836549276</c:v>
                </c:pt>
                <c:pt idx="5832">
                  <c:v>7.5383166591620476E-2</c:v>
                </c:pt>
                <c:pt idx="5833">
                  <c:v>8.0635076288297719E-2</c:v>
                </c:pt>
                <c:pt idx="5834">
                  <c:v>6.2811797152665369E-2</c:v>
                </c:pt>
                <c:pt idx="5835">
                  <c:v>5.0996988296939737E-2</c:v>
                </c:pt>
                <c:pt idx="5836">
                  <c:v>5.264500271870684E-2</c:v>
                </c:pt>
                <c:pt idx="5837">
                  <c:v>4.4806230960892618E-2</c:v>
                </c:pt>
                <c:pt idx="5838">
                  <c:v>2.4319007042553763E-2</c:v>
                </c:pt>
                <c:pt idx="5839">
                  <c:v>5.2687145579401462E-3</c:v>
                </c:pt>
                <c:pt idx="5840">
                  <c:v>1.1086867934778605E-2</c:v>
                </c:pt>
                <c:pt idx="5841">
                  <c:v>-1.8774889978118053E-3</c:v>
                </c:pt>
                <c:pt idx="5842">
                  <c:v>-1.0219231604391762E-3</c:v>
                </c:pt>
                <c:pt idx="5843">
                  <c:v>4.4445015896340458E-2</c:v>
                </c:pt>
                <c:pt idx="5844">
                  <c:v>5.8032409103998067E-2</c:v>
                </c:pt>
                <c:pt idx="5845">
                  <c:v>2.4122209278313243E-2</c:v>
                </c:pt>
                <c:pt idx="5846">
                  <c:v>5.5854935170992048E-2</c:v>
                </c:pt>
                <c:pt idx="5847">
                  <c:v>7.69372329776601E-2</c:v>
                </c:pt>
                <c:pt idx="5848">
                  <c:v>0.13620270117427619</c:v>
                </c:pt>
                <c:pt idx="5849">
                  <c:v>0.13350762305431849</c:v>
                </c:pt>
                <c:pt idx="5850">
                  <c:v>0.15879156575384634</c:v>
                </c:pt>
                <c:pt idx="5851">
                  <c:v>0.18039405892010388</c:v>
                </c:pt>
                <c:pt idx="5852">
                  <c:v>0.14519717304837998</c:v>
                </c:pt>
                <c:pt idx="5853">
                  <c:v>0.14763509500357883</c:v>
                </c:pt>
                <c:pt idx="5854">
                  <c:v>0.13271585698043303</c:v>
                </c:pt>
                <c:pt idx="5855">
                  <c:v>9.2901675621129956E-2</c:v>
                </c:pt>
                <c:pt idx="5856">
                  <c:v>6.9987576178591457E-2</c:v>
                </c:pt>
                <c:pt idx="5857">
                  <c:v>6.5538029520104818E-2</c:v>
                </c:pt>
                <c:pt idx="5858">
                  <c:v>7.2992284089533857E-2</c:v>
                </c:pt>
                <c:pt idx="5859">
                  <c:v>7.5790220325940794E-2</c:v>
                </c:pt>
                <c:pt idx="5860">
                  <c:v>6.2352363555512803E-2</c:v>
                </c:pt>
                <c:pt idx="5861">
                  <c:v>4.3210261366132444E-2</c:v>
                </c:pt>
                <c:pt idx="5862">
                  <c:v>3.2184265054867239E-2</c:v>
                </c:pt>
                <c:pt idx="5863">
                  <c:v>2.9828562818085873E-2</c:v>
                </c:pt>
                <c:pt idx="5864">
                  <c:v>-1.2394927008278123E-3</c:v>
                </c:pt>
                <c:pt idx="5865">
                  <c:v>1.665941726286457E-3</c:v>
                </c:pt>
                <c:pt idx="5866">
                  <c:v>-4.1769200290732592E-3</c:v>
                </c:pt>
                <c:pt idx="5867">
                  <c:v>-1.0197582314284099E-2</c:v>
                </c:pt>
                <c:pt idx="5868">
                  <c:v>9.0645767704316642E-3</c:v>
                </c:pt>
                <c:pt idx="5869">
                  <c:v>1.0993832304481175E-2</c:v>
                </c:pt>
                <c:pt idx="5870">
                  <c:v>1.4772099354127294E-2</c:v>
                </c:pt>
                <c:pt idx="5871">
                  <c:v>5.9175785141732176E-2</c:v>
                </c:pt>
                <c:pt idx="5872">
                  <c:v>0.10781544513028869</c:v>
                </c:pt>
                <c:pt idx="5873">
                  <c:v>0.1176614004586002</c:v>
                </c:pt>
                <c:pt idx="5874">
                  <c:v>0.13140128490566774</c:v>
                </c:pt>
                <c:pt idx="5875">
                  <c:v>0.14359691719427942</c:v>
                </c:pt>
                <c:pt idx="5876">
                  <c:v>0.13050019342342389</c:v>
                </c:pt>
                <c:pt idx="5877">
                  <c:v>0.1560061391882108</c:v>
                </c:pt>
                <c:pt idx="5878">
                  <c:v>0.13806801428346066</c:v>
                </c:pt>
                <c:pt idx="5879">
                  <c:v>0.1241024430864575</c:v>
                </c:pt>
                <c:pt idx="5880">
                  <c:v>9.570261938007539E-2</c:v>
                </c:pt>
                <c:pt idx="5881">
                  <c:v>8.7009877888901299E-2</c:v>
                </c:pt>
                <c:pt idx="5882">
                  <c:v>6.6452399810785184E-2</c:v>
                </c:pt>
                <c:pt idx="5883">
                  <c:v>5.9944963317333705E-2</c:v>
                </c:pt>
                <c:pt idx="5884">
                  <c:v>6.5101291098725686E-2</c:v>
                </c:pt>
                <c:pt idx="5885">
                  <c:v>5.4837954912002489E-2</c:v>
                </c:pt>
                <c:pt idx="5886">
                  <c:v>2.9615370955076221E-2</c:v>
                </c:pt>
                <c:pt idx="5887">
                  <c:v>2.8747623095106055E-2</c:v>
                </c:pt>
                <c:pt idx="5888">
                  <c:v>9.3703829938103708E-3</c:v>
                </c:pt>
                <c:pt idx="5889">
                  <c:v>1.877133993042546E-2</c:v>
                </c:pt>
                <c:pt idx="5890">
                  <c:v>7.7638665846593569E-3</c:v>
                </c:pt>
                <c:pt idx="5891">
                  <c:v>1.5057712115664414E-3</c:v>
                </c:pt>
                <c:pt idx="5892">
                  <c:v>3.0100406531996873E-3</c:v>
                </c:pt>
                <c:pt idx="5893">
                  <c:v>2.1864203508789683E-2</c:v>
                </c:pt>
                <c:pt idx="5894">
                  <c:v>4.2699656673550725E-2</c:v>
                </c:pt>
                <c:pt idx="5895">
                  <c:v>7.9287630732991318E-2</c:v>
                </c:pt>
                <c:pt idx="5896">
                  <c:v>8.6379696181699536E-2</c:v>
                </c:pt>
                <c:pt idx="5897">
                  <c:v>0.12137839629011538</c:v>
                </c:pt>
                <c:pt idx="5898">
                  <c:v>0.10024100682941571</c:v>
                </c:pt>
                <c:pt idx="5899">
                  <c:v>0.15444032893735118</c:v>
                </c:pt>
                <c:pt idx="5900">
                  <c:v>0.14201031687509308</c:v>
                </c:pt>
                <c:pt idx="5901">
                  <c:v>0.13217485067754653</c:v>
                </c:pt>
                <c:pt idx="5902">
                  <c:v>0.13323163257172482</c:v>
                </c:pt>
                <c:pt idx="5903">
                  <c:v>0.11389312634657611</c:v>
                </c:pt>
                <c:pt idx="5904">
                  <c:v>8.6560073765078835E-2</c:v>
                </c:pt>
                <c:pt idx="5905">
                  <c:v>8.8003510897495515E-2</c:v>
                </c:pt>
                <c:pt idx="5906">
                  <c:v>6.4895069013243684E-2</c:v>
                </c:pt>
                <c:pt idx="5907">
                  <c:v>7.3290815866689188E-2</c:v>
                </c:pt>
                <c:pt idx="5908">
                  <c:v>8.0170311889238718E-2</c:v>
                </c:pt>
                <c:pt idx="5909">
                  <c:v>5.3605784838134052E-2</c:v>
                </c:pt>
                <c:pt idx="5910">
                  <c:v>3.7799467482097227E-2</c:v>
                </c:pt>
                <c:pt idx="5911">
                  <c:v>3.1212450532413782E-2</c:v>
                </c:pt>
                <c:pt idx="5912">
                  <c:v>6.7005700394336867E-3</c:v>
                </c:pt>
                <c:pt idx="5913">
                  <c:v>-7.7376412366723674E-3</c:v>
                </c:pt>
                <c:pt idx="5914">
                  <c:v>-1.5801619127102377E-2</c:v>
                </c:pt>
                <c:pt idx="5915">
                  <c:v>2.7279940243479385E-2</c:v>
                </c:pt>
                <c:pt idx="5916">
                  <c:v>9.2301428358612606E-3</c:v>
                </c:pt>
                <c:pt idx="5917">
                  <c:v>2.874020229977833E-2</c:v>
                </c:pt>
                <c:pt idx="5918">
                  <c:v>4.651445294007172E-2</c:v>
                </c:pt>
                <c:pt idx="5919">
                  <c:v>6.1958847309954483E-2</c:v>
                </c:pt>
                <c:pt idx="5920">
                  <c:v>8.7870994789459381E-2</c:v>
                </c:pt>
                <c:pt idx="5921">
                  <c:v>0.10401716560824253</c:v>
                </c:pt>
                <c:pt idx="5922">
                  <c:v>8.7691458630897806E-2</c:v>
                </c:pt>
                <c:pt idx="5923">
                  <c:v>9.6916982941530824E-2</c:v>
                </c:pt>
                <c:pt idx="5924">
                  <c:v>0.10855904742562268</c:v>
                </c:pt>
                <c:pt idx="5925">
                  <c:v>0.12756730131967084</c:v>
                </c:pt>
                <c:pt idx="5926">
                  <c:v>0.11187697183952007</c:v>
                </c:pt>
                <c:pt idx="5927">
                  <c:v>9.8225811950699682E-2</c:v>
                </c:pt>
                <c:pt idx="5928">
                  <c:v>9.6952383948532603E-2</c:v>
                </c:pt>
                <c:pt idx="5929">
                  <c:v>9.4320418661985012E-2</c:v>
                </c:pt>
                <c:pt idx="5930">
                  <c:v>8.2149439348662714E-2</c:v>
                </c:pt>
                <c:pt idx="5931">
                  <c:v>7.6527596866357739E-2</c:v>
                </c:pt>
                <c:pt idx="5932">
                  <c:v>6.9985916007225202E-2</c:v>
                </c:pt>
                <c:pt idx="5933">
                  <c:v>5.6187698528123942E-2</c:v>
                </c:pt>
                <c:pt idx="5934">
                  <c:v>2.2115458784602218E-2</c:v>
                </c:pt>
                <c:pt idx="5935">
                  <c:v>1.532696524431214E-2</c:v>
                </c:pt>
                <c:pt idx="5936">
                  <c:v>-1.8684601046168894E-2</c:v>
                </c:pt>
                <c:pt idx="5937">
                  <c:v>-2.4213832301550865E-2</c:v>
                </c:pt>
                <c:pt idx="5938">
                  <c:v>-2.3002869397418468E-2</c:v>
                </c:pt>
                <c:pt idx="5939">
                  <c:v>1.0930130733993333E-2</c:v>
                </c:pt>
                <c:pt idx="5940">
                  <c:v>2.1670871791160021E-2</c:v>
                </c:pt>
                <c:pt idx="5941">
                  <c:v>3.0027872245011907E-2</c:v>
                </c:pt>
                <c:pt idx="5942">
                  <c:v>3.9262587627055895E-2</c:v>
                </c:pt>
                <c:pt idx="5943">
                  <c:v>4.6965030090150323E-2</c:v>
                </c:pt>
                <c:pt idx="5944">
                  <c:v>9.3985650944379162E-2</c:v>
                </c:pt>
                <c:pt idx="5945">
                  <c:v>0.11946700329050981</c:v>
                </c:pt>
                <c:pt idx="5946">
                  <c:v>9.0072666788435618E-2</c:v>
                </c:pt>
                <c:pt idx="5947">
                  <c:v>0.11185370657831471</c:v>
                </c:pt>
                <c:pt idx="5948">
                  <c:v>0.12472282878002895</c:v>
                </c:pt>
                <c:pt idx="5949">
                  <c:v>0.15838201843396638</c:v>
                </c:pt>
                <c:pt idx="5950">
                  <c:v>0.10883477039676963</c:v>
                </c:pt>
                <c:pt idx="5951">
                  <c:v>8.5142504201595637E-2</c:v>
                </c:pt>
                <c:pt idx="5952">
                  <c:v>8.47852165181575E-2</c:v>
                </c:pt>
                <c:pt idx="5953">
                  <c:v>8.0813658508992331E-2</c:v>
                </c:pt>
                <c:pt idx="5954">
                  <c:v>7.4831043446208792E-2</c:v>
                </c:pt>
                <c:pt idx="5955">
                  <c:v>6.6293977508107851E-2</c:v>
                </c:pt>
                <c:pt idx="5956">
                  <c:v>7.3517147471263269E-2</c:v>
                </c:pt>
                <c:pt idx="5957">
                  <c:v>6.6713599574964366E-2</c:v>
                </c:pt>
                <c:pt idx="5958">
                  <c:v>3.2765055794787799E-2</c:v>
                </c:pt>
                <c:pt idx="5959">
                  <c:v>1.5303646962285157E-2</c:v>
                </c:pt>
                <c:pt idx="5960">
                  <c:v>-1.0404110814686389E-2</c:v>
                </c:pt>
                <c:pt idx="5961">
                  <c:v>-8.6246582219440069E-3</c:v>
                </c:pt>
                <c:pt idx="5962">
                  <c:v>-1.4521915185877442E-2</c:v>
                </c:pt>
                <c:pt idx="5963">
                  <c:v>-2.002315142683685E-2</c:v>
                </c:pt>
                <c:pt idx="5964">
                  <c:v>1.8178651251527143E-2</c:v>
                </c:pt>
                <c:pt idx="5965">
                  <c:v>1.9732521279160069E-2</c:v>
                </c:pt>
                <c:pt idx="5966">
                  <c:v>3.2762101576773874E-2</c:v>
                </c:pt>
                <c:pt idx="5967">
                  <c:v>6.6609253948476069E-2</c:v>
                </c:pt>
                <c:pt idx="5968">
                  <c:v>9.4769232196319581E-2</c:v>
                </c:pt>
                <c:pt idx="5969">
                  <c:v>0.13943597276773595</c:v>
                </c:pt>
                <c:pt idx="5970">
                  <c:v>0.12505868393450145</c:v>
                </c:pt>
                <c:pt idx="5971">
                  <c:v>0.1120903986647621</c:v>
                </c:pt>
                <c:pt idx="5972">
                  <c:v>0.11838836613135797</c:v>
                </c:pt>
                <c:pt idx="5973">
                  <c:v>0.12036238617572381</c:v>
                </c:pt>
                <c:pt idx="5974">
                  <c:v>0.12390438039218912</c:v>
                </c:pt>
                <c:pt idx="5975">
                  <c:v>0.10565350108689973</c:v>
                </c:pt>
                <c:pt idx="5976">
                  <c:v>9.7338134601375442E-2</c:v>
                </c:pt>
                <c:pt idx="5977">
                  <c:v>8.0802242402090288E-2</c:v>
                </c:pt>
                <c:pt idx="5978">
                  <c:v>6.8431087958153822E-2</c:v>
                </c:pt>
                <c:pt idx="5979">
                  <c:v>5.4855564364860485E-2</c:v>
                </c:pt>
                <c:pt idx="5980">
                  <c:v>5.6984511955744957E-2</c:v>
                </c:pt>
                <c:pt idx="5981">
                  <c:v>2.182447475412495E-2</c:v>
                </c:pt>
                <c:pt idx="5982">
                  <c:v>9.6425772741928935E-3</c:v>
                </c:pt>
                <c:pt idx="5983">
                  <c:v>-1.3905713804098378E-4</c:v>
                </c:pt>
                <c:pt idx="5984">
                  <c:v>-5.9871228514458237E-3</c:v>
                </c:pt>
                <c:pt idx="5985">
                  <c:v>7.9613835094159893E-3</c:v>
                </c:pt>
                <c:pt idx="5986">
                  <c:v>7.8815240108978061E-3</c:v>
                </c:pt>
                <c:pt idx="5987">
                  <c:v>-1.1014389178653198E-2</c:v>
                </c:pt>
                <c:pt idx="5988">
                  <c:v>-1.0366291281542178E-3</c:v>
                </c:pt>
                <c:pt idx="5989">
                  <c:v>3.3072394640751207E-2</c:v>
                </c:pt>
                <c:pt idx="5990">
                  <c:v>4.0318823984385882E-2</c:v>
                </c:pt>
                <c:pt idx="5991">
                  <c:v>6.5139252965086186E-2</c:v>
                </c:pt>
                <c:pt idx="5992">
                  <c:v>9.3487652079445593E-2</c:v>
                </c:pt>
                <c:pt idx="5993">
                  <c:v>0.10285855658211558</c:v>
                </c:pt>
                <c:pt idx="5994">
                  <c:v>0.11366158543061096</c:v>
                </c:pt>
                <c:pt idx="5995">
                  <c:v>0.10575257104758745</c:v>
                </c:pt>
                <c:pt idx="5996">
                  <c:v>0.12963392443926539</c:v>
                </c:pt>
                <c:pt idx="5997">
                  <c:v>0.11330835672913712</c:v>
                </c:pt>
                <c:pt idx="5998">
                  <c:v>0.11768403635567462</c:v>
                </c:pt>
                <c:pt idx="5999">
                  <c:v>0.10566253991403898</c:v>
                </c:pt>
                <c:pt idx="6000">
                  <c:v>8.7080225760494637E-2</c:v>
                </c:pt>
                <c:pt idx="6001">
                  <c:v>7.8288315762703523E-2</c:v>
                </c:pt>
                <c:pt idx="6002">
                  <c:v>7.5610307309686015E-2</c:v>
                </c:pt>
                <c:pt idx="6003">
                  <c:v>6.6848274660919416E-2</c:v>
                </c:pt>
                <c:pt idx="6004">
                  <c:v>5.6932797068696736E-2</c:v>
                </c:pt>
                <c:pt idx="6005">
                  <c:v>3.5416982416742147E-2</c:v>
                </c:pt>
                <c:pt idx="6006">
                  <c:v>1.8761297582063532E-2</c:v>
                </c:pt>
                <c:pt idx="6007">
                  <c:v>-5.2526574594391581E-4</c:v>
                </c:pt>
                <c:pt idx="6008">
                  <c:v>2.5817956245575784E-3</c:v>
                </c:pt>
                <c:pt idx="6009">
                  <c:v>1.1846446147835516E-2</c:v>
                </c:pt>
                <c:pt idx="6010">
                  <c:v>2.9083369338974395E-2</c:v>
                </c:pt>
                <c:pt idx="6011">
                  <c:v>1.0688125698332138E-2</c:v>
                </c:pt>
                <c:pt idx="6012">
                  <c:v>2.5810396310185169E-2</c:v>
                </c:pt>
                <c:pt idx="6013">
                  <c:v>2.8988196560643081E-2</c:v>
                </c:pt>
                <c:pt idx="6014">
                  <c:v>4.0297025724821633E-2</c:v>
                </c:pt>
                <c:pt idx="6015">
                  <c:v>4.5872006137928335E-2</c:v>
                </c:pt>
                <c:pt idx="6016">
                  <c:v>0.10634470842094194</c:v>
                </c:pt>
                <c:pt idx="6017">
                  <c:v>0.14019777907583553</c:v>
                </c:pt>
                <c:pt idx="6018">
                  <c:v>0.12662875320656278</c:v>
                </c:pt>
                <c:pt idx="6019">
                  <c:v>0.12357142701836114</c:v>
                </c:pt>
                <c:pt idx="6020">
                  <c:v>0.141797707861854</c:v>
                </c:pt>
                <c:pt idx="6021">
                  <c:v>0.16244178204808807</c:v>
                </c:pt>
                <c:pt idx="6022">
                  <c:v>0.12143410990971865</c:v>
                </c:pt>
                <c:pt idx="6023">
                  <c:v>0.10930304451442467</c:v>
                </c:pt>
                <c:pt idx="6024">
                  <c:v>8.383186198606031E-2</c:v>
                </c:pt>
                <c:pt idx="6025">
                  <c:v>8.2312744904529042E-2</c:v>
                </c:pt>
                <c:pt idx="6026">
                  <c:v>7.8699116656511747E-2</c:v>
                </c:pt>
                <c:pt idx="6027">
                  <c:v>7.3604646108940824E-2</c:v>
                </c:pt>
                <c:pt idx="6028">
                  <c:v>7.6578986921519793E-2</c:v>
                </c:pt>
                <c:pt idx="6029">
                  <c:v>5.3976033045904467E-2</c:v>
                </c:pt>
                <c:pt idx="6030">
                  <c:v>5.3605624789261709E-2</c:v>
                </c:pt>
                <c:pt idx="6031">
                  <c:v>3.6999545057884893E-2</c:v>
                </c:pt>
                <c:pt idx="6032">
                  <c:v>2.2856892819639683E-2</c:v>
                </c:pt>
                <c:pt idx="6033">
                  <c:v>-1.0838117045936008E-2</c:v>
                </c:pt>
                <c:pt idx="6034">
                  <c:v>-7.7601597565183653E-3</c:v>
                </c:pt>
                <c:pt idx="6035">
                  <c:v>-6.6223903646416126E-3</c:v>
                </c:pt>
                <c:pt idx="6036">
                  <c:v>-1.3687818801144946E-3</c:v>
                </c:pt>
                <c:pt idx="6037">
                  <c:v>1.0916153899019308E-2</c:v>
                </c:pt>
                <c:pt idx="6038">
                  <c:v>3.583593879819616E-2</c:v>
                </c:pt>
                <c:pt idx="6039">
                  <c:v>6.1260679192332551E-2</c:v>
                </c:pt>
                <c:pt idx="6040">
                  <c:v>0.12015505369558038</c:v>
                </c:pt>
                <c:pt idx="6041">
                  <c:v>0.11976211714498598</c:v>
                </c:pt>
                <c:pt idx="6042">
                  <c:v>0.12217880451029514</c:v>
                </c:pt>
                <c:pt idx="6043">
                  <c:v>0.12043863143610629</c:v>
                </c:pt>
                <c:pt idx="6044">
                  <c:v>0.11449644669329517</c:v>
                </c:pt>
                <c:pt idx="6045">
                  <c:v>0.13536661305290076</c:v>
                </c:pt>
                <c:pt idx="6046">
                  <c:v>0.14137770086917159</c:v>
                </c:pt>
                <c:pt idx="6047">
                  <c:v>9.8643763692637804E-2</c:v>
                </c:pt>
                <c:pt idx="6048">
                  <c:v>8.2766623979441456E-2</c:v>
                </c:pt>
                <c:pt idx="6049">
                  <c:v>0.13115170043857122</c:v>
                </c:pt>
                <c:pt idx="6050">
                  <c:v>0.11482221139170873</c:v>
                </c:pt>
                <c:pt idx="6051">
                  <c:v>0.11841541567059669</c:v>
                </c:pt>
                <c:pt idx="6052">
                  <c:v>0.10379674888993518</c:v>
                </c:pt>
                <c:pt idx="6053">
                  <c:v>6.2196857231595182E-2</c:v>
                </c:pt>
                <c:pt idx="6054">
                  <c:v>2.896614651333692E-2</c:v>
                </c:pt>
                <c:pt idx="6055">
                  <c:v>1.6567361054488854E-2</c:v>
                </c:pt>
                <c:pt idx="6056">
                  <c:v>-8.9899659868011763E-3</c:v>
                </c:pt>
                <c:pt idx="6057">
                  <c:v>-1.5379801281635868E-2</c:v>
                </c:pt>
                <c:pt idx="6058">
                  <c:v>-8.6297190362892937E-3</c:v>
                </c:pt>
                <c:pt idx="6059">
                  <c:v>-1.6950845452804626E-2</c:v>
                </c:pt>
                <c:pt idx="6060">
                  <c:v>-2.2263452533018389E-3</c:v>
                </c:pt>
                <c:pt idx="6061">
                  <c:v>1.2511395028602997E-2</c:v>
                </c:pt>
                <c:pt idx="6062">
                  <c:v>5.2856539253233581E-2</c:v>
                </c:pt>
                <c:pt idx="6063">
                  <c:v>5.5890514611296835E-2</c:v>
                </c:pt>
                <c:pt idx="6064">
                  <c:v>8.7319376184928979E-2</c:v>
                </c:pt>
                <c:pt idx="6065">
                  <c:v>0.1020683297513704</c:v>
                </c:pt>
                <c:pt idx="6066">
                  <c:v>0.14012914302387625</c:v>
                </c:pt>
                <c:pt idx="6067">
                  <c:v>0.13282489622745092</c:v>
                </c:pt>
                <c:pt idx="6068">
                  <c:v>0.13754680919659634</c:v>
                </c:pt>
                <c:pt idx="6069">
                  <c:v>0.13584901295497082</c:v>
                </c:pt>
                <c:pt idx="6070">
                  <c:v>0.11711879121365282</c:v>
                </c:pt>
                <c:pt idx="6071">
                  <c:v>9.2815222635629566E-2</c:v>
                </c:pt>
                <c:pt idx="6072">
                  <c:v>7.3604920483399533E-2</c:v>
                </c:pt>
                <c:pt idx="6073">
                  <c:v>7.7628245486678168E-2</c:v>
                </c:pt>
                <c:pt idx="6074">
                  <c:v>6.3961783433596278E-2</c:v>
                </c:pt>
                <c:pt idx="6075">
                  <c:v>6.8792349681050885E-2</c:v>
                </c:pt>
                <c:pt idx="6076">
                  <c:v>6.2020532038094517E-2</c:v>
                </c:pt>
                <c:pt idx="6077">
                  <c:v>6.8064573028645242E-2</c:v>
                </c:pt>
                <c:pt idx="6078">
                  <c:v>4.4160829948322711E-2</c:v>
                </c:pt>
                <c:pt idx="6079">
                  <c:v>1.1201959494343447E-2</c:v>
                </c:pt>
                <c:pt idx="6080">
                  <c:v>-2.5303417635616282E-3</c:v>
                </c:pt>
                <c:pt idx="6081">
                  <c:v>-1.7057077630549075E-2</c:v>
                </c:pt>
                <c:pt idx="6082">
                  <c:v>-1.0951368316715901E-2</c:v>
                </c:pt>
                <c:pt idx="6083">
                  <c:v>-6.4732756961645747E-4</c:v>
                </c:pt>
                <c:pt idx="6084">
                  <c:v>-1.6157987882209533E-2</c:v>
                </c:pt>
                <c:pt idx="6085">
                  <c:v>1.4090955601914264E-2</c:v>
                </c:pt>
                <c:pt idx="6086">
                  <c:v>2.850020676529982E-2</c:v>
                </c:pt>
                <c:pt idx="6087">
                  <c:v>3.5746702867811384E-2</c:v>
                </c:pt>
                <c:pt idx="6088">
                  <c:v>6.6768533020904242E-2</c:v>
                </c:pt>
                <c:pt idx="6089">
                  <c:v>0.10094533643667218</c:v>
                </c:pt>
                <c:pt idx="6090">
                  <c:v>0.1114205372588236</c:v>
                </c:pt>
                <c:pt idx="6091">
                  <c:v>0.11715859091246357</c:v>
                </c:pt>
                <c:pt idx="6092">
                  <c:v>0.1320786984794888</c:v>
                </c:pt>
                <c:pt idx="6093">
                  <c:v>0.11839739726871512</c:v>
                </c:pt>
                <c:pt idx="6094">
                  <c:v>0.12281744656253804</c:v>
                </c:pt>
                <c:pt idx="6095">
                  <c:v>0.1150602325456714</c:v>
                </c:pt>
                <c:pt idx="6096">
                  <c:v>8.2356062930384319E-2</c:v>
                </c:pt>
                <c:pt idx="6097">
                  <c:v>8.1980435079840944E-2</c:v>
                </c:pt>
                <c:pt idx="6098">
                  <c:v>7.0538517677609991E-2</c:v>
                </c:pt>
                <c:pt idx="6099">
                  <c:v>6.2068034812059032E-2</c:v>
                </c:pt>
                <c:pt idx="6100">
                  <c:v>5.798972151421275E-2</c:v>
                </c:pt>
                <c:pt idx="6101">
                  <c:v>4.829880289865076E-2</c:v>
                </c:pt>
                <c:pt idx="6102">
                  <c:v>1.5747334733734245E-2</c:v>
                </c:pt>
                <c:pt idx="6103">
                  <c:v>2.1406711443324414E-2</c:v>
                </c:pt>
                <c:pt idx="6104">
                  <c:v>1.969890874755045E-2</c:v>
                </c:pt>
                <c:pt idx="6105">
                  <c:v>-1.7626527106150785E-3</c:v>
                </c:pt>
                <c:pt idx="6106">
                  <c:v>-1.7372233701824395E-2</c:v>
                </c:pt>
                <c:pt idx="6107">
                  <c:v>-2.7478746886103023E-2</c:v>
                </c:pt>
                <c:pt idx="6108">
                  <c:v>5.9234298242562865E-3</c:v>
                </c:pt>
                <c:pt idx="6109">
                  <c:v>4.7366246133171974E-3</c:v>
                </c:pt>
                <c:pt idx="6110">
                  <c:v>3.6691853985003076E-2</c:v>
                </c:pt>
                <c:pt idx="6111">
                  <c:v>7.6334144616448302E-2</c:v>
                </c:pt>
                <c:pt idx="6112">
                  <c:v>6.7613015157902814E-2</c:v>
                </c:pt>
                <c:pt idx="6113">
                  <c:v>0.10756201352233438</c:v>
                </c:pt>
                <c:pt idx="6114">
                  <c:v>0.1094701056453464</c:v>
                </c:pt>
                <c:pt idx="6115">
                  <c:v>0.11139073504947684</c:v>
                </c:pt>
                <c:pt idx="6116">
                  <c:v>0.13607016635884842</c:v>
                </c:pt>
                <c:pt idx="6117">
                  <c:v>0.11915365622212477</c:v>
                </c:pt>
                <c:pt idx="6118">
                  <c:v>0.1188932769599669</c:v>
                </c:pt>
                <c:pt idx="6119">
                  <c:v>0.10307334372160668</c:v>
                </c:pt>
                <c:pt idx="6120">
                  <c:v>9.1706278211328096E-2</c:v>
                </c:pt>
                <c:pt idx="6121">
                  <c:v>6.9394969815801039E-2</c:v>
                </c:pt>
                <c:pt idx="6122">
                  <c:v>7.0995447348189217E-2</c:v>
                </c:pt>
                <c:pt idx="6123">
                  <c:v>6.3617848602425878E-2</c:v>
                </c:pt>
                <c:pt idx="6124">
                  <c:v>5.5327193586019854E-2</c:v>
                </c:pt>
                <c:pt idx="6125">
                  <c:v>4.9292667343520433E-2</c:v>
                </c:pt>
                <c:pt idx="6126">
                  <c:v>4.856121551629982E-2</c:v>
                </c:pt>
                <c:pt idx="6127">
                  <c:v>2.3105897169496254E-2</c:v>
                </c:pt>
                <c:pt idx="6128">
                  <c:v>6.9430805112189126E-3</c:v>
                </c:pt>
                <c:pt idx="6129">
                  <c:v>-1.0944388746685423E-2</c:v>
                </c:pt>
                <c:pt idx="6130">
                  <c:v>-6.1732880027199006E-3</c:v>
                </c:pt>
                <c:pt idx="6131">
                  <c:v>-3.6223027169177352E-3</c:v>
                </c:pt>
                <c:pt idx="6132">
                  <c:v>1.5527520311385372E-2</c:v>
                </c:pt>
                <c:pt idx="6133">
                  <c:v>6.420495307346113E-3</c:v>
                </c:pt>
                <c:pt idx="6134">
                  <c:v>3.3109888567601803E-2</c:v>
                </c:pt>
                <c:pt idx="6135">
                  <c:v>6.2459233725901259E-2</c:v>
                </c:pt>
                <c:pt idx="6136">
                  <c:v>9.4773728254378242E-2</c:v>
                </c:pt>
                <c:pt idx="6137">
                  <c:v>0.11198131769003172</c:v>
                </c:pt>
                <c:pt idx="6138">
                  <c:v>9.4748221568258628E-2</c:v>
                </c:pt>
                <c:pt idx="6139">
                  <c:v>9.4412711163241861E-2</c:v>
                </c:pt>
                <c:pt idx="6140">
                  <c:v>0.11799562456313888</c:v>
                </c:pt>
                <c:pt idx="6141">
                  <c:v>0.11612667953973382</c:v>
                </c:pt>
                <c:pt idx="6142">
                  <c:v>0.10979538242106882</c:v>
                </c:pt>
                <c:pt idx="6143">
                  <c:v>9.9381519921850778E-2</c:v>
                </c:pt>
                <c:pt idx="6144">
                  <c:v>8.9203024325499466E-2</c:v>
                </c:pt>
                <c:pt idx="6145">
                  <c:v>7.216798900700272E-2</c:v>
                </c:pt>
                <c:pt idx="6146">
                  <c:v>6.0234749073878546E-2</c:v>
                </c:pt>
                <c:pt idx="6147">
                  <c:v>5.3059914008033379E-2</c:v>
                </c:pt>
                <c:pt idx="6148">
                  <c:v>6.2962208110763113E-2</c:v>
                </c:pt>
                <c:pt idx="6149">
                  <c:v>4.127368782199297E-2</c:v>
                </c:pt>
                <c:pt idx="6150">
                  <c:v>1.6278291832304004E-2</c:v>
                </c:pt>
                <c:pt idx="6151">
                  <c:v>5.6657198675648416E-3</c:v>
                </c:pt>
                <c:pt idx="6152">
                  <c:v>2.1109215412760628E-2</c:v>
                </c:pt>
                <c:pt idx="6153">
                  <c:v>3.3592161585513447E-3</c:v>
                </c:pt>
                <c:pt idx="6154">
                  <c:v>7.7151868254919324E-3</c:v>
                </c:pt>
                <c:pt idx="6155">
                  <c:v>1.4462760539795292E-2</c:v>
                </c:pt>
                <c:pt idx="6156">
                  <c:v>1.6473640490015262E-2</c:v>
                </c:pt>
                <c:pt idx="6157">
                  <c:v>1.0231556471150739E-2</c:v>
                </c:pt>
                <c:pt idx="6158">
                  <c:v>4.5080363490884616E-2</c:v>
                </c:pt>
                <c:pt idx="6159">
                  <c:v>3.7264495002031765E-2</c:v>
                </c:pt>
                <c:pt idx="6160">
                  <c:v>0.10699445033072726</c:v>
                </c:pt>
                <c:pt idx="6161">
                  <c:v>0.12903571201277203</c:v>
                </c:pt>
                <c:pt idx="6162">
                  <c:v>9.9805687449404684E-2</c:v>
                </c:pt>
                <c:pt idx="6163">
                  <c:v>0.10818852516961845</c:v>
                </c:pt>
                <c:pt idx="6164">
                  <c:v>0.11534172879312095</c:v>
                </c:pt>
                <c:pt idx="6165">
                  <c:v>0.11798747269651817</c:v>
                </c:pt>
                <c:pt idx="6166">
                  <c:v>9.8611339938164386E-2</c:v>
                </c:pt>
                <c:pt idx="6167">
                  <c:v>9.6834342305416723E-2</c:v>
                </c:pt>
                <c:pt idx="6168">
                  <c:v>6.3829234967899134E-2</c:v>
                </c:pt>
                <c:pt idx="6169">
                  <c:v>7.487598271740771E-2</c:v>
                </c:pt>
                <c:pt idx="6170">
                  <c:v>6.6694312263914868E-2</c:v>
                </c:pt>
                <c:pt idx="6171">
                  <c:v>6.4329116431884339E-2</c:v>
                </c:pt>
                <c:pt idx="6172">
                  <c:v>5.8238912596762282E-2</c:v>
                </c:pt>
                <c:pt idx="6173">
                  <c:v>4.3231544229209169E-2</c:v>
                </c:pt>
                <c:pt idx="6174">
                  <c:v>1.950973500888158E-2</c:v>
                </c:pt>
                <c:pt idx="6175">
                  <c:v>9.0273890804928054E-3</c:v>
                </c:pt>
                <c:pt idx="6176">
                  <c:v>-1.2627255430766515E-2</c:v>
                </c:pt>
                <c:pt idx="6177">
                  <c:v>7.1862212497643537E-3</c:v>
                </c:pt>
                <c:pt idx="6178">
                  <c:v>2.2232940209149545E-2</c:v>
                </c:pt>
                <c:pt idx="6179">
                  <c:v>-1.0947226995997148E-2</c:v>
                </c:pt>
                <c:pt idx="6180">
                  <c:v>2.1958532109263271E-2</c:v>
                </c:pt>
                <c:pt idx="6181">
                  <c:v>-8.730678369724957E-4</c:v>
                </c:pt>
                <c:pt idx="6182">
                  <c:v>3.461761905576817E-2</c:v>
                </c:pt>
                <c:pt idx="6183">
                  <c:v>5.5952924990945611E-2</c:v>
                </c:pt>
                <c:pt idx="6184">
                  <c:v>8.0043838002246584E-2</c:v>
                </c:pt>
                <c:pt idx="6185">
                  <c:v>0.11270435299865121</c:v>
                </c:pt>
                <c:pt idx="6186">
                  <c:v>9.7938675300350761E-2</c:v>
                </c:pt>
                <c:pt idx="6187">
                  <c:v>0.14030506359725739</c:v>
                </c:pt>
                <c:pt idx="6188">
                  <c:v>0.14775496279842185</c:v>
                </c:pt>
                <c:pt idx="6189">
                  <c:v>0.12393683318093182</c:v>
                </c:pt>
                <c:pt idx="6190">
                  <c:v>0.10276515088689882</c:v>
                </c:pt>
                <c:pt idx="6191">
                  <c:v>7.3950840093797182E-2</c:v>
                </c:pt>
                <c:pt idx="6192">
                  <c:v>7.4533593795311909E-2</c:v>
                </c:pt>
                <c:pt idx="6193">
                  <c:v>6.8441897032818E-2</c:v>
                </c:pt>
                <c:pt idx="6194">
                  <c:v>5.8915023167649523E-2</c:v>
                </c:pt>
                <c:pt idx="6195">
                  <c:v>5.6435023796189948E-2</c:v>
                </c:pt>
                <c:pt idx="6196">
                  <c:v>5.7281073871452211E-2</c:v>
                </c:pt>
                <c:pt idx="6197">
                  <c:v>5.1144533469332502E-2</c:v>
                </c:pt>
                <c:pt idx="6198">
                  <c:v>3.1688010985094009E-2</c:v>
                </c:pt>
                <c:pt idx="6199">
                  <c:v>2.2880612001733139E-2</c:v>
                </c:pt>
                <c:pt idx="6200">
                  <c:v>-8.0199996380123668E-3</c:v>
                </c:pt>
                <c:pt idx="6201">
                  <c:v>1.4328122025525813E-2</c:v>
                </c:pt>
                <c:pt idx="6202">
                  <c:v>-1.7208299476302581E-2</c:v>
                </c:pt>
                <c:pt idx="6203">
                  <c:v>-5.4815227126048822E-3</c:v>
                </c:pt>
                <c:pt idx="6204">
                  <c:v>7.7809075014913347E-3</c:v>
                </c:pt>
                <c:pt idx="6205">
                  <c:v>2.7425572831482233E-3</c:v>
                </c:pt>
                <c:pt idx="6206">
                  <c:v>2.1541206364454973E-2</c:v>
                </c:pt>
                <c:pt idx="6207">
                  <c:v>6.4086627635865853E-2</c:v>
                </c:pt>
                <c:pt idx="6208">
                  <c:v>9.6817276496866181E-2</c:v>
                </c:pt>
                <c:pt idx="6209">
                  <c:v>0.11202017345138694</c:v>
                </c:pt>
                <c:pt idx="6210">
                  <c:v>8.8383195144745547E-2</c:v>
                </c:pt>
                <c:pt idx="6211">
                  <c:v>0.11858793760145082</c:v>
                </c:pt>
                <c:pt idx="6212">
                  <c:v>0.12089666691166689</c:v>
                </c:pt>
                <c:pt idx="6213">
                  <c:v>0.14086793644335494</c:v>
                </c:pt>
                <c:pt idx="6214">
                  <c:v>0.12020490930427619</c:v>
                </c:pt>
                <c:pt idx="6215">
                  <c:v>8.765843465686296E-2</c:v>
                </c:pt>
                <c:pt idx="6216">
                  <c:v>8.5068620906916748E-2</c:v>
                </c:pt>
                <c:pt idx="6217">
                  <c:v>6.9726970407145678E-2</c:v>
                </c:pt>
                <c:pt idx="6218">
                  <c:v>5.7361904951628281E-2</c:v>
                </c:pt>
                <c:pt idx="6219">
                  <c:v>6.1302542044606716E-2</c:v>
                </c:pt>
                <c:pt idx="6220">
                  <c:v>5.6171148380087348E-2</c:v>
                </c:pt>
                <c:pt idx="6221">
                  <c:v>5.6896676964414104E-2</c:v>
                </c:pt>
                <c:pt idx="6222">
                  <c:v>1.1116989320379397E-2</c:v>
                </c:pt>
                <c:pt idx="6223">
                  <c:v>1.6023004689307773E-3</c:v>
                </c:pt>
                <c:pt idx="6224">
                  <c:v>-9.7940913595230533E-3</c:v>
                </c:pt>
                <c:pt idx="6225">
                  <c:v>-1.6633445813971453E-2</c:v>
                </c:pt>
                <c:pt idx="6226">
                  <c:v>-1.587209654780113E-2</c:v>
                </c:pt>
                <c:pt idx="6227">
                  <c:v>-1.0156955170637428E-2</c:v>
                </c:pt>
                <c:pt idx="6228">
                  <c:v>-5.8832563244105183E-3</c:v>
                </c:pt>
                <c:pt idx="6229">
                  <c:v>6.6524449753167846E-4</c:v>
                </c:pt>
                <c:pt idx="6230">
                  <c:v>1.1297613745326483E-2</c:v>
                </c:pt>
                <c:pt idx="6231">
                  <c:v>6.8452607828087153E-2</c:v>
                </c:pt>
                <c:pt idx="6232">
                  <c:v>9.0271531039295735E-2</c:v>
                </c:pt>
                <c:pt idx="6233">
                  <c:v>0.11981260070404312</c:v>
                </c:pt>
                <c:pt idx="6234">
                  <c:v>0.10920824545422655</c:v>
                </c:pt>
                <c:pt idx="6235">
                  <c:v>0.11736135768191835</c:v>
                </c:pt>
                <c:pt idx="6236">
                  <c:v>0.11414522433390474</c:v>
                </c:pt>
                <c:pt idx="6237">
                  <c:v>0.11877741378477864</c:v>
                </c:pt>
                <c:pt idx="6238">
                  <c:v>0.11578331847590033</c:v>
                </c:pt>
                <c:pt idx="6239">
                  <c:v>9.4352714573141164E-2</c:v>
                </c:pt>
                <c:pt idx="6240">
                  <c:v>6.8445854685945842E-2</c:v>
                </c:pt>
                <c:pt idx="6241">
                  <c:v>6.2728471560760821E-2</c:v>
                </c:pt>
                <c:pt idx="6242">
                  <c:v>6.9494715537917071E-2</c:v>
                </c:pt>
                <c:pt idx="6243">
                  <c:v>5.8085158204816349E-2</c:v>
                </c:pt>
                <c:pt idx="6244">
                  <c:v>6.8339297463570536E-2</c:v>
                </c:pt>
                <c:pt idx="6245">
                  <c:v>5.750329778192801E-2</c:v>
                </c:pt>
                <c:pt idx="6246">
                  <c:v>3.4178392523384636E-2</c:v>
                </c:pt>
                <c:pt idx="6247">
                  <c:v>1.1393555189877625E-2</c:v>
                </c:pt>
                <c:pt idx="6248">
                  <c:v>2.2631100044323772E-2</c:v>
                </c:pt>
                <c:pt idx="6249">
                  <c:v>-3.859284457168584E-3</c:v>
                </c:pt>
                <c:pt idx="6250">
                  <c:v>9.5733394182035119E-3</c:v>
                </c:pt>
                <c:pt idx="6251">
                  <c:v>1.7053595875275593E-2</c:v>
                </c:pt>
                <c:pt idx="6252">
                  <c:v>2.0618941122338575E-2</c:v>
                </c:pt>
                <c:pt idx="6253">
                  <c:v>1.7678006363081599E-2</c:v>
                </c:pt>
                <c:pt idx="6254">
                  <c:v>4.7318482578700409E-2</c:v>
                </c:pt>
                <c:pt idx="6255">
                  <c:v>8.4462644453352637E-2</c:v>
                </c:pt>
                <c:pt idx="6256">
                  <c:v>0.12317418543702111</c:v>
                </c:pt>
                <c:pt idx="6257">
                  <c:v>0.12804366857259689</c:v>
                </c:pt>
                <c:pt idx="6258">
                  <c:v>0.10974233781616421</c:v>
                </c:pt>
                <c:pt idx="6259">
                  <c:v>0.1361268941626663</c:v>
                </c:pt>
                <c:pt idx="6260">
                  <c:v>0.11927110825281433</c:v>
                </c:pt>
                <c:pt idx="6261">
                  <c:v>0.11235931491665059</c:v>
                </c:pt>
                <c:pt idx="6262">
                  <c:v>0.10544817316901806</c:v>
                </c:pt>
                <c:pt idx="6263">
                  <c:v>0.10511666194953892</c:v>
                </c:pt>
                <c:pt idx="6264">
                  <c:v>6.8253954685718293E-2</c:v>
                </c:pt>
                <c:pt idx="6265">
                  <c:v>6.932869709189951E-2</c:v>
                </c:pt>
                <c:pt idx="6266">
                  <c:v>7.7130752067525399E-2</c:v>
                </c:pt>
                <c:pt idx="6267">
                  <c:v>6.4972523089479151E-2</c:v>
                </c:pt>
                <c:pt idx="6268">
                  <c:v>5.5151654142314162E-2</c:v>
                </c:pt>
                <c:pt idx="6269">
                  <c:v>5.3788385435037007E-2</c:v>
                </c:pt>
                <c:pt idx="6270">
                  <c:v>3.6147429018518182E-2</c:v>
                </c:pt>
                <c:pt idx="6271">
                  <c:v>1.6272192347300742E-2</c:v>
                </c:pt>
                <c:pt idx="6272">
                  <c:v>-2.7813477085365467E-3</c:v>
                </c:pt>
                <c:pt idx="6273">
                  <c:v>-2.2607426822624465E-2</c:v>
                </c:pt>
                <c:pt idx="6274">
                  <c:v>-1.1944384839735485E-2</c:v>
                </c:pt>
                <c:pt idx="6275">
                  <c:v>9.3096637573658794E-3</c:v>
                </c:pt>
                <c:pt idx="6276">
                  <c:v>-3.9170382952432442E-3</c:v>
                </c:pt>
                <c:pt idx="6277">
                  <c:v>9.5421770028131739E-3</c:v>
                </c:pt>
                <c:pt idx="6278">
                  <c:v>5.7559973704602127E-2</c:v>
                </c:pt>
                <c:pt idx="6279">
                  <c:v>8.0129955489390892E-2</c:v>
                </c:pt>
                <c:pt idx="6280">
                  <c:v>8.3671133887364496E-2</c:v>
                </c:pt>
                <c:pt idx="6281">
                  <c:v>0.11864711749608972</c:v>
                </c:pt>
                <c:pt idx="6282">
                  <c:v>9.8593618096461638E-2</c:v>
                </c:pt>
                <c:pt idx="6283">
                  <c:v>0.1167129732044711</c:v>
                </c:pt>
                <c:pt idx="6284">
                  <c:v>0.1178353026393132</c:v>
                </c:pt>
                <c:pt idx="6285">
                  <c:v>0.11348505456245253</c:v>
                </c:pt>
                <c:pt idx="6286">
                  <c:v>0.1135252874371397</c:v>
                </c:pt>
                <c:pt idx="6287">
                  <c:v>9.5185145396472215E-2</c:v>
                </c:pt>
                <c:pt idx="6288">
                  <c:v>7.4390344339534314E-2</c:v>
                </c:pt>
                <c:pt idx="6289">
                  <c:v>6.930779958878959E-2</c:v>
                </c:pt>
                <c:pt idx="6290">
                  <c:v>7.4673171309346295E-2</c:v>
                </c:pt>
                <c:pt idx="6291">
                  <c:v>7.4363603195991362E-2</c:v>
                </c:pt>
                <c:pt idx="6292">
                  <c:v>7.58748861600754E-2</c:v>
                </c:pt>
                <c:pt idx="6293">
                  <c:v>5.6902340510490049E-2</c:v>
                </c:pt>
                <c:pt idx="6294">
                  <c:v>3.8959736819533353E-2</c:v>
                </c:pt>
                <c:pt idx="6295">
                  <c:v>4.1566809387396084E-2</c:v>
                </c:pt>
                <c:pt idx="6296">
                  <c:v>4.384787083390314E-3</c:v>
                </c:pt>
                <c:pt idx="6297">
                  <c:v>-4.1853128658089645E-3</c:v>
                </c:pt>
                <c:pt idx="6298">
                  <c:v>-1.0767910158333976E-2</c:v>
                </c:pt>
                <c:pt idx="6299">
                  <c:v>-1.7539096285121594E-2</c:v>
                </c:pt>
                <c:pt idx="6300">
                  <c:v>7.2701091303420213E-3</c:v>
                </c:pt>
                <c:pt idx="6301">
                  <c:v>2.3393707617700547E-2</c:v>
                </c:pt>
                <c:pt idx="6302">
                  <c:v>3.3425426974617888E-2</c:v>
                </c:pt>
                <c:pt idx="6303">
                  <c:v>6.6367539450254684E-2</c:v>
                </c:pt>
                <c:pt idx="6304">
                  <c:v>9.0995668060813217E-2</c:v>
                </c:pt>
                <c:pt idx="6305">
                  <c:v>0.10025035614217624</c:v>
                </c:pt>
                <c:pt idx="6306">
                  <c:v>0.11887886500409921</c:v>
                </c:pt>
                <c:pt idx="6307">
                  <c:v>0.12698372155577989</c:v>
                </c:pt>
                <c:pt idx="6308">
                  <c:v>0.13529865087916931</c:v>
                </c:pt>
                <c:pt idx="6309">
                  <c:v>0.12929836992121363</c:v>
                </c:pt>
                <c:pt idx="6310">
                  <c:v>0.10814795183305062</c:v>
                </c:pt>
                <c:pt idx="6311">
                  <c:v>9.2840062581511965E-2</c:v>
                </c:pt>
                <c:pt idx="6312">
                  <c:v>7.5392637990277664E-2</c:v>
                </c:pt>
                <c:pt idx="6313">
                  <c:v>7.1136893171930768E-2</c:v>
                </c:pt>
                <c:pt idx="6314">
                  <c:v>7.6122762498840618E-2</c:v>
                </c:pt>
                <c:pt idx="6315">
                  <c:v>7.5259186372907641E-2</c:v>
                </c:pt>
                <c:pt idx="6316">
                  <c:v>5.7426863823139794E-2</c:v>
                </c:pt>
                <c:pt idx="6317">
                  <c:v>4.3264375798308281E-2</c:v>
                </c:pt>
                <c:pt idx="6318">
                  <c:v>2.1076152679724083E-2</c:v>
                </c:pt>
                <c:pt idx="6319">
                  <c:v>1.7296546810812621E-2</c:v>
                </c:pt>
                <c:pt idx="6320">
                  <c:v>2.4099634276318945E-2</c:v>
                </c:pt>
                <c:pt idx="6321">
                  <c:v>2.4522358704392587E-2</c:v>
                </c:pt>
                <c:pt idx="6322">
                  <c:v>1.566003829813474E-2</c:v>
                </c:pt>
                <c:pt idx="6323">
                  <c:v>1.6965628851512985E-2</c:v>
                </c:pt>
                <c:pt idx="6324">
                  <c:v>2.9222374393535974E-2</c:v>
                </c:pt>
                <c:pt idx="6325">
                  <c:v>2.7328896211436998E-2</c:v>
                </c:pt>
                <c:pt idx="6326">
                  <c:v>4.5149403326666712E-2</c:v>
                </c:pt>
                <c:pt idx="6327">
                  <c:v>5.6413386048416773E-2</c:v>
                </c:pt>
                <c:pt idx="6328">
                  <c:v>7.9962758415719218E-2</c:v>
                </c:pt>
                <c:pt idx="6329">
                  <c:v>0.11245383824450145</c:v>
                </c:pt>
                <c:pt idx="6330">
                  <c:v>0.12546259708429319</c:v>
                </c:pt>
                <c:pt idx="6331">
                  <c:v>0.1178105231407176</c:v>
                </c:pt>
                <c:pt idx="6332">
                  <c:v>0.13069384435637707</c:v>
                </c:pt>
                <c:pt idx="6333">
                  <c:v>0.15025304357335861</c:v>
                </c:pt>
                <c:pt idx="6334">
                  <c:v>0.12135953143211466</c:v>
                </c:pt>
                <c:pt idx="6335">
                  <c:v>0.11250409648327817</c:v>
                </c:pt>
                <c:pt idx="6336">
                  <c:v>0.10142903458622719</c:v>
                </c:pt>
                <c:pt idx="6337">
                  <c:v>8.285416810292788E-2</c:v>
                </c:pt>
                <c:pt idx="6338">
                  <c:v>7.7893900615330289E-2</c:v>
                </c:pt>
                <c:pt idx="6339">
                  <c:v>6.3018825888279784E-2</c:v>
                </c:pt>
                <c:pt idx="6340">
                  <c:v>6.4798482132091662E-2</c:v>
                </c:pt>
                <c:pt idx="6341">
                  <c:v>3.9633663253542409E-2</c:v>
                </c:pt>
                <c:pt idx="6342">
                  <c:v>1.7876814814398519E-2</c:v>
                </c:pt>
                <c:pt idx="6343">
                  <c:v>2.886603557881014E-2</c:v>
                </c:pt>
                <c:pt idx="6344">
                  <c:v>1.7857869749877901E-2</c:v>
                </c:pt>
                <c:pt idx="6345">
                  <c:v>3.3418727281884386E-2</c:v>
                </c:pt>
                <c:pt idx="6346">
                  <c:v>4.0006919085859426E-2</c:v>
                </c:pt>
                <c:pt idx="6347">
                  <c:v>4.0991869064777545E-2</c:v>
                </c:pt>
                <c:pt idx="6348">
                  <c:v>9.5364055925924229E-2</c:v>
                </c:pt>
                <c:pt idx="6349">
                  <c:v>7.3463169681969837E-2</c:v>
                </c:pt>
                <c:pt idx="6350">
                  <c:v>8.717372609318208E-2</c:v>
                </c:pt>
                <c:pt idx="6351">
                  <c:v>0.12253126675805499</c:v>
                </c:pt>
                <c:pt idx="6352">
                  <c:v>0.10789542289124074</c:v>
                </c:pt>
                <c:pt idx="6353">
                  <c:v>0.111135690594016</c:v>
                </c:pt>
                <c:pt idx="6354">
                  <c:v>0.13543683206914173</c:v>
                </c:pt>
                <c:pt idx="6355">
                  <c:v>0.20557700722420263</c:v>
                </c:pt>
                <c:pt idx="6356">
                  <c:v>0.17402249866775479</c:v>
                </c:pt>
                <c:pt idx="6357">
                  <c:v>0.15794557478008964</c:v>
                </c:pt>
                <c:pt idx="6358">
                  <c:v>0.13146382859659494</c:v>
                </c:pt>
                <c:pt idx="6359">
                  <c:v>0.12851420525662299</c:v>
                </c:pt>
                <c:pt idx="6360">
                  <c:v>0.11288702176278215</c:v>
                </c:pt>
                <c:pt idx="6361">
                  <c:v>9.5340900569559142E-2</c:v>
                </c:pt>
                <c:pt idx="6362">
                  <c:v>8.8323118029973335E-2</c:v>
                </c:pt>
                <c:pt idx="6363">
                  <c:v>6.7657076332990854E-2</c:v>
                </c:pt>
                <c:pt idx="6364">
                  <c:v>7.1750575392991317E-2</c:v>
                </c:pt>
                <c:pt idx="6365">
                  <c:v>5.2122796385045286E-2</c:v>
                </c:pt>
                <c:pt idx="6366">
                  <c:v>5.0041615206748956E-2</c:v>
                </c:pt>
                <c:pt idx="6367">
                  <c:v>4.0127272739754243E-2</c:v>
                </c:pt>
                <c:pt idx="6368">
                  <c:v>4.9505047754321241E-2</c:v>
                </c:pt>
                <c:pt idx="6369">
                  <c:v>2.4777607003918862E-2</c:v>
                </c:pt>
                <c:pt idx="6370">
                  <c:v>1.7183371321692224E-2</c:v>
                </c:pt>
                <c:pt idx="6371">
                  <c:v>2.8096561965230129E-3</c:v>
                </c:pt>
                <c:pt idx="6372">
                  <c:v>3.0494134950652278E-2</c:v>
                </c:pt>
                <c:pt idx="6373">
                  <c:v>2.8917377508296645E-2</c:v>
                </c:pt>
                <c:pt idx="6374">
                  <c:v>6.0504203730402696E-2</c:v>
                </c:pt>
                <c:pt idx="6375">
                  <c:v>6.7180077187695031E-2</c:v>
                </c:pt>
                <c:pt idx="6376">
                  <c:v>7.9346917537039041E-2</c:v>
                </c:pt>
                <c:pt idx="6377">
                  <c:v>0.12249158179426516</c:v>
                </c:pt>
                <c:pt idx="6378">
                  <c:v>0.11716942137027123</c:v>
                </c:pt>
                <c:pt idx="6379">
                  <c:v>0.17662080811496575</c:v>
                </c:pt>
                <c:pt idx="6380">
                  <c:v>0.13778032306079208</c:v>
                </c:pt>
                <c:pt idx="6381">
                  <c:v>0.16135371952495564</c:v>
                </c:pt>
                <c:pt idx="6382">
                  <c:v>0.10890926832375902</c:v>
                </c:pt>
                <c:pt idx="6383">
                  <c:v>8.9929682268980363E-2</c:v>
                </c:pt>
                <c:pt idx="6384">
                  <c:v>7.8333851080688174E-2</c:v>
                </c:pt>
                <c:pt idx="6385">
                  <c:v>7.8293746581649434E-2</c:v>
                </c:pt>
                <c:pt idx="6386">
                  <c:v>8.0873675672850628E-2</c:v>
                </c:pt>
                <c:pt idx="6387">
                  <c:v>6.7382896218674201E-2</c:v>
                </c:pt>
                <c:pt idx="6388">
                  <c:v>5.9802979923944739E-2</c:v>
                </c:pt>
                <c:pt idx="6389">
                  <c:v>5.9776467071235233E-2</c:v>
                </c:pt>
                <c:pt idx="6390">
                  <c:v>2.7250746471154094E-2</c:v>
                </c:pt>
                <c:pt idx="6391">
                  <c:v>2.2254234401091665E-2</c:v>
                </c:pt>
                <c:pt idx="6392">
                  <c:v>8.8874941304524901E-3</c:v>
                </c:pt>
                <c:pt idx="6393">
                  <c:v>7.6010759399389042E-3</c:v>
                </c:pt>
                <c:pt idx="6394">
                  <c:v>2.3203653836744449E-2</c:v>
                </c:pt>
                <c:pt idx="6395">
                  <c:v>1.6798899185715303E-2</c:v>
                </c:pt>
                <c:pt idx="6396">
                  <c:v>2.5610303134856707E-3</c:v>
                </c:pt>
                <c:pt idx="6397">
                  <c:v>2.1168175475140116E-2</c:v>
                </c:pt>
                <c:pt idx="6398">
                  <c:v>5.7474091155940335E-2</c:v>
                </c:pt>
                <c:pt idx="6399">
                  <c:v>7.5385657682423585E-2</c:v>
                </c:pt>
                <c:pt idx="6400">
                  <c:v>8.2781684613645004E-2</c:v>
                </c:pt>
                <c:pt idx="6401">
                  <c:v>0.13310218021480946</c:v>
                </c:pt>
                <c:pt idx="6402">
                  <c:v>0.14200405232844757</c:v>
                </c:pt>
                <c:pt idx="6403">
                  <c:v>0.12069406816737692</c:v>
                </c:pt>
                <c:pt idx="6404">
                  <c:v>0.12428828753535053</c:v>
                </c:pt>
                <c:pt idx="6405">
                  <c:v>0.13054707258217257</c:v>
                </c:pt>
                <c:pt idx="6406">
                  <c:v>0.12694693305301843</c:v>
                </c:pt>
                <c:pt idx="6407">
                  <c:v>0.10029145438476854</c:v>
                </c:pt>
                <c:pt idx="6408">
                  <c:v>7.9673880471529443E-2</c:v>
                </c:pt>
                <c:pt idx="6409">
                  <c:v>7.2982583501420034E-2</c:v>
                </c:pt>
                <c:pt idx="6410">
                  <c:v>6.9310853653719945E-2</c:v>
                </c:pt>
                <c:pt idx="6411">
                  <c:v>7.4419542173073144E-2</c:v>
                </c:pt>
                <c:pt idx="6412">
                  <c:v>7.2800907372812029E-2</c:v>
                </c:pt>
                <c:pt idx="6413">
                  <c:v>4.242934944034786E-2</c:v>
                </c:pt>
                <c:pt idx="6414">
                  <c:v>3.033047037145295E-2</c:v>
                </c:pt>
                <c:pt idx="6415">
                  <c:v>4.7600876921677006E-2</c:v>
                </c:pt>
                <c:pt idx="6416">
                  <c:v>1.1055141708091114E-2</c:v>
                </c:pt>
                <c:pt idx="6417">
                  <c:v>-5.0524950104644875E-3</c:v>
                </c:pt>
                <c:pt idx="6418">
                  <c:v>-1.7863331982112995E-2</c:v>
                </c:pt>
                <c:pt idx="6419">
                  <c:v>-1.731949418695982E-2</c:v>
                </c:pt>
                <c:pt idx="6420">
                  <c:v>1.3681546957475337E-3</c:v>
                </c:pt>
                <c:pt idx="6421">
                  <c:v>1.4072568600860478E-2</c:v>
                </c:pt>
                <c:pt idx="6422">
                  <c:v>2.3303532268728819E-2</c:v>
                </c:pt>
                <c:pt idx="6423">
                  <c:v>3.9384716234553627E-2</c:v>
                </c:pt>
                <c:pt idx="6424">
                  <c:v>8.7028967887292794E-2</c:v>
                </c:pt>
                <c:pt idx="6425">
                  <c:v>0.11915244296591412</c:v>
                </c:pt>
                <c:pt idx="6426">
                  <c:v>0.10966987826307267</c:v>
                </c:pt>
                <c:pt idx="6427">
                  <c:v>0.16035774834927458</c:v>
                </c:pt>
                <c:pt idx="6428">
                  <c:v>0.13884849064716315</c:v>
                </c:pt>
                <c:pt idx="6429">
                  <c:v>0.13935814392765827</c:v>
                </c:pt>
                <c:pt idx="6430">
                  <c:v>0.12300597852455064</c:v>
                </c:pt>
                <c:pt idx="6431">
                  <c:v>8.5005072302479667E-2</c:v>
                </c:pt>
                <c:pt idx="6432">
                  <c:v>7.6097405986383482E-2</c:v>
                </c:pt>
                <c:pt idx="6433">
                  <c:v>7.1876486583906135E-2</c:v>
                </c:pt>
                <c:pt idx="6434">
                  <c:v>0.11970296717738151</c:v>
                </c:pt>
                <c:pt idx="6435">
                  <c:v>0.12657284225495702</c:v>
                </c:pt>
                <c:pt idx="6436">
                  <c:v>0.11050976184018756</c:v>
                </c:pt>
                <c:pt idx="6437">
                  <c:v>5.0496826264828758E-2</c:v>
                </c:pt>
                <c:pt idx="6438">
                  <c:v>4.1525971022465046E-2</c:v>
                </c:pt>
                <c:pt idx="6439">
                  <c:v>5.3000693134704641E-3</c:v>
                </c:pt>
                <c:pt idx="6440">
                  <c:v>-5.8713162589397782E-3</c:v>
                </c:pt>
                <c:pt idx="6441">
                  <c:v>6.6651296701324874E-3</c:v>
                </c:pt>
                <c:pt idx="6442">
                  <c:v>-6.1113994283976928E-4</c:v>
                </c:pt>
                <c:pt idx="6443">
                  <c:v>6.8407761209429035E-4</c:v>
                </c:pt>
                <c:pt idx="6444">
                  <c:v>2.0966553437170275E-2</c:v>
                </c:pt>
                <c:pt idx="6445">
                  <c:v>3.3319781261993427E-2</c:v>
                </c:pt>
                <c:pt idx="6446">
                  <c:v>2.5441142856451111E-2</c:v>
                </c:pt>
                <c:pt idx="6447">
                  <c:v>4.9129335204716129E-2</c:v>
                </c:pt>
                <c:pt idx="6448">
                  <c:v>6.9624091685192846E-2</c:v>
                </c:pt>
                <c:pt idx="6449">
                  <c:v>0.11645589605619593</c:v>
                </c:pt>
                <c:pt idx="6450">
                  <c:v>0.13944222693663447</c:v>
                </c:pt>
                <c:pt idx="6451">
                  <c:v>0.12521916145925804</c:v>
                </c:pt>
                <c:pt idx="6452">
                  <c:v>0.13692202420977612</c:v>
                </c:pt>
                <c:pt idx="6453">
                  <c:v>0.12455274313153633</c:v>
                </c:pt>
                <c:pt idx="6454">
                  <c:v>0.1263293872156645</c:v>
                </c:pt>
                <c:pt idx="6455">
                  <c:v>0.10862947992475935</c:v>
                </c:pt>
                <c:pt idx="6456">
                  <c:v>9.5368210073810966E-2</c:v>
                </c:pt>
                <c:pt idx="6457">
                  <c:v>9.3070457689704858E-2</c:v>
                </c:pt>
                <c:pt idx="6458">
                  <c:v>0.13717221262815243</c:v>
                </c:pt>
                <c:pt idx="6459">
                  <c:v>0.11424393049472073</c:v>
                </c:pt>
                <c:pt idx="6460">
                  <c:v>0.11763908579854916</c:v>
                </c:pt>
                <c:pt idx="6461">
                  <c:v>6.5129174575259505E-2</c:v>
                </c:pt>
                <c:pt idx="6462">
                  <c:v>3.9231232232280096E-2</c:v>
                </c:pt>
                <c:pt idx="6463">
                  <c:v>1.3960528997426884E-2</c:v>
                </c:pt>
                <c:pt idx="6464">
                  <c:v>1.9728284926144805E-2</c:v>
                </c:pt>
                <c:pt idx="6465">
                  <c:v>1.191764678708877E-2</c:v>
                </c:pt>
                <c:pt idx="6466">
                  <c:v>-5.1440234893445043E-3</c:v>
                </c:pt>
                <c:pt idx="6467">
                  <c:v>-1.0297860945621708E-3</c:v>
                </c:pt>
                <c:pt idx="6468">
                  <c:v>4.7557358354698197E-3</c:v>
                </c:pt>
                <c:pt idx="6469">
                  <c:v>3.9899897941419987E-2</c:v>
                </c:pt>
                <c:pt idx="6470">
                  <c:v>4.2871573604394017E-2</c:v>
                </c:pt>
                <c:pt idx="6471">
                  <c:v>8.3262974871713316E-2</c:v>
                </c:pt>
                <c:pt idx="6472">
                  <c:v>0.10396111663127246</c:v>
                </c:pt>
                <c:pt idx="6473">
                  <c:v>0.12738859805104813</c:v>
                </c:pt>
                <c:pt idx="6474">
                  <c:v>0.12347510882573025</c:v>
                </c:pt>
                <c:pt idx="6475">
                  <c:v>0.12682321073566635</c:v>
                </c:pt>
                <c:pt idx="6476">
                  <c:v>0.10455310100661104</c:v>
                </c:pt>
                <c:pt idx="6477">
                  <c:v>0.11383522455776675</c:v>
                </c:pt>
                <c:pt idx="6478">
                  <c:v>9.9484106823684554E-2</c:v>
                </c:pt>
                <c:pt idx="6479">
                  <c:v>9.7325124380585215E-2</c:v>
                </c:pt>
                <c:pt idx="6480">
                  <c:v>7.3395264251412226E-2</c:v>
                </c:pt>
                <c:pt idx="6481">
                  <c:v>6.7812568734707854E-2</c:v>
                </c:pt>
                <c:pt idx="6482">
                  <c:v>7.3909784365252612E-2</c:v>
                </c:pt>
                <c:pt idx="6483">
                  <c:v>8.8922818887209112E-2</c:v>
                </c:pt>
                <c:pt idx="6484">
                  <c:v>5.342245745709006E-2</c:v>
                </c:pt>
                <c:pt idx="6485">
                  <c:v>5.8731070422958671E-2</c:v>
                </c:pt>
                <c:pt idx="6486">
                  <c:v>1.8178087767543465E-2</c:v>
                </c:pt>
                <c:pt idx="6487">
                  <c:v>2.8977693384298533E-2</c:v>
                </c:pt>
                <c:pt idx="6488">
                  <c:v>2.8217201385715349E-2</c:v>
                </c:pt>
                <c:pt idx="6489">
                  <c:v>1.1307594197743942E-2</c:v>
                </c:pt>
                <c:pt idx="6490">
                  <c:v>1.9350280137758746E-2</c:v>
                </c:pt>
                <c:pt idx="6491">
                  <c:v>6.1135612357281757E-3</c:v>
                </c:pt>
                <c:pt idx="6492">
                  <c:v>-9.410427374770285E-3</c:v>
                </c:pt>
                <c:pt idx="6493">
                  <c:v>1.4777253986550637E-2</c:v>
                </c:pt>
                <c:pt idx="6494">
                  <c:v>5.6748550188547332E-2</c:v>
                </c:pt>
                <c:pt idx="6495">
                  <c:v>7.5855098995987219E-2</c:v>
                </c:pt>
                <c:pt idx="6496">
                  <c:v>7.2197212498750968E-2</c:v>
                </c:pt>
                <c:pt idx="6497">
                  <c:v>0.12910323026157497</c:v>
                </c:pt>
                <c:pt idx="6498">
                  <c:v>0.11041921827355997</c:v>
                </c:pt>
                <c:pt idx="6499">
                  <c:v>0.14905466706174322</c:v>
                </c:pt>
                <c:pt idx="6500">
                  <c:v>0.16254452641817083</c:v>
                </c:pt>
                <c:pt idx="6501">
                  <c:v>0.13764387802996092</c:v>
                </c:pt>
                <c:pt idx="6502">
                  <c:v>0.11785470752236427</c:v>
                </c:pt>
                <c:pt idx="6503">
                  <c:v>8.8368234896130646E-2</c:v>
                </c:pt>
                <c:pt idx="6504">
                  <c:v>7.6022819767386562E-2</c:v>
                </c:pt>
                <c:pt idx="6505">
                  <c:v>6.6963601802523337E-2</c:v>
                </c:pt>
                <c:pt idx="6506">
                  <c:v>6.5662672133668457E-2</c:v>
                </c:pt>
                <c:pt idx="6507">
                  <c:v>5.8897937315075623E-2</c:v>
                </c:pt>
                <c:pt idx="6508">
                  <c:v>6.0964556351155705E-2</c:v>
                </c:pt>
                <c:pt idx="6509">
                  <c:v>3.8924774515375446E-2</c:v>
                </c:pt>
                <c:pt idx="6510">
                  <c:v>2.2833832647910359E-2</c:v>
                </c:pt>
                <c:pt idx="6511">
                  <c:v>1.006733094806298E-2</c:v>
                </c:pt>
                <c:pt idx="6512">
                  <c:v>1.723135189269287E-2</c:v>
                </c:pt>
                <c:pt idx="6513">
                  <c:v>4.2039688901330849E-2</c:v>
                </c:pt>
                <c:pt idx="6514">
                  <c:v>4.1086135733122149E-2</c:v>
                </c:pt>
                <c:pt idx="6515">
                  <c:v>3.4011970356954399E-2</c:v>
                </c:pt>
                <c:pt idx="6516">
                  <c:v>6.4303625085086649E-2</c:v>
                </c:pt>
                <c:pt idx="6517">
                  <c:v>5.7267148560488666E-2</c:v>
                </c:pt>
                <c:pt idx="6518">
                  <c:v>0.10457924964504574</c:v>
                </c:pt>
                <c:pt idx="6519">
                  <c:v>9.8390839509450656E-2</c:v>
                </c:pt>
                <c:pt idx="6520">
                  <c:v>0.1061525747509709</c:v>
                </c:pt>
                <c:pt idx="6521">
                  <c:v>0.12057827315249713</c:v>
                </c:pt>
                <c:pt idx="6522">
                  <c:v>0.13537481824558131</c:v>
                </c:pt>
                <c:pt idx="6523">
                  <c:v>0.12328139685802005</c:v>
                </c:pt>
                <c:pt idx="6524">
                  <c:v>0.15736850285855883</c:v>
                </c:pt>
                <c:pt idx="6525">
                  <c:v>0.14194978152172069</c:v>
                </c:pt>
                <c:pt idx="6526">
                  <c:v>0.12018277936421413</c:v>
                </c:pt>
                <c:pt idx="6527">
                  <c:v>8.5569400502566992E-2</c:v>
                </c:pt>
                <c:pt idx="6528">
                  <c:v>7.0980482564803479E-2</c:v>
                </c:pt>
                <c:pt idx="6529">
                  <c:v>6.2628143746637249E-2</c:v>
                </c:pt>
                <c:pt idx="6530">
                  <c:v>7.5190873587565862E-2</c:v>
                </c:pt>
                <c:pt idx="6531">
                  <c:v>5.7245520451557487E-2</c:v>
                </c:pt>
                <c:pt idx="6532">
                  <c:v>6.7082577995548204E-2</c:v>
                </c:pt>
                <c:pt idx="6533">
                  <c:v>6.0740516549449272E-2</c:v>
                </c:pt>
                <c:pt idx="6534">
                  <c:v>3.4475918233313474E-2</c:v>
                </c:pt>
                <c:pt idx="6535">
                  <c:v>4.5747294054783984E-2</c:v>
                </c:pt>
                <c:pt idx="6536">
                  <c:v>1.2762340771207834E-2</c:v>
                </c:pt>
                <c:pt idx="6537">
                  <c:v>2.9805698425991081E-2</c:v>
                </c:pt>
                <c:pt idx="6538">
                  <c:v>-4.5058990280838276E-3</c:v>
                </c:pt>
                <c:pt idx="6539">
                  <c:v>1.3463161471922861E-2</c:v>
                </c:pt>
                <c:pt idx="6540">
                  <c:v>2.9684352776974208E-2</c:v>
                </c:pt>
                <c:pt idx="6541">
                  <c:v>2.727962334267315E-2</c:v>
                </c:pt>
                <c:pt idx="6542">
                  <c:v>2.56517333468631E-2</c:v>
                </c:pt>
                <c:pt idx="6543">
                  <c:v>6.6920705625804711E-2</c:v>
                </c:pt>
                <c:pt idx="6544">
                  <c:v>0.11409510855689008</c:v>
                </c:pt>
                <c:pt idx="6545">
                  <c:v>0.13011920453944328</c:v>
                </c:pt>
                <c:pt idx="6546">
                  <c:v>0.12097005081788167</c:v>
                </c:pt>
                <c:pt idx="6547">
                  <c:v>0.10921652584933113</c:v>
                </c:pt>
                <c:pt idx="6548">
                  <c:v>0.13311434570301522</c:v>
                </c:pt>
                <c:pt idx="6549">
                  <c:v>0.13367013275498091</c:v>
                </c:pt>
                <c:pt idx="6550">
                  <c:v>0.10482469922012919</c:v>
                </c:pt>
                <c:pt idx="6551">
                  <c:v>0.11123770270303866</c:v>
                </c:pt>
                <c:pt idx="6552">
                  <c:v>7.6901904911064689E-2</c:v>
                </c:pt>
                <c:pt idx="6553">
                  <c:v>7.0162261010939184E-2</c:v>
                </c:pt>
                <c:pt idx="6554">
                  <c:v>7.3361201019441907E-2</c:v>
                </c:pt>
                <c:pt idx="6555">
                  <c:v>7.0284561189856112E-2</c:v>
                </c:pt>
                <c:pt idx="6556">
                  <c:v>8.0427288358556517E-2</c:v>
                </c:pt>
                <c:pt idx="6557">
                  <c:v>6.1201552505757366E-2</c:v>
                </c:pt>
                <c:pt idx="6558">
                  <c:v>4.1843167323524937E-2</c:v>
                </c:pt>
                <c:pt idx="6559">
                  <c:v>1.9301424874050246E-2</c:v>
                </c:pt>
                <c:pt idx="6560">
                  <c:v>-6.9528052277565847E-3</c:v>
                </c:pt>
                <c:pt idx="6561">
                  <c:v>-2.2800586689709235E-3</c:v>
                </c:pt>
                <c:pt idx="6562">
                  <c:v>-1.8224086265813358E-2</c:v>
                </c:pt>
                <c:pt idx="6563">
                  <c:v>6.2012060020021145E-3</c:v>
                </c:pt>
                <c:pt idx="6564">
                  <c:v>1.0720787313678069E-2</c:v>
                </c:pt>
                <c:pt idx="6565">
                  <c:v>2.9302448830173907E-2</c:v>
                </c:pt>
                <c:pt idx="6566">
                  <c:v>3.1195470075671264E-2</c:v>
                </c:pt>
                <c:pt idx="6567">
                  <c:v>7.648154428623638E-2</c:v>
                </c:pt>
                <c:pt idx="6568">
                  <c:v>8.9039776266343032E-2</c:v>
                </c:pt>
                <c:pt idx="6569">
                  <c:v>0.11219488886888566</c:v>
                </c:pt>
                <c:pt idx="6570">
                  <c:v>0.11779370869003815</c:v>
                </c:pt>
                <c:pt idx="6571">
                  <c:v>0.12382542411890499</c:v>
                </c:pt>
                <c:pt idx="6572">
                  <c:v>0.11952394000319588</c:v>
                </c:pt>
                <c:pt idx="6573">
                  <c:v>0.12438389156043489</c:v>
                </c:pt>
                <c:pt idx="6574">
                  <c:v>9.6139315359913574E-2</c:v>
                </c:pt>
                <c:pt idx="6575">
                  <c:v>8.4618070899137143E-2</c:v>
                </c:pt>
                <c:pt idx="6576">
                  <c:v>8.2284656750270316E-2</c:v>
                </c:pt>
                <c:pt idx="6577">
                  <c:v>7.0712059567144769E-2</c:v>
                </c:pt>
                <c:pt idx="6578">
                  <c:v>7.1437490084851285E-2</c:v>
                </c:pt>
                <c:pt idx="6579">
                  <c:v>5.8433859447204063E-2</c:v>
                </c:pt>
                <c:pt idx="6580">
                  <c:v>6.5475103871426008E-2</c:v>
                </c:pt>
                <c:pt idx="6581">
                  <c:v>5.6468770504543742E-2</c:v>
                </c:pt>
                <c:pt idx="6582">
                  <c:v>4.9259319375486596E-2</c:v>
                </c:pt>
                <c:pt idx="6583">
                  <c:v>8.9125685124086789E-3</c:v>
                </c:pt>
                <c:pt idx="6584">
                  <c:v>-1.3405210520740403E-3</c:v>
                </c:pt>
                <c:pt idx="6585">
                  <c:v>-9.9915688309695667E-3</c:v>
                </c:pt>
                <c:pt idx="6586">
                  <c:v>1.6892684118604375E-3</c:v>
                </c:pt>
                <c:pt idx="6587">
                  <c:v>3.6621511690644874E-3</c:v>
                </c:pt>
                <c:pt idx="6588">
                  <c:v>1.1524735072181675E-2</c:v>
                </c:pt>
                <c:pt idx="6589">
                  <c:v>8.8828793313536977E-3</c:v>
                </c:pt>
                <c:pt idx="6590">
                  <c:v>4.6336196837100628E-2</c:v>
                </c:pt>
                <c:pt idx="6591">
                  <c:v>6.9691248583733281E-2</c:v>
                </c:pt>
                <c:pt idx="6592">
                  <c:v>9.3288720404928985E-2</c:v>
                </c:pt>
                <c:pt idx="6593">
                  <c:v>0.12247152011407299</c:v>
                </c:pt>
                <c:pt idx="6594">
                  <c:v>0.13191560353902679</c:v>
                </c:pt>
                <c:pt idx="6595">
                  <c:v>0.1231133195719749</c:v>
                </c:pt>
                <c:pt idx="6596">
                  <c:v>0.12006879539025514</c:v>
                </c:pt>
                <c:pt idx="6597">
                  <c:v>0.12092669862280467</c:v>
                </c:pt>
                <c:pt idx="6598">
                  <c:v>0.10465560861423757</c:v>
                </c:pt>
                <c:pt idx="6599">
                  <c:v>8.4849839919361458E-2</c:v>
                </c:pt>
                <c:pt idx="6600">
                  <c:v>0.11564584156001931</c:v>
                </c:pt>
                <c:pt idx="6601">
                  <c:v>0.12171238936472717</c:v>
                </c:pt>
                <c:pt idx="6602">
                  <c:v>0.12189709932719441</c:v>
                </c:pt>
                <c:pt idx="6603">
                  <c:v>0.11167683107967269</c:v>
                </c:pt>
                <c:pt idx="6604">
                  <c:v>0.10124756371798142</c:v>
                </c:pt>
                <c:pt idx="6605">
                  <c:v>4.8916551785889766E-2</c:v>
                </c:pt>
                <c:pt idx="6606">
                  <c:v>3.8578168531543472E-2</c:v>
                </c:pt>
                <c:pt idx="6607">
                  <c:v>1.791310093262111E-2</c:v>
                </c:pt>
                <c:pt idx="6608">
                  <c:v>-2.7457947769475841E-3</c:v>
                </c:pt>
                <c:pt idx="6609">
                  <c:v>-1.552771326364699E-2</c:v>
                </c:pt>
                <c:pt idx="6610">
                  <c:v>9.7331997122579866E-3</c:v>
                </c:pt>
                <c:pt idx="6611">
                  <c:v>3.1452767181281843E-3</c:v>
                </c:pt>
                <c:pt idx="6612">
                  <c:v>1.2218410294133177E-2</c:v>
                </c:pt>
                <c:pt idx="6613">
                  <c:v>2.2474420839632279E-2</c:v>
                </c:pt>
                <c:pt idx="6614">
                  <c:v>2.1098257634848846E-2</c:v>
                </c:pt>
                <c:pt idx="6615">
                  <c:v>5.0980647037030757E-2</c:v>
                </c:pt>
                <c:pt idx="6616">
                  <c:v>0.10755975019192709</c:v>
                </c:pt>
                <c:pt idx="6617">
                  <c:v>0.11762908678748035</c:v>
                </c:pt>
                <c:pt idx="6618">
                  <c:v>0.13558986195022066</c:v>
                </c:pt>
                <c:pt idx="6619">
                  <c:v>0.1246835729353418</c:v>
                </c:pt>
                <c:pt idx="6620">
                  <c:v>0.12880219271922494</c:v>
                </c:pt>
                <c:pt idx="6621">
                  <c:v>0.10777615757199652</c:v>
                </c:pt>
                <c:pt idx="6622">
                  <c:v>0.11656566212096585</c:v>
                </c:pt>
                <c:pt idx="6623">
                  <c:v>8.2500055977524939E-2</c:v>
                </c:pt>
                <c:pt idx="6624">
                  <c:v>7.9542752455199747E-2</c:v>
                </c:pt>
                <c:pt idx="6625">
                  <c:v>7.6426088673809123E-2</c:v>
                </c:pt>
                <c:pt idx="6626">
                  <c:v>7.6529610009163793E-2</c:v>
                </c:pt>
                <c:pt idx="6627">
                  <c:v>5.5695707994968514E-2</c:v>
                </c:pt>
                <c:pt idx="6628">
                  <c:v>7.3712181105622221E-2</c:v>
                </c:pt>
                <c:pt idx="6629">
                  <c:v>6.1419754231868247E-2</c:v>
                </c:pt>
                <c:pt idx="6630">
                  <c:v>4.2099008093801321E-2</c:v>
                </c:pt>
                <c:pt idx="6631">
                  <c:v>2.8387506545586125E-2</c:v>
                </c:pt>
                <c:pt idx="6632">
                  <c:v>3.4123851221348413E-3</c:v>
                </c:pt>
                <c:pt idx="6633">
                  <c:v>-8.6058011717529068E-3</c:v>
                </c:pt>
                <c:pt idx="6634">
                  <c:v>-1.9940053312789225E-4</c:v>
                </c:pt>
                <c:pt idx="6635">
                  <c:v>3.1343570785425046E-2</c:v>
                </c:pt>
                <c:pt idx="6636">
                  <c:v>4.5324751165891922E-2</c:v>
                </c:pt>
                <c:pt idx="6637">
                  <c:v>4.8446256463289664E-2</c:v>
                </c:pt>
                <c:pt idx="6638">
                  <c:v>4.4445092583938264E-2</c:v>
                </c:pt>
                <c:pt idx="6639">
                  <c:v>7.145434866926309E-2</c:v>
                </c:pt>
                <c:pt idx="6640">
                  <c:v>0.10111744259201903</c:v>
                </c:pt>
                <c:pt idx="6641">
                  <c:v>0.12503091426618168</c:v>
                </c:pt>
                <c:pt idx="6642">
                  <c:v>0.1346874502047874</c:v>
                </c:pt>
                <c:pt idx="6643">
                  <c:v>0.12726783090805405</c:v>
                </c:pt>
                <c:pt idx="6644">
                  <c:v>0.12305102874057233</c:v>
                </c:pt>
                <c:pt idx="6645">
                  <c:v>0.10608521699505723</c:v>
                </c:pt>
                <c:pt idx="6646">
                  <c:v>8.5086980788741329E-2</c:v>
                </c:pt>
                <c:pt idx="6647">
                  <c:v>8.5385160293718107E-2</c:v>
                </c:pt>
                <c:pt idx="6648">
                  <c:v>6.983914490332184E-2</c:v>
                </c:pt>
                <c:pt idx="6649">
                  <c:v>0.10576769694648003</c:v>
                </c:pt>
                <c:pt idx="6650">
                  <c:v>0.11085484461004046</c:v>
                </c:pt>
                <c:pt idx="6651">
                  <c:v>6.8468873323709378E-2</c:v>
                </c:pt>
                <c:pt idx="6652">
                  <c:v>5.3493715369193215E-2</c:v>
                </c:pt>
                <c:pt idx="6653">
                  <c:v>5.0744399865678295E-2</c:v>
                </c:pt>
                <c:pt idx="6654">
                  <c:v>2.3705570294562037E-2</c:v>
                </c:pt>
                <c:pt idx="6655">
                  <c:v>2.8356772985651632E-2</c:v>
                </c:pt>
                <c:pt idx="6656">
                  <c:v>1.3526936964227555E-2</c:v>
                </c:pt>
                <c:pt idx="6657">
                  <c:v>2.4921759257328646E-2</c:v>
                </c:pt>
                <c:pt idx="6658">
                  <c:v>2.579316114756636E-2</c:v>
                </c:pt>
                <c:pt idx="6659">
                  <c:v>1.8757699534269572E-2</c:v>
                </c:pt>
                <c:pt idx="6660">
                  <c:v>1.8524697515206502E-2</c:v>
                </c:pt>
                <c:pt idx="6661">
                  <c:v>2.2056432673771248E-2</c:v>
                </c:pt>
                <c:pt idx="6662">
                  <c:v>1.1123224015609478E-2</c:v>
                </c:pt>
                <c:pt idx="6663">
                  <c:v>7.2120782078725229E-2</c:v>
                </c:pt>
                <c:pt idx="6664">
                  <c:v>8.3853813026813301E-2</c:v>
                </c:pt>
                <c:pt idx="6665">
                  <c:v>0.12990901972739485</c:v>
                </c:pt>
                <c:pt idx="6666">
                  <c:v>0.11427650499922218</c:v>
                </c:pt>
                <c:pt idx="6667">
                  <c:v>0.10563564242605664</c:v>
                </c:pt>
                <c:pt idx="6668">
                  <c:v>8.9184759062086616E-2</c:v>
                </c:pt>
                <c:pt idx="6669">
                  <c:v>0.13071409752177354</c:v>
                </c:pt>
                <c:pt idx="6670">
                  <c:v>0.1146982693672744</c:v>
                </c:pt>
                <c:pt idx="6671">
                  <c:v>0.10334171285486507</c:v>
                </c:pt>
                <c:pt idx="6672">
                  <c:v>7.0186813095848385E-2</c:v>
                </c:pt>
                <c:pt idx="6673">
                  <c:v>6.5975045619121958E-2</c:v>
                </c:pt>
                <c:pt idx="6674">
                  <c:v>5.8541468735719672E-2</c:v>
                </c:pt>
                <c:pt idx="6675">
                  <c:v>6.6353149767980055E-2</c:v>
                </c:pt>
                <c:pt idx="6676">
                  <c:v>5.4392542410241808E-2</c:v>
                </c:pt>
                <c:pt idx="6677">
                  <c:v>4.7250057706732865E-2</c:v>
                </c:pt>
                <c:pt idx="6678">
                  <c:v>1.798452422613828E-2</c:v>
                </c:pt>
                <c:pt idx="6679">
                  <c:v>1.3838290449032915E-2</c:v>
                </c:pt>
                <c:pt idx="6680">
                  <c:v>3.2799110695828575E-2</c:v>
                </c:pt>
                <c:pt idx="6681">
                  <c:v>4.361040145536519E-2</c:v>
                </c:pt>
                <c:pt idx="6682">
                  <c:v>2.4767555223592516E-2</c:v>
                </c:pt>
                <c:pt idx="6683">
                  <c:v>3.3534430353301566E-2</c:v>
                </c:pt>
                <c:pt idx="6684">
                  <c:v>4.2548719471186276E-2</c:v>
                </c:pt>
                <c:pt idx="6685">
                  <c:v>5.3218711903212888E-2</c:v>
                </c:pt>
                <c:pt idx="6686">
                  <c:v>5.7418055132745824E-2</c:v>
                </c:pt>
                <c:pt idx="6687">
                  <c:v>7.2336539719110471E-2</c:v>
                </c:pt>
                <c:pt idx="6688">
                  <c:v>0.12957384829021468</c:v>
                </c:pt>
                <c:pt idx="6689">
                  <c:v>0.14082441929657336</c:v>
                </c:pt>
                <c:pt idx="6690">
                  <c:v>0.13448307686723301</c:v>
                </c:pt>
                <c:pt idx="6691">
                  <c:v>0.13324599384663541</c:v>
                </c:pt>
                <c:pt idx="6692">
                  <c:v>0.11712174494735485</c:v>
                </c:pt>
                <c:pt idx="6693">
                  <c:v>0.15126491387639587</c:v>
                </c:pt>
                <c:pt idx="6694">
                  <c:v>0.12412920058297522</c:v>
                </c:pt>
                <c:pt idx="6695">
                  <c:v>9.8131210555797821E-2</c:v>
                </c:pt>
                <c:pt idx="6696">
                  <c:v>7.7036206435676005E-2</c:v>
                </c:pt>
                <c:pt idx="6697">
                  <c:v>6.7329732849818885E-2</c:v>
                </c:pt>
                <c:pt idx="6698">
                  <c:v>5.6526453941129033E-2</c:v>
                </c:pt>
                <c:pt idx="6699">
                  <c:v>5.6453406294770379E-2</c:v>
                </c:pt>
                <c:pt idx="6700">
                  <c:v>5.7798858504644411E-2</c:v>
                </c:pt>
                <c:pt idx="6701">
                  <c:v>5.227278077739024E-2</c:v>
                </c:pt>
                <c:pt idx="6702">
                  <c:v>3.8432749084363858E-2</c:v>
                </c:pt>
                <c:pt idx="6703">
                  <c:v>1.6896293062624603E-2</c:v>
                </c:pt>
                <c:pt idx="6704">
                  <c:v>2.2072390916382661E-3</c:v>
                </c:pt>
                <c:pt idx="6705">
                  <c:v>-2.3168920204006575E-2</c:v>
                </c:pt>
                <c:pt idx="6706">
                  <c:v>4.4377213754459983E-4</c:v>
                </c:pt>
                <c:pt idx="6707">
                  <c:v>-2.2344516041415206E-2</c:v>
                </c:pt>
                <c:pt idx="6708">
                  <c:v>1.063450347731853E-2</c:v>
                </c:pt>
                <c:pt idx="6709">
                  <c:v>2.2367297372025283E-2</c:v>
                </c:pt>
                <c:pt idx="6710">
                  <c:v>2.3232190475012321E-2</c:v>
                </c:pt>
                <c:pt idx="6711">
                  <c:v>5.5689662214987813E-2</c:v>
                </c:pt>
                <c:pt idx="6712">
                  <c:v>9.2511570220462927E-2</c:v>
                </c:pt>
                <c:pt idx="6713">
                  <c:v>0.11139948162907554</c:v>
                </c:pt>
                <c:pt idx="6714">
                  <c:v>0.12172449927110238</c:v>
                </c:pt>
                <c:pt idx="6715">
                  <c:v>0.14131135886261112</c:v>
                </c:pt>
                <c:pt idx="6716">
                  <c:v>0.15830831243621982</c:v>
                </c:pt>
                <c:pt idx="6717">
                  <c:v>0.14141093584555739</c:v>
                </c:pt>
                <c:pt idx="6718">
                  <c:v>0.10490788158787477</c:v>
                </c:pt>
                <c:pt idx="6719">
                  <c:v>9.3817416114834726E-2</c:v>
                </c:pt>
                <c:pt idx="6720">
                  <c:v>6.2608396734244467E-2</c:v>
                </c:pt>
                <c:pt idx="6721">
                  <c:v>7.1469136142697093E-2</c:v>
                </c:pt>
                <c:pt idx="6722">
                  <c:v>6.484219749503195E-2</c:v>
                </c:pt>
                <c:pt idx="6723">
                  <c:v>6.1882508075517394E-2</c:v>
                </c:pt>
                <c:pt idx="6724">
                  <c:v>6.2202461339771982E-2</c:v>
                </c:pt>
                <c:pt idx="6725">
                  <c:v>4.8528274153445045E-2</c:v>
                </c:pt>
                <c:pt idx="6726">
                  <c:v>5.3335848671890312E-2</c:v>
                </c:pt>
                <c:pt idx="6727">
                  <c:v>2.3509537429522685E-2</c:v>
                </c:pt>
                <c:pt idx="6728">
                  <c:v>-8.2307655680612327E-3</c:v>
                </c:pt>
                <c:pt idx="6729">
                  <c:v>-1.9314394127806282E-2</c:v>
                </c:pt>
                <c:pt idx="6730">
                  <c:v>-1.1882519807757412E-2</c:v>
                </c:pt>
                <c:pt idx="6731">
                  <c:v>3.1251035583595367E-3</c:v>
                </c:pt>
                <c:pt idx="6732">
                  <c:v>7.9642439048491255E-3</c:v>
                </c:pt>
                <c:pt idx="6733">
                  <c:v>1.0602689339708593E-2</c:v>
                </c:pt>
                <c:pt idx="6734">
                  <c:v>3.6360267417231092E-2</c:v>
                </c:pt>
                <c:pt idx="6735">
                  <c:v>5.5686751273631686E-2</c:v>
                </c:pt>
                <c:pt idx="6736">
                  <c:v>8.0833406267830185E-2</c:v>
                </c:pt>
                <c:pt idx="6737">
                  <c:v>0.1028466360517639</c:v>
                </c:pt>
                <c:pt idx="6738">
                  <c:v>0.11190344784480211</c:v>
                </c:pt>
                <c:pt idx="6739">
                  <c:v>0.10922401639669793</c:v>
                </c:pt>
                <c:pt idx="6740">
                  <c:v>0.13658655362836802</c:v>
                </c:pt>
                <c:pt idx="6741">
                  <c:v>0.1372352116387473</c:v>
                </c:pt>
                <c:pt idx="6742">
                  <c:v>0.10047576162616054</c:v>
                </c:pt>
                <c:pt idx="6743">
                  <c:v>0.10399475942844114</c:v>
                </c:pt>
                <c:pt idx="6744">
                  <c:v>7.7229542704417772E-2</c:v>
                </c:pt>
                <c:pt idx="6745">
                  <c:v>7.1994746482560101E-2</c:v>
                </c:pt>
                <c:pt idx="6746">
                  <c:v>6.9351424216993057E-2</c:v>
                </c:pt>
                <c:pt idx="6747">
                  <c:v>6.2595351754005421E-2</c:v>
                </c:pt>
                <c:pt idx="6748">
                  <c:v>6.021534031868616E-2</c:v>
                </c:pt>
                <c:pt idx="6749">
                  <c:v>5.7619930206453368E-2</c:v>
                </c:pt>
                <c:pt idx="6750">
                  <c:v>5.8453563738518823E-2</c:v>
                </c:pt>
                <c:pt idx="6751">
                  <c:v>1.1141297948196157E-2</c:v>
                </c:pt>
                <c:pt idx="6752">
                  <c:v>-1.2934133905225898E-2</c:v>
                </c:pt>
                <c:pt idx="6753">
                  <c:v>-2.9545468823700086E-2</c:v>
                </c:pt>
                <c:pt idx="6754">
                  <c:v>4.647019353979957E-3</c:v>
                </c:pt>
                <c:pt idx="6755">
                  <c:v>-3.7244904861101044E-3</c:v>
                </c:pt>
                <c:pt idx="6756">
                  <c:v>-1.5278554064999448E-2</c:v>
                </c:pt>
                <c:pt idx="6757">
                  <c:v>-8.6547376313111761E-3</c:v>
                </c:pt>
                <c:pt idx="6758">
                  <c:v>2.6581900523097318E-2</c:v>
                </c:pt>
                <c:pt idx="6759">
                  <c:v>7.1390022494295505E-2</c:v>
                </c:pt>
                <c:pt idx="6760">
                  <c:v>0.10324705217804256</c:v>
                </c:pt>
                <c:pt idx="6761">
                  <c:v>0.12637976360111203</c:v>
                </c:pt>
                <c:pt idx="6762">
                  <c:v>0.11240557257890314</c:v>
                </c:pt>
                <c:pt idx="6763">
                  <c:v>0.11655887468332046</c:v>
                </c:pt>
                <c:pt idx="6764">
                  <c:v>0.11790513087086471</c:v>
                </c:pt>
                <c:pt idx="6765">
                  <c:v>0.13531131933786789</c:v>
                </c:pt>
                <c:pt idx="6766">
                  <c:v>0.10628340296293752</c:v>
                </c:pt>
                <c:pt idx="6767">
                  <c:v>8.7507564157407264E-2</c:v>
                </c:pt>
                <c:pt idx="6768">
                  <c:v>0.13141238739371949</c:v>
                </c:pt>
                <c:pt idx="6769">
                  <c:v>0.11773907471845953</c:v>
                </c:pt>
                <c:pt idx="6770">
                  <c:v>0.12799754066444627</c:v>
                </c:pt>
                <c:pt idx="6771">
                  <c:v>0.12686879042877855</c:v>
                </c:pt>
                <c:pt idx="6772">
                  <c:v>0.12202154294257711</c:v>
                </c:pt>
                <c:pt idx="6773">
                  <c:v>9.9763312539861634E-2</c:v>
                </c:pt>
                <c:pt idx="6774">
                  <c:v>4.6977329942812944E-2</c:v>
                </c:pt>
                <c:pt idx="6775">
                  <c:v>3.4483470698632508E-2</c:v>
                </c:pt>
                <c:pt idx="6776">
                  <c:v>-3.2936975910365283E-3</c:v>
                </c:pt>
                <c:pt idx="6777">
                  <c:v>-1.2117511218753919E-2</c:v>
                </c:pt>
                <c:pt idx="6778">
                  <c:v>-3.6351438987150234E-3</c:v>
                </c:pt>
                <c:pt idx="6779">
                  <c:v>2.9049345163652138E-2</c:v>
                </c:pt>
                <c:pt idx="6780">
                  <c:v>1.4838601974881257E-2</c:v>
                </c:pt>
                <c:pt idx="6781">
                  <c:v>6.9675420719646488E-3</c:v>
                </c:pt>
                <c:pt idx="6782">
                  <c:v>4.0636593368816115E-2</c:v>
                </c:pt>
                <c:pt idx="6783">
                  <c:v>4.0816172411289063E-2</c:v>
                </c:pt>
                <c:pt idx="6784">
                  <c:v>8.5717091516297514E-2</c:v>
                </c:pt>
                <c:pt idx="6785">
                  <c:v>8.9293307677678943E-2</c:v>
                </c:pt>
                <c:pt idx="6786">
                  <c:v>0.11281404003903416</c:v>
                </c:pt>
                <c:pt idx="6787">
                  <c:v>0.11228294769394198</c:v>
                </c:pt>
                <c:pt idx="6788">
                  <c:v>0.12310987760726061</c:v>
                </c:pt>
                <c:pt idx="6789">
                  <c:v>0.11594703446582953</c:v>
                </c:pt>
                <c:pt idx="6790">
                  <c:v>0.10464904720431113</c:v>
                </c:pt>
                <c:pt idx="6791">
                  <c:v>9.6187520513624322E-2</c:v>
                </c:pt>
                <c:pt idx="6792">
                  <c:v>8.5256836612278314E-2</c:v>
                </c:pt>
                <c:pt idx="6793">
                  <c:v>7.8903236554791978E-2</c:v>
                </c:pt>
                <c:pt idx="6794">
                  <c:v>7.3981233026999021E-2</c:v>
                </c:pt>
                <c:pt idx="6795">
                  <c:v>7.3311946915272375E-2</c:v>
                </c:pt>
                <c:pt idx="6796">
                  <c:v>7.0779722258498129E-2</c:v>
                </c:pt>
                <c:pt idx="6797">
                  <c:v>6.496041490520342E-2</c:v>
                </c:pt>
                <c:pt idx="6798">
                  <c:v>3.5601013872469958E-2</c:v>
                </c:pt>
                <c:pt idx="6799">
                  <c:v>3.7167476799369645E-2</c:v>
                </c:pt>
                <c:pt idx="6800">
                  <c:v>7.1787364693416539E-3</c:v>
                </c:pt>
                <c:pt idx="6801">
                  <c:v>4.2967165387084129E-3</c:v>
                </c:pt>
                <c:pt idx="6802">
                  <c:v>7.5427138526621158E-3</c:v>
                </c:pt>
                <c:pt idx="6803">
                  <c:v>-4.0254693832166455E-5</c:v>
                </c:pt>
                <c:pt idx="6804">
                  <c:v>1.3982769984240473E-2</c:v>
                </c:pt>
                <c:pt idx="6805">
                  <c:v>2.9952996277407575E-2</c:v>
                </c:pt>
                <c:pt idx="6806">
                  <c:v>3.3826808714721282E-2</c:v>
                </c:pt>
                <c:pt idx="6807">
                  <c:v>7.5739754497818237E-2</c:v>
                </c:pt>
                <c:pt idx="6808">
                  <c:v>0.1099506967780982</c:v>
                </c:pt>
                <c:pt idx="6809">
                  <c:v>0.14090801996497954</c:v>
                </c:pt>
                <c:pt idx="6810">
                  <c:v>0.14267851542518228</c:v>
                </c:pt>
                <c:pt idx="6811">
                  <c:v>0.14298448093235783</c:v>
                </c:pt>
                <c:pt idx="6812">
                  <c:v>0.12994918601043259</c:v>
                </c:pt>
                <c:pt idx="6813">
                  <c:v>0.12542215115501265</c:v>
                </c:pt>
                <c:pt idx="6814">
                  <c:v>0.11630648128382017</c:v>
                </c:pt>
                <c:pt idx="6815">
                  <c:v>0.11045321956291408</c:v>
                </c:pt>
                <c:pt idx="6816">
                  <c:v>0.10282286512766192</c:v>
                </c:pt>
                <c:pt idx="6817">
                  <c:v>8.327830942030387E-2</c:v>
                </c:pt>
                <c:pt idx="6818">
                  <c:v>6.9091616079629478E-2</c:v>
                </c:pt>
                <c:pt idx="6819">
                  <c:v>6.9846646781252242E-2</c:v>
                </c:pt>
                <c:pt idx="6820">
                  <c:v>6.7655818987675267E-2</c:v>
                </c:pt>
                <c:pt idx="6821">
                  <c:v>4.9647886201311081E-2</c:v>
                </c:pt>
                <c:pt idx="6822">
                  <c:v>3.5433196528388264E-2</c:v>
                </c:pt>
                <c:pt idx="6823">
                  <c:v>3.8452327098567968E-2</c:v>
                </c:pt>
                <c:pt idx="6824">
                  <c:v>3.7438689349030753E-2</c:v>
                </c:pt>
                <c:pt idx="6825">
                  <c:v>2.9765444457518227E-2</c:v>
                </c:pt>
                <c:pt idx="6826">
                  <c:v>1.8282333471401048E-2</c:v>
                </c:pt>
                <c:pt idx="6827">
                  <c:v>2.1185030539169033E-2</c:v>
                </c:pt>
                <c:pt idx="6828">
                  <c:v>2.9401614932893807E-2</c:v>
                </c:pt>
                <c:pt idx="6829">
                  <c:v>3.4150397287584379E-2</c:v>
                </c:pt>
                <c:pt idx="6830">
                  <c:v>8.3579087414621431E-2</c:v>
                </c:pt>
                <c:pt idx="6831">
                  <c:v>8.5173974231968014E-2</c:v>
                </c:pt>
                <c:pt idx="6832">
                  <c:v>9.7433618293403218E-2</c:v>
                </c:pt>
                <c:pt idx="6833">
                  <c:v>0.1018924488597435</c:v>
                </c:pt>
                <c:pt idx="6834">
                  <c:v>0.10268939129606354</c:v>
                </c:pt>
                <c:pt idx="6835">
                  <c:v>0.11893859951819657</c:v>
                </c:pt>
                <c:pt idx="6836">
                  <c:v>0.12266247922649151</c:v>
                </c:pt>
                <c:pt idx="6837">
                  <c:v>0.1213788719185372</c:v>
                </c:pt>
                <c:pt idx="6838">
                  <c:v>0.1005915947167977</c:v>
                </c:pt>
                <c:pt idx="6839">
                  <c:v>0.10013966169215878</c:v>
                </c:pt>
                <c:pt idx="6840">
                  <c:v>0.10545644984105319</c:v>
                </c:pt>
                <c:pt idx="6841">
                  <c:v>9.3726938580310767E-2</c:v>
                </c:pt>
                <c:pt idx="6842">
                  <c:v>9.1957240190352604E-2</c:v>
                </c:pt>
                <c:pt idx="6843">
                  <c:v>8.5090955063529636E-2</c:v>
                </c:pt>
                <c:pt idx="6844">
                  <c:v>8.1082079102414842E-2</c:v>
                </c:pt>
                <c:pt idx="6845">
                  <c:v>5.0058917676005149E-2</c:v>
                </c:pt>
                <c:pt idx="6846">
                  <c:v>3.1930487982805726E-2</c:v>
                </c:pt>
                <c:pt idx="6847">
                  <c:v>1.4303063944790282E-2</c:v>
                </c:pt>
                <c:pt idx="6848">
                  <c:v>2.8615463629449132E-2</c:v>
                </c:pt>
                <c:pt idx="6849">
                  <c:v>3.9262852090229075E-2</c:v>
                </c:pt>
                <c:pt idx="6850">
                  <c:v>3.9240514123165822E-2</c:v>
                </c:pt>
                <c:pt idx="6851">
                  <c:v>4.9179704071480715E-2</c:v>
                </c:pt>
                <c:pt idx="6852">
                  <c:v>5.7031105429168387E-2</c:v>
                </c:pt>
                <c:pt idx="6853">
                  <c:v>7.9186678339226782E-2</c:v>
                </c:pt>
                <c:pt idx="6854">
                  <c:v>0.13282305298912472</c:v>
                </c:pt>
                <c:pt idx="6855">
                  <c:v>0.11954172548305475</c:v>
                </c:pt>
                <c:pt idx="6856">
                  <c:v>0.12067374070588516</c:v>
                </c:pt>
                <c:pt idx="6857">
                  <c:v>0.13658190752014665</c:v>
                </c:pt>
                <c:pt idx="6858">
                  <c:v>0.14739224338574497</c:v>
                </c:pt>
                <c:pt idx="6859">
                  <c:v>0.12225133646903782</c:v>
                </c:pt>
                <c:pt idx="6860">
                  <c:v>0.12928801530846734</c:v>
                </c:pt>
                <c:pt idx="6861">
                  <c:v>0.14040307885360731</c:v>
                </c:pt>
                <c:pt idx="6862">
                  <c:v>0.12400814481163472</c:v>
                </c:pt>
                <c:pt idx="6863">
                  <c:v>9.9544555018838327E-2</c:v>
                </c:pt>
                <c:pt idx="6864">
                  <c:v>7.3725001373174726E-2</c:v>
                </c:pt>
                <c:pt idx="6865">
                  <c:v>7.848487238756309E-2</c:v>
                </c:pt>
                <c:pt idx="6866">
                  <c:v>6.9147632165380404E-2</c:v>
                </c:pt>
                <c:pt idx="6867">
                  <c:v>6.1956368851990989E-2</c:v>
                </c:pt>
                <c:pt idx="6868">
                  <c:v>5.4789210685572569E-2</c:v>
                </c:pt>
                <c:pt idx="6869">
                  <c:v>5.7835187891487151E-2</c:v>
                </c:pt>
                <c:pt idx="6870">
                  <c:v>4.9455196414898171E-2</c:v>
                </c:pt>
                <c:pt idx="6871">
                  <c:v>2.7506774636786697E-2</c:v>
                </c:pt>
                <c:pt idx="6872">
                  <c:v>1.5469533932688502E-2</c:v>
                </c:pt>
                <c:pt idx="6873">
                  <c:v>2.4775765536496158E-2</c:v>
                </c:pt>
                <c:pt idx="6874">
                  <c:v>2.220179026684894E-3</c:v>
                </c:pt>
                <c:pt idx="6875">
                  <c:v>-3.7351169571143155E-3</c:v>
                </c:pt>
                <c:pt idx="6876">
                  <c:v>2.0915987855042107E-2</c:v>
                </c:pt>
                <c:pt idx="6877">
                  <c:v>1.3723733686826507E-2</c:v>
                </c:pt>
                <c:pt idx="6878">
                  <c:v>3.3711000544675906E-2</c:v>
                </c:pt>
                <c:pt idx="6879">
                  <c:v>5.9579506852253022E-2</c:v>
                </c:pt>
                <c:pt idx="6880">
                  <c:v>8.4692834926795843E-2</c:v>
                </c:pt>
                <c:pt idx="6881">
                  <c:v>0.11893090409117364</c:v>
                </c:pt>
                <c:pt idx="6882">
                  <c:v>0.11129032999246907</c:v>
                </c:pt>
                <c:pt idx="6883">
                  <c:v>0.11541313330678896</c:v>
                </c:pt>
                <c:pt idx="6884">
                  <c:v>0.1390606052579042</c:v>
                </c:pt>
                <c:pt idx="6885">
                  <c:v>0.13053345325006113</c:v>
                </c:pt>
                <c:pt idx="6886">
                  <c:v>0.11883556080268101</c:v>
                </c:pt>
                <c:pt idx="6887">
                  <c:v>9.2293320725854361E-2</c:v>
                </c:pt>
                <c:pt idx="6888">
                  <c:v>7.7337628483081872E-2</c:v>
                </c:pt>
                <c:pt idx="6889">
                  <c:v>6.6950984256544388E-2</c:v>
                </c:pt>
                <c:pt idx="6890">
                  <c:v>6.2842265619610621E-2</c:v>
                </c:pt>
                <c:pt idx="6891">
                  <c:v>7.2944938032606529E-2</c:v>
                </c:pt>
                <c:pt idx="6892">
                  <c:v>7.4311146914987358E-2</c:v>
                </c:pt>
                <c:pt idx="6893">
                  <c:v>4.3338870669559187E-2</c:v>
                </c:pt>
                <c:pt idx="6894">
                  <c:v>5.1298415342360133E-2</c:v>
                </c:pt>
                <c:pt idx="6895">
                  <c:v>2.9549861418468899E-2</c:v>
                </c:pt>
                <c:pt idx="6896">
                  <c:v>3.477114926877824E-3</c:v>
                </c:pt>
                <c:pt idx="6897">
                  <c:v>-1.4662928402218268E-2</c:v>
                </c:pt>
                <c:pt idx="6898">
                  <c:v>-3.7631175800946766E-3</c:v>
                </c:pt>
                <c:pt idx="6899">
                  <c:v>-9.9478346666754935E-3</c:v>
                </c:pt>
                <c:pt idx="6900">
                  <c:v>2.4426740923218358E-2</c:v>
                </c:pt>
                <c:pt idx="6901">
                  <c:v>4.3354414760672685E-2</c:v>
                </c:pt>
                <c:pt idx="6902">
                  <c:v>3.1454831895839107E-2</c:v>
                </c:pt>
                <c:pt idx="6903">
                  <c:v>5.7213628839315037E-2</c:v>
                </c:pt>
                <c:pt idx="6904">
                  <c:v>9.0209754168821765E-2</c:v>
                </c:pt>
                <c:pt idx="6905">
                  <c:v>0.12848862206536432</c:v>
                </c:pt>
                <c:pt idx="6906">
                  <c:v>0.11998712028189354</c:v>
                </c:pt>
                <c:pt idx="6907">
                  <c:v>0.12913179445014619</c:v>
                </c:pt>
                <c:pt idx="6908">
                  <c:v>0.13404504021637154</c:v>
                </c:pt>
                <c:pt idx="6909">
                  <c:v>0.14856125888069463</c:v>
                </c:pt>
                <c:pt idx="6910">
                  <c:v>0.10385814366841953</c:v>
                </c:pt>
                <c:pt idx="6911">
                  <c:v>8.0266826556015261E-2</c:v>
                </c:pt>
                <c:pt idx="6912">
                  <c:v>9.8204519967519416E-2</c:v>
                </c:pt>
                <c:pt idx="6913">
                  <c:v>0.10057203775848894</c:v>
                </c:pt>
                <c:pt idx="6914">
                  <c:v>9.0171262958017737E-2</c:v>
                </c:pt>
                <c:pt idx="6915">
                  <c:v>8.9568338928450342E-2</c:v>
                </c:pt>
                <c:pt idx="6916">
                  <c:v>9.7535898318544575E-2</c:v>
                </c:pt>
                <c:pt idx="6917">
                  <c:v>8.4895086599196895E-2</c:v>
                </c:pt>
                <c:pt idx="6918">
                  <c:v>5.4626506920553951E-2</c:v>
                </c:pt>
                <c:pt idx="6919">
                  <c:v>2.6051787551723715E-2</c:v>
                </c:pt>
                <c:pt idx="6920">
                  <c:v>1.2482105286585665E-2</c:v>
                </c:pt>
                <c:pt idx="6921">
                  <c:v>-4.1961584651375025E-3</c:v>
                </c:pt>
                <c:pt idx="6922">
                  <c:v>4.921736073092953E-3</c:v>
                </c:pt>
                <c:pt idx="6923">
                  <c:v>6.0771800520707485E-3</c:v>
                </c:pt>
                <c:pt idx="6924">
                  <c:v>2.2764526313952375E-2</c:v>
                </c:pt>
                <c:pt idx="6925">
                  <c:v>3.0788288639824163E-2</c:v>
                </c:pt>
                <c:pt idx="6926">
                  <c:v>4.6198955543406424E-2</c:v>
                </c:pt>
                <c:pt idx="6927">
                  <c:v>6.2331672351866874E-2</c:v>
                </c:pt>
                <c:pt idx="6928">
                  <c:v>0.10309949861248517</c:v>
                </c:pt>
                <c:pt idx="6929">
                  <c:v>0.11242625866812715</c:v>
                </c:pt>
                <c:pt idx="6930">
                  <c:v>0.10643307361603366</c:v>
                </c:pt>
                <c:pt idx="6931">
                  <c:v>0.11512335801190871</c:v>
                </c:pt>
                <c:pt idx="6932">
                  <c:v>0.12444705542370892</c:v>
                </c:pt>
                <c:pt idx="6933">
                  <c:v>0.13762520128014252</c:v>
                </c:pt>
                <c:pt idx="6934">
                  <c:v>0.10665137863624603</c:v>
                </c:pt>
                <c:pt idx="6935">
                  <c:v>7.9908055566363712E-2</c:v>
                </c:pt>
                <c:pt idx="6936">
                  <c:v>6.9007620138613071E-2</c:v>
                </c:pt>
                <c:pt idx="6937">
                  <c:v>7.4257465303382064E-2</c:v>
                </c:pt>
                <c:pt idx="6938">
                  <c:v>6.1126451890075387E-2</c:v>
                </c:pt>
                <c:pt idx="6939">
                  <c:v>6.5753844022538505E-2</c:v>
                </c:pt>
                <c:pt idx="6940">
                  <c:v>6.1361850239403298E-2</c:v>
                </c:pt>
                <c:pt idx="6941">
                  <c:v>5.1876989521919277E-2</c:v>
                </c:pt>
                <c:pt idx="6942">
                  <c:v>4.7960167295945384E-2</c:v>
                </c:pt>
                <c:pt idx="6943">
                  <c:v>1.4281946923135337E-2</c:v>
                </c:pt>
                <c:pt idx="6944">
                  <c:v>1.5281887639966166E-2</c:v>
                </c:pt>
                <c:pt idx="6945">
                  <c:v>2.3930712487781086E-2</c:v>
                </c:pt>
                <c:pt idx="6946">
                  <c:v>-2.5938300767291639E-3</c:v>
                </c:pt>
                <c:pt idx="6947">
                  <c:v>8.2390631867562177E-3</c:v>
                </c:pt>
                <c:pt idx="6948">
                  <c:v>2.8844374726538363E-2</c:v>
                </c:pt>
                <c:pt idx="6949">
                  <c:v>1.8225292174796258E-2</c:v>
                </c:pt>
                <c:pt idx="6950">
                  <c:v>3.5589731890320969E-2</c:v>
                </c:pt>
                <c:pt idx="6951">
                  <c:v>6.2574827225260879E-2</c:v>
                </c:pt>
                <c:pt idx="6952">
                  <c:v>0.12768305859595275</c:v>
                </c:pt>
                <c:pt idx="6953">
                  <c:v>0.13517026523965109</c:v>
                </c:pt>
                <c:pt idx="6954">
                  <c:v>0.11190689101256976</c:v>
                </c:pt>
                <c:pt idx="6955">
                  <c:v>0.11935119959309476</c:v>
                </c:pt>
                <c:pt idx="6956">
                  <c:v>0.1218992417958415</c:v>
                </c:pt>
                <c:pt idx="6957">
                  <c:v>0.1270168559138905</c:v>
                </c:pt>
                <c:pt idx="6958">
                  <c:v>0.12225799883019309</c:v>
                </c:pt>
                <c:pt idx="6959">
                  <c:v>9.9493754595372588E-2</c:v>
                </c:pt>
                <c:pt idx="6960">
                  <c:v>8.255615432946721E-2</c:v>
                </c:pt>
                <c:pt idx="6961">
                  <c:v>6.2154463135938032E-2</c:v>
                </c:pt>
                <c:pt idx="6962">
                  <c:v>6.4870937440713469E-2</c:v>
                </c:pt>
                <c:pt idx="6963">
                  <c:v>6.349323060517216E-2</c:v>
                </c:pt>
                <c:pt idx="6964">
                  <c:v>7.3114032433543419E-2</c:v>
                </c:pt>
                <c:pt idx="6965">
                  <c:v>5.9616028981817219E-2</c:v>
                </c:pt>
                <c:pt idx="6966">
                  <c:v>4.6750464955206635E-2</c:v>
                </c:pt>
                <c:pt idx="6967">
                  <c:v>2.8805423970078885E-2</c:v>
                </c:pt>
                <c:pt idx="6968">
                  <c:v>3.5371963047577024E-3</c:v>
                </c:pt>
                <c:pt idx="6969">
                  <c:v>-6.9166098260877587E-3</c:v>
                </c:pt>
                <c:pt idx="6970">
                  <c:v>-2.523151152006096E-3</c:v>
                </c:pt>
                <c:pt idx="6971">
                  <c:v>1.6066447049996508E-2</c:v>
                </c:pt>
                <c:pt idx="6972">
                  <c:v>1.1686469885122144E-2</c:v>
                </c:pt>
                <c:pt idx="6973">
                  <c:v>2.4831417698369097E-2</c:v>
                </c:pt>
                <c:pt idx="6974">
                  <c:v>5.2924558028064173E-2</c:v>
                </c:pt>
                <c:pt idx="6975">
                  <c:v>7.8334789316797229E-2</c:v>
                </c:pt>
                <c:pt idx="6976">
                  <c:v>0.11355651188930033</c:v>
                </c:pt>
                <c:pt idx="6977">
                  <c:v>0.12701940611981427</c:v>
                </c:pt>
                <c:pt idx="6978">
                  <c:v>0.10345371251930768</c:v>
                </c:pt>
                <c:pt idx="6979">
                  <c:v>0.10345789574956006</c:v>
                </c:pt>
                <c:pt idx="6980">
                  <c:v>0.13347217673544431</c:v>
                </c:pt>
                <c:pt idx="6981">
                  <c:v>0.12505191269210222</c:v>
                </c:pt>
                <c:pt idx="6982">
                  <c:v>0.15180936176820575</c:v>
                </c:pt>
                <c:pt idx="6983">
                  <c:v>0.15963650910866364</c:v>
                </c:pt>
                <c:pt idx="6984">
                  <c:v>8.654352062367858E-2</c:v>
                </c:pt>
                <c:pt idx="6985">
                  <c:v>7.4032529175063214E-2</c:v>
                </c:pt>
                <c:pt idx="6986">
                  <c:v>8.4598579152574349E-2</c:v>
                </c:pt>
                <c:pt idx="6987">
                  <c:v>7.6672394163609617E-2</c:v>
                </c:pt>
                <c:pt idx="6988">
                  <c:v>7.8277891477425185E-2</c:v>
                </c:pt>
                <c:pt idx="6989">
                  <c:v>6.9452079857458271E-2</c:v>
                </c:pt>
                <c:pt idx="6990">
                  <c:v>4.7655261522219924E-2</c:v>
                </c:pt>
                <c:pt idx="6991">
                  <c:v>4.6397636894797041E-2</c:v>
                </c:pt>
                <c:pt idx="6992">
                  <c:v>4.0922753290509171E-2</c:v>
                </c:pt>
                <c:pt idx="6993">
                  <c:v>5.1383701688466878E-2</c:v>
                </c:pt>
                <c:pt idx="6994">
                  <c:v>3.4662719385502416E-2</c:v>
                </c:pt>
                <c:pt idx="6995">
                  <c:v>2.2553922006114144E-2</c:v>
                </c:pt>
                <c:pt idx="6996">
                  <c:v>1.6609955688316785E-2</c:v>
                </c:pt>
                <c:pt idx="6997">
                  <c:v>4.1251666969440492E-2</c:v>
                </c:pt>
                <c:pt idx="6998">
                  <c:v>5.7888656913989339E-2</c:v>
                </c:pt>
                <c:pt idx="6999">
                  <c:v>7.4081143533722249E-2</c:v>
                </c:pt>
                <c:pt idx="7000">
                  <c:v>8.5005546038449856E-2</c:v>
                </c:pt>
                <c:pt idx="7001">
                  <c:v>0.11773735079021883</c:v>
                </c:pt>
                <c:pt idx="7002">
                  <c:v>8.7299035041050438E-2</c:v>
                </c:pt>
                <c:pt idx="7003">
                  <c:v>8.065153003296234E-2</c:v>
                </c:pt>
                <c:pt idx="7004">
                  <c:v>0.11564683298271043</c:v>
                </c:pt>
                <c:pt idx="7005">
                  <c:v>0.14680845020454283</c:v>
                </c:pt>
                <c:pt idx="7006">
                  <c:v>0.13766190860234312</c:v>
                </c:pt>
                <c:pt idx="7007">
                  <c:v>0.13848462678874546</c:v>
                </c:pt>
                <c:pt idx="7008">
                  <c:v>9.3734848535664966E-2</c:v>
                </c:pt>
                <c:pt idx="7009">
                  <c:v>7.7073061994891279E-2</c:v>
                </c:pt>
                <c:pt idx="7010">
                  <c:v>7.4004078454304234E-2</c:v>
                </c:pt>
                <c:pt idx="7011">
                  <c:v>7.3792505284936333E-2</c:v>
                </c:pt>
                <c:pt idx="7012">
                  <c:v>8.1986035674098276E-2</c:v>
                </c:pt>
                <c:pt idx="7013">
                  <c:v>6.0353757740399944E-2</c:v>
                </c:pt>
                <c:pt idx="7014">
                  <c:v>3.5986567037305663E-2</c:v>
                </c:pt>
                <c:pt idx="7015">
                  <c:v>2.6772006650339172E-2</c:v>
                </c:pt>
                <c:pt idx="7016">
                  <c:v>3.1780321361503654E-2</c:v>
                </c:pt>
                <c:pt idx="7017">
                  <c:v>2.986626944022976E-2</c:v>
                </c:pt>
                <c:pt idx="7018">
                  <c:v>7.826262302394428E-2</c:v>
                </c:pt>
                <c:pt idx="7019">
                  <c:v>4.1447970927173859E-2</c:v>
                </c:pt>
                <c:pt idx="7020">
                  <c:v>5.362224200854962E-2</c:v>
                </c:pt>
                <c:pt idx="7021">
                  <c:v>5.3560055609045192E-2</c:v>
                </c:pt>
                <c:pt idx="7022">
                  <c:v>7.7730430880594864E-2</c:v>
                </c:pt>
                <c:pt idx="7023">
                  <c:v>0.13720521500750335</c:v>
                </c:pt>
                <c:pt idx="7024">
                  <c:v>0.14839807446695766</c:v>
                </c:pt>
                <c:pt idx="7025">
                  <c:v>0.17402586443519746</c:v>
                </c:pt>
                <c:pt idx="7026">
                  <c:v>0.17149318671764538</c:v>
                </c:pt>
                <c:pt idx="7027">
                  <c:v>0.18385251856239829</c:v>
                </c:pt>
                <c:pt idx="7028">
                  <c:v>0.19903309867667357</c:v>
                </c:pt>
                <c:pt idx="7029">
                  <c:v>0.17382829267610767</c:v>
                </c:pt>
                <c:pt idx="7030">
                  <c:v>0.12804255606974119</c:v>
                </c:pt>
                <c:pt idx="7031">
                  <c:v>0.10323858570357192</c:v>
                </c:pt>
                <c:pt idx="7032">
                  <c:v>7.8741321175168494E-2</c:v>
                </c:pt>
                <c:pt idx="7033">
                  <c:v>8.1624301299749E-2</c:v>
                </c:pt>
                <c:pt idx="7034">
                  <c:v>7.5849732818343216E-2</c:v>
                </c:pt>
                <c:pt idx="7035">
                  <c:v>7.1341430198695821E-2</c:v>
                </c:pt>
                <c:pt idx="7036">
                  <c:v>8.5107003825485208E-2</c:v>
                </c:pt>
                <c:pt idx="7037">
                  <c:v>8.516633676660966E-2</c:v>
                </c:pt>
                <c:pt idx="7038">
                  <c:v>6.5714298084676603E-2</c:v>
                </c:pt>
                <c:pt idx="7039">
                  <c:v>3.5768149440394102E-2</c:v>
                </c:pt>
                <c:pt idx="7040">
                  <c:v>2.4299202364300786E-2</c:v>
                </c:pt>
                <c:pt idx="7041">
                  <c:v>-1.0527511717237668E-2</c:v>
                </c:pt>
                <c:pt idx="7042">
                  <c:v>-6.117952462924149E-3</c:v>
                </c:pt>
                <c:pt idx="7043">
                  <c:v>1.3597174706585943E-2</c:v>
                </c:pt>
                <c:pt idx="7044">
                  <c:v>1.731997105875116E-2</c:v>
                </c:pt>
                <c:pt idx="7045">
                  <c:v>2.2976933339850916E-2</c:v>
                </c:pt>
                <c:pt idx="7046">
                  <c:v>5.3455039457727664E-2</c:v>
                </c:pt>
                <c:pt idx="7047">
                  <c:v>7.4741185420455561E-2</c:v>
                </c:pt>
                <c:pt idx="7048">
                  <c:v>0.11552634779258172</c:v>
                </c:pt>
                <c:pt idx="7049">
                  <c:v>0.12829849016959038</c:v>
                </c:pt>
                <c:pt idx="7050">
                  <c:v>0.11025822774050523</c:v>
                </c:pt>
                <c:pt idx="7051">
                  <c:v>0.12194508958457592</c:v>
                </c:pt>
                <c:pt idx="7052">
                  <c:v>0.15181565856842735</c:v>
                </c:pt>
                <c:pt idx="7053">
                  <c:v>0.12496002566419115</c:v>
                </c:pt>
                <c:pt idx="7054">
                  <c:v>0.11790000781338116</c:v>
                </c:pt>
                <c:pt idx="7055">
                  <c:v>9.3739055448896699E-2</c:v>
                </c:pt>
                <c:pt idx="7056">
                  <c:v>7.251215302065922E-2</c:v>
                </c:pt>
                <c:pt idx="7057">
                  <c:v>8.3542360033260696E-2</c:v>
                </c:pt>
                <c:pt idx="7058">
                  <c:v>6.9614707642786738E-2</c:v>
                </c:pt>
                <c:pt idx="7059">
                  <c:v>6.9824298177257854E-2</c:v>
                </c:pt>
                <c:pt idx="7060">
                  <c:v>6.8913365081065603E-2</c:v>
                </c:pt>
                <c:pt idx="7061">
                  <c:v>6.0704095830106192E-2</c:v>
                </c:pt>
                <c:pt idx="7062">
                  <c:v>6.0834857317252793E-2</c:v>
                </c:pt>
                <c:pt idx="7063">
                  <c:v>3.6091171436861628E-2</c:v>
                </c:pt>
                <c:pt idx="7064">
                  <c:v>2.8421519865616694E-3</c:v>
                </c:pt>
                <c:pt idx="7065">
                  <c:v>9.9678318815249857E-4</c:v>
                </c:pt>
                <c:pt idx="7066">
                  <c:v>-8.4649613767215099E-4</c:v>
                </c:pt>
                <c:pt idx="7067">
                  <c:v>3.764524503432979E-2</c:v>
                </c:pt>
                <c:pt idx="7068">
                  <c:v>2.1440961181368085E-2</c:v>
                </c:pt>
                <c:pt idx="7069">
                  <c:v>2.6120605714148808E-2</c:v>
                </c:pt>
                <c:pt idx="7070">
                  <c:v>4.9923133448876014E-2</c:v>
                </c:pt>
                <c:pt idx="7071">
                  <c:v>6.7726027535149183E-2</c:v>
                </c:pt>
                <c:pt idx="7072">
                  <c:v>0.10153684027506643</c:v>
                </c:pt>
                <c:pt idx="7073">
                  <c:v>9.8609314988097732E-2</c:v>
                </c:pt>
                <c:pt idx="7074">
                  <c:v>0.10419676792492943</c:v>
                </c:pt>
                <c:pt idx="7075">
                  <c:v>0.12960687619668826</c:v>
                </c:pt>
                <c:pt idx="7076">
                  <c:v>0.15395842126934536</c:v>
                </c:pt>
                <c:pt idx="7077">
                  <c:v>0.1405678679817593</c:v>
                </c:pt>
                <c:pt idx="7078">
                  <c:v>0.11229580811449318</c:v>
                </c:pt>
                <c:pt idx="7079">
                  <c:v>9.291860056794006E-2</c:v>
                </c:pt>
                <c:pt idx="7080">
                  <c:v>7.7714663812088455E-2</c:v>
                </c:pt>
                <c:pt idx="7081">
                  <c:v>7.5173390053660638E-2</c:v>
                </c:pt>
                <c:pt idx="7082">
                  <c:v>6.8515671533420683E-2</c:v>
                </c:pt>
                <c:pt idx="7083">
                  <c:v>7.0127100024987357E-2</c:v>
                </c:pt>
                <c:pt idx="7084">
                  <c:v>7.0897268463105775E-2</c:v>
                </c:pt>
                <c:pt idx="7085">
                  <c:v>7.3348529110395341E-2</c:v>
                </c:pt>
                <c:pt idx="7086">
                  <c:v>9.0512325474869676E-2</c:v>
                </c:pt>
                <c:pt idx="7087">
                  <c:v>5.8258741177006849E-2</c:v>
                </c:pt>
                <c:pt idx="7088">
                  <c:v>3.7566407706873806E-2</c:v>
                </c:pt>
                <c:pt idx="7089">
                  <c:v>1.2357648767838229E-2</c:v>
                </c:pt>
                <c:pt idx="7090">
                  <c:v>1.0156350236916977E-2</c:v>
                </c:pt>
                <c:pt idx="7091">
                  <c:v>6.1430357369916342E-3</c:v>
                </c:pt>
                <c:pt idx="7092">
                  <c:v>9.2221046415691173E-3</c:v>
                </c:pt>
                <c:pt idx="7093">
                  <c:v>2.5776685850688687E-2</c:v>
                </c:pt>
                <c:pt idx="7094">
                  <c:v>6.1981889740707952E-2</c:v>
                </c:pt>
                <c:pt idx="7095">
                  <c:v>8.5072973589395015E-2</c:v>
                </c:pt>
                <c:pt idx="7096">
                  <c:v>0.10665061744926034</c:v>
                </c:pt>
                <c:pt idx="7097">
                  <c:v>0.11607485771919046</c:v>
                </c:pt>
                <c:pt idx="7098">
                  <c:v>0.11195832851620466</c:v>
                </c:pt>
                <c:pt idx="7099">
                  <c:v>0.12638082179453042</c:v>
                </c:pt>
                <c:pt idx="7100">
                  <c:v>0.13997276128927366</c:v>
                </c:pt>
                <c:pt idx="7101">
                  <c:v>0.1492493685817193</c:v>
                </c:pt>
                <c:pt idx="7102">
                  <c:v>0.12808604936726015</c:v>
                </c:pt>
                <c:pt idx="7103">
                  <c:v>0.10569837655752035</c:v>
                </c:pt>
                <c:pt idx="7104">
                  <c:v>6.7886036218551923E-2</c:v>
                </c:pt>
                <c:pt idx="7105">
                  <c:v>0.1274463785467623</c:v>
                </c:pt>
                <c:pt idx="7106">
                  <c:v>0.13640100074147979</c:v>
                </c:pt>
                <c:pt idx="7107">
                  <c:v>0.12069809361970762</c:v>
                </c:pt>
                <c:pt idx="7108">
                  <c:v>7.6931903704196197E-2</c:v>
                </c:pt>
                <c:pt idx="7109">
                  <c:v>6.5729022038560667E-2</c:v>
                </c:pt>
                <c:pt idx="7110">
                  <c:v>8.9273732649235507E-2</c:v>
                </c:pt>
                <c:pt idx="7111">
                  <c:v>4.4859372750943455E-2</c:v>
                </c:pt>
                <c:pt idx="7112">
                  <c:v>2.2532588283150738E-2</c:v>
                </c:pt>
                <c:pt idx="7113">
                  <c:v>1.9606450168027076E-2</c:v>
                </c:pt>
                <c:pt idx="7114">
                  <c:v>8.3187466819054836E-3</c:v>
                </c:pt>
                <c:pt idx="7115">
                  <c:v>3.616955548216457E-4</c:v>
                </c:pt>
                <c:pt idx="7116">
                  <c:v>4.4985177273316598E-3</c:v>
                </c:pt>
                <c:pt idx="7117">
                  <c:v>6.7896297601122606E-3</c:v>
                </c:pt>
                <c:pt idx="7118">
                  <c:v>4.1163884722288886E-2</c:v>
                </c:pt>
                <c:pt idx="7119">
                  <c:v>6.9740956036923651E-2</c:v>
                </c:pt>
                <c:pt idx="7120">
                  <c:v>0.11342306273051488</c:v>
                </c:pt>
                <c:pt idx="7121">
                  <c:v>0.10933948562845262</c:v>
                </c:pt>
                <c:pt idx="7122">
                  <c:v>0.11109049031449639</c:v>
                </c:pt>
                <c:pt idx="7123">
                  <c:v>0.127514413356657</c:v>
                </c:pt>
                <c:pt idx="7124">
                  <c:v>0.15368669702820761</c:v>
                </c:pt>
                <c:pt idx="7125">
                  <c:v>0.12584307661269803</c:v>
                </c:pt>
                <c:pt idx="7126">
                  <c:v>0.10786757142010987</c:v>
                </c:pt>
                <c:pt idx="7127">
                  <c:v>0.10804145178939088</c:v>
                </c:pt>
                <c:pt idx="7128">
                  <c:v>9.9541164885967925E-2</c:v>
                </c:pt>
                <c:pt idx="7129">
                  <c:v>7.4160266233723154E-2</c:v>
                </c:pt>
                <c:pt idx="7130">
                  <c:v>7.675155311471521E-2</c:v>
                </c:pt>
                <c:pt idx="7131">
                  <c:v>7.3997883994404462E-2</c:v>
                </c:pt>
                <c:pt idx="7132">
                  <c:v>9.296439930378339E-2</c:v>
                </c:pt>
                <c:pt idx="7133">
                  <c:v>8.0071926359686019E-2</c:v>
                </c:pt>
                <c:pt idx="7134">
                  <c:v>7.8816163027231642E-2</c:v>
                </c:pt>
                <c:pt idx="7135">
                  <c:v>6.9735761318026931E-2</c:v>
                </c:pt>
                <c:pt idx="7136">
                  <c:v>2.4060030145859286E-2</c:v>
                </c:pt>
                <c:pt idx="7137">
                  <c:v>-2.1773467523487381E-3</c:v>
                </c:pt>
                <c:pt idx="7138">
                  <c:v>1.729810433643194E-2</c:v>
                </c:pt>
                <c:pt idx="7139">
                  <c:v>2.3940504764176987E-2</c:v>
                </c:pt>
                <c:pt idx="7140">
                  <c:v>6.0822017102977063E-2</c:v>
                </c:pt>
                <c:pt idx="7141">
                  <c:v>3.1909385208765781E-2</c:v>
                </c:pt>
                <c:pt idx="7142">
                  <c:v>5.5833587479559604E-2</c:v>
                </c:pt>
                <c:pt idx="7143">
                  <c:v>9.3632697546131113E-2</c:v>
                </c:pt>
                <c:pt idx="7144">
                  <c:v>0.11030421181340505</c:v>
                </c:pt>
                <c:pt idx="7145">
                  <c:v>0.13329335444690157</c:v>
                </c:pt>
                <c:pt idx="7146">
                  <c:v>0.11730138018473497</c:v>
                </c:pt>
                <c:pt idx="7147">
                  <c:v>0.14938292178736173</c:v>
                </c:pt>
                <c:pt idx="7148">
                  <c:v>0.18205517013726108</c:v>
                </c:pt>
                <c:pt idx="7149">
                  <c:v>0.14356020421989152</c:v>
                </c:pt>
                <c:pt idx="7150">
                  <c:v>0.11955892688718291</c:v>
                </c:pt>
                <c:pt idx="7151">
                  <c:v>0.11706064860618214</c:v>
                </c:pt>
                <c:pt idx="7152">
                  <c:v>8.1044069607156266E-2</c:v>
                </c:pt>
                <c:pt idx="7153">
                  <c:v>7.0993192362636418E-2</c:v>
                </c:pt>
                <c:pt idx="7154">
                  <c:v>7.753088620690296E-2</c:v>
                </c:pt>
                <c:pt idx="7155">
                  <c:v>7.9956005281856743E-2</c:v>
                </c:pt>
                <c:pt idx="7156">
                  <c:v>7.3644094552521938E-2</c:v>
                </c:pt>
                <c:pt idx="7157">
                  <c:v>5.5486044269966894E-2</c:v>
                </c:pt>
                <c:pt idx="7158">
                  <c:v>5.7754874555293982E-2</c:v>
                </c:pt>
                <c:pt idx="7159">
                  <c:v>4.2848297646095018E-2</c:v>
                </c:pt>
                <c:pt idx="7160">
                  <c:v>3.977507987954057E-2</c:v>
                </c:pt>
                <c:pt idx="7161">
                  <c:v>3.6760998340807705E-2</c:v>
                </c:pt>
                <c:pt idx="7162">
                  <c:v>1.9774229777298348E-2</c:v>
                </c:pt>
                <c:pt idx="7163">
                  <c:v>4.9122493681563004E-2</c:v>
                </c:pt>
                <c:pt idx="7164">
                  <c:v>4.6313540141976278E-2</c:v>
                </c:pt>
                <c:pt idx="7165">
                  <c:v>4.5660238106795342E-2</c:v>
                </c:pt>
                <c:pt idx="7166">
                  <c:v>7.8584433628426417E-2</c:v>
                </c:pt>
                <c:pt idx="7167">
                  <c:v>9.1957512231243044E-2</c:v>
                </c:pt>
                <c:pt idx="7168">
                  <c:v>0.1273078453884002</c:v>
                </c:pt>
                <c:pt idx="7169">
                  <c:v>0.11279238390317106</c:v>
                </c:pt>
                <c:pt idx="7170">
                  <c:v>0.14117576640085044</c:v>
                </c:pt>
                <c:pt idx="7171">
                  <c:v>0.13809698147488988</c:v>
                </c:pt>
                <c:pt idx="7172">
                  <c:v>0.15468853449661152</c:v>
                </c:pt>
                <c:pt idx="7173">
                  <c:v>0.11788429537487564</c:v>
                </c:pt>
                <c:pt idx="7174">
                  <c:v>0.11288759256892614</c:v>
                </c:pt>
                <c:pt idx="7175">
                  <c:v>8.2317717752580802E-2</c:v>
                </c:pt>
                <c:pt idx="7176">
                  <c:v>7.4996432079450198E-2</c:v>
                </c:pt>
                <c:pt idx="7177">
                  <c:v>5.7848413637267497E-2</c:v>
                </c:pt>
                <c:pt idx="7178">
                  <c:v>7.2713492945483377E-2</c:v>
                </c:pt>
                <c:pt idx="7179">
                  <c:v>6.0187901637009149E-2</c:v>
                </c:pt>
                <c:pt idx="7180">
                  <c:v>6.7952241867238999E-2</c:v>
                </c:pt>
                <c:pt idx="7181">
                  <c:v>5.1323878199336641E-2</c:v>
                </c:pt>
                <c:pt idx="7182">
                  <c:v>4.9818009086918587E-2</c:v>
                </c:pt>
                <c:pt idx="7183">
                  <c:v>2.7468890364835977E-2</c:v>
                </c:pt>
                <c:pt idx="7184">
                  <c:v>2.8404461380660734E-2</c:v>
                </c:pt>
                <c:pt idx="7185">
                  <c:v>1.3112522423535099E-2</c:v>
                </c:pt>
                <c:pt idx="7186">
                  <c:v>2.3036982523934265E-2</c:v>
                </c:pt>
                <c:pt idx="7187">
                  <c:v>5.0503216085411667E-2</c:v>
                </c:pt>
                <c:pt idx="7188">
                  <c:v>4.9557671595652095E-2</c:v>
                </c:pt>
                <c:pt idx="7189">
                  <c:v>4.466783401898345E-2</c:v>
                </c:pt>
                <c:pt idx="7190">
                  <c:v>7.9083388473876706E-2</c:v>
                </c:pt>
                <c:pt idx="7191">
                  <c:v>7.5090436196638619E-2</c:v>
                </c:pt>
                <c:pt idx="7192">
                  <c:v>0.10642170954108719</c:v>
                </c:pt>
                <c:pt idx="7193">
                  <c:v>0.12801843331368135</c:v>
                </c:pt>
                <c:pt idx="7194">
                  <c:v>0.13659537402173033</c:v>
                </c:pt>
                <c:pt idx="7195">
                  <c:v>0.14054269040580794</c:v>
                </c:pt>
                <c:pt idx="7196">
                  <c:v>0.16238788523381095</c:v>
                </c:pt>
                <c:pt idx="7197">
                  <c:v>0.12877663165687214</c:v>
                </c:pt>
                <c:pt idx="7198">
                  <c:v>0.10296186513777639</c:v>
                </c:pt>
                <c:pt idx="7199">
                  <c:v>7.9035644829557772E-2</c:v>
                </c:pt>
                <c:pt idx="7200">
                  <c:v>7.4195764148590068E-2</c:v>
                </c:pt>
                <c:pt idx="7201">
                  <c:v>7.7628501915510975E-2</c:v>
                </c:pt>
                <c:pt idx="7202">
                  <c:v>7.7387982425312821E-2</c:v>
                </c:pt>
                <c:pt idx="7203">
                  <c:v>8.3409900982944873E-2</c:v>
                </c:pt>
                <c:pt idx="7204">
                  <c:v>7.5631466114622348E-2</c:v>
                </c:pt>
                <c:pt idx="7205">
                  <c:v>7.5691220441737692E-2</c:v>
                </c:pt>
                <c:pt idx="7206">
                  <c:v>8.490325567554359E-2</c:v>
                </c:pt>
                <c:pt idx="7207">
                  <c:v>5.8864194125034248E-2</c:v>
                </c:pt>
                <c:pt idx="7208">
                  <c:v>4.3105413248667998E-2</c:v>
                </c:pt>
                <c:pt idx="7209">
                  <c:v>1.684733142538827E-2</c:v>
                </c:pt>
                <c:pt idx="7210">
                  <c:v>1.4972946318550454E-2</c:v>
                </c:pt>
                <c:pt idx="7211">
                  <c:v>2.9824367075720087E-2</c:v>
                </c:pt>
                <c:pt idx="7212">
                  <c:v>2.016715048162741E-2</c:v>
                </c:pt>
                <c:pt idx="7213">
                  <c:v>5.617883385450697E-2</c:v>
                </c:pt>
                <c:pt idx="7214">
                  <c:v>5.3516603181668738E-2</c:v>
                </c:pt>
                <c:pt idx="7215">
                  <c:v>8.4053543879788986E-2</c:v>
                </c:pt>
                <c:pt idx="7216">
                  <c:v>0.12249408029476211</c:v>
                </c:pt>
                <c:pt idx="7217">
                  <c:v>0.15642135896654577</c:v>
                </c:pt>
                <c:pt idx="7218">
                  <c:v>0.1411779635635618</c:v>
                </c:pt>
                <c:pt idx="7219">
                  <c:v>0.14586839891849307</c:v>
                </c:pt>
                <c:pt idx="7220">
                  <c:v>0.13784817840340183</c:v>
                </c:pt>
                <c:pt idx="7221">
                  <c:v>0.13777545649319542</c:v>
                </c:pt>
                <c:pt idx="7222">
                  <c:v>0.11106209081366891</c:v>
                </c:pt>
                <c:pt idx="7223">
                  <c:v>0.12780339681763847</c:v>
                </c:pt>
                <c:pt idx="7224">
                  <c:v>9.1802657268241161E-2</c:v>
                </c:pt>
                <c:pt idx="7225">
                  <c:v>8.6659308449652458E-2</c:v>
                </c:pt>
                <c:pt idx="7226">
                  <c:v>7.0933905221624141E-2</c:v>
                </c:pt>
                <c:pt idx="7227">
                  <c:v>7.9693258335006664E-2</c:v>
                </c:pt>
                <c:pt idx="7228">
                  <c:v>8.4961934918549628E-2</c:v>
                </c:pt>
                <c:pt idx="7229">
                  <c:v>8.8635487294029786E-2</c:v>
                </c:pt>
                <c:pt idx="7230">
                  <c:v>6.4185576811219142E-2</c:v>
                </c:pt>
                <c:pt idx="7231">
                  <c:v>3.5203064980546178E-2</c:v>
                </c:pt>
                <c:pt idx="7232">
                  <c:v>7.3464592613336089E-3</c:v>
                </c:pt>
                <c:pt idx="7233">
                  <c:v>1.026652274440114E-2</c:v>
                </c:pt>
                <c:pt idx="7234">
                  <c:v>3.001832881215014E-3</c:v>
                </c:pt>
                <c:pt idx="7235">
                  <c:v>2.4432941408059395E-2</c:v>
                </c:pt>
                <c:pt idx="7236">
                  <c:v>3.9031903621697971E-2</c:v>
                </c:pt>
                <c:pt idx="7237">
                  <c:v>3.7283715409654028E-2</c:v>
                </c:pt>
                <c:pt idx="7238">
                  <c:v>5.6018451693275406E-2</c:v>
                </c:pt>
                <c:pt idx="7239">
                  <c:v>7.8042907391000782E-2</c:v>
                </c:pt>
                <c:pt idx="7240">
                  <c:v>9.1851100254284002E-2</c:v>
                </c:pt>
                <c:pt idx="7241">
                  <c:v>0.12397029807875787</c:v>
                </c:pt>
                <c:pt idx="7242">
                  <c:v>0.11657487195365558</c:v>
                </c:pt>
                <c:pt idx="7243">
                  <c:v>0.12985286799281526</c:v>
                </c:pt>
                <c:pt idx="7244">
                  <c:v>0.15075582963390155</c:v>
                </c:pt>
                <c:pt idx="7245">
                  <c:v>0.14419761167401002</c:v>
                </c:pt>
                <c:pt idx="7246">
                  <c:v>0.1873358764808615</c:v>
                </c:pt>
                <c:pt idx="7247">
                  <c:v>0.16513902069012965</c:v>
                </c:pt>
                <c:pt idx="7248">
                  <c:v>8.2111140939550409E-2</c:v>
                </c:pt>
                <c:pt idx="7249">
                  <c:v>9.6182580630419706E-2</c:v>
                </c:pt>
                <c:pt idx="7250">
                  <c:v>8.1012222891217761E-2</c:v>
                </c:pt>
                <c:pt idx="7251">
                  <c:v>7.5756814535009417E-2</c:v>
                </c:pt>
                <c:pt idx="7252">
                  <c:v>7.5615169809054375E-2</c:v>
                </c:pt>
                <c:pt idx="7253">
                  <c:v>9.1896704965561071E-2</c:v>
                </c:pt>
                <c:pt idx="7254">
                  <c:v>7.4125756516691954E-2</c:v>
                </c:pt>
                <c:pt idx="7255">
                  <c:v>5.1029458929233669E-2</c:v>
                </c:pt>
                <c:pt idx="7256">
                  <c:v>4.0620860265767431E-2</c:v>
                </c:pt>
                <c:pt idx="7257">
                  <c:v>5.1205679923047399E-2</c:v>
                </c:pt>
                <c:pt idx="7258">
                  <c:v>2.1240906143655956E-2</c:v>
                </c:pt>
                <c:pt idx="7259">
                  <c:v>2.7417263112422194E-2</c:v>
                </c:pt>
                <c:pt idx="7260">
                  <c:v>3.3774412784214357E-2</c:v>
                </c:pt>
                <c:pt idx="7261">
                  <c:v>6.3113156283813726E-2</c:v>
                </c:pt>
                <c:pt idx="7262">
                  <c:v>4.54656382801535E-2</c:v>
                </c:pt>
                <c:pt idx="7263">
                  <c:v>0.11051522137057004</c:v>
                </c:pt>
                <c:pt idx="7264">
                  <c:v>0.11571332623571738</c:v>
                </c:pt>
                <c:pt idx="7265">
                  <c:v>0.14739314295624467</c:v>
                </c:pt>
                <c:pt idx="7266">
                  <c:v>0.13166033229836713</c:v>
                </c:pt>
                <c:pt idx="7267">
                  <c:v>0.13661348294990944</c:v>
                </c:pt>
                <c:pt idx="7268">
                  <c:v>0.15040991746119248</c:v>
                </c:pt>
                <c:pt idx="7269">
                  <c:v>0.15430265802194823</c:v>
                </c:pt>
                <c:pt idx="7270">
                  <c:v>0.11541422088491335</c:v>
                </c:pt>
                <c:pt idx="7271">
                  <c:v>8.8611526875707725E-2</c:v>
                </c:pt>
                <c:pt idx="7272">
                  <c:v>8.2138947837347501E-2</c:v>
                </c:pt>
                <c:pt idx="7273">
                  <c:v>0.11876142001226911</c:v>
                </c:pt>
                <c:pt idx="7274">
                  <c:v>0.12739113244108125</c:v>
                </c:pt>
                <c:pt idx="7275">
                  <c:v>0.10810723641282351</c:v>
                </c:pt>
                <c:pt idx="7276">
                  <c:v>7.8265147430989751E-2</c:v>
                </c:pt>
                <c:pt idx="7277">
                  <c:v>7.8780047553852331E-2</c:v>
                </c:pt>
                <c:pt idx="7278">
                  <c:v>7.6676069389308141E-2</c:v>
                </c:pt>
                <c:pt idx="7279">
                  <c:v>4.3811347028631681E-2</c:v>
                </c:pt>
                <c:pt idx="7280">
                  <c:v>1.158611598289128E-2</c:v>
                </c:pt>
                <c:pt idx="7281">
                  <c:v>1.7550047845611455E-2</c:v>
                </c:pt>
                <c:pt idx="7282">
                  <c:v>1.8349687040898819E-2</c:v>
                </c:pt>
                <c:pt idx="7283">
                  <c:v>3.4722334162083118E-2</c:v>
                </c:pt>
                <c:pt idx="7284">
                  <c:v>4.0163117033595E-2</c:v>
                </c:pt>
                <c:pt idx="7285">
                  <c:v>3.5386850490690569E-2</c:v>
                </c:pt>
                <c:pt idx="7286">
                  <c:v>7.210716677744633E-2</c:v>
                </c:pt>
                <c:pt idx="7287">
                  <c:v>9.8119743066559545E-2</c:v>
                </c:pt>
                <c:pt idx="7288">
                  <c:v>0.11300337413986347</c:v>
                </c:pt>
                <c:pt idx="7289">
                  <c:v>9.9697798600831611E-2</c:v>
                </c:pt>
                <c:pt idx="7290">
                  <c:v>0.11117664581124166</c:v>
                </c:pt>
                <c:pt idx="7291">
                  <c:v>0.14486222935502321</c:v>
                </c:pt>
                <c:pt idx="7292">
                  <c:v>0.14060440506519836</c:v>
                </c:pt>
                <c:pt idx="7293">
                  <c:v>0.14590021686785271</c:v>
                </c:pt>
                <c:pt idx="7294">
                  <c:v>0.12675639224518134</c:v>
                </c:pt>
                <c:pt idx="7295">
                  <c:v>0.10493497540449777</c:v>
                </c:pt>
                <c:pt idx="7296">
                  <c:v>8.1163589846453832E-2</c:v>
                </c:pt>
                <c:pt idx="7297">
                  <c:v>7.2996471541613567E-2</c:v>
                </c:pt>
                <c:pt idx="7298">
                  <c:v>7.438278332038524E-2</c:v>
                </c:pt>
                <c:pt idx="7299">
                  <c:v>7.9301695555030569E-2</c:v>
                </c:pt>
                <c:pt idx="7300">
                  <c:v>8.3223959003531009E-2</c:v>
                </c:pt>
                <c:pt idx="7301">
                  <c:v>8.431632967590677E-2</c:v>
                </c:pt>
                <c:pt idx="7302">
                  <c:v>7.1372805620875279E-2</c:v>
                </c:pt>
                <c:pt idx="7303">
                  <c:v>6.3428542503278632E-2</c:v>
                </c:pt>
                <c:pt idx="7304">
                  <c:v>4.3958980532480804E-2</c:v>
                </c:pt>
                <c:pt idx="7305">
                  <c:v>2.2724551057497037E-2</c:v>
                </c:pt>
                <c:pt idx="7306">
                  <c:v>2.5089352594848433E-2</c:v>
                </c:pt>
                <c:pt idx="7307">
                  <c:v>4.3570915245091848E-3</c:v>
                </c:pt>
                <c:pt idx="7308">
                  <c:v>1.4409843283842459E-2</c:v>
                </c:pt>
                <c:pt idx="7309">
                  <c:v>2.5972062553717971E-2</c:v>
                </c:pt>
                <c:pt idx="7310">
                  <c:v>4.4573418625872344E-2</c:v>
                </c:pt>
                <c:pt idx="7311">
                  <c:v>7.8530228698452623E-2</c:v>
                </c:pt>
                <c:pt idx="7312">
                  <c:v>0.10409186986107893</c:v>
                </c:pt>
                <c:pt idx="7313">
                  <c:v>0.13634739545501404</c:v>
                </c:pt>
                <c:pt idx="7314">
                  <c:v>0.10691621582702202</c:v>
                </c:pt>
                <c:pt idx="7315">
                  <c:v>0.12748668006268007</c:v>
                </c:pt>
                <c:pt idx="7316">
                  <c:v>0.14434060336270998</c:v>
                </c:pt>
                <c:pt idx="7317">
                  <c:v>0.16234354811638349</c:v>
                </c:pt>
                <c:pt idx="7318">
                  <c:v>0.11401643552061692</c:v>
                </c:pt>
                <c:pt idx="7319">
                  <c:v>0.10666128177695582</c:v>
                </c:pt>
                <c:pt idx="7320">
                  <c:v>0.10094247918711534</c:v>
                </c:pt>
                <c:pt idx="7321">
                  <c:v>7.5714390317337843E-2</c:v>
                </c:pt>
                <c:pt idx="7322">
                  <c:v>7.9875653544868752E-2</c:v>
                </c:pt>
                <c:pt idx="7323">
                  <c:v>8.8927047402156942E-2</c:v>
                </c:pt>
                <c:pt idx="7324">
                  <c:v>7.0782439299643729E-2</c:v>
                </c:pt>
                <c:pt idx="7325">
                  <c:v>7.7545004794182873E-2</c:v>
                </c:pt>
                <c:pt idx="7326">
                  <c:v>7.2759204668124397E-2</c:v>
                </c:pt>
                <c:pt idx="7327">
                  <c:v>4.908277767083942E-2</c:v>
                </c:pt>
                <c:pt idx="7328">
                  <c:v>5.4157284370266165E-2</c:v>
                </c:pt>
                <c:pt idx="7329">
                  <c:v>5.5802070822484715E-2</c:v>
                </c:pt>
                <c:pt idx="7330">
                  <c:v>5.8794510929047486E-2</c:v>
                </c:pt>
                <c:pt idx="7331">
                  <c:v>5.610252813698386E-2</c:v>
                </c:pt>
                <c:pt idx="7332">
                  <c:v>6.0415338385972975E-2</c:v>
                </c:pt>
                <c:pt idx="7333">
                  <c:v>0.11773957056518228</c:v>
                </c:pt>
                <c:pt idx="7334">
                  <c:v>0.11995696501875511</c:v>
                </c:pt>
                <c:pt idx="7335">
                  <c:v>0.12077077446195053</c:v>
                </c:pt>
                <c:pt idx="7336">
                  <c:v>0.16650981263800119</c:v>
                </c:pt>
                <c:pt idx="7337">
                  <c:v>0.1611440259920103</c:v>
                </c:pt>
                <c:pt idx="7338">
                  <c:v>0.1509459136455073</c:v>
                </c:pt>
                <c:pt idx="7339">
                  <c:v>0.15022947643694895</c:v>
                </c:pt>
                <c:pt idx="7340">
                  <c:v>0.13378374379215419</c:v>
                </c:pt>
                <c:pt idx="7341">
                  <c:v>0.13428156238881947</c:v>
                </c:pt>
                <c:pt idx="7342">
                  <c:v>0.11995611632758746</c:v>
                </c:pt>
                <c:pt idx="7343">
                  <c:v>0.11212042783022755</c:v>
                </c:pt>
                <c:pt idx="7344">
                  <c:v>0.10672292058533167</c:v>
                </c:pt>
                <c:pt idx="7345">
                  <c:v>0.14935302511749365</c:v>
                </c:pt>
                <c:pt idx="7346">
                  <c:v>0.13798293875106191</c:v>
                </c:pt>
                <c:pt idx="7347">
                  <c:v>0.14729855353717833</c:v>
                </c:pt>
                <c:pt idx="7348">
                  <c:v>0.11802041561185031</c:v>
                </c:pt>
                <c:pt idx="7349">
                  <c:v>7.9353045939810601E-2</c:v>
                </c:pt>
                <c:pt idx="7350">
                  <c:v>7.9797667640452347E-2</c:v>
                </c:pt>
                <c:pt idx="7351">
                  <c:v>4.4537077005085315E-2</c:v>
                </c:pt>
                <c:pt idx="7352">
                  <c:v>5.6456021932390014E-2</c:v>
                </c:pt>
                <c:pt idx="7353">
                  <c:v>5.948896041705052E-2</c:v>
                </c:pt>
                <c:pt idx="7354">
                  <c:v>5.4635996032867652E-2</c:v>
                </c:pt>
                <c:pt idx="7355">
                  <c:v>8.4722386046322345E-2</c:v>
                </c:pt>
                <c:pt idx="7356">
                  <c:v>0.10668052533769594</c:v>
                </c:pt>
                <c:pt idx="7357">
                  <c:v>9.3742227510366843E-2</c:v>
                </c:pt>
                <c:pt idx="7358">
                  <c:v>8.8122513219413875E-2</c:v>
                </c:pt>
                <c:pt idx="7359">
                  <c:v>0.10360008479603044</c:v>
                </c:pt>
                <c:pt idx="7360">
                  <c:v>0.1145289285897205</c:v>
                </c:pt>
                <c:pt idx="7361">
                  <c:v>0.12589132103884798</c:v>
                </c:pt>
                <c:pt idx="7362">
                  <c:v>0.1145929061772013</c:v>
                </c:pt>
                <c:pt idx="7363">
                  <c:v>0.16048836188124441</c:v>
                </c:pt>
                <c:pt idx="7364">
                  <c:v>0.16898514179782972</c:v>
                </c:pt>
                <c:pt idx="7365">
                  <c:v>0.14378625302504344</c:v>
                </c:pt>
                <c:pt idx="7366">
                  <c:v>0.10762063233293982</c:v>
                </c:pt>
                <c:pt idx="7367">
                  <c:v>9.3780952323388025E-2</c:v>
                </c:pt>
                <c:pt idx="7368">
                  <c:v>8.5787347240218817E-2</c:v>
                </c:pt>
                <c:pt idx="7369">
                  <c:v>9.9548959537762605E-2</c:v>
                </c:pt>
                <c:pt idx="7370">
                  <c:v>8.5804091031168109E-2</c:v>
                </c:pt>
                <c:pt idx="7371">
                  <c:v>9.1550182025707263E-2</c:v>
                </c:pt>
                <c:pt idx="7372">
                  <c:v>0.1004253598808923</c:v>
                </c:pt>
                <c:pt idx="7373">
                  <c:v>9.6570683616879052E-2</c:v>
                </c:pt>
                <c:pt idx="7374">
                  <c:v>0.10387194775633522</c:v>
                </c:pt>
                <c:pt idx="7375">
                  <c:v>5.0713978784385605E-2</c:v>
                </c:pt>
                <c:pt idx="7376">
                  <c:v>4.996603339202501E-2</c:v>
                </c:pt>
                <c:pt idx="7377">
                  <c:v>4.0602533790254906E-2</c:v>
                </c:pt>
                <c:pt idx="7378">
                  <c:v>2.1392989672728454E-2</c:v>
                </c:pt>
                <c:pt idx="7379">
                  <c:v>3.8452321740501588E-2</c:v>
                </c:pt>
                <c:pt idx="7380">
                  <c:v>4.0631082313083856E-2</c:v>
                </c:pt>
                <c:pt idx="7381">
                  <c:v>4.8517121128125777E-2</c:v>
                </c:pt>
                <c:pt idx="7382">
                  <c:v>6.7945086692024551E-2</c:v>
                </c:pt>
                <c:pt idx="7383">
                  <c:v>9.5127199505002522E-2</c:v>
                </c:pt>
                <c:pt idx="7384">
                  <c:v>0.11501811430118743</c:v>
                </c:pt>
                <c:pt idx="7385">
                  <c:v>0.13174714139181307</c:v>
                </c:pt>
                <c:pt idx="7386">
                  <c:v>0.13116996281508619</c:v>
                </c:pt>
                <c:pt idx="7387">
                  <c:v>0.14216626193402196</c:v>
                </c:pt>
                <c:pt idx="7388">
                  <c:v>0.16435475270993427</c:v>
                </c:pt>
                <c:pt idx="7389">
                  <c:v>0.14625725865318071</c:v>
                </c:pt>
                <c:pt idx="7390">
                  <c:v>0.11294675846651955</c:v>
                </c:pt>
                <c:pt idx="7391">
                  <c:v>0.10649067043676735</c:v>
                </c:pt>
                <c:pt idx="7392">
                  <c:v>8.6019341876863428E-2</c:v>
                </c:pt>
                <c:pt idx="7393">
                  <c:v>7.5600960752692972E-2</c:v>
                </c:pt>
                <c:pt idx="7394">
                  <c:v>7.4205462812555967E-2</c:v>
                </c:pt>
                <c:pt idx="7395">
                  <c:v>6.8766736139009785E-2</c:v>
                </c:pt>
                <c:pt idx="7396">
                  <c:v>8.4661812387902366E-2</c:v>
                </c:pt>
                <c:pt idx="7397">
                  <c:v>8.8647340803920838E-2</c:v>
                </c:pt>
                <c:pt idx="7398">
                  <c:v>8.3548079606676318E-2</c:v>
                </c:pt>
                <c:pt idx="7399">
                  <c:v>4.5903397265176615E-2</c:v>
                </c:pt>
                <c:pt idx="7400">
                  <c:v>2.9710319920677238E-2</c:v>
                </c:pt>
                <c:pt idx="7401">
                  <c:v>1.703790135126769E-2</c:v>
                </c:pt>
                <c:pt idx="7402">
                  <c:v>1.6387569776003218E-2</c:v>
                </c:pt>
                <c:pt idx="7403">
                  <c:v>7.5203143943934634E-3</c:v>
                </c:pt>
                <c:pt idx="7404">
                  <c:v>1.0017732479401784E-2</c:v>
                </c:pt>
                <c:pt idx="7405">
                  <c:v>2.5620306777831427E-2</c:v>
                </c:pt>
                <c:pt idx="7406">
                  <c:v>6.2454586672149585E-2</c:v>
                </c:pt>
                <c:pt idx="7407">
                  <c:v>8.5784603693065786E-2</c:v>
                </c:pt>
                <c:pt idx="7408">
                  <c:v>0.10959737907676</c:v>
                </c:pt>
                <c:pt idx="7409">
                  <c:v>0.13628498684718154</c:v>
                </c:pt>
                <c:pt idx="7410">
                  <c:v>0.13321651310410287</c:v>
                </c:pt>
                <c:pt idx="7411">
                  <c:v>0.14426183648920701</c:v>
                </c:pt>
                <c:pt idx="7412">
                  <c:v>0.16359976106845631</c:v>
                </c:pt>
                <c:pt idx="7413">
                  <c:v>0.13743542413252655</c:v>
                </c:pt>
                <c:pt idx="7414">
                  <c:v>0.11509517547194043</c:v>
                </c:pt>
                <c:pt idx="7415">
                  <c:v>8.8459078919331122E-2</c:v>
                </c:pt>
                <c:pt idx="7416">
                  <c:v>8.4105383428421374E-2</c:v>
                </c:pt>
                <c:pt idx="7417">
                  <c:v>7.6739961150196295E-2</c:v>
                </c:pt>
                <c:pt idx="7418">
                  <c:v>8.1646707565309604E-2</c:v>
                </c:pt>
                <c:pt idx="7419">
                  <c:v>7.2881632235290761E-2</c:v>
                </c:pt>
                <c:pt idx="7420">
                  <c:v>9.0937775564807158E-2</c:v>
                </c:pt>
                <c:pt idx="7421">
                  <c:v>9.524879439462236E-2</c:v>
                </c:pt>
                <c:pt idx="7422">
                  <c:v>9.6056052262217168E-2</c:v>
                </c:pt>
                <c:pt idx="7423">
                  <c:v>7.2835896562368871E-2</c:v>
                </c:pt>
                <c:pt idx="7424">
                  <c:v>2.3469644011748218E-2</c:v>
                </c:pt>
                <c:pt idx="7425">
                  <c:v>2.5781650333381787E-2</c:v>
                </c:pt>
                <c:pt idx="7426">
                  <c:v>2.8643104668372409E-2</c:v>
                </c:pt>
                <c:pt idx="7427">
                  <c:v>4.8797837307378293E-2</c:v>
                </c:pt>
                <c:pt idx="7428">
                  <c:v>5.3076593183084629E-2</c:v>
                </c:pt>
                <c:pt idx="7429">
                  <c:v>3.2393586019607963E-2</c:v>
                </c:pt>
                <c:pt idx="7430">
                  <c:v>5.8323843828400224E-2</c:v>
                </c:pt>
                <c:pt idx="7431">
                  <c:v>6.9533456264134139E-2</c:v>
                </c:pt>
                <c:pt idx="7432">
                  <c:v>0.10967973177514458</c:v>
                </c:pt>
                <c:pt idx="7433">
                  <c:v>0.11374601573338666</c:v>
                </c:pt>
                <c:pt idx="7434">
                  <c:v>0.12597538222191607</c:v>
                </c:pt>
                <c:pt idx="7435">
                  <c:v>0.14944520706938261</c:v>
                </c:pt>
                <c:pt idx="7436">
                  <c:v>0.15078169554525309</c:v>
                </c:pt>
                <c:pt idx="7437">
                  <c:v>0.1635419042997858</c:v>
                </c:pt>
                <c:pt idx="7438">
                  <c:v>0.12667429611511424</c:v>
                </c:pt>
                <c:pt idx="7439">
                  <c:v>0.12251433280928654</c:v>
                </c:pt>
                <c:pt idx="7440">
                  <c:v>0.10849907445941571</c:v>
                </c:pt>
                <c:pt idx="7441">
                  <c:v>0.12669187494688364</c:v>
                </c:pt>
                <c:pt idx="7442">
                  <c:v>0.12360483468840527</c:v>
                </c:pt>
                <c:pt idx="7443">
                  <c:v>0.12970550138377601</c:v>
                </c:pt>
                <c:pt idx="7444">
                  <c:v>0.12629174932262216</c:v>
                </c:pt>
                <c:pt idx="7445">
                  <c:v>0.10892808084867835</c:v>
                </c:pt>
                <c:pt idx="7446">
                  <c:v>0.11069984965946673</c:v>
                </c:pt>
                <c:pt idx="7447">
                  <c:v>7.9382967664142406E-2</c:v>
                </c:pt>
                <c:pt idx="7448">
                  <c:v>2.8186053755204707E-2</c:v>
                </c:pt>
                <c:pt idx="7449">
                  <c:v>2.2898747771831012E-3</c:v>
                </c:pt>
                <c:pt idx="7450">
                  <c:v>2.9670410038699534E-2</c:v>
                </c:pt>
                <c:pt idx="7451">
                  <c:v>1.8288858262858133E-2</c:v>
                </c:pt>
                <c:pt idx="7452">
                  <c:v>2.883478059699154E-2</c:v>
                </c:pt>
                <c:pt idx="7453">
                  <c:v>1.692079793242169E-2</c:v>
                </c:pt>
                <c:pt idx="7454">
                  <c:v>6.8783613815449368E-2</c:v>
                </c:pt>
                <c:pt idx="7455">
                  <c:v>8.8320836779027717E-2</c:v>
                </c:pt>
                <c:pt idx="7456">
                  <c:v>0.11022657910275319</c:v>
                </c:pt>
                <c:pt idx="7457">
                  <c:v>0.12043332333216338</c:v>
                </c:pt>
                <c:pt idx="7458">
                  <c:v>0.13757196092163976</c:v>
                </c:pt>
                <c:pt idx="7459">
                  <c:v>0.14127798849350665</c:v>
                </c:pt>
                <c:pt idx="7460">
                  <c:v>0.15226674936831566</c:v>
                </c:pt>
                <c:pt idx="7461">
                  <c:v>0.13535501892846322</c:v>
                </c:pt>
                <c:pt idx="7462">
                  <c:v>0.11825469338456443</c:v>
                </c:pt>
                <c:pt idx="7463">
                  <c:v>9.6850183706234536E-2</c:v>
                </c:pt>
                <c:pt idx="7464">
                  <c:v>8.5618591471154332E-2</c:v>
                </c:pt>
                <c:pt idx="7465">
                  <c:v>8.263318889068956E-2</c:v>
                </c:pt>
                <c:pt idx="7466">
                  <c:v>7.4860900120032631E-2</c:v>
                </c:pt>
                <c:pt idx="7467">
                  <c:v>8.2841688346308104E-2</c:v>
                </c:pt>
                <c:pt idx="7468">
                  <c:v>9.4142481631939501E-2</c:v>
                </c:pt>
                <c:pt idx="7469">
                  <c:v>0.10131425143026662</c:v>
                </c:pt>
                <c:pt idx="7470">
                  <c:v>0.10901792268373006</c:v>
                </c:pt>
                <c:pt idx="7471">
                  <c:v>7.653724213489542E-2</c:v>
                </c:pt>
                <c:pt idx="7472">
                  <c:v>4.5671114495299821E-2</c:v>
                </c:pt>
                <c:pt idx="7473">
                  <c:v>2.6351611064809499E-2</c:v>
                </c:pt>
                <c:pt idx="7474">
                  <c:v>2.5516592234998345E-2</c:v>
                </c:pt>
                <c:pt idx="7475">
                  <c:v>3.948926466425192E-2</c:v>
                </c:pt>
                <c:pt idx="7476">
                  <c:v>3.4711693490223787E-2</c:v>
                </c:pt>
                <c:pt idx="7477">
                  <c:v>2.7236505625704177E-2</c:v>
                </c:pt>
                <c:pt idx="7478">
                  <c:v>0.10477584652670115</c:v>
                </c:pt>
                <c:pt idx="7479">
                  <c:v>0.15256750616553072</c:v>
                </c:pt>
                <c:pt idx="7480">
                  <c:v>0.16332268282755757</c:v>
                </c:pt>
                <c:pt idx="7481">
                  <c:v>0.13254184248005288</c:v>
                </c:pt>
                <c:pt idx="7482">
                  <c:v>0.11729657170667677</c:v>
                </c:pt>
                <c:pt idx="7483">
                  <c:v>0.14161788271068679</c:v>
                </c:pt>
                <c:pt idx="7484">
                  <c:v>0.1632554938038597</c:v>
                </c:pt>
                <c:pt idx="7485">
                  <c:v>0.17348224081643634</c:v>
                </c:pt>
                <c:pt idx="7486">
                  <c:v>0.11064640758062795</c:v>
                </c:pt>
                <c:pt idx="7487">
                  <c:v>0.14774882061235739</c:v>
                </c:pt>
                <c:pt idx="7488">
                  <c:v>0.1406112479461642</c:v>
                </c:pt>
                <c:pt idx="7489">
                  <c:v>0.13910066601673196</c:v>
                </c:pt>
                <c:pt idx="7490">
                  <c:v>0.12227588925806235</c:v>
                </c:pt>
                <c:pt idx="7491">
                  <c:v>7.991389338749276E-2</c:v>
                </c:pt>
                <c:pt idx="7492">
                  <c:v>8.0408721348638357E-2</c:v>
                </c:pt>
                <c:pt idx="7493">
                  <c:v>8.1468320827452312E-2</c:v>
                </c:pt>
                <c:pt idx="7494">
                  <c:v>4.7561312747776398E-2</c:v>
                </c:pt>
                <c:pt idx="7495">
                  <c:v>3.7906785437966904E-2</c:v>
                </c:pt>
                <c:pt idx="7496">
                  <c:v>4.6336029377823745E-2</c:v>
                </c:pt>
                <c:pt idx="7497">
                  <c:v>3.9691483347037287E-2</c:v>
                </c:pt>
                <c:pt idx="7498">
                  <c:v>6.0559421176433134E-2</c:v>
                </c:pt>
                <c:pt idx="7499">
                  <c:v>4.3025996608208848E-2</c:v>
                </c:pt>
                <c:pt idx="7500">
                  <c:v>5.9650118102513673E-2</c:v>
                </c:pt>
                <c:pt idx="7501">
                  <c:v>8.2864566302496653E-2</c:v>
                </c:pt>
                <c:pt idx="7502">
                  <c:v>8.5575196966702072E-2</c:v>
                </c:pt>
                <c:pt idx="7503">
                  <c:v>9.4373546992857549E-2</c:v>
                </c:pt>
                <c:pt idx="7504">
                  <c:v>0.11054822652187285</c:v>
                </c:pt>
                <c:pt idx="7505">
                  <c:v>0.13405100599698339</c:v>
                </c:pt>
                <c:pt idx="7506">
                  <c:v>0.1223019562199931</c:v>
                </c:pt>
                <c:pt idx="7507">
                  <c:v>0.1754414575035517</c:v>
                </c:pt>
                <c:pt idx="7508">
                  <c:v>0.18874721558410196</c:v>
                </c:pt>
                <c:pt idx="7509">
                  <c:v>0.17708890629417598</c:v>
                </c:pt>
                <c:pt idx="7510">
                  <c:v>0.14087589232730657</c:v>
                </c:pt>
                <c:pt idx="7511">
                  <c:v>0.10765970464121041</c:v>
                </c:pt>
                <c:pt idx="7512">
                  <c:v>9.5687614069766933E-2</c:v>
                </c:pt>
                <c:pt idx="7513">
                  <c:v>8.2663074500141584E-2</c:v>
                </c:pt>
                <c:pt idx="7514">
                  <c:v>0.12421697667352917</c:v>
                </c:pt>
                <c:pt idx="7515">
                  <c:v>0.10331935458429964</c:v>
                </c:pt>
                <c:pt idx="7516">
                  <c:v>0.11289845626057785</c:v>
                </c:pt>
                <c:pt idx="7517">
                  <c:v>0.11410693267163242</c:v>
                </c:pt>
                <c:pt idx="7518">
                  <c:v>0.10305755790643589</c:v>
                </c:pt>
                <c:pt idx="7519">
                  <c:v>4.9872635881989612E-2</c:v>
                </c:pt>
                <c:pt idx="7520">
                  <c:v>4.2380760777621665E-2</c:v>
                </c:pt>
                <c:pt idx="7521">
                  <c:v>5.73518213008785E-2</c:v>
                </c:pt>
                <c:pt idx="7522">
                  <c:v>6.5864262555248937E-2</c:v>
                </c:pt>
                <c:pt idx="7523">
                  <c:v>7.4922813342274158E-2</c:v>
                </c:pt>
                <c:pt idx="7524">
                  <c:v>7.1444464286212483E-2</c:v>
                </c:pt>
                <c:pt idx="7525">
                  <c:v>8.0452055627766736E-2</c:v>
                </c:pt>
                <c:pt idx="7526">
                  <c:v>0.10906883216589437</c:v>
                </c:pt>
                <c:pt idx="7527">
                  <c:v>0.11803360785374294</c:v>
                </c:pt>
                <c:pt idx="7528">
                  <c:v>0.14622984307039766</c:v>
                </c:pt>
                <c:pt idx="7529">
                  <c:v>0.14297788735621386</c:v>
                </c:pt>
                <c:pt idx="7530">
                  <c:v>0.13651341194763528</c:v>
                </c:pt>
                <c:pt idx="7531">
                  <c:v>0.16798372596293615</c:v>
                </c:pt>
                <c:pt idx="7532">
                  <c:v>0.16172681830146876</c:v>
                </c:pt>
                <c:pt idx="7533">
                  <c:v>0.14235991224968234</c:v>
                </c:pt>
                <c:pt idx="7534">
                  <c:v>0.12184906527528801</c:v>
                </c:pt>
                <c:pt idx="7535">
                  <c:v>0.10576388081090286</c:v>
                </c:pt>
                <c:pt idx="7536">
                  <c:v>7.2533585023669384E-2</c:v>
                </c:pt>
                <c:pt idx="7537">
                  <c:v>0.12193223858119523</c:v>
                </c:pt>
                <c:pt idx="7538">
                  <c:v>0.11945379074399669</c:v>
                </c:pt>
                <c:pt idx="7539">
                  <c:v>0.12502951943035076</c:v>
                </c:pt>
                <c:pt idx="7540">
                  <c:v>0.13371642172401782</c:v>
                </c:pt>
                <c:pt idx="7541">
                  <c:v>0.10797148292950397</c:v>
                </c:pt>
                <c:pt idx="7542">
                  <c:v>0.10869470349437227</c:v>
                </c:pt>
                <c:pt idx="7543">
                  <c:v>6.928782165925941E-2</c:v>
                </c:pt>
                <c:pt idx="7544">
                  <c:v>2.5276436930028224E-2</c:v>
                </c:pt>
                <c:pt idx="7545">
                  <c:v>2.1785587167965706E-2</c:v>
                </c:pt>
                <c:pt idx="7546">
                  <c:v>-1.9784347166111205E-3</c:v>
                </c:pt>
                <c:pt idx="7547">
                  <c:v>8.8235425296745284E-3</c:v>
                </c:pt>
                <c:pt idx="7548">
                  <c:v>2.0819102020323499E-2</c:v>
                </c:pt>
                <c:pt idx="7549">
                  <c:v>3.8442297225821501E-2</c:v>
                </c:pt>
                <c:pt idx="7550">
                  <c:v>4.9533815389121501E-2</c:v>
                </c:pt>
                <c:pt idx="7551">
                  <c:v>9.3000560767730889E-2</c:v>
                </c:pt>
                <c:pt idx="7552">
                  <c:v>0.11289213120471521</c:v>
                </c:pt>
                <c:pt idx="7553">
                  <c:v>0.14276607504706798</c:v>
                </c:pt>
                <c:pt idx="7554">
                  <c:v>0.1411311271195973</c:v>
                </c:pt>
                <c:pt idx="7555">
                  <c:v>0.1525732097948021</c:v>
                </c:pt>
                <c:pt idx="7556">
                  <c:v>0.15620266786578127</c:v>
                </c:pt>
                <c:pt idx="7557">
                  <c:v>0.13353066025673976</c:v>
                </c:pt>
                <c:pt idx="7558">
                  <c:v>0.10866138208705788</c:v>
                </c:pt>
                <c:pt idx="7559">
                  <c:v>9.2204157021767569E-2</c:v>
                </c:pt>
                <c:pt idx="7560">
                  <c:v>7.6471096767107991E-2</c:v>
                </c:pt>
                <c:pt idx="7561">
                  <c:v>7.8388578313077273E-2</c:v>
                </c:pt>
                <c:pt idx="7562">
                  <c:v>6.819760778679998E-2</c:v>
                </c:pt>
                <c:pt idx="7563">
                  <c:v>7.4161656159951725E-2</c:v>
                </c:pt>
                <c:pt idx="7564">
                  <c:v>8.3651226801633338E-2</c:v>
                </c:pt>
                <c:pt idx="7565">
                  <c:v>0.10372653243705926</c:v>
                </c:pt>
                <c:pt idx="7566">
                  <c:v>8.1668757942519196E-2</c:v>
                </c:pt>
                <c:pt idx="7567">
                  <c:v>4.7488956996374287E-2</c:v>
                </c:pt>
                <c:pt idx="7568">
                  <c:v>3.1726784875044135E-2</c:v>
                </c:pt>
                <c:pt idx="7569">
                  <c:v>2.478360721058764E-2</c:v>
                </c:pt>
                <c:pt idx="7570">
                  <c:v>1.191825799081713E-2</c:v>
                </c:pt>
                <c:pt idx="7571">
                  <c:v>1.4829853246269481E-2</c:v>
                </c:pt>
                <c:pt idx="7572">
                  <c:v>1.9464248372554081E-2</c:v>
                </c:pt>
                <c:pt idx="7573">
                  <c:v>3.8920831811760676E-2</c:v>
                </c:pt>
                <c:pt idx="7574">
                  <c:v>6.3440566561248107E-2</c:v>
                </c:pt>
                <c:pt idx="7575">
                  <c:v>9.7151174828777637E-2</c:v>
                </c:pt>
                <c:pt idx="7576">
                  <c:v>0.12439054126359307</c:v>
                </c:pt>
                <c:pt idx="7577">
                  <c:v>0.14047118520642715</c:v>
                </c:pt>
                <c:pt idx="7578">
                  <c:v>0.11424112158543374</c:v>
                </c:pt>
                <c:pt idx="7579">
                  <c:v>0.14170572276134141</c:v>
                </c:pt>
                <c:pt idx="7580">
                  <c:v>0.14903929149015813</c:v>
                </c:pt>
                <c:pt idx="7581">
                  <c:v>0.13753057708739574</c:v>
                </c:pt>
                <c:pt idx="7582">
                  <c:v>0.11677336304864203</c:v>
                </c:pt>
                <c:pt idx="7583">
                  <c:v>0.15225759352133544</c:v>
                </c:pt>
                <c:pt idx="7584">
                  <c:v>0.12878725986643361</c:v>
                </c:pt>
                <c:pt idx="7585">
                  <c:v>0.11955567576615823</c:v>
                </c:pt>
                <c:pt idx="7586">
                  <c:v>0.12384167892910909</c:v>
                </c:pt>
                <c:pt idx="7587">
                  <c:v>0.11334644018443019</c:v>
                </c:pt>
                <c:pt idx="7588">
                  <c:v>8.1430179443879466E-2</c:v>
                </c:pt>
                <c:pt idx="7589">
                  <c:v>8.1286890444813589E-2</c:v>
                </c:pt>
                <c:pt idx="7590">
                  <c:v>8.8508905168371718E-2</c:v>
                </c:pt>
                <c:pt idx="7591">
                  <c:v>5.3750535838237024E-2</c:v>
                </c:pt>
                <c:pt idx="7592">
                  <c:v>3.3716613439180476E-2</c:v>
                </c:pt>
                <c:pt idx="7593">
                  <c:v>7.198355173736036E-3</c:v>
                </c:pt>
                <c:pt idx="7594">
                  <c:v>1.3077861697999264E-2</c:v>
                </c:pt>
                <c:pt idx="7595">
                  <c:v>4.325373431556429E-3</c:v>
                </c:pt>
                <c:pt idx="7596">
                  <c:v>3.2565834291754747E-2</c:v>
                </c:pt>
                <c:pt idx="7597">
                  <c:v>5.0705374792915925E-2</c:v>
                </c:pt>
                <c:pt idx="7598">
                  <c:v>5.2404374445117453E-2</c:v>
                </c:pt>
                <c:pt idx="7599">
                  <c:v>9.0951881708110596E-2</c:v>
                </c:pt>
                <c:pt idx="7600">
                  <c:v>0.10159775783635039</c:v>
                </c:pt>
                <c:pt idx="7601">
                  <c:v>0.13755878915702616</c:v>
                </c:pt>
                <c:pt idx="7602">
                  <c:v>0.12325405027515009</c:v>
                </c:pt>
                <c:pt idx="7603">
                  <c:v>0.17066257619306718</c:v>
                </c:pt>
                <c:pt idx="7604">
                  <c:v>0.13853155559829541</c:v>
                </c:pt>
                <c:pt idx="7605">
                  <c:v>0.13838420731463705</c:v>
                </c:pt>
                <c:pt idx="7606">
                  <c:v>0.12161642439824162</c:v>
                </c:pt>
                <c:pt idx="7607">
                  <c:v>0.10171169891466694</c:v>
                </c:pt>
                <c:pt idx="7608">
                  <c:v>8.7091125327634356E-2</c:v>
                </c:pt>
                <c:pt idx="7609">
                  <c:v>6.8342764371962031E-2</c:v>
                </c:pt>
                <c:pt idx="7610">
                  <c:v>7.5786622352698021E-2</c:v>
                </c:pt>
                <c:pt idx="7611">
                  <c:v>8.14201446197821E-2</c:v>
                </c:pt>
                <c:pt idx="7612">
                  <c:v>7.1675965616886869E-2</c:v>
                </c:pt>
                <c:pt idx="7613">
                  <c:v>9.580577099999403E-2</c:v>
                </c:pt>
                <c:pt idx="7614">
                  <c:v>0.10071004320881351</c:v>
                </c:pt>
                <c:pt idx="7615">
                  <c:v>7.0485115084933575E-2</c:v>
                </c:pt>
                <c:pt idx="7616">
                  <c:v>3.026352498606831E-2</c:v>
                </c:pt>
                <c:pt idx="7617">
                  <c:v>3.1405759162636833E-2</c:v>
                </c:pt>
                <c:pt idx="7618">
                  <c:v>3.1353298407317015E-2</c:v>
                </c:pt>
                <c:pt idx="7619">
                  <c:v>1.5147273955313475E-2</c:v>
                </c:pt>
                <c:pt idx="7620">
                  <c:v>2.197916622211318E-2</c:v>
                </c:pt>
                <c:pt idx="7621">
                  <c:v>4.4309611761777321E-2</c:v>
                </c:pt>
                <c:pt idx="7622">
                  <c:v>7.4959211668795572E-2</c:v>
                </c:pt>
                <c:pt idx="7623">
                  <c:v>9.9378610462154654E-2</c:v>
                </c:pt>
                <c:pt idx="7624">
                  <c:v>0.12170205479557072</c:v>
                </c:pt>
                <c:pt idx="7625">
                  <c:v>0.10906297528260103</c:v>
                </c:pt>
                <c:pt idx="7626">
                  <c:v>0.13592189275592792</c:v>
                </c:pt>
                <c:pt idx="7627">
                  <c:v>0.16890238320265941</c:v>
                </c:pt>
                <c:pt idx="7628">
                  <c:v>0.17882622737050247</c:v>
                </c:pt>
                <c:pt idx="7629">
                  <c:v>0.16739631640487518</c:v>
                </c:pt>
                <c:pt idx="7630">
                  <c:v>0.13307703288021791</c:v>
                </c:pt>
                <c:pt idx="7631">
                  <c:v>0.10287854387751712</c:v>
                </c:pt>
                <c:pt idx="7632">
                  <c:v>8.9299465008305989E-2</c:v>
                </c:pt>
                <c:pt idx="7633">
                  <c:v>8.5937775314999298E-2</c:v>
                </c:pt>
                <c:pt idx="7634">
                  <c:v>9.2166893423620638E-2</c:v>
                </c:pt>
                <c:pt idx="7635">
                  <c:v>9.3302303425535776E-2</c:v>
                </c:pt>
                <c:pt idx="7636">
                  <c:v>0.11331774240127751</c:v>
                </c:pt>
                <c:pt idx="7637">
                  <c:v>0.10550191465297661</c:v>
                </c:pt>
                <c:pt idx="7638">
                  <c:v>0.10404720501215005</c:v>
                </c:pt>
                <c:pt idx="7639">
                  <c:v>8.4101481929281935E-2</c:v>
                </c:pt>
                <c:pt idx="7640">
                  <c:v>5.5306132529587645E-2</c:v>
                </c:pt>
                <c:pt idx="7641">
                  <c:v>4.2668021651449915E-2</c:v>
                </c:pt>
                <c:pt idx="7642">
                  <c:v>3.2420376443503152E-2</c:v>
                </c:pt>
                <c:pt idx="7643">
                  <c:v>3.0575409061044452E-2</c:v>
                </c:pt>
                <c:pt idx="7644">
                  <c:v>8.0612032650126425E-2</c:v>
                </c:pt>
                <c:pt idx="7645">
                  <c:v>6.8723285135029649E-2</c:v>
                </c:pt>
                <c:pt idx="7646">
                  <c:v>6.8369378982671813E-2</c:v>
                </c:pt>
                <c:pt idx="7647">
                  <c:v>0.15504097956770882</c:v>
                </c:pt>
                <c:pt idx="7648">
                  <c:v>0.17789751909168069</c:v>
                </c:pt>
                <c:pt idx="7649">
                  <c:v>0.14352800317075806</c:v>
                </c:pt>
                <c:pt idx="7650">
                  <c:v>0.16323362737153588</c:v>
                </c:pt>
                <c:pt idx="7651">
                  <c:v>0.16175690754454833</c:v>
                </c:pt>
                <c:pt idx="7652">
                  <c:v>0.17524350165187053</c:v>
                </c:pt>
                <c:pt idx="7653">
                  <c:v>0.13560588770264009</c:v>
                </c:pt>
                <c:pt idx="7654">
                  <c:v>0.12471038127028181</c:v>
                </c:pt>
                <c:pt idx="7655">
                  <c:v>0.11008770487931781</c:v>
                </c:pt>
                <c:pt idx="7656">
                  <c:v>0.11057406858775617</c:v>
                </c:pt>
                <c:pt idx="7657">
                  <c:v>8.9593381262612973E-2</c:v>
                </c:pt>
                <c:pt idx="7658">
                  <c:v>8.6243934088224616E-2</c:v>
                </c:pt>
                <c:pt idx="7659">
                  <c:v>8.6927365283555838E-2</c:v>
                </c:pt>
                <c:pt idx="7660">
                  <c:v>9.4855593352002027E-2</c:v>
                </c:pt>
                <c:pt idx="7661">
                  <c:v>8.6306280126333845E-2</c:v>
                </c:pt>
                <c:pt idx="7662">
                  <c:v>0.10026011574900565</c:v>
                </c:pt>
                <c:pt idx="7663">
                  <c:v>6.7872737356760901E-2</c:v>
                </c:pt>
                <c:pt idx="7664">
                  <c:v>5.6416642553931869E-2</c:v>
                </c:pt>
                <c:pt idx="7665">
                  <c:v>5.3549919805407076E-2</c:v>
                </c:pt>
                <c:pt idx="7666">
                  <c:v>4.8662139404743711E-2</c:v>
                </c:pt>
                <c:pt idx="7667">
                  <c:v>5.8286293337855469E-2</c:v>
                </c:pt>
                <c:pt idx="7668">
                  <c:v>6.8033788821243044E-2</c:v>
                </c:pt>
                <c:pt idx="7669">
                  <c:v>9.6861013392969708E-2</c:v>
                </c:pt>
                <c:pt idx="7670">
                  <c:v>0.120209601006737</c:v>
                </c:pt>
                <c:pt idx="7671">
                  <c:v>9.2441694580757142E-2</c:v>
                </c:pt>
                <c:pt idx="7672">
                  <c:v>0.12988216233293984</c:v>
                </c:pt>
                <c:pt idx="7673">
                  <c:v>0.12995135380532755</c:v>
                </c:pt>
                <c:pt idx="7674">
                  <c:v>0.13166146301525858</c:v>
                </c:pt>
                <c:pt idx="7675">
                  <c:v>0.14555177172814002</c:v>
                </c:pt>
                <c:pt idx="7676">
                  <c:v>0.13581933472293661</c:v>
                </c:pt>
                <c:pt idx="7677">
                  <c:v>0.13663447535525997</c:v>
                </c:pt>
                <c:pt idx="7678">
                  <c:v>0.12160364618828622</c:v>
                </c:pt>
                <c:pt idx="7679">
                  <c:v>0.11534829264164666</c:v>
                </c:pt>
                <c:pt idx="7680">
                  <c:v>0.10570753167412587</c:v>
                </c:pt>
                <c:pt idx="7681">
                  <c:v>9.9242944339534775E-2</c:v>
                </c:pt>
                <c:pt idx="7682">
                  <c:v>8.6152576100579692E-2</c:v>
                </c:pt>
                <c:pt idx="7683">
                  <c:v>8.1880499452527011E-2</c:v>
                </c:pt>
                <c:pt idx="7684">
                  <c:v>8.5440113109541665E-2</c:v>
                </c:pt>
                <c:pt idx="7685">
                  <c:v>8.6999908749016683E-2</c:v>
                </c:pt>
                <c:pt idx="7686">
                  <c:v>5.620453790795063E-2</c:v>
                </c:pt>
                <c:pt idx="7687">
                  <c:v>5.6901683749097133E-2</c:v>
                </c:pt>
                <c:pt idx="7688">
                  <c:v>5.5392456395962859E-2</c:v>
                </c:pt>
                <c:pt idx="7689">
                  <c:v>6.154906702761688E-2</c:v>
                </c:pt>
                <c:pt idx="7690">
                  <c:v>7.0060334785647951E-2</c:v>
                </c:pt>
                <c:pt idx="7691">
                  <c:v>7.0041489887120847E-2</c:v>
                </c:pt>
                <c:pt idx="7692">
                  <c:v>0.11282129431309612</c:v>
                </c:pt>
                <c:pt idx="7693">
                  <c:v>9.1033658207404958E-2</c:v>
                </c:pt>
                <c:pt idx="7694">
                  <c:v>0.14191326004183977</c:v>
                </c:pt>
                <c:pt idx="7695">
                  <c:v>0.20539402352056776</c:v>
                </c:pt>
                <c:pt idx="7696">
                  <c:v>0.2285279469997582</c:v>
                </c:pt>
                <c:pt idx="7697">
                  <c:v>0.17956188854314531</c:v>
                </c:pt>
                <c:pt idx="7698">
                  <c:v>0.19747329761574081</c:v>
                </c:pt>
                <c:pt idx="7699">
                  <c:v>0.22346052312573347</c:v>
                </c:pt>
                <c:pt idx="7700">
                  <c:v>0.1925477084645911</c:v>
                </c:pt>
                <c:pt idx="7701">
                  <c:v>0.18266337167839791</c:v>
                </c:pt>
                <c:pt idx="7702">
                  <c:v>0.1397737639236096</c:v>
                </c:pt>
                <c:pt idx="7703">
                  <c:v>0.1199109429021073</c:v>
                </c:pt>
                <c:pt idx="7704">
                  <c:v>0.11146935030504619</c:v>
                </c:pt>
                <c:pt idx="7705">
                  <c:v>0.10247719604635773</c:v>
                </c:pt>
                <c:pt idx="7706">
                  <c:v>0.13355267633447432</c:v>
                </c:pt>
                <c:pt idx="7707">
                  <c:v>0.1062107051876086</c:v>
                </c:pt>
                <c:pt idx="7708">
                  <c:v>0.12051116171027078</c:v>
                </c:pt>
                <c:pt idx="7709">
                  <c:v>0.13546447176756171</c:v>
                </c:pt>
                <c:pt idx="7710">
                  <c:v>0.1544945475392355</c:v>
                </c:pt>
                <c:pt idx="7711">
                  <c:v>0.10716100329015124</c:v>
                </c:pt>
                <c:pt idx="7712">
                  <c:v>5.4508714428986346E-2</c:v>
                </c:pt>
                <c:pt idx="7713">
                  <c:v>2.8338906517765272E-2</c:v>
                </c:pt>
                <c:pt idx="7714">
                  <c:v>4.1460483805999496E-2</c:v>
                </c:pt>
                <c:pt idx="7715">
                  <c:v>1.9550920073775523E-2</c:v>
                </c:pt>
                <c:pt idx="7716">
                  <c:v>5.1310419135936196E-2</c:v>
                </c:pt>
                <c:pt idx="7717">
                  <c:v>5.0000476716245572E-2</c:v>
                </c:pt>
                <c:pt idx="7718">
                  <c:v>8.7724614929983E-2</c:v>
                </c:pt>
                <c:pt idx="7719">
                  <c:v>8.8194502273858319E-2</c:v>
                </c:pt>
                <c:pt idx="7720">
                  <c:v>0.13334741262988048</c:v>
                </c:pt>
                <c:pt idx="7721">
                  <c:v>0.13679630369777457</c:v>
                </c:pt>
                <c:pt idx="7722">
                  <c:v>0.15150150888907182</c:v>
                </c:pt>
                <c:pt idx="7723">
                  <c:v>0.16843078647142234</c:v>
                </c:pt>
                <c:pt idx="7724">
                  <c:v>0.16215905748930079</c:v>
                </c:pt>
                <c:pt idx="7725">
                  <c:v>0.15412859368643636</c:v>
                </c:pt>
                <c:pt idx="7726">
                  <c:v>0.13401111159787341</c:v>
                </c:pt>
                <c:pt idx="7727">
                  <c:v>0.12237300581732634</c:v>
                </c:pt>
                <c:pt idx="7728">
                  <c:v>0.13736575600875972</c:v>
                </c:pt>
                <c:pt idx="7729">
                  <c:v>0.14494788863124305</c:v>
                </c:pt>
                <c:pt idx="7730">
                  <c:v>0.10788790712799338</c:v>
                </c:pt>
                <c:pt idx="7731">
                  <c:v>8.539592973559279E-2</c:v>
                </c:pt>
                <c:pt idx="7732">
                  <c:v>9.6357578151287634E-2</c:v>
                </c:pt>
                <c:pt idx="7733">
                  <c:v>0.10621089379732221</c:v>
                </c:pt>
                <c:pt idx="7734">
                  <c:v>9.8902751946191317E-2</c:v>
                </c:pt>
                <c:pt idx="7735">
                  <c:v>0.10017348979827012</c:v>
                </c:pt>
                <c:pt idx="7736">
                  <c:v>5.1056165979518224E-2</c:v>
                </c:pt>
                <c:pt idx="7737">
                  <c:v>2.2443657059243689E-2</c:v>
                </c:pt>
                <c:pt idx="7738">
                  <c:v>2.3502383383812119E-2</c:v>
                </c:pt>
                <c:pt idx="7739">
                  <c:v>2.954846061793789E-2</c:v>
                </c:pt>
                <c:pt idx="7740">
                  <c:v>3.3356600688626767E-2</c:v>
                </c:pt>
                <c:pt idx="7741">
                  <c:v>4.367148595079727E-2</c:v>
                </c:pt>
                <c:pt idx="7742">
                  <c:v>9.3816042653219772E-2</c:v>
                </c:pt>
                <c:pt idx="7743">
                  <c:v>9.8393578360050096E-2</c:v>
                </c:pt>
                <c:pt idx="7744">
                  <c:v>0.1687150079869949</c:v>
                </c:pt>
                <c:pt idx="7745">
                  <c:v>0.15212542571843196</c:v>
                </c:pt>
                <c:pt idx="7746">
                  <c:v>0.14440071548872616</c:v>
                </c:pt>
                <c:pt idx="7747">
                  <c:v>0.17174793666773686</c:v>
                </c:pt>
                <c:pt idx="7748">
                  <c:v>0.16534605681025008</c:v>
                </c:pt>
                <c:pt idx="7749">
                  <c:v>0.14881805328234038</c:v>
                </c:pt>
                <c:pt idx="7750">
                  <c:v>0.14534928042110559</c:v>
                </c:pt>
                <c:pt idx="7751">
                  <c:v>0.1030212091819156</c:v>
                </c:pt>
                <c:pt idx="7752">
                  <c:v>8.4224282394617753E-2</c:v>
                </c:pt>
                <c:pt idx="7753">
                  <c:v>7.402971599360593E-2</c:v>
                </c:pt>
                <c:pt idx="7754">
                  <c:v>8.9815300546088356E-2</c:v>
                </c:pt>
                <c:pt idx="7755">
                  <c:v>8.4004389673051072E-2</c:v>
                </c:pt>
                <c:pt idx="7756">
                  <c:v>8.3324314275001615E-2</c:v>
                </c:pt>
                <c:pt idx="7757">
                  <c:v>9.9472900743153139E-2</c:v>
                </c:pt>
                <c:pt idx="7758">
                  <c:v>0.10971015467647267</c:v>
                </c:pt>
                <c:pt idx="7759">
                  <c:v>9.2473165910121363E-2</c:v>
                </c:pt>
                <c:pt idx="7760">
                  <c:v>7.739820540010113E-2</c:v>
                </c:pt>
                <c:pt idx="7761">
                  <c:v>3.1060396831877855E-2</c:v>
                </c:pt>
                <c:pt idx="7762">
                  <c:v>2.0511730390267918E-2</c:v>
                </c:pt>
                <c:pt idx="7763">
                  <c:v>2.1225402029969937E-2</c:v>
                </c:pt>
                <c:pt idx="7764">
                  <c:v>5.2397649985999634E-2</c:v>
                </c:pt>
                <c:pt idx="7765">
                  <c:v>6.0702410638856251E-2</c:v>
                </c:pt>
                <c:pt idx="7766">
                  <c:v>8.1747205817622862E-2</c:v>
                </c:pt>
                <c:pt idx="7767">
                  <c:v>0.10501867328922723</c:v>
                </c:pt>
                <c:pt idx="7768">
                  <c:v>0.16406539987279178</c:v>
                </c:pt>
                <c:pt idx="7769">
                  <c:v>0.17042845551370617</c:v>
                </c:pt>
                <c:pt idx="7770">
                  <c:v>0.15571844969255549</c:v>
                </c:pt>
                <c:pt idx="7771">
                  <c:v>0.17450488335044637</c:v>
                </c:pt>
                <c:pt idx="7772">
                  <c:v>0.16335500768836758</c:v>
                </c:pt>
                <c:pt idx="7773">
                  <c:v>0.14235924501880753</c:v>
                </c:pt>
                <c:pt idx="7774">
                  <c:v>0.10590055596878087</c:v>
                </c:pt>
                <c:pt idx="7775">
                  <c:v>0.10328095789472855</c:v>
                </c:pt>
                <c:pt idx="7776">
                  <c:v>8.2804983232686077E-2</c:v>
                </c:pt>
                <c:pt idx="7777">
                  <c:v>8.6888767753000057E-2</c:v>
                </c:pt>
                <c:pt idx="7778">
                  <c:v>7.4846911517608611E-2</c:v>
                </c:pt>
                <c:pt idx="7779">
                  <c:v>7.9751166005830459E-2</c:v>
                </c:pt>
                <c:pt idx="7780">
                  <c:v>8.4969048005903547E-2</c:v>
                </c:pt>
                <c:pt idx="7781">
                  <c:v>0.10656171426129914</c:v>
                </c:pt>
                <c:pt idx="7782">
                  <c:v>0.11910247808984094</c:v>
                </c:pt>
                <c:pt idx="7783">
                  <c:v>6.9269561210652322E-2</c:v>
                </c:pt>
                <c:pt idx="7784">
                  <c:v>5.9278170051587364E-2</c:v>
                </c:pt>
                <c:pt idx="7785">
                  <c:v>4.9980258584385144E-2</c:v>
                </c:pt>
                <c:pt idx="7786">
                  <c:v>5.1453354838209904E-2</c:v>
                </c:pt>
                <c:pt idx="7787">
                  <c:v>3.4340714120803383E-2</c:v>
                </c:pt>
                <c:pt idx="7788">
                  <c:v>5.0692345314518002E-2</c:v>
                </c:pt>
                <c:pt idx="7789">
                  <c:v>4.8891829144531329E-2</c:v>
                </c:pt>
                <c:pt idx="7790">
                  <c:v>6.2420459962116946E-2</c:v>
                </c:pt>
                <c:pt idx="7791">
                  <c:v>8.7858663687104765E-2</c:v>
                </c:pt>
                <c:pt idx="7792">
                  <c:v>0.12885684006286993</c:v>
                </c:pt>
                <c:pt idx="7793">
                  <c:v>0.11035957360332413</c:v>
                </c:pt>
                <c:pt idx="7794">
                  <c:v>0.12808322791562909</c:v>
                </c:pt>
                <c:pt idx="7795">
                  <c:v>0.14732300808398613</c:v>
                </c:pt>
                <c:pt idx="7796">
                  <c:v>0.17511650384347216</c:v>
                </c:pt>
                <c:pt idx="7797">
                  <c:v>0.15219140260036085</c:v>
                </c:pt>
                <c:pt idx="7798">
                  <c:v>0.11785586269336643</c:v>
                </c:pt>
                <c:pt idx="7799">
                  <c:v>9.0867350567521266E-2</c:v>
                </c:pt>
                <c:pt idx="7800">
                  <c:v>9.2642325367077172E-2</c:v>
                </c:pt>
                <c:pt idx="7801">
                  <c:v>7.4600389429953118E-2</c:v>
                </c:pt>
                <c:pt idx="7802">
                  <c:v>7.737412626210223E-2</c:v>
                </c:pt>
                <c:pt idx="7803">
                  <c:v>8.1623052411259597E-2</c:v>
                </c:pt>
                <c:pt idx="7804">
                  <c:v>7.7892428588257706E-2</c:v>
                </c:pt>
                <c:pt idx="7805">
                  <c:v>9.6593667197156244E-2</c:v>
                </c:pt>
                <c:pt idx="7806">
                  <c:v>0.10586957888521904</c:v>
                </c:pt>
                <c:pt idx="7807">
                  <c:v>9.0553821021779529E-2</c:v>
                </c:pt>
                <c:pt idx="7808">
                  <c:v>7.0281864559319174E-2</c:v>
                </c:pt>
                <c:pt idx="7809">
                  <c:v>3.6908618343769919E-2</c:v>
                </c:pt>
                <c:pt idx="7810">
                  <c:v>3.735191808959909E-2</c:v>
                </c:pt>
                <c:pt idx="7811">
                  <c:v>3.5719844505120446E-2</c:v>
                </c:pt>
                <c:pt idx="7812">
                  <c:v>2.2723192710426884E-2</c:v>
                </c:pt>
                <c:pt idx="7813">
                  <c:v>8.6818553821389685E-2</c:v>
                </c:pt>
                <c:pt idx="7814">
                  <c:v>7.5513972786651035E-2</c:v>
                </c:pt>
                <c:pt idx="7815">
                  <c:v>9.6352271273922221E-2</c:v>
                </c:pt>
                <c:pt idx="7816">
                  <c:v>0.1059944482731159</c:v>
                </c:pt>
                <c:pt idx="7817">
                  <c:v>0.12547386035583921</c:v>
                </c:pt>
                <c:pt idx="7818">
                  <c:v>0.12869182282794878</c:v>
                </c:pt>
                <c:pt idx="7819">
                  <c:v>0.13995075435935272</c:v>
                </c:pt>
                <c:pt idx="7820">
                  <c:v>0.15340599114602629</c:v>
                </c:pt>
                <c:pt idx="7821">
                  <c:v>0.13063810207608145</c:v>
                </c:pt>
                <c:pt idx="7822">
                  <c:v>0.10781262451954397</c:v>
                </c:pt>
                <c:pt idx="7823">
                  <c:v>8.4678107060686805E-2</c:v>
                </c:pt>
                <c:pt idx="7824">
                  <c:v>6.579911098300005E-2</c:v>
                </c:pt>
                <c:pt idx="7825">
                  <c:v>6.4129979723434469E-2</c:v>
                </c:pt>
                <c:pt idx="7826">
                  <c:v>0.1143754376285795</c:v>
                </c:pt>
                <c:pt idx="7827">
                  <c:v>0.10696861198696594</c:v>
                </c:pt>
                <c:pt idx="7828">
                  <c:v>0.11536437380368822</c:v>
                </c:pt>
                <c:pt idx="7829">
                  <c:v>7.8920063760282724E-2</c:v>
                </c:pt>
                <c:pt idx="7830">
                  <c:v>5.9050431741435663E-2</c:v>
                </c:pt>
                <c:pt idx="7831">
                  <c:v>4.106437547771663E-2</c:v>
                </c:pt>
                <c:pt idx="7832">
                  <c:v>5.1314454622208891E-2</c:v>
                </c:pt>
                <c:pt idx="7833">
                  <c:v>5.5703183556199604E-2</c:v>
                </c:pt>
                <c:pt idx="7834">
                  <c:v>2.6443565851830782E-2</c:v>
                </c:pt>
                <c:pt idx="7835">
                  <c:v>6.5588222745918717E-2</c:v>
                </c:pt>
                <c:pt idx="7836">
                  <c:v>5.8196826581458187E-2</c:v>
                </c:pt>
                <c:pt idx="7837">
                  <c:v>8.1107087463883135E-2</c:v>
                </c:pt>
                <c:pt idx="7838">
                  <c:v>0.13009601854183836</c:v>
                </c:pt>
                <c:pt idx="7839">
                  <c:v>0.13645242453897533</c:v>
                </c:pt>
                <c:pt idx="7840">
                  <c:v>0.15873677623623134</c:v>
                </c:pt>
                <c:pt idx="7841">
                  <c:v>0.15551795697849033</c:v>
                </c:pt>
                <c:pt idx="7842">
                  <c:v>0.17481621550295315</c:v>
                </c:pt>
                <c:pt idx="7843">
                  <c:v>0.16921824835230773</c:v>
                </c:pt>
                <c:pt idx="7844">
                  <c:v>0.16720702268999771</c:v>
                </c:pt>
                <c:pt idx="7845">
                  <c:v>0.16165071564765043</c:v>
                </c:pt>
                <c:pt idx="7846">
                  <c:v>0.13698050268982992</c:v>
                </c:pt>
                <c:pt idx="7847">
                  <c:v>0.10548713465179929</c:v>
                </c:pt>
                <c:pt idx="7848">
                  <c:v>8.5762175167100163E-2</c:v>
                </c:pt>
                <c:pt idx="7849">
                  <c:v>7.6480691841187873E-2</c:v>
                </c:pt>
                <c:pt idx="7850">
                  <c:v>7.6012298250431667E-2</c:v>
                </c:pt>
                <c:pt idx="7851">
                  <c:v>8.4565037124409506E-2</c:v>
                </c:pt>
                <c:pt idx="7852">
                  <c:v>6.5682419370626577E-2</c:v>
                </c:pt>
                <c:pt idx="7853">
                  <c:v>7.797722099110467E-2</c:v>
                </c:pt>
                <c:pt idx="7854">
                  <c:v>5.6945524634489035E-2</c:v>
                </c:pt>
                <c:pt idx="7855">
                  <c:v>5.0729744100585665E-2</c:v>
                </c:pt>
                <c:pt idx="7856">
                  <c:v>5.968627769242587E-2</c:v>
                </c:pt>
                <c:pt idx="7857">
                  <c:v>9.9606762770948376E-2</c:v>
                </c:pt>
                <c:pt idx="7858">
                  <c:v>7.1490647078849348E-2</c:v>
                </c:pt>
                <c:pt idx="7859">
                  <c:v>7.7021056941552424E-2</c:v>
                </c:pt>
                <c:pt idx="7860">
                  <c:v>7.9466044061624136E-2</c:v>
                </c:pt>
                <c:pt idx="7861">
                  <c:v>0.12866849707168987</c:v>
                </c:pt>
                <c:pt idx="7862">
                  <c:v>9.2642559631642529E-2</c:v>
                </c:pt>
                <c:pt idx="7863">
                  <c:v>0.1414145492892217</c:v>
                </c:pt>
                <c:pt idx="7864">
                  <c:v>0.13361837642248381</c:v>
                </c:pt>
                <c:pt idx="7865">
                  <c:v>0.16499087257452444</c:v>
                </c:pt>
                <c:pt idx="7866">
                  <c:v>0.16271931965670988</c:v>
                </c:pt>
                <c:pt idx="7867">
                  <c:v>0.19018325768747391</c:v>
                </c:pt>
                <c:pt idx="7868">
                  <c:v>0.19254590375210223</c:v>
                </c:pt>
                <c:pt idx="7869">
                  <c:v>0.16287378466460947</c:v>
                </c:pt>
                <c:pt idx="7870">
                  <c:v>0.12640048738272008</c:v>
                </c:pt>
                <c:pt idx="7871">
                  <c:v>0.13036402598852298</c:v>
                </c:pt>
                <c:pt idx="7872">
                  <c:v>0.1107929243217101</c:v>
                </c:pt>
                <c:pt idx="7873">
                  <c:v>0.10507508920001012</c:v>
                </c:pt>
                <c:pt idx="7874">
                  <c:v>8.349761198119432E-2</c:v>
                </c:pt>
                <c:pt idx="7875">
                  <c:v>9.0946467466313158E-2</c:v>
                </c:pt>
                <c:pt idx="7876">
                  <c:v>0.10699533016052361</c:v>
                </c:pt>
                <c:pt idx="7877">
                  <c:v>0.12189058071092952</c:v>
                </c:pt>
                <c:pt idx="7878">
                  <c:v>0.14782131367472301</c:v>
                </c:pt>
                <c:pt idx="7879">
                  <c:v>9.4928194389157353E-2</c:v>
                </c:pt>
                <c:pt idx="7880">
                  <c:v>3.235208396727049E-2</c:v>
                </c:pt>
                <c:pt idx="7881">
                  <c:v>2.1444956925647313E-2</c:v>
                </c:pt>
                <c:pt idx="7882">
                  <c:v>-8.0414103374725314E-3</c:v>
                </c:pt>
                <c:pt idx="7883">
                  <c:v>7.5012225210893211E-3</c:v>
                </c:pt>
                <c:pt idx="7884">
                  <c:v>1.9909065463211372E-2</c:v>
                </c:pt>
                <c:pt idx="7885">
                  <c:v>3.2974535657894405E-2</c:v>
                </c:pt>
                <c:pt idx="7886">
                  <c:v>6.6800033060015168E-2</c:v>
                </c:pt>
                <c:pt idx="7887">
                  <c:v>9.8328050654976323E-2</c:v>
                </c:pt>
                <c:pt idx="7888">
                  <c:v>0.11860555352666161</c:v>
                </c:pt>
                <c:pt idx="7889">
                  <c:v>0.13478276605132994</c:v>
                </c:pt>
                <c:pt idx="7890">
                  <c:v>0.16517755491362709</c:v>
                </c:pt>
                <c:pt idx="7891">
                  <c:v>0.17980790286308418</c:v>
                </c:pt>
                <c:pt idx="7892">
                  <c:v>0.18630499644544338</c:v>
                </c:pt>
                <c:pt idx="7893">
                  <c:v>0.16943824008031261</c:v>
                </c:pt>
                <c:pt idx="7894">
                  <c:v>0.13853388188733645</c:v>
                </c:pt>
                <c:pt idx="7895">
                  <c:v>0.10819844027815566</c:v>
                </c:pt>
                <c:pt idx="7896">
                  <c:v>0.10865197618607088</c:v>
                </c:pt>
                <c:pt idx="7897">
                  <c:v>7.9449492307108446E-2</c:v>
                </c:pt>
                <c:pt idx="7898">
                  <c:v>8.6471563679324695E-2</c:v>
                </c:pt>
                <c:pt idx="7899">
                  <c:v>8.0006598452374386E-2</c:v>
                </c:pt>
                <c:pt idx="7900">
                  <c:v>9.1240511155744497E-2</c:v>
                </c:pt>
                <c:pt idx="7901">
                  <c:v>0.11181245912006987</c:v>
                </c:pt>
                <c:pt idx="7902">
                  <c:v>0.1166511871248784</c:v>
                </c:pt>
                <c:pt idx="7903">
                  <c:v>0.10189894627768722</c:v>
                </c:pt>
                <c:pt idx="7904">
                  <c:v>6.3195060659019447E-2</c:v>
                </c:pt>
                <c:pt idx="7905">
                  <c:v>1.3562344012210407E-2</c:v>
                </c:pt>
                <c:pt idx="7906">
                  <c:v>2.5330740936325286E-2</c:v>
                </c:pt>
                <c:pt idx="7907">
                  <c:v>3.2530629276830918E-2</c:v>
                </c:pt>
                <c:pt idx="7908">
                  <c:v>2.2912783709584928E-2</c:v>
                </c:pt>
                <c:pt idx="7909">
                  <c:v>3.5593645838484532E-2</c:v>
                </c:pt>
                <c:pt idx="7910">
                  <c:v>8.0210714873386199E-2</c:v>
                </c:pt>
                <c:pt idx="7911">
                  <c:v>0.10406302087340275</c:v>
                </c:pt>
                <c:pt idx="7912">
                  <c:v>0.11745726990856387</c:v>
                </c:pt>
                <c:pt idx="7913">
                  <c:v>0.14474018974055899</c:v>
                </c:pt>
                <c:pt idx="7914">
                  <c:v>0.2059562444996143</c:v>
                </c:pt>
                <c:pt idx="7915">
                  <c:v>0.19344302552408818</c:v>
                </c:pt>
                <c:pt idx="7916">
                  <c:v>0.17533830573835515</c:v>
                </c:pt>
                <c:pt idx="7917">
                  <c:v>0.14970572492609938</c:v>
                </c:pt>
                <c:pt idx="7918">
                  <c:v>0.12026410418870086</c:v>
                </c:pt>
                <c:pt idx="7919">
                  <c:v>0.15959058931286305</c:v>
                </c:pt>
                <c:pt idx="7920">
                  <c:v>0.1409391816365145</c:v>
                </c:pt>
                <c:pt idx="7921">
                  <c:v>0.14538941873916977</c:v>
                </c:pt>
                <c:pt idx="7922">
                  <c:v>0.15551061666002391</c:v>
                </c:pt>
                <c:pt idx="7923">
                  <c:v>0.12623691425146233</c:v>
                </c:pt>
                <c:pt idx="7924">
                  <c:v>9.1563580785790924E-2</c:v>
                </c:pt>
                <c:pt idx="7925">
                  <c:v>0.11450548973374523</c:v>
                </c:pt>
                <c:pt idx="7926">
                  <c:v>0.13198676136606308</c:v>
                </c:pt>
                <c:pt idx="7927">
                  <c:v>9.2777434829365596E-2</c:v>
                </c:pt>
                <c:pt idx="7928">
                  <c:v>4.5478925904191468E-2</c:v>
                </c:pt>
                <c:pt idx="7929">
                  <c:v>2.7554551718741643E-2</c:v>
                </c:pt>
                <c:pt idx="7930">
                  <c:v>1.3006000984800165E-2</c:v>
                </c:pt>
                <c:pt idx="7931">
                  <c:v>3.8316739193950761E-2</c:v>
                </c:pt>
                <c:pt idx="7932">
                  <c:v>2.7524002036555417E-2</c:v>
                </c:pt>
                <c:pt idx="7933">
                  <c:v>5.1665507462497581E-2</c:v>
                </c:pt>
                <c:pt idx="7934">
                  <c:v>6.8071652200735064E-2</c:v>
                </c:pt>
                <c:pt idx="7935">
                  <c:v>0.10846301216971635</c:v>
                </c:pt>
                <c:pt idx="7936">
                  <c:v>0.15078756686842551</c:v>
                </c:pt>
                <c:pt idx="7937">
                  <c:v>0.1327995514943856</c:v>
                </c:pt>
                <c:pt idx="7938">
                  <c:v>0.14284407303751206</c:v>
                </c:pt>
                <c:pt idx="7939">
                  <c:v>0.14940120679137359</c:v>
                </c:pt>
                <c:pt idx="7940">
                  <c:v>0.1502135971675447</c:v>
                </c:pt>
                <c:pt idx="7941">
                  <c:v>0.14126456741636281</c:v>
                </c:pt>
                <c:pt idx="7942">
                  <c:v>0.11040001042532065</c:v>
                </c:pt>
                <c:pt idx="7943">
                  <c:v>0.10473926578333885</c:v>
                </c:pt>
                <c:pt idx="7944">
                  <c:v>6.6708224203449185E-2</c:v>
                </c:pt>
                <c:pt idx="7945">
                  <c:v>8.780701119622121E-2</c:v>
                </c:pt>
                <c:pt idx="7946">
                  <c:v>6.5892809714719808E-2</c:v>
                </c:pt>
                <c:pt idx="7947">
                  <c:v>7.2009451241992373E-2</c:v>
                </c:pt>
                <c:pt idx="7948">
                  <c:v>8.1959864234358484E-2</c:v>
                </c:pt>
                <c:pt idx="7949">
                  <c:v>0.11211475189902451</c:v>
                </c:pt>
                <c:pt idx="7950">
                  <c:v>0.11228840556827013</c:v>
                </c:pt>
                <c:pt idx="7951">
                  <c:v>7.4138763221359802E-2</c:v>
                </c:pt>
                <c:pt idx="7952">
                  <c:v>7.3701707900059754E-2</c:v>
                </c:pt>
                <c:pt idx="7953">
                  <c:v>3.2976622337085322E-2</c:v>
                </c:pt>
                <c:pt idx="7954">
                  <c:v>2.5316491663342756E-2</c:v>
                </c:pt>
                <c:pt idx="7955">
                  <c:v>3.9709629260924424E-2</c:v>
                </c:pt>
                <c:pt idx="7956">
                  <c:v>5.0572694370983773E-2</c:v>
                </c:pt>
                <c:pt idx="7957">
                  <c:v>5.6261477490867462E-2</c:v>
                </c:pt>
                <c:pt idx="7958">
                  <c:v>5.6710806556960876E-2</c:v>
                </c:pt>
                <c:pt idx="7959">
                  <c:v>9.8207348643641793E-2</c:v>
                </c:pt>
                <c:pt idx="7960">
                  <c:v>0.11991575535509262</c:v>
                </c:pt>
                <c:pt idx="7961">
                  <c:v>0.16008025423661057</c:v>
                </c:pt>
                <c:pt idx="7962">
                  <c:v>0.13862034688251321</c:v>
                </c:pt>
                <c:pt idx="7963">
                  <c:v>0.1618605633572606</c:v>
                </c:pt>
                <c:pt idx="7964">
                  <c:v>0.13361354214363722</c:v>
                </c:pt>
                <c:pt idx="7965">
                  <c:v>0.1235771995529973</c:v>
                </c:pt>
                <c:pt idx="7966">
                  <c:v>0.10678752367015538</c:v>
                </c:pt>
                <c:pt idx="7967">
                  <c:v>0.11999338861241898</c:v>
                </c:pt>
                <c:pt idx="7968">
                  <c:v>0.12650364707570633</c:v>
                </c:pt>
                <c:pt idx="7969">
                  <c:v>0.12770307804807338</c:v>
                </c:pt>
                <c:pt idx="7970">
                  <c:v>0.12241452857489864</c:v>
                </c:pt>
                <c:pt idx="7971">
                  <c:v>0.11489791740118972</c:v>
                </c:pt>
                <c:pt idx="7972">
                  <c:v>8.9964608424497314E-2</c:v>
                </c:pt>
                <c:pt idx="7973">
                  <c:v>8.9749730162914071E-2</c:v>
                </c:pt>
                <c:pt idx="7974">
                  <c:v>0.10347217044697006</c:v>
                </c:pt>
                <c:pt idx="7975">
                  <c:v>8.0753744884226097E-2</c:v>
                </c:pt>
                <c:pt idx="7976">
                  <c:v>4.009363105345258E-2</c:v>
                </c:pt>
                <c:pt idx="7977">
                  <c:v>4.2009568889593708E-2</c:v>
                </c:pt>
                <c:pt idx="7978">
                  <c:v>2.1284802639047577E-2</c:v>
                </c:pt>
                <c:pt idx="7979">
                  <c:v>2.2270327839369237E-2</c:v>
                </c:pt>
                <c:pt idx="7980">
                  <c:v>4.0737980568134512E-2</c:v>
                </c:pt>
                <c:pt idx="7981">
                  <c:v>7.3277869928705469E-2</c:v>
                </c:pt>
                <c:pt idx="7982">
                  <c:v>7.9591401803055198E-2</c:v>
                </c:pt>
                <c:pt idx="7983">
                  <c:v>0.10167590102378063</c:v>
                </c:pt>
                <c:pt idx="7984">
                  <c:v>0.10749629560877305</c:v>
                </c:pt>
                <c:pt idx="7985">
                  <c:v>0.13053412413081505</c:v>
                </c:pt>
                <c:pt idx="7986">
                  <c:v>0.15478832632640649</c:v>
                </c:pt>
                <c:pt idx="7987">
                  <c:v>0.14132831287101227</c:v>
                </c:pt>
                <c:pt idx="7988">
                  <c:v>0.13642458372654348</c:v>
                </c:pt>
                <c:pt idx="7989">
                  <c:v>0.1266271480459247</c:v>
                </c:pt>
                <c:pt idx="7990">
                  <c:v>0.10862721703841861</c:v>
                </c:pt>
                <c:pt idx="7991">
                  <c:v>8.1238778322545391E-2</c:v>
                </c:pt>
                <c:pt idx="7992">
                  <c:v>8.8535113231320281E-2</c:v>
                </c:pt>
                <c:pt idx="7993">
                  <c:v>8.3188638580320884E-2</c:v>
                </c:pt>
                <c:pt idx="7994">
                  <c:v>7.4249215863010629E-2</c:v>
                </c:pt>
                <c:pt idx="7995">
                  <c:v>7.1123534000929536E-2</c:v>
                </c:pt>
                <c:pt idx="7996">
                  <c:v>7.3603605760119997E-2</c:v>
                </c:pt>
                <c:pt idx="7997">
                  <c:v>0.10610379334406932</c:v>
                </c:pt>
                <c:pt idx="7998">
                  <c:v>0.12261054006131751</c:v>
                </c:pt>
                <c:pt idx="7999">
                  <c:v>8.044864090183515E-2</c:v>
                </c:pt>
                <c:pt idx="8000">
                  <c:v>7.5358503105644736E-2</c:v>
                </c:pt>
                <c:pt idx="8001">
                  <c:v>8.2373973348075211E-2</c:v>
                </c:pt>
                <c:pt idx="8002">
                  <c:v>4.9834109926752634E-2</c:v>
                </c:pt>
                <c:pt idx="8003">
                  <c:v>6.5485996641674718E-2</c:v>
                </c:pt>
                <c:pt idx="8004">
                  <c:v>8.4994424318818096E-2</c:v>
                </c:pt>
                <c:pt idx="8005">
                  <c:v>0.10258572785443572</c:v>
                </c:pt>
                <c:pt idx="8006">
                  <c:v>0.12317029968172759</c:v>
                </c:pt>
                <c:pt idx="8007">
                  <c:v>0.12635211794513493</c:v>
                </c:pt>
                <c:pt idx="8008">
                  <c:v>0.14616647747615547</c:v>
                </c:pt>
                <c:pt idx="8009">
                  <c:v>0.13600608422775617</c:v>
                </c:pt>
                <c:pt idx="8010">
                  <c:v>0.15856056476103111</c:v>
                </c:pt>
                <c:pt idx="8011">
                  <c:v>0.15695814411504985</c:v>
                </c:pt>
                <c:pt idx="8012">
                  <c:v>0.16438673534428033</c:v>
                </c:pt>
                <c:pt idx="8013">
                  <c:v>0.15345315006262814</c:v>
                </c:pt>
                <c:pt idx="8014">
                  <c:v>0.13784552626924837</c:v>
                </c:pt>
                <c:pt idx="8015">
                  <c:v>0.16416994796970028</c:v>
                </c:pt>
                <c:pt idx="8016">
                  <c:v>0.12175827988637568</c:v>
                </c:pt>
                <c:pt idx="8017">
                  <c:v>9.7163346452158322E-2</c:v>
                </c:pt>
                <c:pt idx="8018">
                  <c:v>8.794988489816899E-2</c:v>
                </c:pt>
                <c:pt idx="8019">
                  <c:v>9.3287663565157442E-2</c:v>
                </c:pt>
                <c:pt idx="8020">
                  <c:v>8.7091493116987995E-2</c:v>
                </c:pt>
                <c:pt idx="8021">
                  <c:v>0.10157949859245023</c:v>
                </c:pt>
                <c:pt idx="8022">
                  <c:v>8.0368222881157539E-2</c:v>
                </c:pt>
                <c:pt idx="8023">
                  <c:v>7.8320168327198084E-2</c:v>
                </c:pt>
                <c:pt idx="8024">
                  <c:v>8.2895379988409415E-2</c:v>
                </c:pt>
                <c:pt idx="8025">
                  <c:v>9.2667415053607788E-2</c:v>
                </c:pt>
                <c:pt idx="8026">
                  <c:v>6.8756379560676678E-2</c:v>
                </c:pt>
                <c:pt idx="8027">
                  <c:v>6.8187421237634355E-2</c:v>
                </c:pt>
                <c:pt idx="8028">
                  <c:v>0.10919610537959637</c:v>
                </c:pt>
                <c:pt idx="8029">
                  <c:v>0.11317784218054844</c:v>
                </c:pt>
                <c:pt idx="8030">
                  <c:v>0.1302586851175323</c:v>
                </c:pt>
                <c:pt idx="8031">
                  <c:v>0.15250589086839378</c:v>
                </c:pt>
                <c:pt idx="8032">
                  <c:v>0.16499192797954398</c:v>
                </c:pt>
                <c:pt idx="8033">
                  <c:v>0.17349431691762698</c:v>
                </c:pt>
                <c:pt idx="8034">
                  <c:v>0.22354237020756035</c:v>
                </c:pt>
                <c:pt idx="8035">
                  <c:v>0.21154007558045235</c:v>
                </c:pt>
                <c:pt idx="8036">
                  <c:v>0.19229898793187883</c:v>
                </c:pt>
                <c:pt idx="8037">
                  <c:v>0.17961895327591412</c:v>
                </c:pt>
                <c:pt idx="8038">
                  <c:v>0.18976002573772308</c:v>
                </c:pt>
                <c:pt idx="8039">
                  <c:v>0.11814443795019583</c:v>
                </c:pt>
                <c:pt idx="8040">
                  <c:v>0.11103588269087573</c:v>
                </c:pt>
                <c:pt idx="8041">
                  <c:v>9.8263532488681096E-2</c:v>
                </c:pt>
                <c:pt idx="8042">
                  <c:v>0.14506376910196708</c:v>
                </c:pt>
                <c:pt idx="8043">
                  <c:v>0.16261064553708179</c:v>
                </c:pt>
                <c:pt idx="8044">
                  <c:v>0.1019199298606229</c:v>
                </c:pt>
                <c:pt idx="8045">
                  <c:v>0.1382079022550517</c:v>
                </c:pt>
                <c:pt idx="8046">
                  <c:v>0.12972212007691675</c:v>
                </c:pt>
                <c:pt idx="8047">
                  <c:v>0.1129601390090144</c:v>
                </c:pt>
                <c:pt idx="8048">
                  <c:v>8.6403462539463974E-2</c:v>
                </c:pt>
                <c:pt idx="8049">
                  <c:v>3.1789213329363672E-2</c:v>
                </c:pt>
                <c:pt idx="8050">
                  <c:v>2.6391299225849443E-2</c:v>
                </c:pt>
                <c:pt idx="8051">
                  <c:v>3.8138782649826231E-2</c:v>
                </c:pt>
                <c:pt idx="8052">
                  <c:v>3.9061646492200799E-2</c:v>
                </c:pt>
                <c:pt idx="8053">
                  <c:v>6.6617803633587089E-2</c:v>
                </c:pt>
                <c:pt idx="8054">
                  <c:v>9.3687115108924288E-2</c:v>
                </c:pt>
                <c:pt idx="8055">
                  <c:v>9.2431142099408364E-2</c:v>
                </c:pt>
                <c:pt idx="8056">
                  <c:v>0.12004485914822645</c:v>
                </c:pt>
                <c:pt idx="8057">
                  <c:v>0.1864533152512835</c:v>
                </c:pt>
                <c:pt idx="8058">
                  <c:v>0.17912074204687309</c:v>
                </c:pt>
                <c:pt idx="8059">
                  <c:v>0.18026453365830644</c:v>
                </c:pt>
                <c:pt idx="8060">
                  <c:v>0.15437881184601482</c:v>
                </c:pt>
                <c:pt idx="8061">
                  <c:v>0.13589303733333424</c:v>
                </c:pt>
                <c:pt idx="8062">
                  <c:v>0.13719400205780627</c:v>
                </c:pt>
                <c:pt idx="8063">
                  <c:v>0.16597194570035764</c:v>
                </c:pt>
                <c:pt idx="8064">
                  <c:v>0.12852460010540523</c:v>
                </c:pt>
                <c:pt idx="8065">
                  <c:v>0.14245311853826048</c:v>
                </c:pt>
                <c:pt idx="8066">
                  <c:v>0.13014161256312737</c:v>
                </c:pt>
                <c:pt idx="8067">
                  <c:v>0.12370843177399578</c:v>
                </c:pt>
                <c:pt idx="8068">
                  <c:v>0.12564362106161356</c:v>
                </c:pt>
                <c:pt idx="8069">
                  <c:v>0.11525468029847009</c:v>
                </c:pt>
                <c:pt idx="8070">
                  <c:v>0.11179409288187651</c:v>
                </c:pt>
                <c:pt idx="8071">
                  <c:v>8.5581404780051024E-2</c:v>
                </c:pt>
                <c:pt idx="8072">
                  <c:v>6.0686870152943037E-2</c:v>
                </c:pt>
                <c:pt idx="8073">
                  <c:v>3.7389356455987038E-2</c:v>
                </c:pt>
                <c:pt idx="8074">
                  <c:v>6.3648428667795243E-2</c:v>
                </c:pt>
                <c:pt idx="8075">
                  <c:v>5.2665328895742193E-2</c:v>
                </c:pt>
                <c:pt idx="8076">
                  <c:v>5.6361054539032319E-2</c:v>
                </c:pt>
                <c:pt idx="8077">
                  <c:v>6.7957656246184897E-2</c:v>
                </c:pt>
                <c:pt idx="8078">
                  <c:v>8.3572547593432633E-2</c:v>
                </c:pt>
                <c:pt idx="8079">
                  <c:v>0.10476243711267043</c:v>
                </c:pt>
                <c:pt idx="8080">
                  <c:v>0.16995104822664414</c:v>
                </c:pt>
                <c:pt idx="8081">
                  <c:v>0.20337093306413229</c:v>
                </c:pt>
                <c:pt idx="8082">
                  <c:v>0.21275798905694202</c:v>
                </c:pt>
                <c:pt idx="8083">
                  <c:v>0.20723540477891325</c:v>
                </c:pt>
                <c:pt idx="8084">
                  <c:v>0.18828761334061875</c:v>
                </c:pt>
                <c:pt idx="8085">
                  <c:v>0.20852539065675632</c:v>
                </c:pt>
                <c:pt idx="8086">
                  <c:v>0.16129515885219464</c:v>
                </c:pt>
                <c:pt idx="8087">
                  <c:v>0.1542624839513097</c:v>
                </c:pt>
                <c:pt idx="8088">
                  <c:v>0.14392263137694569</c:v>
                </c:pt>
                <c:pt idx="8089">
                  <c:v>0.14150894378269846</c:v>
                </c:pt>
                <c:pt idx="8090">
                  <c:v>0.13013528025306623</c:v>
                </c:pt>
                <c:pt idx="8091">
                  <c:v>0.14022314422426332</c:v>
                </c:pt>
                <c:pt idx="8092">
                  <c:v>0.11342830276946904</c:v>
                </c:pt>
                <c:pt idx="8093">
                  <c:v>0.1165508810974238</c:v>
                </c:pt>
                <c:pt idx="8094">
                  <c:v>0.13964939528681514</c:v>
                </c:pt>
                <c:pt idx="8095">
                  <c:v>0.12644607234529628</c:v>
                </c:pt>
                <c:pt idx="8096">
                  <c:v>0.11150272230885118</c:v>
                </c:pt>
                <c:pt idx="8097">
                  <c:v>0.10335591250719534</c:v>
                </c:pt>
                <c:pt idx="8098">
                  <c:v>9.3556075911715164E-2</c:v>
                </c:pt>
                <c:pt idx="8099">
                  <c:v>6.9952423240820114E-2</c:v>
                </c:pt>
                <c:pt idx="8100">
                  <c:v>9.7837941113255639E-2</c:v>
                </c:pt>
                <c:pt idx="8101">
                  <c:v>7.3080254657214641E-2</c:v>
                </c:pt>
                <c:pt idx="8102">
                  <c:v>0.10162729967184389</c:v>
                </c:pt>
                <c:pt idx="8103">
                  <c:v>0.11660454440361606</c:v>
                </c:pt>
                <c:pt idx="8104">
                  <c:v>0.14682266150056131</c:v>
                </c:pt>
                <c:pt idx="8105">
                  <c:v>0.18266063885343722</c:v>
                </c:pt>
                <c:pt idx="8106">
                  <c:v>0.19896947246790558</c:v>
                </c:pt>
                <c:pt idx="8107">
                  <c:v>0.20949981363969014</c:v>
                </c:pt>
                <c:pt idx="8108">
                  <c:v>0.20228087391290028</c:v>
                </c:pt>
                <c:pt idx="8109">
                  <c:v>0.18173296037689654</c:v>
                </c:pt>
                <c:pt idx="8110">
                  <c:v>0.1361447173628704</c:v>
                </c:pt>
                <c:pt idx="8111">
                  <c:v>0.16207652986273846</c:v>
                </c:pt>
                <c:pt idx="8112">
                  <c:v>0.15407190332464993</c:v>
                </c:pt>
                <c:pt idx="8113">
                  <c:v>0.12223020241389694</c:v>
                </c:pt>
                <c:pt idx="8114">
                  <c:v>0.11262832915077139</c:v>
                </c:pt>
                <c:pt idx="8115">
                  <c:v>0.10527445938743299</c:v>
                </c:pt>
                <c:pt idx="8116">
                  <c:v>0.10080684253893209</c:v>
                </c:pt>
                <c:pt idx="8117">
                  <c:v>0.1316093292331775</c:v>
                </c:pt>
                <c:pt idx="8118">
                  <c:v>0.13812007970042753</c:v>
                </c:pt>
                <c:pt idx="8119">
                  <c:v>0.10953734541287179</c:v>
                </c:pt>
                <c:pt idx="8120">
                  <c:v>6.8486486769812449E-2</c:v>
                </c:pt>
                <c:pt idx="8121">
                  <c:v>6.3799799774657745E-2</c:v>
                </c:pt>
                <c:pt idx="8122">
                  <c:v>3.3659114558060636E-2</c:v>
                </c:pt>
                <c:pt idx="8123">
                  <c:v>6.7589270880706112E-2</c:v>
                </c:pt>
                <c:pt idx="8124">
                  <c:v>6.0031844942715948E-2</c:v>
                </c:pt>
                <c:pt idx="8125">
                  <c:v>6.0894882927594818E-2</c:v>
                </c:pt>
                <c:pt idx="8126">
                  <c:v>0.12744218452552339</c:v>
                </c:pt>
                <c:pt idx="8127">
                  <c:v>0.14011200818543926</c:v>
                </c:pt>
                <c:pt idx="8128">
                  <c:v>0.17163974527414011</c:v>
                </c:pt>
                <c:pt idx="8129">
                  <c:v>0.19177404523080405</c:v>
                </c:pt>
                <c:pt idx="8130">
                  <c:v>0.19323577568107664</c:v>
                </c:pt>
                <c:pt idx="8131">
                  <c:v>0.20658218257285707</c:v>
                </c:pt>
                <c:pt idx="8132">
                  <c:v>0.19052954586525583</c:v>
                </c:pt>
                <c:pt idx="8133">
                  <c:v>0.17562323073123018</c:v>
                </c:pt>
                <c:pt idx="8134">
                  <c:v>0.14789207774381646</c:v>
                </c:pt>
                <c:pt idx="8135">
                  <c:v>0.15024044199532385</c:v>
                </c:pt>
                <c:pt idx="8136">
                  <c:v>0.12491514519386566</c:v>
                </c:pt>
                <c:pt idx="8137">
                  <c:v>0.11838990704157311</c:v>
                </c:pt>
                <c:pt idx="8138">
                  <c:v>0.11020535742991956</c:v>
                </c:pt>
                <c:pt idx="8139">
                  <c:v>0.12826861878732865</c:v>
                </c:pt>
                <c:pt idx="8140">
                  <c:v>0.12853276204457409</c:v>
                </c:pt>
                <c:pt idx="8141">
                  <c:v>0.16839116872099849</c:v>
                </c:pt>
                <c:pt idx="8142">
                  <c:v>0.16137851802971914</c:v>
                </c:pt>
                <c:pt idx="8143">
                  <c:v>0.12816102687770836</c:v>
                </c:pt>
                <c:pt idx="8144">
                  <c:v>8.1627247062639186E-2</c:v>
                </c:pt>
                <c:pt idx="8145">
                  <c:v>8.281563928534777E-2</c:v>
                </c:pt>
                <c:pt idx="8146">
                  <c:v>5.4725394882597804E-2</c:v>
                </c:pt>
                <c:pt idx="8147">
                  <c:v>5.576066011787937E-2</c:v>
                </c:pt>
                <c:pt idx="8148">
                  <c:v>6.7858971339907592E-2</c:v>
                </c:pt>
                <c:pt idx="8149">
                  <c:v>6.6758721017691813E-2</c:v>
                </c:pt>
                <c:pt idx="8150">
                  <c:v>0.10448584660036224</c:v>
                </c:pt>
                <c:pt idx="8151">
                  <c:v>0.13471748769777225</c:v>
                </c:pt>
                <c:pt idx="8152">
                  <c:v>0.15122889914897439</c:v>
                </c:pt>
                <c:pt idx="8153">
                  <c:v>0.17200038635940926</c:v>
                </c:pt>
                <c:pt idx="8154">
                  <c:v>0.19121230979127707</c:v>
                </c:pt>
                <c:pt idx="8155">
                  <c:v>0.17812075991699122</c:v>
                </c:pt>
                <c:pt idx="8156">
                  <c:v>0.1493577496554328</c:v>
                </c:pt>
                <c:pt idx="8157">
                  <c:v>0.14030498139124167</c:v>
                </c:pt>
                <c:pt idx="8158">
                  <c:v>0.14479813507186182</c:v>
                </c:pt>
                <c:pt idx="8159">
                  <c:v>0.12112430591763068</c:v>
                </c:pt>
                <c:pt idx="8160">
                  <c:v>0.17227885179853539</c:v>
                </c:pt>
                <c:pt idx="8161">
                  <c:v>0.14204829788744541</c:v>
                </c:pt>
                <c:pt idx="8162">
                  <c:v>0.14617927046366661</c:v>
                </c:pt>
                <c:pt idx="8163">
                  <c:v>0.14015187718462327</c:v>
                </c:pt>
                <c:pt idx="8164">
                  <c:v>0.14267012842869398</c:v>
                </c:pt>
                <c:pt idx="8165">
                  <c:v>0.14802494147366155</c:v>
                </c:pt>
                <c:pt idx="8166">
                  <c:v>0.12147461447116581</c:v>
                </c:pt>
                <c:pt idx="8167">
                  <c:v>9.1601439556987546E-2</c:v>
                </c:pt>
                <c:pt idx="8168">
                  <c:v>8.9114885318807055E-2</c:v>
                </c:pt>
                <c:pt idx="8169">
                  <c:v>9.7431125020955273E-2</c:v>
                </c:pt>
                <c:pt idx="8170">
                  <c:v>0.12552115466032684</c:v>
                </c:pt>
                <c:pt idx="8171">
                  <c:v>0.12654669944658897</c:v>
                </c:pt>
                <c:pt idx="8172">
                  <c:v>0.13913156516069003</c:v>
                </c:pt>
                <c:pt idx="8173">
                  <c:v>5.9554979902671355E-2</c:v>
                </c:pt>
                <c:pt idx="8174">
                  <c:v>-1.846876270603328E-2</c:v>
                </c:pt>
                <c:pt idx="8175">
                  <c:v>-1.5606902773058152E-3</c:v>
                </c:pt>
                <c:pt idx="8176">
                  <c:v>3.7663420568824898E-3</c:v>
                </c:pt>
                <c:pt idx="8177">
                  <c:v>3.7714223534239923E-3</c:v>
                </c:pt>
                <c:pt idx="8178">
                  <c:v>3.7714223707687629E-3</c:v>
                </c:pt>
                <c:pt idx="8179">
                  <c:v>3.7714223707247369E-3</c:v>
                </c:pt>
                <c:pt idx="8180">
                  <c:v>3.7714223707286491E-3</c:v>
                </c:pt>
                <c:pt idx="8181">
                  <c:v>3.7714223707359168E-3</c:v>
                </c:pt>
                <c:pt idx="8182">
                  <c:v>3.7714223707567417E-3</c:v>
                </c:pt>
                <c:pt idx="8183">
                  <c:v>0.20328406511431388</c:v>
                </c:pt>
                <c:pt idx="8184">
                  <c:v>0.3112264087755891</c:v>
                </c:pt>
                <c:pt idx="8185">
                  <c:v>0.23364034163152944</c:v>
                </c:pt>
                <c:pt idx="8186">
                  <c:v>0.22074051316980739</c:v>
                </c:pt>
                <c:pt idx="8187">
                  <c:v>0.17958157203175748</c:v>
                </c:pt>
                <c:pt idx="8188">
                  <c:v>0.16963613009128028</c:v>
                </c:pt>
                <c:pt idx="8189">
                  <c:v>0.16460379493051347</c:v>
                </c:pt>
                <c:pt idx="8190">
                  <c:v>0.15162748407036225</c:v>
                </c:pt>
                <c:pt idx="8191">
                  <c:v>0.1920060277555776</c:v>
                </c:pt>
                <c:pt idx="8192">
                  <c:v>0.20619935584055027</c:v>
                </c:pt>
                <c:pt idx="8193">
                  <c:v>0.20462438838751254</c:v>
                </c:pt>
                <c:pt idx="8194">
                  <c:v>0.16676169554930584</c:v>
                </c:pt>
                <c:pt idx="8195">
                  <c:v>0.18993104557311635</c:v>
                </c:pt>
                <c:pt idx="8196">
                  <c:v>0.18408314851645521</c:v>
                </c:pt>
                <c:pt idx="8197">
                  <c:v>0.1692917408036248</c:v>
                </c:pt>
                <c:pt idx="8198">
                  <c:v>0.19856417758162964</c:v>
                </c:pt>
                <c:pt idx="8199">
                  <c:v>0.22803425193243415</c:v>
                </c:pt>
                <c:pt idx="8200">
                  <c:v>0.24043871492589344</c:v>
                </c:pt>
                <c:pt idx="8201">
                  <c:v>0.22836403206591366</c:v>
                </c:pt>
                <c:pt idx="8202">
                  <c:v>0.29754436610669749</c:v>
                </c:pt>
                <c:pt idx="8203">
                  <c:v>0.28903925558461407</c:v>
                </c:pt>
                <c:pt idx="8204">
                  <c:v>0.22573356432227967</c:v>
                </c:pt>
                <c:pt idx="8205">
                  <c:v>0.19075161889162415</c:v>
                </c:pt>
                <c:pt idx="8206">
                  <c:v>0.17630072943453087</c:v>
                </c:pt>
                <c:pt idx="8207">
                  <c:v>0.16706012456715441</c:v>
                </c:pt>
                <c:pt idx="8208">
                  <c:v>0.13597915946733691</c:v>
                </c:pt>
                <c:pt idx="8209">
                  <c:v>0.13768643534881717</c:v>
                </c:pt>
                <c:pt idx="8210">
                  <c:v>0.13051981707699398</c:v>
                </c:pt>
                <c:pt idx="8211">
                  <c:v>0.14473794102881074</c:v>
                </c:pt>
                <c:pt idx="8212">
                  <c:v>0.15214499275701834</c:v>
                </c:pt>
                <c:pt idx="8213">
                  <c:v>0.17616800285002621</c:v>
                </c:pt>
                <c:pt idx="8214">
                  <c:v>0.18012116153498642</c:v>
                </c:pt>
                <c:pt idx="8215">
                  <c:v>0.16859556866218819</c:v>
                </c:pt>
                <c:pt idx="8216">
                  <c:v>0.11544606404386568</c:v>
                </c:pt>
                <c:pt idx="8217">
                  <c:v>0.10477406305433044</c:v>
                </c:pt>
                <c:pt idx="8218">
                  <c:v>9.3747172803796713E-2</c:v>
                </c:pt>
                <c:pt idx="8219">
                  <c:v>9.780577226402519E-2</c:v>
                </c:pt>
                <c:pt idx="8220">
                  <c:v>9.2542229454078515E-2</c:v>
                </c:pt>
                <c:pt idx="8221">
                  <c:v>0.11475616830517538</c:v>
                </c:pt>
                <c:pt idx="8222">
                  <c:v>0.12446164010291869</c:v>
                </c:pt>
                <c:pt idx="8223">
                  <c:v>0.14321725011414241</c:v>
                </c:pt>
                <c:pt idx="8224">
                  <c:v>0.15582183633324553</c:v>
                </c:pt>
                <c:pt idx="8225">
                  <c:v>0.20316101523093044</c:v>
                </c:pt>
                <c:pt idx="8226">
                  <c:v>0.24092225674832848</c:v>
                </c:pt>
                <c:pt idx="8227">
                  <c:v>0.21620508759733462</c:v>
                </c:pt>
                <c:pt idx="8228">
                  <c:v>0.22049497743203605</c:v>
                </c:pt>
                <c:pt idx="8229">
                  <c:v>0.19855937225467338</c:v>
                </c:pt>
                <c:pt idx="8230">
                  <c:v>0.18119780561908794</c:v>
                </c:pt>
                <c:pt idx="8231">
                  <c:v>0.17146722587088586</c:v>
                </c:pt>
                <c:pt idx="8232">
                  <c:v>0.17515369842807155</c:v>
                </c:pt>
                <c:pt idx="8233">
                  <c:v>0.16522476775308739</c:v>
                </c:pt>
                <c:pt idx="8234">
                  <c:v>0.15609030078242633</c:v>
                </c:pt>
                <c:pt idx="8235">
                  <c:v>0.17929021722500069</c:v>
                </c:pt>
                <c:pt idx="8236">
                  <c:v>0.17178049007070059</c:v>
                </c:pt>
                <c:pt idx="8237">
                  <c:v>0.20377643904485176</c:v>
                </c:pt>
                <c:pt idx="8238">
                  <c:v>0.21304504784014527</c:v>
                </c:pt>
                <c:pt idx="8239">
                  <c:v>0.1962033593263357</c:v>
                </c:pt>
                <c:pt idx="8240">
                  <c:v>0.14916938004928745</c:v>
                </c:pt>
                <c:pt idx="8241">
                  <c:v>0.14022420375696962</c:v>
                </c:pt>
                <c:pt idx="8242">
                  <c:v>0.10760924135620603</c:v>
                </c:pt>
                <c:pt idx="8243">
                  <c:v>9.4423438780447289E-2</c:v>
                </c:pt>
                <c:pt idx="8244">
                  <c:v>0.10416395899037235</c:v>
                </c:pt>
                <c:pt idx="8245">
                  <c:v>0.11569282527513493</c:v>
                </c:pt>
                <c:pt idx="8246">
                  <c:v>0.12454852265260469</c:v>
                </c:pt>
                <c:pt idx="8247">
                  <c:v>0.18892198122455478</c:v>
                </c:pt>
                <c:pt idx="8248">
                  <c:v>0.19377526877315177</c:v>
                </c:pt>
                <c:pt idx="8249">
                  <c:v>0.20352479133285065</c:v>
                </c:pt>
                <c:pt idx="8250">
                  <c:v>0.21096361910303177</c:v>
                </c:pt>
                <c:pt idx="8251">
                  <c:v>0.20087164512600011</c:v>
                </c:pt>
                <c:pt idx="8252">
                  <c:v>0.19648961932359904</c:v>
                </c:pt>
                <c:pt idx="8253">
                  <c:v>0.17624002916238357</c:v>
                </c:pt>
                <c:pt idx="8254">
                  <c:v>0.15896198656608559</c:v>
                </c:pt>
                <c:pt idx="8255">
                  <c:v>0.15709156632072954</c:v>
                </c:pt>
                <c:pt idx="8256">
                  <c:v>0.12697283426864478</c:v>
                </c:pt>
                <c:pt idx="8257">
                  <c:v>0.16127370783521078</c:v>
                </c:pt>
                <c:pt idx="8258">
                  <c:v>0.17894694852535878</c:v>
                </c:pt>
                <c:pt idx="8259">
                  <c:v>0.15877805950854779</c:v>
                </c:pt>
                <c:pt idx="8260">
                  <c:v>0.170511535960228</c:v>
                </c:pt>
                <c:pt idx="8261">
                  <c:v>0.15785234896814784</c:v>
                </c:pt>
                <c:pt idx="8262">
                  <c:v>0.16094919545248104</c:v>
                </c:pt>
                <c:pt idx="8263">
                  <c:v>0.11488133858855468</c:v>
                </c:pt>
                <c:pt idx="8264">
                  <c:v>9.5529691922393245E-2</c:v>
                </c:pt>
                <c:pt idx="8265">
                  <c:v>7.88485217932368E-2</c:v>
                </c:pt>
                <c:pt idx="8266">
                  <c:v>8.1107149888034288E-2</c:v>
                </c:pt>
                <c:pt idx="8267">
                  <c:v>9.5901311701461406E-2</c:v>
                </c:pt>
                <c:pt idx="8268">
                  <c:v>0.10538181598829172</c:v>
                </c:pt>
                <c:pt idx="8269">
                  <c:v>0.13025608460944973</c:v>
                </c:pt>
                <c:pt idx="8270">
                  <c:v>0.1164280261093063</c:v>
                </c:pt>
                <c:pt idx="8271">
                  <c:v>0.13146318921646072</c:v>
                </c:pt>
                <c:pt idx="8272">
                  <c:v>0.18791134221646899</c:v>
                </c:pt>
                <c:pt idx="8273">
                  <c:v>0.21105370378308877</c:v>
                </c:pt>
                <c:pt idx="8274">
                  <c:v>0.22079997612156071</c:v>
                </c:pt>
                <c:pt idx="8275">
                  <c:v>0.21015223050831702</c:v>
                </c:pt>
                <c:pt idx="8276">
                  <c:v>0.17822639966972878</c:v>
                </c:pt>
                <c:pt idx="8277">
                  <c:v>0.16028621087755207</c:v>
                </c:pt>
                <c:pt idx="8278">
                  <c:v>0.14737451433359861</c:v>
                </c:pt>
                <c:pt idx="8279">
                  <c:v>0.13535280682526135</c:v>
                </c:pt>
                <c:pt idx="8280">
                  <c:v>0.12191070866772398</c:v>
                </c:pt>
                <c:pt idx="8281">
                  <c:v>0.11584741626727256</c:v>
                </c:pt>
                <c:pt idx="8282">
                  <c:v>0.16274476687820486</c:v>
                </c:pt>
                <c:pt idx="8283">
                  <c:v>0.14826530562588974</c:v>
                </c:pt>
                <c:pt idx="8284">
                  <c:v>0.12564599947867697</c:v>
                </c:pt>
                <c:pt idx="8285">
                  <c:v>0.1431020182891091</c:v>
                </c:pt>
                <c:pt idx="8286">
                  <c:v>0.16037734247953109</c:v>
                </c:pt>
                <c:pt idx="8287">
                  <c:v>0.11178556140495932</c:v>
                </c:pt>
                <c:pt idx="8288">
                  <c:v>9.2356046616654711E-2</c:v>
                </c:pt>
                <c:pt idx="8289">
                  <c:v>7.0827275197568609E-2</c:v>
                </c:pt>
                <c:pt idx="8290">
                  <c:v>6.3039570156991673E-2</c:v>
                </c:pt>
                <c:pt idx="8291">
                  <c:v>8.0243112730646354E-2</c:v>
                </c:pt>
                <c:pt idx="8292">
                  <c:v>8.9884904200375579E-2</c:v>
                </c:pt>
                <c:pt idx="8293">
                  <c:v>8.6060187415412132E-2</c:v>
                </c:pt>
                <c:pt idx="8294">
                  <c:v>0.10065623027585942</c:v>
                </c:pt>
                <c:pt idx="8295">
                  <c:v>0.13529365517827657</c:v>
                </c:pt>
                <c:pt idx="8296">
                  <c:v>0.13477392858673423</c:v>
                </c:pt>
                <c:pt idx="8297">
                  <c:v>0.17147222562573347</c:v>
                </c:pt>
                <c:pt idx="8298">
                  <c:v>0.18557563848684411</c:v>
                </c:pt>
                <c:pt idx="8299">
                  <c:v>0.19684075626082931</c:v>
                </c:pt>
                <c:pt idx="8300">
                  <c:v>0.18559505047540523</c:v>
                </c:pt>
                <c:pt idx="8301">
                  <c:v>0.18410137603919505</c:v>
                </c:pt>
                <c:pt idx="8302">
                  <c:v>0.16023467634177035</c:v>
                </c:pt>
                <c:pt idx="8303">
                  <c:v>0.13528003802571462</c:v>
                </c:pt>
                <c:pt idx="8304">
                  <c:v>0.13201338589903691</c:v>
                </c:pt>
                <c:pt idx="8305">
                  <c:v>0.11799516168688363</c:v>
                </c:pt>
                <c:pt idx="8306">
                  <c:v>0.12963562961506275</c:v>
                </c:pt>
                <c:pt idx="8307">
                  <c:v>0.12429589379849768</c:v>
                </c:pt>
                <c:pt idx="8308">
                  <c:v>0.14676815129651541</c:v>
                </c:pt>
                <c:pt idx="8309">
                  <c:v>0.16533126392758654</c:v>
                </c:pt>
                <c:pt idx="8310">
                  <c:v>0.17860174530717052</c:v>
                </c:pt>
                <c:pt idx="8311">
                  <c:v>0.15171107735492206</c:v>
                </c:pt>
                <c:pt idx="8312">
                  <c:v>0.11223161325090469</c:v>
                </c:pt>
                <c:pt idx="8313">
                  <c:v>5.8158045946740677E-2</c:v>
                </c:pt>
                <c:pt idx="8314">
                  <c:v>3.4013741137401417E-2</c:v>
                </c:pt>
                <c:pt idx="8315">
                  <c:v>6.4266210694706019E-2</c:v>
                </c:pt>
                <c:pt idx="8316">
                  <c:v>6.9577612714753365E-2</c:v>
                </c:pt>
                <c:pt idx="8317">
                  <c:v>9.2764185382774783E-2</c:v>
                </c:pt>
                <c:pt idx="8318">
                  <c:v>0.11726801408455845</c:v>
                </c:pt>
                <c:pt idx="8319">
                  <c:v>0.16135745662499243</c:v>
                </c:pt>
                <c:pt idx="8320">
                  <c:v>0.16951448368124353</c:v>
                </c:pt>
                <c:pt idx="8321">
                  <c:v>0.19571508686429689</c:v>
                </c:pt>
                <c:pt idx="8322">
                  <c:v>0.19816481516402565</c:v>
                </c:pt>
                <c:pt idx="8323">
                  <c:v>0.19788679420043581</c:v>
                </c:pt>
                <c:pt idx="8324">
                  <c:v>0.18614113589113915</c:v>
                </c:pt>
                <c:pt idx="8325">
                  <c:v>0.16015403215727669</c:v>
                </c:pt>
                <c:pt idx="8326">
                  <c:v>0.14274993036050845</c:v>
                </c:pt>
                <c:pt idx="8327">
                  <c:v>0.1389341710939645</c:v>
                </c:pt>
                <c:pt idx="8328">
                  <c:v>0.11795116567264929</c:v>
                </c:pt>
                <c:pt idx="8329">
                  <c:v>0.1092907711466492</c:v>
                </c:pt>
                <c:pt idx="8330">
                  <c:v>0.16261217592844893</c:v>
                </c:pt>
                <c:pt idx="8331">
                  <c:v>0.16226646878308831</c:v>
                </c:pt>
                <c:pt idx="8332">
                  <c:v>0.1493463503255128</c:v>
                </c:pt>
                <c:pt idx="8333">
                  <c:v>0.16548733281534408</c:v>
                </c:pt>
                <c:pt idx="8334">
                  <c:v>0.17646949290191144</c:v>
                </c:pt>
                <c:pt idx="8335">
                  <c:v>0.13417614511090104</c:v>
                </c:pt>
                <c:pt idx="8336">
                  <c:v>0.1079209755768147</c:v>
                </c:pt>
                <c:pt idx="8337">
                  <c:v>0.10182276768711213</c:v>
                </c:pt>
                <c:pt idx="8338">
                  <c:v>0.12560346936503242</c:v>
                </c:pt>
                <c:pt idx="8339">
                  <c:v>0.1567861593855073</c:v>
                </c:pt>
                <c:pt idx="8340">
                  <c:v>0.14319305872315405</c:v>
                </c:pt>
                <c:pt idx="8341">
                  <c:v>0.14823357901420539</c:v>
                </c:pt>
                <c:pt idx="8342">
                  <c:v>0.1603963460730676</c:v>
                </c:pt>
                <c:pt idx="8343">
                  <c:v>0.17318728705406702</c:v>
                </c:pt>
                <c:pt idx="8344">
                  <c:v>0.16799559649755527</c:v>
                </c:pt>
                <c:pt idx="8345">
                  <c:v>0.21682784735638946</c:v>
                </c:pt>
                <c:pt idx="8346">
                  <c:v>0.25532765707289984</c:v>
                </c:pt>
                <c:pt idx="8347">
                  <c:v>0.19193988348881441</c:v>
                </c:pt>
                <c:pt idx="8348">
                  <c:v>0.18953203426705925</c:v>
                </c:pt>
                <c:pt idx="8349">
                  <c:v>0.18706417535477682</c:v>
                </c:pt>
                <c:pt idx="8350">
                  <c:v>0.14966384483160344</c:v>
                </c:pt>
                <c:pt idx="8351">
                  <c:v>0.12511475853928838</c:v>
                </c:pt>
                <c:pt idx="8352">
                  <c:v>0.12246405977605755</c:v>
                </c:pt>
                <c:pt idx="8353">
                  <c:v>0.11400892004107342</c:v>
                </c:pt>
                <c:pt idx="8354">
                  <c:v>0.13476503537579781</c:v>
                </c:pt>
                <c:pt idx="8355">
                  <c:v>0.11877551247328276</c:v>
                </c:pt>
                <c:pt idx="8356">
                  <c:v>0.12589711947833815</c:v>
                </c:pt>
                <c:pt idx="8357">
                  <c:v>0.12035618515764446</c:v>
                </c:pt>
                <c:pt idx="8358">
                  <c:v>0.13299854103950351</c:v>
                </c:pt>
                <c:pt idx="8359">
                  <c:v>0.17951275176706338</c:v>
                </c:pt>
                <c:pt idx="8360">
                  <c:v>0.15970741333829358</c:v>
                </c:pt>
                <c:pt idx="8361">
                  <c:v>0.1391150018307461</c:v>
                </c:pt>
                <c:pt idx="8362">
                  <c:v>0.14648940601027122</c:v>
                </c:pt>
                <c:pt idx="8363">
                  <c:v>0.14850135973706433</c:v>
                </c:pt>
                <c:pt idx="8364">
                  <c:v>0.17338077510944422</c:v>
                </c:pt>
                <c:pt idx="8365">
                  <c:v>0.14905192014789273</c:v>
                </c:pt>
                <c:pt idx="8366">
                  <c:v>0.15195370812846365</c:v>
                </c:pt>
                <c:pt idx="8367">
                  <c:v>0.16858844664818093</c:v>
                </c:pt>
                <c:pt idx="8368">
                  <c:v>0.17894361173781317</c:v>
                </c:pt>
                <c:pt idx="8369">
                  <c:v>0.18490005005125132</c:v>
                </c:pt>
                <c:pt idx="8370">
                  <c:v>0.21861828375390704</c:v>
                </c:pt>
                <c:pt idx="8371">
                  <c:v>0.2162022812206307</c:v>
                </c:pt>
                <c:pt idx="8372">
                  <c:v>0.20128117862895278</c:v>
                </c:pt>
                <c:pt idx="8373">
                  <c:v>0.18236773621516894</c:v>
                </c:pt>
                <c:pt idx="8374">
                  <c:v>0.16258639022086746</c:v>
                </c:pt>
                <c:pt idx="8375">
                  <c:v>0.14536099455289983</c:v>
                </c:pt>
                <c:pt idx="8376">
                  <c:v>0.13772434904159978</c:v>
                </c:pt>
                <c:pt idx="8377">
                  <c:v>0.14332062897985748</c:v>
                </c:pt>
                <c:pt idx="8378">
                  <c:v>0.13284352359330484</c:v>
                </c:pt>
                <c:pt idx="8379">
                  <c:v>0.12545712373886223</c:v>
                </c:pt>
                <c:pt idx="8380">
                  <c:v>0.14272720953230497</c:v>
                </c:pt>
                <c:pt idx="8381">
                  <c:v>0.1757449031191638</c:v>
                </c:pt>
                <c:pt idx="8382">
                  <c:v>0.16967783735668368</c:v>
                </c:pt>
                <c:pt idx="8383">
                  <c:v>0.14443058505358985</c:v>
                </c:pt>
                <c:pt idx="8384">
                  <c:v>9.7386405305294452E-2</c:v>
                </c:pt>
                <c:pt idx="8385">
                  <c:v>5.894445722493679E-2</c:v>
                </c:pt>
                <c:pt idx="8386">
                  <c:v>5.2427109200285017E-2</c:v>
                </c:pt>
                <c:pt idx="8387">
                  <c:v>5.022564843777088E-2</c:v>
                </c:pt>
                <c:pt idx="8388">
                  <c:v>7.4577482167107079E-2</c:v>
                </c:pt>
                <c:pt idx="8389">
                  <c:v>0.12080500021823519</c:v>
                </c:pt>
                <c:pt idx="8390">
                  <c:v>0.10940746198208845</c:v>
                </c:pt>
                <c:pt idx="8391">
                  <c:v>0.1138861504043093</c:v>
                </c:pt>
                <c:pt idx="8392">
                  <c:v>0.15530525113545349</c:v>
                </c:pt>
                <c:pt idx="8393">
                  <c:v>0.19751308379804669</c:v>
                </c:pt>
                <c:pt idx="8394">
                  <c:v>0.19911930293007357</c:v>
                </c:pt>
                <c:pt idx="8395">
                  <c:v>0.23493061422131614</c:v>
                </c:pt>
                <c:pt idx="8396">
                  <c:v>0.197423159724438</c:v>
                </c:pt>
                <c:pt idx="8397">
                  <c:v>0.16923781921741965</c:v>
                </c:pt>
                <c:pt idx="8398">
                  <c:v>0.17248855177283223</c:v>
                </c:pt>
                <c:pt idx="8399">
                  <c:v>0.14349359474750975</c:v>
                </c:pt>
                <c:pt idx="8400">
                  <c:v>0.13045840484238311</c:v>
                </c:pt>
                <c:pt idx="8401">
                  <c:v>0.11627217075122559</c:v>
                </c:pt>
                <c:pt idx="8402">
                  <c:v>0.1873548243768795</c:v>
                </c:pt>
                <c:pt idx="8403">
                  <c:v>0.16472562737381005</c:v>
                </c:pt>
                <c:pt idx="8404">
                  <c:v>0.1738184469775815</c:v>
                </c:pt>
                <c:pt idx="8405">
                  <c:v>0.16254720537248193</c:v>
                </c:pt>
                <c:pt idx="8406">
                  <c:v>0.16150721426872341</c:v>
                </c:pt>
                <c:pt idx="8407">
                  <c:v>0.14424923902512113</c:v>
                </c:pt>
                <c:pt idx="8408">
                  <c:v>0.10422975252676688</c:v>
                </c:pt>
                <c:pt idx="8409">
                  <c:v>9.9053566277991542E-2</c:v>
                </c:pt>
                <c:pt idx="8410">
                  <c:v>0.11493241026986531</c:v>
                </c:pt>
                <c:pt idx="8411">
                  <c:v>0.10930021342668138</c:v>
                </c:pt>
                <c:pt idx="8412">
                  <c:v>0.10789140983865214</c:v>
                </c:pt>
                <c:pt idx="8413">
                  <c:v>9.9220451222569755E-2</c:v>
                </c:pt>
                <c:pt idx="8414">
                  <c:v>0.1018222348730051</c:v>
                </c:pt>
                <c:pt idx="8415">
                  <c:v>0.15212829381780904</c:v>
                </c:pt>
                <c:pt idx="8416">
                  <c:v>0.18061819943680271</c:v>
                </c:pt>
                <c:pt idx="8417">
                  <c:v>0.18624280075352134</c:v>
                </c:pt>
                <c:pt idx="8418">
                  <c:v>0.23023862433000186</c:v>
                </c:pt>
                <c:pt idx="8419">
                  <c:v>0.24921450476644325</c:v>
                </c:pt>
                <c:pt idx="8420">
                  <c:v>0.21571383261189583</c:v>
                </c:pt>
                <c:pt idx="8421">
                  <c:v>0.19463581105530503</c:v>
                </c:pt>
                <c:pt idx="8422">
                  <c:v>0.15845867463687169</c:v>
                </c:pt>
                <c:pt idx="8423">
                  <c:v>0.20203843013653797</c:v>
                </c:pt>
                <c:pt idx="8424">
                  <c:v>0.17497255183427574</c:v>
                </c:pt>
                <c:pt idx="8425">
                  <c:v>0.1249718924707769</c:v>
                </c:pt>
                <c:pt idx="8426">
                  <c:v>0.13461858768004689</c:v>
                </c:pt>
                <c:pt idx="8427">
                  <c:v>0.12867973430416907</c:v>
                </c:pt>
                <c:pt idx="8428">
                  <c:v>0.14247869098490368</c:v>
                </c:pt>
                <c:pt idx="8429">
                  <c:v>0.17177739902755806</c:v>
                </c:pt>
                <c:pt idx="8430">
                  <c:v>0.16362797274830693</c:v>
                </c:pt>
                <c:pt idx="8431">
                  <c:v>0.14966600980285938</c:v>
                </c:pt>
                <c:pt idx="8432">
                  <c:v>0.11820987661122007</c:v>
                </c:pt>
                <c:pt idx="8433">
                  <c:v>0.11025802554180711</c:v>
                </c:pt>
                <c:pt idx="8434">
                  <c:v>9.1876307091140072E-2</c:v>
                </c:pt>
                <c:pt idx="8435">
                  <c:v>8.6748696541705514E-2</c:v>
                </c:pt>
                <c:pt idx="8436">
                  <c:v>0.10238716276182872</c:v>
                </c:pt>
                <c:pt idx="8437">
                  <c:v>0.14228025894541257</c:v>
                </c:pt>
                <c:pt idx="8438">
                  <c:v>0.13722034097759342</c:v>
                </c:pt>
                <c:pt idx="8439">
                  <c:v>0.15594514515859606</c:v>
                </c:pt>
                <c:pt idx="8440">
                  <c:v>0.19470448610194363</c:v>
                </c:pt>
                <c:pt idx="8441">
                  <c:v>0.23616979006716912</c:v>
                </c:pt>
                <c:pt idx="8442">
                  <c:v>0.24251525366052268</c:v>
                </c:pt>
                <c:pt idx="8443">
                  <c:v>0.22194098940028043</c:v>
                </c:pt>
                <c:pt idx="8444">
                  <c:v>0.19544497703336827</c:v>
                </c:pt>
                <c:pt idx="8445">
                  <c:v>0.22140338300684365</c:v>
                </c:pt>
                <c:pt idx="8446">
                  <c:v>0.19558730764182916</c:v>
                </c:pt>
                <c:pt idx="8447">
                  <c:v>0.1661694433735724</c:v>
                </c:pt>
                <c:pt idx="8448">
                  <c:v>0.1569701669533701</c:v>
                </c:pt>
                <c:pt idx="8449">
                  <c:v>0.14468220741754562</c:v>
                </c:pt>
                <c:pt idx="8450">
                  <c:v>0.1563891509722907</c:v>
                </c:pt>
                <c:pt idx="8451">
                  <c:v>0.14338774684668276</c:v>
                </c:pt>
                <c:pt idx="8452">
                  <c:v>0.15857525716924561</c:v>
                </c:pt>
                <c:pt idx="8453">
                  <c:v>0.16656072098815383</c:v>
                </c:pt>
                <c:pt idx="8454">
                  <c:v>0.18490700187528891</c:v>
                </c:pt>
                <c:pt idx="8455">
                  <c:v>0.1625414047141153</c:v>
                </c:pt>
                <c:pt idx="8456">
                  <c:v>0.14616105880520894</c:v>
                </c:pt>
                <c:pt idx="8457">
                  <c:v>0.11703099449171746</c:v>
                </c:pt>
                <c:pt idx="8458">
                  <c:v>0.11051179042632603</c:v>
                </c:pt>
                <c:pt idx="8459">
                  <c:v>0.12445233623340092</c:v>
                </c:pt>
                <c:pt idx="8460">
                  <c:v>0.11075358817858136</c:v>
                </c:pt>
                <c:pt idx="8461">
                  <c:v>0.1334169771249584</c:v>
                </c:pt>
                <c:pt idx="8462">
                  <c:v>0.15593560284769503</c:v>
                </c:pt>
                <c:pt idx="8463">
                  <c:v>0.16850819840371303</c:v>
                </c:pt>
                <c:pt idx="8464">
                  <c:v>0.19386864921103342</c:v>
                </c:pt>
                <c:pt idx="8465">
                  <c:v>0.24903203528863374</c:v>
                </c:pt>
                <c:pt idx="8466">
                  <c:v>0.26096134638960694</c:v>
                </c:pt>
                <c:pt idx="8467">
                  <c:v>0.23928763756717464</c:v>
                </c:pt>
                <c:pt idx="8468">
                  <c:v>0.22632010842660552</c:v>
                </c:pt>
                <c:pt idx="8469">
                  <c:v>0.23366119458506321</c:v>
                </c:pt>
                <c:pt idx="8470">
                  <c:v>0.20500284526357651</c:v>
                </c:pt>
                <c:pt idx="8471">
                  <c:v>0.20315110242312187</c:v>
                </c:pt>
                <c:pt idx="8472">
                  <c:v>0.17845993846328692</c:v>
                </c:pt>
                <c:pt idx="8473">
                  <c:v>0.18339993512048958</c:v>
                </c:pt>
                <c:pt idx="8474">
                  <c:v>0.174750380497456</c:v>
                </c:pt>
                <c:pt idx="8475">
                  <c:v>0.22648811931656415</c:v>
                </c:pt>
                <c:pt idx="8476">
                  <c:v>0.24551834681638809</c:v>
                </c:pt>
                <c:pt idx="8477">
                  <c:v>0.24841441087227142</c:v>
                </c:pt>
                <c:pt idx="8478">
                  <c:v>0.2013387721065191</c:v>
                </c:pt>
                <c:pt idx="8479">
                  <c:v>0.17337630598060635</c:v>
                </c:pt>
                <c:pt idx="8480">
                  <c:v>0.16036886392598859</c:v>
                </c:pt>
                <c:pt idx="8481">
                  <c:v>0.14826532042567461</c:v>
                </c:pt>
                <c:pt idx="8482">
                  <c:v>0.11288495902722474</c:v>
                </c:pt>
                <c:pt idx="8483">
                  <c:v>0.1272781462317239</c:v>
                </c:pt>
                <c:pt idx="8484">
                  <c:v>0.12432465712491333</c:v>
                </c:pt>
                <c:pt idx="8485">
                  <c:v>0.12456687910081735</c:v>
                </c:pt>
                <c:pt idx="8486">
                  <c:v>0.15646966527200434</c:v>
                </c:pt>
                <c:pt idx="8487">
                  <c:v>0.17829476608793821</c:v>
                </c:pt>
                <c:pt idx="8488">
                  <c:v>0.21118681686338758</c:v>
                </c:pt>
                <c:pt idx="8489">
                  <c:v>0.27064587445059624</c:v>
                </c:pt>
                <c:pt idx="8490">
                  <c:v>0.23959420498700823</c:v>
                </c:pt>
                <c:pt idx="8491">
                  <c:v>0.22341594053547695</c:v>
                </c:pt>
                <c:pt idx="8492">
                  <c:v>0.18273002805374108</c:v>
                </c:pt>
                <c:pt idx="8493">
                  <c:v>0.20039279316561853</c:v>
                </c:pt>
                <c:pt idx="8494">
                  <c:v>0.20605486087205258</c:v>
                </c:pt>
                <c:pt idx="8495">
                  <c:v>0.24903705635638165</c:v>
                </c:pt>
                <c:pt idx="8496">
                  <c:v>0.22844958991832576</c:v>
                </c:pt>
                <c:pt idx="8497">
                  <c:v>0.2232399705409254</c:v>
                </c:pt>
                <c:pt idx="8498">
                  <c:v>0.21795760881495932</c:v>
                </c:pt>
                <c:pt idx="8499">
                  <c:v>0.21452426908968786</c:v>
                </c:pt>
                <c:pt idx="8500">
                  <c:v>0.1946471286090567</c:v>
                </c:pt>
                <c:pt idx="8501">
                  <c:v>0.19388067098473818</c:v>
                </c:pt>
                <c:pt idx="8502">
                  <c:v>0.19660037253640925</c:v>
                </c:pt>
                <c:pt idx="8503">
                  <c:v>0.21330048957727349</c:v>
                </c:pt>
                <c:pt idx="8504">
                  <c:v>0.18583352710822554</c:v>
                </c:pt>
                <c:pt idx="8505">
                  <c:v>0.16904348176652689</c:v>
                </c:pt>
                <c:pt idx="8506">
                  <c:v>0.17304799017836989</c:v>
                </c:pt>
                <c:pt idx="8507">
                  <c:v>0.17531805270273021</c:v>
                </c:pt>
                <c:pt idx="8508">
                  <c:v>0.15108853959813681</c:v>
                </c:pt>
                <c:pt idx="8509">
                  <c:v>0.17501014000855697</c:v>
                </c:pt>
                <c:pt idx="8510">
                  <c:v>0.1781504304664345</c:v>
                </c:pt>
                <c:pt idx="8511">
                  <c:v>0.18872102548009287</c:v>
                </c:pt>
                <c:pt idx="8512">
                  <c:v>0.21436008680337792</c:v>
                </c:pt>
                <c:pt idx="8513">
                  <c:v>0.25118129310756859</c:v>
                </c:pt>
                <c:pt idx="8514">
                  <c:v>0.2595800328465761</c:v>
                </c:pt>
                <c:pt idx="8515">
                  <c:v>0.23393779946610582</c:v>
                </c:pt>
                <c:pt idx="8516">
                  <c:v>0.23617534263409093</c:v>
                </c:pt>
                <c:pt idx="8517">
                  <c:v>0.21853958480152805</c:v>
                </c:pt>
                <c:pt idx="8518">
                  <c:v>0.199481783217593</c:v>
                </c:pt>
                <c:pt idx="8519">
                  <c:v>0.18891867072495749</c:v>
                </c:pt>
                <c:pt idx="8520">
                  <c:v>0.17982851925356408</c:v>
                </c:pt>
                <c:pt idx="8521">
                  <c:v>0.18333037503666297</c:v>
                </c:pt>
                <c:pt idx="8522">
                  <c:v>0.22012129655336737</c:v>
                </c:pt>
                <c:pt idx="8523">
                  <c:v>0.22156085499389877</c:v>
                </c:pt>
                <c:pt idx="8524">
                  <c:v>0.22991758279955546</c:v>
                </c:pt>
                <c:pt idx="8525">
                  <c:v>0.17150719532922815</c:v>
                </c:pt>
                <c:pt idx="8526">
                  <c:v>0.18702878039981383</c:v>
                </c:pt>
                <c:pt idx="8527">
                  <c:v>0.18570410748013746</c:v>
                </c:pt>
                <c:pt idx="8528">
                  <c:v>0.19096329560746517</c:v>
                </c:pt>
                <c:pt idx="8529">
                  <c:v>0.16083022696160806</c:v>
                </c:pt>
                <c:pt idx="8530">
                  <c:v>0.18301921910863928</c:v>
                </c:pt>
                <c:pt idx="8531">
                  <c:v>0.20019474158097228</c:v>
                </c:pt>
                <c:pt idx="8532">
                  <c:v>0.21958302538071714</c:v>
                </c:pt>
                <c:pt idx="8533">
                  <c:v>0.19919148093448674</c:v>
                </c:pt>
                <c:pt idx="8534">
                  <c:v>0.22336086045212661</c:v>
                </c:pt>
                <c:pt idx="8535">
                  <c:v>0.22392792122752495</c:v>
                </c:pt>
                <c:pt idx="8536">
                  <c:v>0.23044982241340964</c:v>
                </c:pt>
                <c:pt idx="8537">
                  <c:v>0.25080013245800209</c:v>
                </c:pt>
                <c:pt idx="8538">
                  <c:v>0.25606614225593438</c:v>
                </c:pt>
                <c:pt idx="8539">
                  <c:v>0.26613903802758426</c:v>
                </c:pt>
                <c:pt idx="8540">
                  <c:v>0.2057398690583285</c:v>
                </c:pt>
                <c:pt idx="8541">
                  <c:v>0.2020054381732069</c:v>
                </c:pt>
                <c:pt idx="8542">
                  <c:v>0.17956787816985839</c:v>
                </c:pt>
                <c:pt idx="8543">
                  <c:v>0.21554315378371211</c:v>
                </c:pt>
                <c:pt idx="8544">
                  <c:v>0.21289497875294672</c:v>
                </c:pt>
                <c:pt idx="8545">
                  <c:v>0.22370925640701558</c:v>
                </c:pt>
                <c:pt idx="8546">
                  <c:v>0.22002535288139752</c:v>
                </c:pt>
                <c:pt idx="8547">
                  <c:v>0.20357980432572056</c:v>
                </c:pt>
                <c:pt idx="8548">
                  <c:v>0.22123633523202593</c:v>
                </c:pt>
                <c:pt idx="8549">
                  <c:v>0.18922072875976417</c:v>
                </c:pt>
                <c:pt idx="8550">
                  <c:v>0.20151624786948144</c:v>
                </c:pt>
                <c:pt idx="8551">
                  <c:v>0.15520100956738428</c:v>
                </c:pt>
                <c:pt idx="8552">
                  <c:v>0.13132514534004644</c:v>
                </c:pt>
                <c:pt idx="8553">
                  <c:v>0.14194526525116857</c:v>
                </c:pt>
                <c:pt idx="8554">
                  <c:v>0.1356211841309401</c:v>
                </c:pt>
                <c:pt idx="8555">
                  <c:v>0.10860009837521124</c:v>
                </c:pt>
                <c:pt idx="8556">
                  <c:v>0.11421849553235462</c:v>
                </c:pt>
                <c:pt idx="8557">
                  <c:v>0.12976176874793038</c:v>
                </c:pt>
                <c:pt idx="8558">
                  <c:v>0.15960596860669105</c:v>
                </c:pt>
                <c:pt idx="8559">
                  <c:v>0.16171306440420125</c:v>
                </c:pt>
                <c:pt idx="8560">
                  <c:v>0.20072849217376362</c:v>
                </c:pt>
                <c:pt idx="8561">
                  <c:v>0.22007977740060636</c:v>
                </c:pt>
                <c:pt idx="8562">
                  <c:v>0.21569676914552935</c:v>
                </c:pt>
                <c:pt idx="8563">
                  <c:v>0.24233339046957617</c:v>
                </c:pt>
                <c:pt idx="8564">
                  <c:v>0.23168100885387855</c:v>
                </c:pt>
                <c:pt idx="8565">
                  <c:v>0.20887325100949067</c:v>
                </c:pt>
                <c:pt idx="8566">
                  <c:v>0.18662386938578679</c:v>
                </c:pt>
                <c:pt idx="8567">
                  <c:v>0.17276972526249851</c:v>
                </c:pt>
                <c:pt idx="8568">
                  <c:v>0.17596455071361744</c:v>
                </c:pt>
                <c:pt idx="8569">
                  <c:v>0.14363678420302717</c:v>
                </c:pt>
                <c:pt idx="8570">
                  <c:v>0.14661525587904289</c:v>
                </c:pt>
                <c:pt idx="8571">
                  <c:v>0.14371796970288694</c:v>
                </c:pt>
                <c:pt idx="8572">
                  <c:v>0.1482703112692994</c:v>
                </c:pt>
                <c:pt idx="8573">
                  <c:v>0.16892253542110836</c:v>
                </c:pt>
                <c:pt idx="8574">
                  <c:v>0.15967634069235923</c:v>
                </c:pt>
                <c:pt idx="8575">
                  <c:v>0.15575795302424125</c:v>
                </c:pt>
                <c:pt idx="8576">
                  <c:v>0.12041550956981152</c:v>
                </c:pt>
                <c:pt idx="8577">
                  <c:v>0.12404912403584471</c:v>
                </c:pt>
                <c:pt idx="8578">
                  <c:v>0.13079596219201767</c:v>
                </c:pt>
                <c:pt idx="8579">
                  <c:v>0.12727250590350114</c:v>
                </c:pt>
                <c:pt idx="8580">
                  <c:v>0.1302945073013359</c:v>
                </c:pt>
                <c:pt idx="8581">
                  <c:v>0.12008753017331679</c:v>
                </c:pt>
                <c:pt idx="8582">
                  <c:v>0.12893667971940651</c:v>
                </c:pt>
                <c:pt idx="8583">
                  <c:v>0.16784762883373697</c:v>
                </c:pt>
                <c:pt idx="8584">
                  <c:v>0.2024364864175778</c:v>
                </c:pt>
                <c:pt idx="8585">
                  <c:v>0.25484843350307451</c:v>
                </c:pt>
                <c:pt idx="8586">
                  <c:v>0.23594421136388774</c:v>
                </c:pt>
                <c:pt idx="8587">
                  <c:v>0.24933055815984878</c:v>
                </c:pt>
                <c:pt idx="8588">
                  <c:v>0.2432973224659192</c:v>
                </c:pt>
                <c:pt idx="8589">
                  <c:v>0.22179484214174919</c:v>
                </c:pt>
                <c:pt idx="8590">
                  <c:v>0.20622429279341514</c:v>
                </c:pt>
                <c:pt idx="8591">
                  <c:v>0.21800686604793268</c:v>
                </c:pt>
                <c:pt idx="8592">
                  <c:v>0.19765315491975771</c:v>
                </c:pt>
                <c:pt idx="8593">
                  <c:v>0.23300888203066655</c:v>
                </c:pt>
                <c:pt idx="8594">
                  <c:v>0.23910897710504944</c:v>
                </c:pt>
                <c:pt idx="8595">
                  <c:v>0.22873345259832806</c:v>
                </c:pt>
                <c:pt idx="8596">
                  <c:v>0.23096622011115203</c:v>
                </c:pt>
                <c:pt idx="8597">
                  <c:v>0.21042647641183698</c:v>
                </c:pt>
                <c:pt idx="8598">
                  <c:v>0.21072441354491564</c:v>
                </c:pt>
                <c:pt idx="8599">
                  <c:v>0.19914380027087711</c:v>
                </c:pt>
                <c:pt idx="8600">
                  <c:v>0.16909839436307358</c:v>
                </c:pt>
                <c:pt idx="8601">
                  <c:v>0.16504233414071301</c:v>
                </c:pt>
                <c:pt idx="8602">
                  <c:v>0.15399455342587276</c:v>
                </c:pt>
                <c:pt idx="8603">
                  <c:v>0.12525517248574911</c:v>
                </c:pt>
                <c:pt idx="8604">
                  <c:v>0.15010145392855515</c:v>
                </c:pt>
                <c:pt idx="8605">
                  <c:v>0.16597479523607642</c:v>
                </c:pt>
                <c:pt idx="8606">
                  <c:v>0.15447102616370936</c:v>
                </c:pt>
                <c:pt idx="8607">
                  <c:v>0.17134583731165723</c:v>
                </c:pt>
                <c:pt idx="8608">
                  <c:v>0.23926450828633614</c:v>
                </c:pt>
                <c:pt idx="8609">
                  <c:v>0.26820717862978438</c:v>
                </c:pt>
                <c:pt idx="8610">
                  <c:v>0.25642706216721556</c:v>
                </c:pt>
                <c:pt idx="8611">
                  <c:v>0.24670815272302671</c:v>
                </c:pt>
                <c:pt idx="8612">
                  <c:v>0.23242265316529764</c:v>
                </c:pt>
                <c:pt idx="8613">
                  <c:v>0.2225472167270289</c:v>
                </c:pt>
                <c:pt idx="8614">
                  <c:v>0.20436251710493405</c:v>
                </c:pt>
                <c:pt idx="8615">
                  <c:v>0.20208834672241621</c:v>
                </c:pt>
                <c:pt idx="8616">
                  <c:v>0.20492540630635223</c:v>
                </c:pt>
                <c:pt idx="8617">
                  <c:v>0.1968543726410826</c:v>
                </c:pt>
                <c:pt idx="8618">
                  <c:v>0.17754239425682111</c:v>
                </c:pt>
                <c:pt idx="8619">
                  <c:v>0.17485037015617938</c:v>
                </c:pt>
                <c:pt idx="8620">
                  <c:v>0.19071960934273297</c:v>
                </c:pt>
                <c:pt idx="8621">
                  <c:v>0.18834344484949569</c:v>
                </c:pt>
                <c:pt idx="8622">
                  <c:v>0.21502501432909668</c:v>
                </c:pt>
                <c:pt idx="8623">
                  <c:v>0.20056964577049419</c:v>
                </c:pt>
                <c:pt idx="8624">
                  <c:v>0.18359109688957709</c:v>
                </c:pt>
                <c:pt idx="8625">
                  <c:v>0.19242977551230131</c:v>
                </c:pt>
                <c:pt idx="8626">
                  <c:v>0.17931155228954351</c:v>
                </c:pt>
                <c:pt idx="8627">
                  <c:v>0.14551176227820897</c:v>
                </c:pt>
                <c:pt idx="8628">
                  <c:v>0.14932404283807152</c:v>
                </c:pt>
                <c:pt idx="8629">
                  <c:v>0.16833002209269984</c:v>
                </c:pt>
                <c:pt idx="8630">
                  <c:v>0.17986942652249255</c:v>
                </c:pt>
                <c:pt idx="8631">
                  <c:v>0.20307105255844665</c:v>
                </c:pt>
                <c:pt idx="8632">
                  <c:v>0.2347544758678527</c:v>
                </c:pt>
                <c:pt idx="8633">
                  <c:v>0.29243542343176437</c:v>
                </c:pt>
                <c:pt idx="8634">
                  <c:v>0.23659161016557717</c:v>
                </c:pt>
                <c:pt idx="8635">
                  <c:v>0.24657723347590724</c:v>
                </c:pt>
                <c:pt idx="8636">
                  <c:v>0.26386025435956562</c:v>
                </c:pt>
                <c:pt idx="8637">
                  <c:v>0.23327930662423527</c:v>
                </c:pt>
                <c:pt idx="8638">
                  <c:v>0.23485720622157083</c:v>
                </c:pt>
                <c:pt idx="8639">
                  <c:v>0.21380684187536525</c:v>
                </c:pt>
                <c:pt idx="8640">
                  <c:v>0.25575539155115934</c:v>
                </c:pt>
                <c:pt idx="8641">
                  <c:v>0.24724307804404266</c:v>
                </c:pt>
                <c:pt idx="8642">
                  <c:v>0.22984335323190458</c:v>
                </c:pt>
                <c:pt idx="8643">
                  <c:v>0.21750445763881854</c:v>
                </c:pt>
                <c:pt idx="8644">
                  <c:v>0.23914459578610675</c:v>
                </c:pt>
                <c:pt idx="8645">
                  <c:v>0.2346922239401848</c:v>
                </c:pt>
                <c:pt idx="8646">
                  <c:v>0.21378766880399347</c:v>
                </c:pt>
                <c:pt idx="8647">
                  <c:v>0.22633852691462419</c:v>
                </c:pt>
                <c:pt idx="8648">
                  <c:v>0.21059844443837128</c:v>
                </c:pt>
                <c:pt idx="8649">
                  <c:v>0.19653755038653153</c:v>
                </c:pt>
                <c:pt idx="8650">
                  <c:v>0.18222037523873305</c:v>
                </c:pt>
                <c:pt idx="8651">
                  <c:v>0.17235065076504619</c:v>
                </c:pt>
                <c:pt idx="8652">
                  <c:v>0.17403014282097826</c:v>
                </c:pt>
                <c:pt idx="8653">
                  <c:v>0.18539387270122742</c:v>
                </c:pt>
                <c:pt idx="8654">
                  <c:v>0.18229400062665793</c:v>
                </c:pt>
                <c:pt idx="8655">
                  <c:v>0.20708826105058337</c:v>
                </c:pt>
                <c:pt idx="8656">
                  <c:v>0.22149610500947595</c:v>
                </c:pt>
                <c:pt idx="8657">
                  <c:v>0.25342863668299453</c:v>
                </c:pt>
                <c:pt idx="8658">
                  <c:v>0.25040393252586124</c:v>
                </c:pt>
                <c:pt idx="8659">
                  <c:v>0.24432256437391808</c:v>
                </c:pt>
                <c:pt idx="8660">
                  <c:v>0.252859599266549</c:v>
                </c:pt>
                <c:pt idx="8661">
                  <c:v>0.22954355096466741</c:v>
                </c:pt>
                <c:pt idx="8662">
                  <c:v>0.21706554200566266</c:v>
                </c:pt>
                <c:pt idx="8663">
                  <c:v>0.1863763667169025</c:v>
                </c:pt>
                <c:pt idx="8664">
                  <c:v>0.17967464819669518</c:v>
                </c:pt>
                <c:pt idx="8665">
                  <c:v>0.16352635580783936</c:v>
                </c:pt>
                <c:pt idx="8666">
                  <c:v>0.15586821002101964</c:v>
                </c:pt>
                <c:pt idx="8667">
                  <c:v>0.16133955839231692</c:v>
                </c:pt>
                <c:pt idx="8668">
                  <c:v>0.17581434624542408</c:v>
                </c:pt>
                <c:pt idx="8669">
                  <c:v>0.16389176551255918</c:v>
                </c:pt>
                <c:pt idx="8670">
                  <c:v>0.17788746452764767</c:v>
                </c:pt>
                <c:pt idx="8671">
                  <c:v>0.1651606492624493</c:v>
                </c:pt>
                <c:pt idx="8672">
                  <c:v>0.20493544490492255</c:v>
                </c:pt>
                <c:pt idx="8673">
                  <c:v>0.17730832241148531</c:v>
                </c:pt>
                <c:pt idx="8674">
                  <c:v>0.16627883138739852</c:v>
                </c:pt>
                <c:pt idx="8675">
                  <c:v>0.20361787369304005</c:v>
                </c:pt>
                <c:pt idx="8676">
                  <c:v>0.2039419985052025</c:v>
                </c:pt>
                <c:pt idx="8677">
                  <c:v>0.22303439759258861</c:v>
                </c:pt>
                <c:pt idx="8678">
                  <c:v>0.24753492217152162</c:v>
                </c:pt>
                <c:pt idx="8679">
                  <c:v>0.23664081663532663</c:v>
                </c:pt>
                <c:pt idx="8680">
                  <c:v>0.25951940043187283</c:v>
                </c:pt>
                <c:pt idx="8681">
                  <c:v>0.25426439314812532</c:v>
                </c:pt>
                <c:pt idx="8682">
                  <c:v>0.26136307186121316</c:v>
                </c:pt>
                <c:pt idx="8683">
                  <c:v>0.25395152650172254</c:v>
                </c:pt>
                <c:pt idx="8684">
                  <c:v>0.25909650907263782</c:v>
                </c:pt>
                <c:pt idx="8685">
                  <c:v>0.23047148571561946</c:v>
                </c:pt>
                <c:pt idx="8686">
                  <c:v>0.22743952210473176</c:v>
                </c:pt>
                <c:pt idx="8687">
                  <c:v>0.20119077186242357</c:v>
                </c:pt>
                <c:pt idx="8688">
                  <c:v>0.17178233833923595</c:v>
                </c:pt>
                <c:pt idx="8689">
                  <c:v>0.17641625066352226</c:v>
                </c:pt>
                <c:pt idx="8690">
                  <c:v>0.17643222922013607</c:v>
                </c:pt>
                <c:pt idx="8691">
                  <c:v>0.16291308692121317</c:v>
                </c:pt>
                <c:pt idx="8692">
                  <c:v>0.17681234230582493</c:v>
                </c:pt>
                <c:pt idx="8693">
                  <c:v>0.18101846884096079</c:v>
                </c:pt>
                <c:pt idx="8694">
                  <c:v>0.19562200140835884</c:v>
                </c:pt>
                <c:pt idx="8695">
                  <c:v>0.21733318395642257</c:v>
                </c:pt>
                <c:pt idx="8696">
                  <c:v>0.1977616564356976</c:v>
                </c:pt>
                <c:pt idx="8697">
                  <c:v>0.24652683608339818</c:v>
                </c:pt>
                <c:pt idx="8698">
                  <c:v>0.21642027420185214</c:v>
                </c:pt>
                <c:pt idx="8699">
                  <c:v>0.16926060985250266</c:v>
                </c:pt>
                <c:pt idx="8700">
                  <c:v>0.17534005923123613</c:v>
                </c:pt>
                <c:pt idx="8701">
                  <c:v>0.21345825950841399</c:v>
                </c:pt>
                <c:pt idx="8702">
                  <c:v>0.22102494529759942</c:v>
                </c:pt>
                <c:pt idx="8703">
                  <c:v>0.25778211563522552</c:v>
                </c:pt>
                <c:pt idx="8704">
                  <c:v>0.27941625461791664</c:v>
                </c:pt>
                <c:pt idx="8705">
                  <c:v>0.260996282944706</c:v>
                </c:pt>
                <c:pt idx="8706">
                  <c:v>0.27909161899855561</c:v>
                </c:pt>
                <c:pt idx="8707">
                  <c:v>0.27747907348302486</c:v>
                </c:pt>
                <c:pt idx="8708">
                  <c:v>0.26500194649430697</c:v>
                </c:pt>
                <c:pt idx="8709">
                  <c:v>0.23162094280318299</c:v>
                </c:pt>
                <c:pt idx="8710">
                  <c:v>0.2206880648993596</c:v>
                </c:pt>
                <c:pt idx="8711">
                  <c:v>0.21804404854567463</c:v>
                </c:pt>
                <c:pt idx="8712">
                  <c:v>0.1937802679599237</c:v>
                </c:pt>
                <c:pt idx="8713">
                  <c:v>0.18648171996763388</c:v>
                </c:pt>
                <c:pt idx="8714">
                  <c:v>0.2285788986795973</c:v>
                </c:pt>
                <c:pt idx="8715">
                  <c:v>0.22697728118597893</c:v>
                </c:pt>
                <c:pt idx="8716">
                  <c:v>0.23608284148303543</c:v>
                </c:pt>
                <c:pt idx="8717">
                  <c:v>0.22364655172179837</c:v>
                </c:pt>
                <c:pt idx="8718">
                  <c:v>0.20532507795320371</c:v>
                </c:pt>
                <c:pt idx="8719">
                  <c:v>0.24951691689305475</c:v>
                </c:pt>
                <c:pt idx="8720">
                  <c:v>0.20204688899450604</c:v>
                </c:pt>
                <c:pt idx="8721">
                  <c:v>0.16641209185181169</c:v>
                </c:pt>
                <c:pt idx="8722">
                  <c:v>0.13408596910836987</c:v>
                </c:pt>
                <c:pt idx="8723">
                  <c:v>0.12800590656043304</c:v>
                </c:pt>
                <c:pt idx="8724">
                  <c:v>0.11964306956909943</c:v>
                </c:pt>
                <c:pt idx="8725">
                  <c:v>0.12189241291224061</c:v>
                </c:pt>
                <c:pt idx="8726">
                  <c:v>0.14698523081886636</c:v>
                </c:pt>
                <c:pt idx="8727">
                  <c:v>0.18671411620797268</c:v>
                </c:pt>
                <c:pt idx="8728">
                  <c:v>0.1979009759781207</c:v>
                </c:pt>
                <c:pt idx="8729">
                  <c:v>0.27549188371529171</c:v>
                </c:pt>
                <c:pt idx="8730">
                  <c:v>0.26781860122777223</c:v>
                </c:pt>
                <c:pt idx="8731">
                  <c:v>0.29607007232457405</c:v>
                </c:pt>
                <c:pt idx="8732">
                  <c:v>0.27706622426356597</c:v>
                </c:pt>
                <c:pt idx="8733">
                  <c:v>0.27073751713446698</c:v>
                </c:pt>
                <c:pt idx="8734">
                  <c:v>0.22542134868867375</c:v>
                </c:pt>
                <c:pt idx="8735">
                  <c:v>0.20298511315995266</c:v>
                </c:pt>
              </c:numCache>
            </c:numRef>
          </c:yVal>
          <c:smooth val="0"/>
          <c:extLst>
            <c:ext xmlns:c16="http://schemas.microsoft.com/office/drawing/2014/chart" uri="{C3380CC4-5D6E-409C-BE32-E72D297353CC}">
              <c16:uniqueId val="{00000005-55CF-4D52-9A34-AEAF6AA4B8A9}"/>
            </c:ext>
          </c:extLst>
        </c:ser>
        <c:ser>
          <c:idx val="3"/>
          <c:order val="3"/>
          <c:tx>
            <c:strRef>
              <c:f>AJ!$J$1</c:f>
              <c:strCache>
                <c:ptCount val="1"/>
                <c:pt idx="0">
                  <c:v>60% päikeseparke</c:v>
                </c:pt>
              </c:strCache>
            </c:strRef>
          </c:tx>
          <c:spPr>
            <a:ln w="25400" cap="rnd">
              <a:noFill/>
              <a:round/>
            </a:ln>
            <a:effectLst/>
          </c:spPr>
          <c:marker>
            <c:symbol val="none"/>
          </c:marker>
          <c:trendline>
            <c:name>Üheaegsustegur 60% päikeseparke</c:name>
            <c:spPr>
              <a:ln w="25400" cap="rnd">
                <a:solidFill>
                  <a:schemeClr val="accent4"/>
                </a:solidFill>
                <a:prstDash val="sysDot"/>
              </a:ln>
              <a:effectLst/>
            </c:spPr>
            <c:trendlineType val="movingAvg"/>
            <c:period val="50"/>
            <c:dispRSqr val="0"/>
            <c:dispEq val="0"/>
          </c:trendline>
          <c:xVal>
            <c:numRef>
              <c:f>AJ!$A$2:$A$8737</c:f>
              <c:numCache>
                <c:formatCode>m/d/yyyy\ h:mm</c:formatCode>
                <c:ptCount val="8736"/>
                <c:pt idx="0">
                  <c:v>44866</c:v>
                </c:pt>
                <c:pt idx="1">
                  <c:v>44866.041666666664</c:v>
                </c:pt>
                <c:pt idx="2">
                  <c:v>44866.083333333336</c:v>
                </c:pt>
                <c:pt idx="3">
                  <c:v>44866.125</c:v>
                </c:pt>
                <c:pt idx="4">
                  <c:v>44866.166666666664</c:v>
                </c:pt>
                <c:pt idx="5">
                  <c:v>44866.208333333336</c:v>
                </c:pt>
                <c:pt idx="6">
                  <c:v>44866.25</c:v>
                </c:pt>
                <c:pt idx="7">
                  <c:v>44866.291666666664</c:v>
                </c:pt>
                <c:pt idx="8">
                  <c:v>44866.333333333336</c:v>
                </c:pt>
                <c:pt idx="9">
                  <c:v>44866.375</c:v>
                </c:pt>
                <c:pt idx="10">
                  <c:v>44866.416666666664</c:v>
                </c:pt>
                <c:pt idx="11">
                  <c:v>44866.458333333336</c:v>
                </c:pt>
                <c:pt idx="12">
                  <c:v>44866.5</c:v>
                </c:pt>
                <c:pt idx="13">
                  <c:v>44866.541666666664</c:v>
                </c:pt>
                <c:pt idx="14">
                  <c:v>44866.583333333336</c:v>
                </c:pt>
                <c:pt idx="15">
                  <c:v>44866.625</c:v>
                </c:pt>
                <c:pt idx="16">
                  <c:v>44866.666666666664</c:v>
                </c:pt>
                <c:pt idx="17">
                  <c:v>44866.708333333336</c:v>
                </c:pt>
                <c:pt idx="18">
                  <c:v>44866.75</c:v>
                </c:pt>
                <c:pt idx="19">
                  <c:v>44866.791666666664</c:v>
                </c:pt>
                <c:pt idx="20">
                  <c:v>44866.833333333336</c:v>
                </c:pt>
                <c:pt idx="21">
                  <c:v>44866.875</c:v>
                </c:pt>
                <c:pt idx="22">
                  <c:v>44866.916666666664</c:v>
                </c:pt>
                <c:pt idx="23">
                  <c:v>44866.958333333336</c:v>
                </c:pt>
                <c:pt idx="24">
                  <c:v>44867</c:v>
                </c:pt>
                <c:pt idx="25">
                  <c:v>44867.041666666664</c:v>
                </c:pt>
                <c:pt idx="26">
                  <c:v>44867.083333333336</c:v>
                </c:pt>
                <c:pt idx="27">
                  <c:v>44867.125</c:v>
                </c:pt>
                <c:pt idx="28">
                  <c:v>44867.166666666664</c:v>
                </c:pt>
                <c:pt idx="29">
                  <c:v>44867.208333333336</c:v>
                </c:pt>
                <c:pt idx="30">
                  <c:v>44867.25</c:v>
                </c:pt>
                <c:pt idx="31">
                  <c:v>44867.291666666664</c:v>
                </c:pt>
                <c:pt idx="32">
                  <c:v>44867.333333333336</c:v>
                </c:pt>
                <c:pt idx="33">
                  <c:v>44867.375</c:v>
                </c:pt>
                <c:pt idx="34">
                  <c:v>44867.416666666664</c:v>
                </c:pt>
                <c:pt idx="35">
                  <c:v>44867.458333333336</c:v>
                </c:pt>
                <c:pt idx="36">
                  <c:v>44867.5</c:v>
                </c:pt>
                <c:pt idx="37">
                  <c:v>44867.541666666664</c:v>
                </c:pt>
                <c:pt idx="38">
                  <c:v>44867.583333333336</c:v>
                </c:pt>
                <c:pt idx="39">
                  <c:v>44867.625</c:v>
                </c:pt>
                <c:pt idx="40">
                  <c:v>44867.666666666664</c:v>
                </c:pt>
                <c:pt idx="41">
                  <c:v>44867.708333333336</c:v>
                </c:pt>
                <c:pt idx="42">
                  <c:v>44867.75</c:v>
                </c:pt>
                <c:pt idx="43">
                  <c:v>44867.791666666664</c:v>
                </c:pt>
                <c:pt idx="44">
                  <c:v>44867.833333333336</c:v>
                </c:pt>
                <c:pt idx="45">
                  <c:v>44867.875</c:v>
                </c:pt>
                <c:pt idx="46">
                  <c:v>44867.916666666664</c:v>
                </c:pt>
                <c:pt idx="47">
                  <c:v>44867.958333333336</c:v>
                </c:pt>
                <c:pt idx="48">
                  <c:v>44868</c:v>
                </c:pt>
                <c:pt idx="49">
                  <c:v>44868.041666666664</c:v>
                </c:pt>
                <c:pt idx="50">
                  <c:v>44868.083333333336</c:v>
                </c:pt>
                <c:pt idx="51">
                  <c:v>44868.125</c:v>
                </c:pt>
                <c:pt idx="52">
                  <c:v>44868.166666666664</c:v>
                </c:pt>
                <c:pt idx="53">
                  <c:v>44868.208333333336</c:v>
                </c:pt>
                <c:pt idx="54">
                  <c:v>44868.25</c:v>
                </c:pt>
                <c:pt idx="55">
                  <c:v>44868.291666666664</c:v>
                </c:pt>
                <c:pt idx="56">
                  <c:v>44868.333333333336</c:v>
                </c:pt>
                <c:pt idx="57">
                  <c:v>44868.375</c:v>
                </c:pt>
                <c:pt idx="58">
                  <c:v>44868.416666666664</c:v>
                </c:pt>
                <c:pt idx="59">
                  <c:v>44868.458333333336</c:v>
                </c:pt>
                <c:pt idx="60">
                  <c:v>44868.5</c:v>
                </c:pt>
                <c:pt idx="61">
                  <c:v>44868.541666666664</c:v>
                </c:pt>
                <c:pt idx="62">
                  <c:v>44868.583333333336</c:v>
                </c:pt>
                <c:pt idx="63">
                  <c:v>44868.625</c:v>
                </c:pt>
                <c:pt idx="64">
                  <c:v>44868.666666666664</c:v>
                </c:pt>
                <c:pt idx="65">
                  <c:v>44868.708333333336</c:v>
                </c:pt>
                <c:pt idx="66">
                  <c:v>44868.75</c:v>
                </c:pt>
                <c:pt idx="67">
                  <c:v>44868.791666666664</c:v>
                </c:pt>
                <c:pt idx="68">
                  <c:v>44868.833333333336</c:v>
                </c:pt>
                <c:pt idx="69">
                  <c:v>44868.875</c:v>
                </c:pt>
                <c:pt idx="70">
                  <c:v>44868.916666666664</c:v>
                </c:pt>
                <c:pt idx="71">
                  <c:v>44868.958333333336</c:v>
                </c:pt>
                <c:pt idx="72">
                  <c:v>44869</c:v>
                </c:pt>
                <c:pt idx="73">
                  <c:v>44869.041666666664</c:v>
                </c:pt>
                <c:pt idx="74">
                  <c:v>44869.083333333336</c:v>
                </c:pt>
                <c:pt idx="75">
                  <c:v>44869.125</c:v>
                </c:pt>
                <c:pt idx="76">
                  <c:v>44869.166666666664</c:v>
                </c:pt>
                <c:pt idx="77">
                  <c:v>44869.208333333336</c:v>
                </c:pt>
                <c:pt idx="78">
                  <c:v>44869.25</c:v>
                </c:pt>
                <c:pt idx="79">
                  <c:v>44869.291666666664</c:v>
                </c:pt>
                <c:pt idx="80">
                  <c:v>44869.333333333336</c:v>
                </c:pt>
                <c:pt idx="81">
                  <c:v>44869.375</c:v>
                </c:pt>
                <c:pt idx="82">
                  <c:v>44869.416666666664</c:v>
                </c:pt>
                <c:pt idx="83">
                  <c:v>44869.458333333336</c:v>
                </c:pt>
                <c:pt idx="84">
                  <c:v>44869.5</c:v>
                </c:pt>
                <c:pt idx="85">
                  <c:v>44869.541666666664</c:v>
                </c:pt>
                <c:pt idx="86">
                  <c:v>44869.583333333336</c:v>
                </c:pt>
                <c:pt idx="87">
                  <c:v>44869.625</c:v>
                </c:pt>
                <c:pt idx="88">
                  <c:v>44869.666666666664</c:v>
                </c:pt>
                <c:pt idx="89">
                  <c:v>44869.708333333336</c:v>
                </c:pt>
                <c:pt idx="90">
                  <c:v>44869.75</c:v>
                </c:pt>
                <c:pt idx="91">
                  <c:v>44869.791666666664</c:v>
                </c:pt>
                <c:pt idx="92">
                  <c:v>44869.833333333336</c:v>
                </c:pt>
                <c:pt idx="93">
                  <c:v>44869.875</c:v>
                </c:pt>
                <c:pt idx="94">
                  <c:v>44869.916666666664</c:v>
                </c:pt>
                <c:pt idx="95">
                  <c:v>44869.958333333336</c:v>
                </c:pt>
                <c:pt idx="96">
                  <c:v>44870</c:v>
                </c:pt>
                <c:pt idx="97">
                  <c:v>44870.041666666664</c:v>
                </c:pt>
                <c:pt idx="98">
                  <c:v>44870.083333333336</c:v>
                </c:pt>
                <c:pt idx="99">
                  <c:v>44870.125</c:v>
                </c:pt>
                <c:pt idx="100">
                  <c:v>44870.166666666664</c:v>
                </c:pt>
                <c:pt idx="101">
                  <c:v>44870.208333333336</c:v>
                </c:pt>
                <c:pt idx="102">
                  <c:v>44870.25</c:v>
                </c:pt>
                <c:pt idx="103">
                  <c:v>44870.291666666664</c:v>
                </c:pt>
                <c:pt idx="104">
                  <c:v>44870.333333333336</c:v>
                </c:pt>
                <c:pt idx="105">
                  <c:v>44870.375</c:v>
                </c:pt>
                <c:pt idx="106">
                  <c:v>44870.416666666664</c:v>
                </c:pt>
                <c:pt idx="107">
                  <c:v>44870.458333333336</c:v>
                </c:pt>
                <c:pt idx="108">
                  <c:v>44870.5</c:v>
                </c:pt>
                <c:pt idx="109">
                  <c:v>44870.541666666664</c:v>
                </c:pt>
                <c:pt idx="110">
                  <c:v>44870.583333333336</c:v>
                </c:pt>
                <c:pt idx="111">
                  <c:v>44870.625</c:v>
                </c:pt>
                <c:pt idx="112">
                  <c:v>44870.666666666664</c:v>
                </c:pt>
                <c:pt idx="113">
                  <c:v>44870.708333333336</c:v>
                </c:pt>
                <c:pt idx="114">
                  <c:v>44870.75</c:v>
                </c:pt>
                <c:pt idx="115">
                  <c:v>44870.791666666664</c:v>
                </c:pt>
                <c:pt idx="116">
                  <c:v>44870.833333333336</c:v>
                </c:pt>
                <c:pt idx="117">
                  <c:v>44870.875</c:v>
                </c:pt>
                <c:pt idx="118">
                  <c:v>44870.916666666664</c:v>
                </c:pt>
                <c:pt idx="119">
                  <c:v>44870.958333333336</c:v>
                </c:pt>
                <c:pt idx="120">
                  <c:v>44871</c:v>
                </c:pt>
                <c:pt idx="121">
                  <c:v>44871.041666666664</c:v>
                </c:pt>
                <c:pt idx="122">
                  <c:v>44871.083333333336</c:v>
                </c:pt>
                <c:pt idx="123">
                  <c:v>44871.125</c:v>
                </c:pt>
                <c:pt idx="124">
                  <c:v>44871.166666666664</c:v>
                </c:pt>
                <c:pt idx="125">
                  <c:v>44871.208333333336</c:v>
                </c:pt>
                <c:pt idx="126">
                  <c:v>44871.25</c:v>
                </c:pt>
                <c:pt idx="127">
                  <c:v>44871.291666666664</c:v>
                </c:pt>
                <c:pt idx="128">
                  <c:v>44871.333333333336</c:v>
                </c:pt>
                <c:pt idx="129">
                  <c:v>44871.375</c:v>
                </c:pt>
                <c:pt idx="130">
                  <c:v>44871.416666666664</c:v>
                </c:pt>
                <c:pt idx="131">
                  <c:v>44871.458333333336</c:v>
                </c:pt>
                <c:pt idx="132">
                  <c:v>44871.5</c:v>
                </c:pt>
                <c:pt idx="133">
                  <c:v>44871.541666666664</c:v>
                </c:pt>
                <c:pt idx="134">
                  <c:v>44871.583333333336</c:v>
                </c:pt>
                <c:pt idx="135">
                  <c:v>44871.625</c:v>
                </c:pt>
                <c:pt idx="136">
                  <c:v>44871.666666666664</c:v>
                </c:pt>
                <c:pt idx="137">
                  <c:v>44871.708333333336</c:v>
                </c:pt>
                <c:pt idx="138">
                  <c:v>44871.75</c:v>
                </c:pt>
                <c:pt idx="139">
                  <c:v>44871.791666666664</c:v>
                </c:pt>
                <c:pt idx="140">
                  <c:v>44871.833333333336</c:v>
                </c:pt>
                <c:pt idx="141">
                  <c:v>44871.875</c:v>
                </c:pt>
                <c:pt idx="142">
                  <c:v>44871.916666666664</c:v>
                </c:pt>
                <c:pt idx="143">
                  <c:v>44871.958333333336</c:v>
                </c:pt>
                <c:pt idx="144">
                  <c:v>44872</c:v>
                </c:pt>
                <c:pt idx="145">
                  <c:v>44872.041666666664</c:v>
                </c:pt>
                <c:pt idx="146">
                  <c:v>44872.083333333336</c:v>
                </c:pt>
                <c:pt idx="147">
                  <c:v>44872.125</c:v>
                </c:pt>
                <c:pt idx="148">
                  <c:v>44872.166666666664</c:v>
                </c:pt>
                <c:pt idx="149">
                  <c:v>44872.208333333336</c:v>
                </c:pt>
                <c:pt idx="150">
                  <c:v>44872.25</c:v>
                </c:pt>
                <c:pt idx="151">
                  <c:v>44872.291666666664</c:v>
                </c:pt>
                <c:pt idx="152">
                  <c:v>44872.333333333336</c:v>
                </c:pt>
                <c:pt idx="153">
                  <c:v>44872.375</c:v>
                </c:pt>
                <c:pt idx="154">
                  <c:v>44872.416666666664</c:v>
                </c:pt>
                <c:pt idx="155">
                  <c:v>44872.458333333336</c:v>
                </c:pt>
                <c:pt idx="156">
                  <c:v>44872.5</c:v>
                </c:pt>
                <c:pt idx="157">
                  <c:v>44872.541666666664</c:v>
                </c:pt>
                <c:pt idx="158">
                  <c:v>44872.583333333336</c:v>
                </c:pt>
                <c:pt idx="159">
                  <c:v>44872.625</c:v>
                </c:pt>
                <c:pt idx="160">
                  <c:v>44872.666666666664</c:v>
                </c:pt>
                <c:pt idx="161">
                  <c:v>44872.708333333336</c:v>
                </c:pt>
                <c:pt idx="162">
                  <c:v>44872.75</c:v>
                </c:pt>
                <c:pt idx="163">
                  <c:v>44872.791666666664</c:v>
                </c:pt>
                <c:pt idx="164">
                  <c:v>44872.833333333336</c:v>
                </c:pt>
                <c:pt idx="165">
                  <c:v>44872.875</c:v>
                </c:pt>
                <c:pt idx="166">
                  <c:v>44872.916666666664</c:v>
                </c:pt>
                <c:pt idx="167">
                  <c:v>44872.958333333336</c:v>
                </c:pt>
                <c:pt idx="168">
                  <c:v>44873</c:v>
                </c:pt>
                <c:pt idx="169">
                  <c:v>44873.041666666664</c:v>
                </c:pt>
                <c:pt idx="170">
                  <c:v>44873.083333333336</c:v>
                </c:pt>
                <c:pt idx="171">
                  <c:v>44873.125</c:v>
                </c:pt>
                <c:pt idx="172">
                  <c:v>44873.166666666664</c:v>
                </c:pt>
                <c:pt idx="173">
                  <c:v>44873.208333333336</c:v>
                </c:pt>
                <c:pt idx="174">
                  <c:v>44873.25</c:v>
                </c:pt>
                <c:pt idx="175">
                  <c:v>44873.291666666664</c:v>
                </c:pt>
                <c:pt idx="176">
                  <c:v>44873.333333333336</c:v>
                </c:pt>
                <c:pt idx="177">
                  <c:v>44873.375</c:v>
                </c:pt>
                <c:pt idx="178">
                  <c:v>44873.416666666664</c:v>
                </c:pt>
                <c:pt idx="179">
                  <c:v>44873.458333333336</c:v>
                </c:pt>
                <c:pt idx="180">
                  <c:v>44873.5</c:v>
                </c:pt>
                <c:pt idx="181">
                  <c:v>44873.541666666664</c:v>
                </c:pt>
                <c:pt idx="182">
                  <c:v>44873.583333333336</c:v>
                </c:pt>
                <c:pt idx="183">
                  <c:v>44873.625</c:v>
                </c:pt>
                <c:pt idx="184">
                  <c:v>44873.666666666664</c:v>
                </c:pt>
                <c:pt idx="185">
                  <c:v>44873.708333333336</c:v>
                </c:pt>
                <c:pt idx="186">
                  <c:v>44873.75</c:v>
                </c:pt>
                <c:pt idx="187">
                  <c:v>44873.791666666664</c:v>
                </c:pt>
                <c:pt idx="188">
                  <c:v>44873.833333333336</c:v>
                </c:pt>
                <c:pt idx="189">
                  <c:v>44873.875</c:v>
                </c:pt>
                <c:pt idx="190">
                  <c:v>44873.916666666664</c:v>
                </c:pt>
                <c:pt idx="191">
                  <c:v>44873.958333333336</c:v>
                </c:pt>
                <c:pt idx="192">
                  <c:v>44874</c:v>
                </c:pt>
                <c:pt idx="193">
                  <c:v>44874.041666666664</c:v>
                </c:pt>
                <c:pt idx="194">
                  <c:v>44874.083333333336</c:v>
                </c:pt>
                <c:pt idx="195">
                  <c:v>44874.125</c:v>
                </c:pt>
                <c:pt idx="196">
                  <c:v>44874.166666666664</c:v>
                </c:pt>
                <c:pt idx="197">
                  <c:v>44874.208333333336</c:v>
                </c:pt>
                <c:pt idx="198">
                  <c:v>44874.25</c:v>
                </c:pt>
                <c:pt idx="199">
                  <c:v>44874.291666666664</c:v>
                </c:pt>
                <c:pt idx="200">
                  <c:v>44874.333333333336</c:v>
                </c:pt>
                <c:pt idx="201">
                  <c:v>44874.375</c:v>
                </c:pt>
                <c:pt idx="202">
                  <c:v>44874.416666666664</c:v>
                </c:pt>
                <c:pt idx="203">
                  <c:v>44874.458333333336</c:v>
                </c:pt>
                <c:pt idx="204">
                  <c:v>44874.5</c:v>
                </c:pt>
                <c:pt idx="205">
                  <c:v>44874.541666666664</c:v>
                </c:pt>
                <c:pt idx="206">
                  <c:v>44874.583333333336</c:v>
                </c:pt>
                <c:pt idx="207">
                  <c:v>44874.625</c:v>
                </c:pt>
                <c:pt idx="208">
                  <c:v>44874.666666666664</c:v>
                </c:pt>
                <c:pt idx="209">
                  <c:v>44874.708333333336</c:v>
                </c:pt>
                <c:pt idx="210">
                  <c:v>44874.75</c:v>
                </c:pt>
                <c:pt idx="211">
                  <c:v>44874.791666666664</c:v>
                </c:pt>
                <c:pt idx="212">
                  <c:v>44874.833333333336</c:v>
                </c:pt>
                <c:pt idx="213">
                  <c:v>44874.875</c:v>
                </c:pt>
                <c:pt idx="214">
                  <c:v>44874.916666666664</c:v>
                </c:pt>
                <c:pt idx="215">
                  <c:v>44874.958333333336</c:v>
                </c:pt>
                <c:pt idx="216">
                  <c:v>44875</c:v>
                </c:pt>
                <c:pt idx="217">
                  <c:v>44875.041666666664</c:v>
                </c:pt>
                <c:pt idx="218">
                  <c:v>44875.083333333336</c:v>
                </c:pt>
                <c:pt idx="219">
                  <c:v>44875.125</c:v>
                </c:pt>
                <c:pt idx="220">
                  <c:v>44875.166666666664</c:v>
                </c:pt>
                <c:pt idx="221">
                  <c:v>44875.208333333336</c:v>
                </c:pt>
                <c:pt idx="222">
                  <c:v>44875.25</c:v>
                </c:pt>
                <c:pt idx="223">
                  <c:v>44875.291666666664</c:v>
                </c:pt>
                <c:pt idx="224">
                  <c:v>44875.333333333336</c:v>
                </c:pt>
                <c:pt idx="225">
                  <c:v>44875.375</c:v>
                </c:pt>
                <c:pt idx="226">
                  <c:v>44875.416666666664</c:v>
                </c:pt>
                <c:pt idx="227">
                  <c:v>44875.458333333336</c:v>
                </c:pt>
                <c:pt idx="228">
                  <c:v>44875.5</c:v>
                </c:pt>
                <c:pt idx="229">
                  <c:v>44875.541666666664</c:v>
                </c:pt>
                <c:pt idx="230">
                  <c:v>44875.583333333336</c:v>
                </c:pt>
                <c:pt idx="231">
                  <c:v>44875.625</c:v>
                </c:pt>
                <c:pt idx="232">
                  <c:v>44875.666666666664</c:v>
                </c:pt>
                <c:pt idx="233">
                  <c:v>44875.708333333336</c:v>
                </c:pt>
                <c:pt idx="234">
                  <c:v>44875.75</c:v>
                </c:pt>
                <c:pt idx="235">
                  <c:v>44875.791666666664</c:v>
                </c:pt>
                <c:pt idx="236">
                  <c:v>44875.833333333336</c:v>
                </c:pt>
                <c:pt idx="237">
                  <c:v>44875.875</c:v>
                </c:pt>
                <c:pt idx="238">
                  <c:v>44875.916666666664</c:v>
                </c:pt>
                <c:pt idx="239">
                  <c:v>44875.958333333336</c:v>
                </c:pt>
                <c:pt idx="240">
                  <c:v>44876</c:v>
                </c:pt>
                <c:pt idx="241">
                  <c:v>44876.041666666664</c:v>
                </c:pt>
                <c:pt idx="242">
                  <c:v>44876.083333333336</c:v>
                </c:pt>
                <c:pt idx="243">
                  <c:v>44876.125</c:v>
                </c:pt>
                <c:pt idx="244">
                  <c:v>44876.166666666664</c:v>
                </c:pt>
                <c:pt idx="245">
                  <c:v>44876.208333333336</c:v>
                </c:pt>
                <c:pt idx="246">
                  <c:v>44876.25</c:v>
                </c:pt>
                <c:pt idx="247">
                  <c:v>44876.291666666664</c:v>
                </c:pt>
                <c:pt idx="248">
                  <c:v>44876.333333333336</c:v>
                </c:pt>
                <c:pt idx="249">
                  <c:v>44876.375</c:v>
                </c:pt>
                <c:pt idx="250">
                  <c:v>44876.416666666664</c:v>
                </c:pt>
                <c:pt idx="251">
                  <c:v>44876.458333333336</c:v>
                </c:pt>
                <c:pt idx="252">
                  <c:v>44876.5</c:v>
                </c:pt>
                <c:pt idx="253">
                  <c:v>44876.541666666664</c:v>
                </c:pt>
                <c:pt idx="254">
                  <c:v>44876.583333333336</c:v>
                </c:pt>
                <c:pt idx="255">
                  <c:v>44876.625</c:v>
                </c:pt>
                <c:pt idx="256">
                  <c:v>44876.666666666664</c:v>
                </c:pt>
                <c:pt idx="257">
                  <c:v>44876.708333333336</c:v>
                </c:pt>
                <c:pt idx="258">
                  <c:v>44876.75</c:v>
                </c:pt>
                <c:pt idx="259">
                  <c:v>44876.791666666664</c:v>
                </c:pt>
                <c:pt idx="260">
                  <c:v>44876.833333333336</c:v>
                </c:pt>
                <c:pt idx="261">
                  <c:v>44876.875</c:v>
                </c:pt>
                <c:pt idx="262">
                  <c:v>44876.916666666664</c:v>
                </c:pt>
                <c:pt idx="263">
                  <c:v>44876.958333333336</c:v>
                </c:pt>
                <c:pt idx="264">
                  <c:v>44877</c:v>
                </c:pt>
                <c:pt idx="265">
                  <c:v>44877.041666666664</c:v>
                </c:pt>
                <c:pt idx="266">
                  <c:v>44877.083333333336</c:v>
                </c:pt>
                <c:pt idx="267">
                  <c:v>44877.125</c:v>
                </c:pt>
                <c:pt idx="268">
                  <c:v>44877.166666666664</c:v>
                </c:pt>
                <c:pt idx="269">
                  <c:v>44877.208333333336</c:v>
                </c:pt>
                <c:pt idx="270">
                  <c:v>44877.25</c:v>
                </c:pt>
                <c:pt idx="271">
                  <c:v>44877.291666666664</c:v>
                </c:pt>
                <c:pt idx="272">
                  <c:v>44877.333333333336</c:v>
                </c:pt>
                <c:pt idx="273">
                  <c:v>44877.375</c:v>
                </c:pt>
                <c:pt idx="274">
                  <c:v>44877.416666666664</c:v>
                </c:pt>
                <c:pt idx="275">
                  <c:v>44877.458333333336</c:v>
                </c:pt>
                <c:pt idx="276">
                  <c:v>44877.5</c:v>
                </c:pt>
                <c:pt idx="277">
                  <c:v>44877.541666666664</c:v>
                </c:pt>
                <c:pt idx="278">
                  <c:v>44877.583333333336</c:v>
                </c:pt>
                <c:pt idx="279">
                  <c:v>44877.625</c:v>
                </c:pt>
                <c:pt idx="280">
                  <c:v>44877.666666666664</c:v>
                </c:pt>
                <c:pt idx="281">
                  <c:v>44877.708333333336</c:v>
                </c:pt>
                <c:pt idx="282">
                  <c:v>44877.75</c:v>
                </c:pt>
                <c:pt idx="283">
                  <c:v>44877.791666666664</c:v>
                </c:pt>
                <c:pt idx="284">
                  <c:v>44877.833333333336</c:v>
                </c:pt>
                <c:pt idx="285">
                  <c:v>44877.875</c:v>
                </c:pt>
                <c:pt idx="286">
                  <c:v>44877.916666666664</c:v>
                </c:pt>
                <c:pt idx="287">
                  <c:v>44877.958333333336</c:v>
                </c:pt>
                <c:pt idx="288">
                  <c:v>44878</c:v>
                </c:pt>
                <c:pt idx="289">
                  <c:v>44878.041666666664</c:v>
                </c:pt>
                <c:pt idx="290">
                  <c:v>44878.083333333336</c:v>
                </c:pt>
                <c:pt idx="291">
                  <c:v>44878.125</c:v>
                </c:pt>
                <c:pt idx="292">
                  <c:v>44878.166666666664</c:v>
                </c:pt>
                <c:pt idx="293">
                  <c:v>44878.208333333336</c:v>
                </c:pt>
                <c:pt idx="294">
                  <c:v>44878.25</c:v>
                </c:pt>
                <c:pt idx="295">
                  <c:v>44878.291666666664</c:v>
                </c:pt>
                <c:pt idx="296">
                  <c:v>44878.333333333336</c:v>
                </c:pt>
                <c:pt idx="297">
                  <c:v>44878.375</c:v>
                </c:pt>
                <c:pt idx="298">
                  <c:v>44878.416666666664</c:v>
                </c:pt>
                <c:pt idx="299">
                  <c:v>44878.458333333336</c:v>
                </c:pt>
                <c:pt idx="300">
                  <c:v>44878.5</c:v>
                </c:pt>
                <c:pt idx="301">
                  <c:v>44878.541666666664</c:v>
                </c:pt>
                <c:pt idx="302">
                  <c:v>44878.583333333336</c:v>
                </c:pt>
                <c:pt idx="303">
                  <c:v>44878.625</c:v>
                </c:pt>
                <c:pt idx="304">
                  <c:v>44878.666666666664</c:v>
                </c:pt>
                <c:pt idx="305">
                  <c:v>44878.708333333336</c:v>
                </c:pt>
                <c:pt idx="306">
                  <c:v>44878.75</c:v>
                </c:pt>
                <c:pt idx="307">
                  <c:v>44878.791666666664</c:v>
                </c:pt>
                <c:pt idx="308">
                  <c:v>44878.833333333336</c:v>
                </c:pt>
                <c:pt idx="309">
                  <c:v>44878.875</c:v>
                </c:pt>
                <c:pt idx="310">
                  <c:v>44878.916666666664</c:v>
                </c:pt>
                <c:pt idx="311">
                  <c:v>44878.958333333336</c:v>
                </c:pt>
                <c:pt idx="312">
                  <c:v>44879</c:v>
                </c:pt>
                <c:pt idx="313">
                  <c:v>44879.041666666664</c:v>
                </c:pt>
                <c:pt idx="314">
                  <c:v>44879.083333333336</c:v>
                </c:pt>
                <c:pt idx="315">
                  <c:v>44879.125</c:v>
                </c:pt>
                <c:pt idx="316">
                  <c:v>44879.166666666664</c:v>
                </c:pt>
                <c:pt idx="317">
                  <c:v>44879.208333333336</c:v>
                </c:pt>
                <c:pt idx="318">
                  <c:v>44879.25</c:v>
                </c:pt>
                <c:pt idx="319">
                  <c:v>44879.291666666664</c:v>
                </c:pt>
                <c:pt idx="320">
                  <c:v>44879.333333333336</c:v>
                </c:pt>
                <c:pt idx="321">
                  <c:v>44879.375</c:v>
                </c:pt>
                <c:pt idx="322">
                  <c:v>44879.416666666664</c:v>
                </c:pt>
                <c:pt idx="323">
                  <c:v>44879.458333333336</c:v>
                </c:pt>
                <c:pt idx="324">
                  <c:v>44879.5</c:v>
                </c:pt>
                <c:pt idx="325">
                  <c:v>44879.541666666664</c:v>
                </c:pt>
                <c:pt idx="326">
                  <c:v>44879.583333333336</c:v>
                </c:pt>
                <c:pt idx="327">
                  <c:v>44879.625</c:v>
                </c:pt>
                <c:pt idx="328">
                  <c:v>44879.666666666664</c:v>
                </c:pt>
                <c:pt idx="329">
                  <c:v>44879.708333333336</c:v>
                </c:pt>
                <c:pt idx="330">
                  <c:v>44879.75</c:v>
                </c:pt>
                <c:pt idx="331">
                  <c:v>44879.791666666664</c:v>
                </c:pt>
                <c:pt idx="332">
                  <c:v>44879.833333333336</c:v>
                </c:pt>
                <c:pt idx="333">
                  <c:v>44879.875</c:v>
                </c:pt>
                <c:pt idx="334">
                  <c:v>44879.916666666664</c:v>
                </c:pt>
                <c:pt idx="335">
                  <c:v>44879.958333333336</c:v>
                </c:pt>
                <c:pt idx="336">
                  <c:v>44880</c:v>
                </c:pt>
                <c:pt idx="337">
                  <c:v>44880.041666666664</c:v>
                </c:pt>
                <c:pt idx="338">
                  <c:v>44880.083333333336</c:v>
                </c:pt>
                <c:pt idx="339">
                  <c:v>44880.125</c:v>
                </c:pt>
                <c:pt idx="340">
                  <c:v>44880.166666666664</c:v>
                </c:pt>
                <c:pt idx="341">
                  <c:v>44880.208333333336</c:v>
                </c:pt>
                <c:pt idx="342">
                  <c:v>44880.25</c:v>
                </c:pt>
                <c:pt idx="343">
                  <c:v>44880.291666666664</c:v>
                </c:pt>
                <c:pt idx="344">
                  <c:v>44880.333333333336</c:v>
                </c:pt>
                <c:pt idx="345">
                  <c:v>44880.375</c:v>
                </c:pt>
                <c:pt idx="346">
                  <c:v>44880.416666666664</c:v>
                </c:pt>
                <c:pt idx="347">
                  <c:v>44880.458333333336</c:v>
                </c:pt>
                <c:pt idx="348">
                  <c:v>44880.5</c:v>
                </c:pt>
                <c:pt idx="349">
                  <c:v>44880.541666666664</c:v>
                </c:pt>
                <c:pt idx="350">
                  <c:v>44880.583333333336</c:v>
                </c:pt>
                <c:pt idx="351">
                  <c:v>44880.625</c:v>
                </c:pt>
                <c:pt idx="352">
                  <c:v>44880.666666666664</c:v>
                </c:pt>
                <c:pt idx="353">
                  <c:v>44880.708333333336</c:v>
                </c:pt>
                <c:pt idx="354">
                  <c:v>44880.75</c:v>
                </c:pt>
                <c:pt idx="355">
                  <c:v>44880.791666666664</c:v>
                </c:pt>
                <c:pt idx="356">
                  <c:v>44880.833333333336</c:v>
                </c:pt>
                <c:pt idx="357">
                  <c:v>44880.875</c:v>
                </c:pt>
                <c:pt idx="358">
                  <c:v>44880.916666666664</c:v>
                </c:pt>
                <c:pt idx="359">
                  <c:v>44880.958333333336</c:v>
                </c:pt>
                <c:pt idx="360">
                  <c:v>44881</c:v>
                </c:pt>
                <c:pt idx="361">
                  <c:v>44881.041666666664</c:v>
                </c:pt>
                <c:pt idx="362">
                  <c:v>44881.083333333336</c:v>
                </c:pt>
                <c:pt idx="363">
                  <c:v>44881.125</c:v>
                </c:pt>
                <c:pt idx="364">
                  <c:v>44881.166666666664</c:v>
                </c:pt>
                <c:pt idx="365">
                  <c:v>44881.208333333336</c:v>
                </c:pt>
                <c:pt idx="366">
                  <c:v>44881.25</c:v>
                </c:pt>
                <c:pt idx="367">
                  <c:v>44881.291666666664</c:v>
                </c:pt>
                <c:pt idx="368">
                  <c:v>44881.333333333336</c:v>
                </c:pt>
                <c:pt idx="369">
                  <c:v>44881.375</c:v>
                </c:pt>
                <c:pt idx="370">
                  <c:v>44881.416666666664</c:v>
                </c:pt>
                <c:pt idx="371">
                  <c:v>44881.458333333336</c:v>
                </c:pt>
                <c:pt idx="372">
                  <c:v>44881.5</c:v>
                </c:pt>
                <c:pt idx="373">
                  <c:v>44881.541666666664</c:v>
                </c:pt>
                <c:pt idx="374">
                  <c:v>44881.583333333336</c:v>
                </c:pt>
                <c:pt idx="375">
                  <c:v>44881.625</c:v>
                </c:pt>
                <c:pt idx="376">
                  <c:v>44881.666666666664</c:v>
                </c:pt>
                <c:pt idx="377">
                  <c:v>44881.708333333336</c:v>
                </c:pt>
                <c:pt idx="378">
                  <c:v>44881.75</c:v>
                </c:pt>
                <c:pt idx="379">
                  <c:v>44881.791666666664</c:v>
                </c:pt>
                <c:pt idx="380">
                  <c:v>44881.833333333336</c:v>
                </c:pt>
                <c:pt idx="381">
                  <c:v>44881.875</c:v>
                </c:pt>
                <c:pt idx="382">
                  <c:v>44881.916666666664</c:v>
                </c:pt>
                <c:pt idx="383">
                  <c:v>44881.958333333336</c:v>
                </c:pt>
                <c:pt idx="384">
                  <c:v>44882</c:v>
                </c:pt>
                <c:pt idx="385">
                  <c:v>44882.041666666664</c:v>
                </c:pt>
                <c:pt idx="386">
                  <c:v>44882.083333333336</c:v>
                </c:pt>
                <c:pt idx="387">
                  <c:v>44882.125</c:v>
                </c:pt>
                <c:pt idx="388">
                  <c:v>44882.166666666664</c:v>
                </c:pt>
                <c:pt idx="389">
                  <c:v>44882.208333333336</c:v>
                </c:pt>
                <c:pt idx="390">
                  <c:v>44882.25</c:v>
                </c:pt>
                <c:pt idx="391">
                  <c:v>44882.291666666664</c:v>
                </c:pt>
                <c:pt idx="392">
                  <c:v>44882.333333333336</c:v>
                </c:pt>
                <c:pt idx="393">
                  <c:v>44882.375</c:v>
                </c:pt>
                <c:pt idx="394">
                  <c:v>44882.416666666664</c:v>
                </c:pt>
                <c:pt idx="395">
                  <c:v>44882.458333333336</c:v>
                </c:pt>
                <c:pt idx="396">
                  <c:v>44882.5</c:v>
                </c:pt>
                <c:pt idx="397">
                  <c:v>44882.541666666664</c:v>
                </c:pt>
                <c:pt idx="398">
                  <c:v>44882.583333333336</c:v>
                </c:pt>
                <c:pt idx="399">
                  <c:v>44882.625</c:v>
                </c:pt>
                <c:pt idx="400">
                  <c:v>44882.666666666664</c:v>
                </c:pt>
                <c:pt idx="401">
                  <c:v>44882.708333333336</c:v>
                </c:pt>
                <c:pt idx="402">
                  <c:v>44882.75</c:v>
                </c:pt>
                <c:pt idx="403">
                  <c:v>44882.791666666664</c:v>
                </c:pt>
                <c:pt idx="404">
                  <c:v>44882.833333333336</c:v>
                </c:pt>
                <c:pt idx="405">
                  <c:v>44882.875</c:v>
                </c:pt>
                <c:pt idx="406">
                  <c:v>44882.916666666664</c:v>
                </c:pt>
                <c:pt idx="407">
                  <c:v>44882.958333333336</c:v>
                </c:pt>
                <c:pt idx="408">
                  <c:v>44883</c:v>
                </c:pt>
                <c:pt idx="409">
                  <c:v>44883.041666666664</c:v>
                </c:pt>
                <c:pt idx="410">
                  <c:v>44883.083333333336</c:v>
                </c:pt>
                <c:pt idx="411">
                  <c:v>44883.125</c:v>
                </c:pt>
                <c:pt idx="412">
                  <c:v>44883.166666666664</c:v>
                </c:pt>
                <c:pt idx="413">
                  <c:v>44883.208333333336</c:v>
                </c:pt>
                <c:pt idx="414">
                  <c:v>44883.25</c:v>
                </c:pt>
                <c:pt idx="415">
                  <c:v>44883.291666666664</c:v>
                </c:pt>
                <c:pt idx="416">
                  <c:v>44883.333333333336</c:v>
                </c:pt>
                <c:pt idx="417">
                  <c:v>44883.375</c:v>
                </c:pt>
                <c:pt idx="418">
                  <c:v>44883.416666666664</c:v>
                </c:pt>
                <c:pt idx="419">
                  <c:v>44883.458333333336</c:v>
                </c:pt>
                <c:pt idx="420">
                  <c:v>44883.5</c:v>
                </c:pt>
                <c:pt idx="421">
                  <c:v>44883.541666666664</c:v>
                </c:pt>
                <c:pt idx="422">
                  <c:v>44883.583333333336</c:v>
                </c:pt>
                <c:pt idx="423">
                  <c:v>44883.625</c:v>
                </c:pt>
                <c:pt idx="424">
                  <c:v>44883.666666666664</c:v>
                </c:pt>
                <c:pt idx="425">
                  <c:v>44883.708333333336</c:v>
                </c:pt>
                <c:pt idx="426">
                  <c:v>44883.75</c:v>
                </c:pt>
                <c:pt idx="427">
                  <c:v>44883.791666666664</c:v>
                </c:pt>
                <c:pt idx="428">
                  <c:v>44883.833333333336</c:v>
                </c:pt>
                <c:pt idx="429">
                  <c:v>44883.875</c:v>
                </c:pt>
                <c:pt idx="430">
                  <c:v>44883.916666666664</c:v>
                </c:pt>
                <c:pt idx="431">
                  <c:v>44883.958333333336</c:v>
                </c:pt>
                <c:pt idx="432">
                  <c:v>44884</c:v>
                </c:pt>
                <c:pt idx="433">
                  <c:v>44884.041666666664</c:v>
                </c:pt>
                <c:pt idx="434">
                  <c:v>44884.083333333336</c:v>
                </c:pt>
                <c:pt idx="435">
                  <c:v>44884.125</c:v>
                </c:pt>
                <c:pt idx="436">
                  <c:v>44884.166666666664</c:v>
                </c:pt>
                <c:pt idx="437">
                  <c:v>44884.208333333336</c:v>
                </c:pt>
                <c:pt idx="438">
                  <c:v>44884.25</c:v>
                </c:pt>
                <c:pt idx="439">
                  <c:v>44884.291666666664</c:v>
                </c:pt>
                <c:pt idx="440">
                  <c:v>44884.333333333336</c:v>
                </c:pt>
                <c:pt idx="441">
                  <c:v>44884.375</c:v>
                </c:pt>
                <c:pt idx="442">
                  <c:v>44884.416666666664</c:v>
                </c:pt>
                <c:pt idx="443">
                  <c:v>44884.458333333336</c:v>
                </c:pt>
                <c:pt idx="444">
                  <c:v>44884.5</c:v>
                </c:pt>
                <c:pt idx="445">
                  <c:v>44884.541666666664</c:v>
                </c:pt>
                <c:pt idx="446">
                  <c:v>44884.583333333336</c:v>
                </c:pt>
                <c:pt idx="447">
                  <c:v>44884.625</c:v>
                </c:pt>
                <c:pt idx="448">
                  <c:v>44884.666666666664</c:v>
                </c:pt>
                <c:pt idx="449">
                  <c:v>44884.708333333336</c:v>
                </c:pt>
                <c:pt idx="450">
                  <c:v>44884.75</c:v>
                </c:pt>
                <c:pt idx="451">
                  <c:v>44884.791666666664</c:v>
                </c:pt>
                <c:pt idx="452">
                  <c:v>44884.833333333336</c:v>
                </c:pt>
                <c:pt idx="453">
                  <c:v>44884.875</c:v>
                </c:pt>
                <c:pt idx="454">
                  <c:v>44884.916666666664</c:v>
                </c:pt>
                <c:pt idx="455">
                  <c:v>44884.958333333336</c:v>
                </c:pt>
                <c:pt idx="456">
                  <c:v>44885</c:v>
                </c:pt>
                <c:pt idx="457">
                  <c:v>44885.041666666664</c:v>
                </c:pt>
                <c:pt idx="458">
                  <c:v>44885.083333333336</c:v>
                </c:pt>
                <c:pt idx="459">
                  <c:v>44885.125</c:v>
                </c:pt>
                <c:pt idx="460">
                  <c:v>44885.166666666664</c:v>
                </c:pt>
                <c:pt idx="461">
                  <c:v>44885.208333333336</c:v>
                </c:pt>
                <c:pt idx="462">
                  <c:v>44885.25</c:v>
                </c:pt>
                <c:pt idx="463">
                  <c:v>44885.291666666664</c:v>
                </c:pt>
                <c:pt idx="464">
                  <c:v>44885.333333333336</c:v>
                </c:pt>
                <c:pt idx="465">
                  <c:v>44885.375</c:v>
                </c:pt>
                <c:pt idx="466">
                  <c:v>44885.416666666664</c:v>
                </c:pt>
                <c:pt idx="467">
                  <c:v>44885.458333333336</c:v>
                </c:pt>
                <c:pt idx="468">
                  <c:v>44885.5</c:v>
                </c:pt>
                <c:pt idx="469">
                  <c:v>44885.541666666664</c:v>
                </c:pt>
                <c:pt idx="470">
                  <c:v>44885.583333333336</c:v>
                </c:pt>
                <c:pt idx="471">
                  <c:v>44885.625</c:v>
                </c:pt>
                <c:pt idx="472">
                  <c:v>44885.666666666664</c:v>
                </c:pt>
                <c:pt idx="473">
                  <c:v>44885.708333333336</c:v>
                </c:pt>
                <c:pt idx="474">
                  <c:v>44885.75</c:v>
                </c:pt>
                <c:pt idx="475">
                  <c:v>44885.791666666664</c:v>
                </c:pt>
                <c:pt idx="476">
                  <c:v>44885.833333333336</c:v>
                </c:pt>
                <c:pt idx="477">
                  <c:v>44885.875</c:v>
                </c:pt>
                <c:pt idx="478">
                  <c:v>44885.916666666664</c:v>
                </c:pt>
                <c:pt idx="479">
                  <c:v>44885.958333333336</c:v>
                </c:pt>
                <c:pt idx="480">
                  <c:v>44886</c:v>
                </c:pt>
                <c:pt idx="481">
                  <c:v>44886.041666666664</c:v>
                </c:pt>
                <c:pt idx="482">
                  <c:v>44886.083333333336</c:v>
                </c:pt>
                <c:pt idx="483">
                  <c:v>44886.125</c:v>
                </c:pt>
                <c:pt idx="484">
                  <c:v>44886.166666666664</c:v>
                </c:pt>
                <c:pt idx="485">
                  <c:v>44886.208333333336</c:v>
                </c:pt>
                <c:pt idx="486">
                  <c:v>44886.25</c:v>
                </c:pt>
                <c:pt idx="487">
                  <c:v>44886.291666666664</c:v>
                </c:pt>
                <c:pt idx="488">
                  <c:v>44886.333333333336</c:v>
                </c:pt>
                <c:pt idx="489">
                  <c:v>44886.375</c:v>
                </c:pt>
                <c:pt idx="490">
                  <c:v>44886.416666666664</c:v>
                </c:pt>
                <c:pt idx="491">
                  <c:v>44886.458333333336</c:v>
                </c:pt>
                <c:pt idx="492">
                  <c:v>44886.5</c:v>
                </c:pt>
                <c:pt idx="493">
                  <c:v>44886.541666666664</c:v>
                </c:pt>
                <c:pt idx="494">
                  <c:v>44886.583333333336</c:v>
                </c:pt>
                <c:pt idx="495">
                  <c:v>44886.625</c:v>
                </c:pt>
                <c:pt idx="496">
                  <c:v>44886.666666666664</c:v>
                </c:pt>
                <c:pt idx="497">
                  <c:v>44886.708333333336</c:v>
                </c:pt>
                <c:pt idx="498">
                  <c:v>44886.75</c:v>
                </c:pt>
                <c:pt idx="499">
                  <c:v>44886.791666666664</c:v>
                </c:pt>
                <c:pt idx="500">
                  <c:v>44886.833333333336</c:v>
                </c:pt>
                <c:pt idx="501">
                  <c:v>44886.875</c:v>
                </c:pt>
                <c:pt idx="502">
                  <c:v>44886.916666666664</c:v>
                </c:pt>
                <c:pt idx="503">
                  <c:v>44886.958333333336</c:v>
                </c:pt>
                <c:pt idx="504">
                  <c:v>44887</c:v>
                </c:pt>
                <c:pt idx="505">
                  <c:v>44887.041666666664</c:v>
                </c:pt>
                <c:pt idx="506">
                  <c:v>44887.083333333336</c:v>
                </c:pt>
                <c:pt idx="507">
                  <c:v>44887.125</c:v>
                </c:pt>
                <c:pt idx="508">
                  <c:v>44887.166666666664</c:v>
                </c:pt>
                <c:pt idx="509">
                  <c:v>44887.208333333336</c:v>
                </c:pt>
                <c:pt idx="510">
                  <c:v>44887.25</c:v>
                </c:pt>
                <c:pt idx="511">
                  <c:v>44887.291666666664</c:v>
                </c:pt>
                <c:pt idx="512">
                  <c:v>44887.333333333336</c:v>
                </c:pt>
                <c:pt idx="513">
                  <c:v>44887.375</c:v>
                </c:pt>
                <c:pt idx="514">
                  <c:v>44887.416666666664</c:v>
                </c:pt>
                <c:pt idx="515">
                  <c:v>44887.458333333336</c:v>
                </c:pt>
                <c:pt idx="516">
                  <c:v>44887.5</c:v>
                </c:pt>
                <c:pt idx="517">
                  <c:v>44887.541666666664</c:v>
                </c:pt>
                <c:pt idx="518">
                  <c:v>44887.583333333336</c:v>
                </c:pt>
                <c:pt idx="519">
                  <c:v>44887.625</c:v>
                </c:pt>
                <c:pt idx="520">
                  <c:v>44887.666666666664</c:v>
                </c:pt>
                <c:pt idx="521">
                  <c:v>44887.708333333336</c:v>
                </c:pt>
                <c:pt idx="522">
                  <c:v>44887.75</c:v>
                </c:pt>
                <c:pt idx="523">
                  <c:v>44887.791666666664</c:v>
                </c:pt>
                <c:pt idx="524">
                  <c:v>44887.833333333336</c:v>
                </c:pt>
                <c:pt idx="525">
                  <c:v>44887.875</c:v>
                </c:pt>
                <c:pt idx="526">
                  <c:v>44887.916666666664</c:v>
                </c:pt>
                <c:pt idx="527">
                  <c:v>44887.958333333336</c:v>
                </c:pt>
                <c:pt idx="528">
                  <c:v>44888</c:v>
                </c:pt>
                <c:pt idx="529">
                  <c:v>44888.041666666664</c:v>
                </c:pt>
                <c:pt idx="530">
                  <c:v>44888.083333333336</c:v>
                </c:pt>
                <c:pt idx="531">
                  <c:v>44888.125</c:v>
                </c:pt>
                <c:pt idx="532">
                  <c:v>44888.166666666664</c:v>
                </c:pt>
                <c:pt idx="533">
                  <c:v>44888.208333333336</c:v>
                </c:pt>
                <c:pt idx="534">
                  <c:v>44888.25</c:v>
                </c:pt>
                <c:pt idx="535">
                  <c:v>44888.291666666664</c:v>
                </c:pt>
                <c:pt idx="536">
                  <c:v>44888.333333333336</c:v>
                </c:pt>
                <c:pt idx="537">
                  <c:v>44888.375</c:v>
                </c:pt>
                <c:pt idx="538">
                  <c:v>44888.416666666664</c:v>
                </c:pt>
                <c:pt idx="539">
                  <c:v>44888.458333333336</c:v>
                </c:pt>
                <c:pt idx="540">
                  <c:v>44888.5</c:v>
                </c:pt>
                <c:pt idx="541">
                  <c:v>44888.541666666664</c:v>
                </c:pt>
                <c:pt idx="542">
                  <c:v>44888.583333333336</c:v>
                </c:pt>
                <c:pt idx="543">
                  <c:v>44888.625</c:v>
                </c:pt>
                <c:pt idx="544">
                  <c:v>44888.666666666664</c:v>
                </c:pt>
                <c:pt idx="545">
                  <c:v>44888.708333333336</c:v>
                </c:pt>
                <c:pt idx="546">
                  <c:v>44888.75</c:v>
                </c:pt>
                <c:pt idx="547">
                  <c:v>44888.791666666664</c:v>
                </c:pt>
                <c:pt idx="548">
                  <c:v>44888.833333333336</c:v>
                </c:pt>
                <c:pt idx="549">
                  <c:v>44888.875</c:v>
                </c:pt>
                <c:pt idx="550">
                  <c:v>44888.916666666664</c:v>
                </c:pt>
                <c:pt idx="551">
                  <c:v>44888.958333333336</c:v>
                </c:pt>
                <c:pt idx="552">
                  <c:v>44889</c:v>
                </c:pt>
                <c:pt idx="553">
                  <c:v>44889.041666666664</c:v>
                </c:pt>
                <c:pt idx="554">
                  <c:v>44889.083333333336</c:v>
                </c:pt>
                <c:pt idx="555">
                  <c:v>44889.125</c:v>
                </c:pt>
                <c:pt idx="556">
                  <c:v>44889.166666666664</c:v>
                </c:pt>
                <c:pt idx="557">
                  <c:v>44889.208333333336</c:v>
                </c:pt>
                <c:pt idx="558">
                  <c:v>44889.25</c:v>
                </c:pt>
                <c:pt idx="559">
                  <c:v>44889.291666666664</c:v>
                </c:pt>
                <c:pt idx="560">
                  <c:v>44889.333333333336</c:v>
                </c:pt>
                <c:pt idx="561">
                  <c:v>44889.375</c:v>
                </c:pt>
                <c:pt idx="562">
                  <c:v>44889.416666666664</c:v>
                </c:pt>
                <c:pt idx="563">
                  <c:v>44889.458333333336</c:v>
                </c:pt>
                <c:pt idx="564">
                  <c:v>44889.5</c:v>
                </c:pt>
                <c:pt idx="565">
                  <c:v>44889.541666666664</c:v>
                </c:pt>
                <c:pt idx="566">
                  <c:v>44889.583333333336</c:v>
                </c:pt>
                <c:pt idx="567">
                  <c:v>44889.625</c:v>
                </c:pt>
                <c:pt idx="568">
                  <c:v>44889.666666666664</c:v>
                </c:pt>
                <c:pt idx="569">
                  <c:v>44889.708333333336</c:v>
                </c:pt>
                <c:pt idx="570">
                  <c:v>44889.75</c:v>
                </c:pt>
                <c:pt idx="571">
                  <c:v>44889.791666666664</c:v>
                </c:pt>
                <c:pt idx="572">
                  <c:v>44889.833333333336</c:v>
                </c:pt>
                <c:pt idx="573">
                  <c:v>44889.875</c:v>
                </c:pt>
                <c:pt idx="574">
                  <c:v>44889.916666666664</c:v>
                </c:pt>
                <c:pt idx="575">
                  <c:v>44889.958333333336</c:v>
                </c:pt>
                <c:pt idx="576">
                  <c:v>44890</c:v>
                </c:pt>
                <c:pt idx="577">
                  <c:v>44890.041666666664</c:v>
                </c:pt>
                <c:pt idx="578">
                  <c:v>44890.083333333336</c:v>
                </c:pt>
                <c:pt idx="579">
                  <c:v>44890.125</c:v>
                </c:pt>
                <c:pt idx="580">
                  <c:v>44890.166666666664</c:v>
                </c:pt>
                <c:pt idx="581">
                  <c:v>44890.208333333336</c:v>
                </c:pt>
                <c:pt idx="582">
                  <c:v>44890.25</c:v>
                </c:pt>
                <c:pt idx="583">
                  <c:v>44890.291666666664</c:v>
                </c:pt>
                <c:pt idx="584">
                  <c:v>44890.333333333336</c:v>
                </c:pt>
                <c:pt idx="585">
                  <c:v>44890.375</c:v>
                </c:pt>
                <c:pt idx="586">
                  <c:v>44890.416666666664</c:v>
                </c:pt>
                <c:pt idx="587">
                  <c:v>44890.458333333336</c:v>
                </c:pt>
                <c:pt idx="588">
                  <c:v>44890.5</c:v>
                </c:pt>
                <c:pt idx="589">
                  <c:v>44890.541666666664</c:v>
                </c:pt>
                <c:pt idx="590">
                  <c:v>44890.583333333336</c:v>
                </c:pt>
                <c:pt idx="591">
                  <c:v>44890.625</c:v>
                </c:pt>
                <c:pt idx="592">
                  <c:v>44890.666666666664</c:v>
                </c:pt>
                <c:pt idx="593">
                  <c:v>44890.708333333336</c:v>
                </c:pt>
                <c:pt idx="594">
                  <c:v>44890.75</c:v>
                </c:pt>
                <c:pt idx="595">
                  <c:v>44890.791666666664</c:v>
                </c:pt>
                <c:pt idx="596">
                  <c:v>44890.833333333336</c:v>
                </c:pt>
                <c:pt idx="597">
                  <c:v>44890.875</c:v>
                </c:pt>
                <c:pt idx="598">
                  <c:v>44890.916666666664</c:v>
                </c:pt>
                <c:pt idx="599">
                  <c:v>44890.958333333336</c:v>
                </c:pt>
                <c:pt idx="600">
                  <c:v>44891</c:v>
                </c:pt>
                <c:pt idx="601">
                  <c:v>44891.041666666664</c:v>
                </c:pt>
                <c:pt idx="602">
                  <c:v>44891.083333333336</c:v>
                </c:pt>
                <c:pt idx="603">
                  <c:v>44891.125</c:v>
                </c:pt>
                <c:pt idx="604">
                  <c:v>44891.166666666664</c:v>
                </c:pt>
                <c:pt idx="605">
                  <c:v>44891.208333333336</c:v>
                </c:pt>
                <c:pt idx="606">
                  <c:v>44891.25</c:v>
                </c:pt>
                <c:pt idx="607">
                  <c:v>44891.291666666664</c:v>
                </c:pt>
                <c:pt idx="608">
                  <c:v>44891.333333333336</c:v>
                </c:pt>
                <c:pt idx="609">
                  <c:v>44891.375</c:v>
                </c:pt>
                <c:pt idx="610">
                  <c:v>44891.416666666664</c:v>
                </c:pt>
                <c:pt idx="611">
                  <c:v>44891.458333333336</c:v>
                </c:pt>
                <c:pt idx="612">
                  <c:v>44891.5</c:v>
                </c:pt>
                <c:pt idx="613">
                  <c:v>44891.541666666664</c:v>
                </c:pt>
                <c:pt idx="614">
                  <c:v>44891.583333333336</c:v>
                </c:pt>
                <c:pt idx="615">
                  <c:v>44891.625</c:v>
                </c:pt>
                <c:pt idx="616">
                  <c:v>44891.666666666664</c:v>
                </c:pt>
                <c:pt idx="617">
                  <c:v>44891.708333333336</c:v>
                </c:pt>
                <c:pt idx="618">
                  <c:v>44891.75</c:v>
                </c:pt>
                <c:pt idx="619">
                  <c:v>44891.791666666664</c:v>
                </c:pt>
                <c:pt idx="620">
                  <c:v>44891.833333333336</c:v>
                </c:pt>
                <c:pt idx="621">
                  <c:v>44891.875</c:v>
                </c:pt>
                <c:pt idx="622">
                  <c:v>44891.916666666664</c:v>
                </c:pt>
                <c:pt idx="623">
                  <c:v>44891.958333333336</c:v>
                </c:pt>
                <c:pt idx="624">
                  <c:v>44892</c:v>
                </c:pt>
                <c:pt idx="625">
                  <c:v>44892.041666666664</c:v>
                </c:pt>
                <c:pt idx="626">
                  <c:v>44892.083333333336</c:v>
                </c:pt>
                <c:pt idx="627">
                  <c:v>44892.125</c:v>
                </c:pt>
                <c:pt idx="628">
                  <c:v>44892.166666666664</c:v>
                </c:pt>
                <c:pt idx="629">
                  <c:v>44892.208333333336</c:v>
                </c:pt>
                <c:pt idx="630">
                  <c:v>44892.25</c:v>
                </c:pt>
                <c:pt idx="631">
                  <c:v>44892.291666666664</c:v>
                </c:pt>
                <c:pt idx="632">
                  <c:v>44892.333333333336</c:v>
                </c:pt>
                <c:pt idx="633">
                  <c:v>44892.375</c:v>
                </c:pt>
                <c:pt idx="634">
                  <c:v>44892.416666666664</c:v>
                </c:pt>
                <c:pt idx="635">
                  <c:v>44892.458333333336</c:v>
                </c:pt>
                <c:pt idx="636">
                  <c:v>44892.5</c:v>
                </c:pt>
                <c:pt idx="637">
                  <c:v>44892.541666666664</c:v>
                </c:pt>
                <c:pt idx="638">
                  <c:v>44892.583333333336</c:v>
                </c:pt>
                <c:pt idx="639">
                  <c:v>44892.625</c:v>
                </c:pt>
                <c:pt idx="640">
                  <c:v>44892.666666666664</c:v>
                </c:pt>
                <c:pt idx="641">
                  <c:v>44892.708333333336</c:v>
                </c:pt>
                <c:pt idx="642">
                  <c:v>44892.75</c:v>
                </c:pt>
                <c:pt idx="643">
                  <c:v>44892.791666666664</c:v>
                </c:pt>
                <c:pt idx="644">
                  <c:v>44892.833333333336</c:v>
                </c:pt>
                <c:pt idx="645">
                  <c:v>44892.875</c:v>
                </c:pt>
                <c:pt idx="646">
                  <c:v>44892.916666666664</c:v>
                </c:pt>
                <c:pt idx="647">
                  <c:v>44892.958333333336</c:v>
                </c:pt>
                <c:pt idx="648">
                  <c:v>44893</c:v>
                </c:pt>
                <c:pt idx="649">
                  <c:v>44893.041666666664</c:v>
                </c:pt>
                <c:pt idx="650">
                  <c:v>44893.083333333336</c:v>
                </c:pt>
                <c:pt idx="651">
                  <c:v>44893.125</c:v>
                </c:pt>
                <c:pt idx="652">
                  <c:v>44893.166666666664</c:v>
                </c:pt>
                <c:pt idx="653">
                  <c:v>44893.208333333336</c:v>
                </c:pt>
                <c:pt idx="654">
                  <c:v>44893.25</c:v>
                </c:pt>
                <c:pt idx="655">
                  <c:v>44893.291666666664</c:v>
                </c:pt>
                <c:pt idx="656">
                  <c:v>44893.333333333336</c:v>
                </c:pt>
                <c:pt idx="657">
                  <c:v>44893.375</c:v>
                </c:pt>
                <c:pt idx="658">
                  <c:v>44893.416666666664</c:v>
                </c:pt>
                <c:pt idx="659">
                  <c:v>44893.458333333336</c:v>
                </c:pt>
                <c:pt idx="660">
                  <c:v>44893.5</c:v>
                </c:pt>
                <c:pt idx="661">
                  <c:v>44893.541666666664</c:v>
                </c:pt>
                <c:pt idx="662">
                  <c:v>44893.583333333336</c:v>
                </c:pt>
                <c:pt idx="663">
                  <c:v>44893.625</c:v>
                </c:pt>
                <c:pt idx="664">
                  <c:v>44893.666666666664</c:v>
                </c:pt>
                <c:pt idx="665">
                  <c:v>44893.708333333336</c:v>
                </c:pt>
                <c:pt idx="666">
                  <c:v>44893.75</c:v>
                </c:pt>
                <c:pt idx="667">
                  <c:v>44893.791666666664</c:v>
                </c:pt>
                <c:pt idx="668">
                  <c:v>44893.833333333336</c:v>
                </c:pt>
                <c:pt idx="669">
                  <c:v>44893.875</c:v>
                </c:pt>
                <c:pt idx="670">
                  <c:v>44893.916666666664</c:v>
                </c:pt>
                <c:pt idx="671">
                  <c:v>44893.958333333336</c:v>
                </c:pt>
                <c:pt idx="672">
                  <c:v>44894</c:v>
                </c:pt>
                <c:pt idx="673">
                  <c:v>44894.041666666664</c:v>
                </c:pt>
                <c:pt idx="674">
                  <c:v>44894.083333333336</c:v>
                </c:pt>
                <c:pt idx="675">
                  <c:v>44894.125</c:v>
                </c:pt>
                <c:pt idx="676">
                  <c:v>44894.166666666664</c:v>
                </c:pt>
                <c:pt idx="677">
                  <c:v>44894.208333333336</c:v>
                </c:pt>
                <c:pt idx="678">
                  <c:v>44894.25</c:v>
                </c:pt>
                <c:pt idx="679">
                  <c:v>44894.291666666664</c:v>
                </c:pt>
                <c:pt idx="680">
                  <c:v>44894.333333333336</c:v>
                </c:pt>
                <c:pt idx="681">
                  <c:v>44894.375</c:v>
                </c:pt>
                <c:pt idx="682">
                  <c:v>44894.416666666664</c:v>
                </c:pt>
                <c:pt idx="683">
                  <c:v>44894.458333333336</c:v>
                </c:pt>
                <c:pt idx="684">
                  <c:v>44894.5</c:v>
                </c:pt>
                <c:pt idx="685">
                  <c:v>44894.541666666664</c:v>
                </c:pt>
                <c:pt idx="686">
                  <c:v>44894.583333333336</c:v>
                </c:pt>
                <c:pt idx="687">
                  <c:v>44894.625</c:v>
                </c:pt>
                <c:pt idx="688">
                  <c:v>44894.666666666664</c:v>
                </c:pt>
                <c:pt idx="689">
                  <c:v>44894.708333333336</c:v>
                </c:pt>
                <c:pt idx="690">
                  <c:v>44894.75</c:v>
                </c:pt>
                <c:pt idx="691">
                  <c:v>44894.791666666664</c:v>
                </c:pt>
                <c:pt idx="692">
                  <c:v>44894.833333333336</c:v>
                </c:pt>
                <c:pt idx="693">
                  <c:v>44894.875</c:v>
                </c:pt>
                <c:pt idx="694">
                  <c:v>44894.916666666664</c:v>
                </c:pt>
                <c:pt idx="695">
                  <c:v>44894.958333333336</c:v>
                </c:pt>
                <c:pt idx="696">
                  <c:v>44895</c:v>
                </c:pt>
                <c:pt idx="697">
                  <c:v>44895.041666666664</c:v>
                </c:pt>
                <c:pt idx="698">
                  <c:v>44895.083333333336</c:v>
                </c:pt>
                <c:pt idx="699">
                  <c:v>44895.125</c:v>
                </c:pt>
                <c:pt idx="700">
                  <c:v>44895.166666666664</c:v>
                </c:pt>
                <c:pt idx="701">
                  <c:v>44895.208333333336</c:v>
                </c:pt>
                <c:pt idx="702">
                  <c:v>44895.25</c:v>
                </c:pt>
                <c:pt idx="703">
                  <c:v>44895.291666666664</c:v>
                </c:pt>
                <c:pt idx="704">
                  <c:v>44895.333333333336</c:v>
                </c:pt>
                <c:pt idx="705">
                  <c:v>44895.375</c:v>
                </c:pt>
                <c:pt idx="706">
                  <c:v>44895.416666666664</c:v>
                </c:pt>
                <c:pt idx="707">
                  <c:v>44895.458333333336</c:v>
                </c:pt>
                <c:pt idx="708">
                  <c:v>44895.5</c:v>
                </c:pt>
                <c:pt idx="709">
                  <c:v>44895.541666666664</c:v>
                </c:pt>
                <c:pt idx="710">
                  <c:v>44895.583333333336</c:v>
                </c:pt>
                <c:pt idx="711">
                  <c:v>44895.625</c:v>
                </c:pt>
                <c:pt idx="712">
                  <c:v>44895.666666666664</c:v>
                </c:pt>
                <c:pt idx="713">
                  <c:v>44895.708333333336</c:v>
                </c:pt>
                <c:pt idx="714">
                  <c:v>44895.75</c:v>
                </c:pt>
                <c:pt idx="715">
                  <c:v>44895.791666666664</c:v>
                </c:pt>
                <c:pt idx="716">
                  <c:v>44895.833333333336</c:v>
                </c:pt>
                <c:pt idx="717">
                  <c:v>44895.875</c:v>
                </c:pt>
                <c:pt idx="718">
                  <c:v>44895.916666666664</c:v>
                </c:pt>
                <c:pt idx="719">
                  <c:v>44895.958333333336</c:v>
                </c:pt>
                <c:pt idx="720">
                  <c:v>44896</c:v>
                </c:pt>
                <c:pt idx="721">
                  <c:v>44896.041666666664</c:v>
                </c:pt>
                <c:pt idx="722">
                  <c:v>44896.083333333336</c:v>
                </c:pt>
                <c:pt idx="723">
                  <c:v>44896.125</c:v>
                </c:pt>
                <c:pt idx="724">
                  <c:v>44896.166666666664</c:v>
                </c:pt>
                <c:pt idx="725">
                  <c:v>44896.208333333336</c:v>
                </c:pt>
                <c:pt idx="726">
                  <c:v>44896.25</c:v>
                </c:pt>
                <c:pt idx="727">
                  <c:v>44896.291666666664</c:v>
                </c:pt>
                <c:pt idx="728">
                  <c:v>44896.333333333336</c:v>
                </c:pt>
                <c:pt idx="729">
                  <c:v>44896.375</c:v>
                </c:pt>
                <c:pt idx="730">
                  <c:v>44896.416666666664</c:v>
                </c:pt>
                <c:pt idx="731">
                  <c:v>44896.458333333336</c:v>
                </c:pt>
                <c:pt idx="732">
                  <c:v>44896.5</c:v>
                </c:pt>
                <c:pt idx="733">
                  <c:v>44896.541666666664</c:v>
                </c:pt>
                <c:pt idx="734">
                  <c:v>44896.583333333336</c:v>
                </c:pt>
                <c:pt idx="735">
                  <c:v>44896.625</c:v>
                </c:pt>
                <c:pt idx="736">
                  <c:v>44896.666666666664</c:v>
                </c:pt>
                <c:pt idx="737">
                  <c:v>44896.708333333336</c:v>
                </c:pt>
                <c:pt idx="738">
                  <c:v>44896.75</c:v>
                </c:pt>
                <c:pt idx="739">
                  <c:v>44896.791666666664</c:v>
                </c:pt>
                <c:pt idx="740">
                  <c:v>44896.833333333336</c:v>
                </c:pt>
                <c:pt idx="741">
                  <c:v>44896.875</c:v>
                </c:pt>
                <c:pt idx="742">
                  <c:v>44896.916666666664</c:v>
                </c:pt>
                <c:pt idx="743">
                  <c:v>44896.958333333336</c:v>
                </c:pt>
                <c:pt idx="744">
                  <c:v>44897</c:v>
                </c:pt>
                <c:pt idx="745">
                  <c:v>44897.041666666664</c:v>
                </c:pt>
                <c:pt idx="746">
                  <c:v>44897.083333333336</c:v>
                </c:pt>
                <c:pt idx="747">
                  <c:v>44897.125</c:v>
                </c:pt>
                <c:pt idx="748">
                  <c:v>44897.166666666664</c:v>
                </c:pt>
                <c:pt idx="749">
                  <c:v>44897.208333333336</c:v>
                </c:pt>
                <c:pt idx="750">
                  <c:v>44897.25</c:v>
                </c:pt>
                <c:pt idx="751">
                  <c:v>44897.291666666664</c:v>
                </c:pt>
                <c:pt idx="752">
                  <c:v>44897.333333333336</c:v>
                </c:pt>
                <c:pt idx="753">
                  <c:v>44897.375</c:v>
                </c:pt>
                <c:pt idx="754">
                  <c:v>44897.416666666664</c:v>
                </c:pt>
                <c:pt idx="755">
                  <c:v>44897.458333333336</c:v>
                </c:pt>
                <c:pt idx="756">
                  <c:v>44897.5</c:v>
                </c:pt>
                <c:pt idx="757">
                  <c:v>44897.541666666664</c:v>
                </c:pt>
                <c:pt idx="758">
                  <c:v>44897.583333333336</c:v>
                </c:pt>
                <c:pt idx="759">
                  <c:v>44897.625</c:v>
                </c:pt>
                <c:pt idx="760">
                  <c:v>44897.666666666664</c:v>
                </c:pt>
                <c:pt idx="761">
                  <c:v>44897.708333333336</c:v>
                </c:pt>
                <c:pt idx="762">
                  <c:v>44897.75</c:v>
                </c:pt>
                <c:pt idx="763">
                  <c:v>44897.791666666664</c:v>
                </c:pt>
                <c:pt idx="764">
                  <c:v>44897.833333333336</c:v>
                </c:pt>
                <c:pt idx="765">
                  <c:v>44897.875</c:v>
                </c:pt>
                <c:pt idx="766">
                  <c:v>44897.916666666664</c:v>
                </c:pt>
                <c:pt idx="767">
                  <c:v>44897.958333333336</c:v>
                </c:pt>
                <c:pt idx="768">
                  <c:v>44898</c:v>
                </c:pt>
                <c:pt idx="769">
                  <c:v>44898.041666666664</c:v>
                </c:pt>
                <c:pt idx="770">
                  <c:v>44898.083333333336</c:v>
                </c:pt>
                <c:pt idx="771">
                  <c:v>44898.125</c:v>
                </c:pt>
                <c:pt idx="772">
                  <c:v>44898.166666666664</c:v>
                </c:pt>
                <c:pt idx="773">
                  <c:v>44898.208333333336</c:v>
                </c:pt>
                <c:pt idx="774">
                  <c:v>44898.25</c:v>
                </c:pt>
                <c:pt idx="775">
                  <c:v>44898.291666666664</c:v>
                </c:pt>
                <c:pt idx="776">
                  <c:v>44898.333333333336</c:v>
                </c:pt>
                <c:pt idx="777">
                  <c:v>44898.375</c:v>
                </c:pt>
                <c:pt idx="778">
                  <c:v>44898.416666666664</c:v>
                </c:pt>
                <c:pt idx="779">
                  <c:v>44898.458333333336</c:v>
                </c:pt>
                <c:pt idx="780">
                  <c:v>44898.5</c:v>
                </c:pt>
                <c:pt idx="781">
                  <c:v>44898.541666666664</c:v>
                </c:pt>
                <c:pt idx="782">
                  <c:v>44898.583333333336</c:v>
                </c:pt>
                <c:pt idx="783">
                  <c:v>44898.625</c:v>
                </c:pt>
                <c:pt idx="784">
                  <c:v>44898.666666666664</c:v>
                </c:pt>
                <c:pt idx="785">
                  <c:v>44898.708333333336</c:v>
                </c:pt>
                <c:pt idx="786">
                  <c:v>44898.75</c:v>
                </c:pt>
                <c:pt idx="787">
                  <c:v>44898.791666666664</c:v>
                </c:pt>
                <c:pt idx="788">
                  <c:v>44898.833333333336</c:v>
                </c:pt>
                <c:pt idx="789">
                  <c:v>44898.875</c:v>
                </c:pt>
                <c:pt idx="790">
                  <c:v>44898.916666666664</c:v>
                </c:pt>
                <c:pt idx="791">
                  <c:v>44898.958333333336</c:v>
                </c:pt>
                <c:pt idx="792">
                  <c:v>44899</c:v>
                </c:pt>
                <c:pt idx="793">
                  <c:v>44899.041666666664</c:v>
                </c:pt>
                <c:pt idx="794">
                  <c:v>44899.083333333336</c:v>
                </c:pt>
                <c:pt idx="795">
                  <c:v>44899.125</c:v>
                </c:pt>
                <c:pt idx="796">
                  <c:v>44899.166666666664</c:v>
                </c:pt>
                <c:pt idx="797">
                  <c:v>44899.208333333336</c:v>
                </c:pt>
                <c:pt idx="798">
                  <c:v>44899.25</c:v>
                </c:pt>
                <c:pt idx="799">
                  <c:v>44899.291666666664</c:v>
                </c:pt>
                <c:pt idx="800">
                  <c:v>44899.333333333336</c:v>
                </c:pt>
                <c:pt idx="801">
                  <c:v>44899.375</c:v>
                </c:pt>
                <c:pt idx="802">
                  <c:v>44899.416666666664</c:v>
                </c:pt>
                <c:pt idx="803">
                  <c:v>44899.458333333336</c:v>
                </c:pt>
                <c:pt idx="804">
                  <c:v>44899.5</c:v>
                </c:pt>
                <c:pt idx="805">
                  <c:v>44899.541666666664</c:v>
                </c:pt>
                <c:pt idx="806">
                  <c:v>44899.583333333336</c:v>
                </c:pt>
                <c:pt idx="807">
                  <c:v>44899.625</c:v>
                </c:pt>
                <c:pt idx="808">
                  <c:v>44899.666666666664</c:v>
                </c:pt>
                <c:pt idx="809">
                  <c:v>44899.708333333336</c:v>
                </c:pt>
                <c:pt idx="810">
                  <c:v>44899.75</c:v>
                </c:pt>
                <c:pt idx="811">
                  <c:v>44899.791666666664</c:v>
                </c:pt>
                <c:pt idx="812">
                  <c:v>44899.833333333336</c:v>
                </c:pt>
                <c:pt idx="813">
                  <c:v>44899.875</c:v>
                </c:pt>
                <c:pt idx="814">
                  <c:v>44899.916666666664</c:v>
                </c:pt>
                <c:pt idx="815">
                  <c:v>44899.958333333336</c:v>
                </c:pt>
                <c:pt idx="816">
                  <c:v>44900</c:v>
                </c:pt>
                <c:pt idx="817">
                  <c:v>44900.041666666664</c:v>
                </c:pt>
                <c:pt idx="818">
                  <c:v>44900.083333333336</c:v>
                </c:pt>
                <c:pt idx="819">
                  <c:v>44900.125</c:v>
                </c:pt>
                <c:pt idx="820">
                  <c:v>44900.166666666664</c:v>
                </c:pt>
                <c:pt idx="821">
                  <c:v>44900.208333333336</c:v>
                </c:pt>
                <c:pt idx="822">
                  <c:v>44900.25</c:v>
                </c:pt>
                <c:pt idx="823">
                  <c:v>44900.291666666664</c:v>
                </c:pt>
                <c:pt idx="824">
                  <c:v>44900.333333333336</c:v>
                </c:pt>
                <c:pt idx="825">
                  <c:v>44900.375</c:v>
                </c:pt>
                <c:pt idx="826">
                  <c:v>44900.416666666664</c:v>
                </c:pt>
                <c:pt idx="827">
                  <c:v>44900.458333333336</c:v>
                </c:pt>
                <c:pt idx="828">
                  <c:v>44900.5</c:v>
                </c:pt>
                <c:pt idx="829">
                  <c:v>44900.541666666664</c:v>
                </c:pt>
                <c:pt idx="830">
                  <c:v>44900.583333333336</c:v>
                </c:pt>
                <c:pt idx="831">
                  <c:v>44900.625</c:v>
                </c:pt>
                <c:pt idx="832">
                  <c:v>44900.666666666664</c:v>
                </c:pt>
                <c:pt idx="833">
                  <c:v>44900.708333333336</c:v>
                </c:pt>
                <c:pt idx="834">
                  <c:v>44900.75</c:v>
                </c:pt>
                <c:pt idx="835">
                  <c:v>44900.791666666664</c:v>
                </c:pt>
                <c:pt idx="836">
                  <c:v>44900.833333333336</c:v>
                </c:pt>
                <c:pt idx="837">
                  <c:v>44900.875</c:v>
                </c:pt>
                <c:pt idx="838">
                  <c:v>44900.916666666664</c:v>
                </c:pt>
                <c:pt idx="839">
                  <c:v>44900.958333333336</c:v>
                </c:pt>
                <c:pt idx="840">
                  <c:v>44901</c:v>
                </c:pt>
                <c:pt idx="841">
                  <c:v>44901.041666666664</c:v>
                </c:pt>
                <c:pt idx="842">
                  <c:v>44901.083333333336</c:v>
                </c:pt>
                <c:pt idx="843">
                  <c:v>44901.125</c:v>
                </c:pt>
                <c:pt idx="844">
                  <c:v>44901.166666666664</c:v>
                </c:pt>
                <c:pt idx="845">
                  <c:v>44901.208333333336</c:v>
                </c:pt>
                <c:pt idx="846">
                  <c:v>44901.25</c:v>
                </c:pt>
                <c:pt idx="847">
                  <c:v>44901.291666666664</c:v>
                </c:pt>
                <c:pt idx="848">
                  <c:v>44901.333333333336</c:v>
                </c:pt>
                <c:pt idx="849">
                  <c:v>44901.375</c:v>
                </c:pt>
                <c:pt idx="850">
                  <c:v>44901.416666666664</c:v>
                </c:pt>
                <c:pt idx="851">
                  <c:v>44901.458333333336</c:v>
                </c:pt>
                <c:pt idx="852">
                  <c:v>44901.5</c:v>
                </c:pt>
                <c:pt idx="853">
                  <c:v>44901.541666666664</c:v>
                </c:pt>
                <c:pt idx="854">
                  <c:v>44901.583333333336</c:v>
                </c:pt>
                <c:pt idx="855">
                  <c:v>44901.625</c:v>
                </c:pt>
                <c:pt idx="856">
                  <c:v>44901.666666666664</c:v>
                </c:pt>
                <c:pt idx="857">
                  <c:v>44901.708333333336</c:v>
                </c:pt>
                <c:pt idx="858">
                  <c:v>44901.75</c:v>
                </c:pt>
                <c:pt idx="859">
                  <c:v>44901.791666666664</c:v>
                </c:pt>
                <c:pt idx="860">
                  <c:v>44901.833333333336</c:v>
                </c:pt>
                <c:pt idx="861">
                  <c:v>44901.875</c:v>
                </c:pt>
                <c:pt idx="862">
                  <c:v>44901.916666666664</c:v>
                </c:pt>
                <c:pt idx="863">
                  <c:v>44901.958333333336</c:v>
                </c:pt>
                <c:pt idx="864">
                  <c:v>44902</c:v>
                </c:pt>
                <c:pt idx="865">
                  <c:v>44902.041666666664</c:v>
                </c:pt>
                <c:pt idx="866">
                  <c:v>44902.083333333336</c:v>
                </c:pt>
                <c:pt idx="867">
                  <c:v>44902.125</c:v>
                </c:pt>
                <c:pt idx="868">
                  <c:v>44902.166666666664</c:v>
                </c:pt>
                <c:pt idx="869">
                  <c:v>44902.208333333336</c:v>
                </c:pt>
                <c:pt idx="870">
                  <c:v>44902.25</c:v>
                </c:pt>
                <c:pt idx="871">
                  <c:v>44902.291666666664</c:v>
                </c:pt>
                <c:pt idx="872">
                  <c:v>44902.333333333336</c:v>
                </c:pt>
                <c:pt idx="873">
                  <c:v>44902.375</c:v>
                </c:pt>
                <c:pt idx="874">
                  <c:v>44902.416666666664</c:v>
                </c:pt>
                <c:pt idx="875">
                  <c:v>44902.458333333336</c:v>
                </c:pt>
                <c:pt idx="876">
                  <c:v>44902.5</c:v>
                </c:pt>
                <c:pt idx="877">
                  <c:v>44902.541666666664</c:v>
                </c:pt>
                <c:pt idx="878">
                  <c:v>44902.583333333336</c:v>
                </c:pt>
                <c:pt idx="879">
                  <c:v>44902.625</c:v>
                </c:pt>
                <c:pt idx="880">
                  <c:v>44902.666666666664</c:v>
                </c:pt>
                <c:pt idx="881">
                  <c:v>44902.708333333336</c:v>
                </c:pt>
                <c:pt idx="882">
                  <c:v>44902.75</c:v>
                </c:pt>
                <c:pt idx="883">
                  <c:v>44902.791666666664</c:v>
                </c:pt>
                <c:pt idx="884">
                  <c:v>44902.833333333336</c:v>
                </c:pt>
                <c:pt idx="885">
                  <c:v>44902.875</c:v>
                </c:pt>
                <c:pt idx="886">
                  <c:v>44902.916666666664</c:v>
                </c:pt>
                <c:pt idx="887">
                  <c:v>44902.958333333336</c:v>
                </c:pt>
                <c:pt idx="888">
                  <c:v>44903</c:v>
                </c:pt>
                <c:pt idx="889">
                  <c:v>44903.041666666664</c:v>
                </c:pt>
                <c:pt idx="890">
                  <c:v>44903.083333333336</c:v>
                </c:pt>
                <c:pt idx="891">
                  <c:v>44903.125</c:v>
                </c:pt>
                <c:pt idx="892">
                  <c:v>44903.166666666664</c:v>
                </c:pt>
                <c:pt idx="893">
                  <c:v>44903.208333333336</c:v>
                </c:pt>
                <c:pt idx="894">
                  <c:v>44903.25</c:v>
                </c:pt>
                <c:pt idx="895">
                  <c:v>44903.291666666664</c:v>
                </c:pt>
                <c:pt idx="896">
                  <c:v>44903.333333333336</c:v>
                </c:pt>
                <c:pt idx="897">
                  <c:v>44903.375</c:v>
                </c:pt>
                <c:pt idx="898">
                  <c:v>44903.416666666664</c:v>
                </c:pt>
                <c:pt idx="899">
                  <c:v>44903.458333333336</c:v>
                </c:pt>
                <c:pt idx="900">
                  <c:v>44903.5</c:v>
                </c:pt>
                <c:pt idx="901">
                  <c:v>44903.541666666664</c:v>
                </c:pt>
                <c:pt idx="902">
                  <c:v>44903.583333333336</c:v>
                </c:pt>
                <c:pt idx="903">
                  <c:v>44903.625</c:v>
                </c:pt>
                <c:pt idx="904">
                  <c:v>44903.666666666664</c:v>
                </c:pt>
                <c:pt idx="905">
                  <c:v>44903.708333333336</c:v>
                </c:pt>
                <c:pt idx="906">
                  <c:v>44903.75</c:v>
                </c:pt>
                <c:pt idx="907">
                  <c:v>44903.791666666664</c:v>
                </c:pt>
                <c:pt idx="908">
                  <c:v>44903.833333333336</c:v>
                </c:pt>
                <c:pt idx="909">
                  <c:v>44903.875</c:v>
                </c:pt>
                <c:pt idx="910">
                  <c:v>44903.916666666664</c:v>
                </c:pt>
                <c:pt idx="911">
                  <c:v>44903.958333333336</c:v>
                </c:pt>
                <c:pt idx="912">
                  <c:v>44904</c:v>
                </c:pt>
                <c:pt idx="913">
                  <c:v>44904.041666666664</c:v>
                </c:pt>
                <c:pt idx="914">
                  <c:v>44904.083333333336</c:v>
                </c:pt>
                <c:pt idx="915">
                  <c:v>44904.125</c:v>
                </c:pt>
                <c:pt idx="916">
                  <c:v>44904.166666666664</c:v>
                </c:pt>
                <c:pt idx="917">
                  <c:v>44904.208333333336</c:v>
                </c:pt>
                <c:pt idx="918">
                  <c:v>44904.25</c:v>
                </c:pt>
                <c:pt idx="919">
                  <c:v>44904.291666666664</c:v>
                </c:pt>
                <c:pt idx="920">
                  <c:v>44904.333333333336</c:v>
                </c:pt>
                <c:pt idx="921">
                  <c:v>44904.375</c:v>
                </c:pt>
                <c:pt idx="922">
                  <c:v>44904.416666666664</c:v>
                </c:pt>
                <c:pt idx="923">
                  <c:v>44904.458333333336</c:v>
                </c:pt>
                <c:pt idx="924">
                  <c:v>44904.5</c:v>
                </c:pt>
                <c:pt idx="925">
                  <c:v>44904.541666666664</c:v>
                </c:pt>
                <c:pt idx="926">
                  <c:v>44904.583333333336</c:v>
                </c:pt>
                <c:pt idx="927">
                  <c:v>44904.625</c:v>
                </c:pt>
                <c:pt idx="928">
                  <c:v>44904.666666666664</c:v>
                </c:pt>
                <c:pt idx="929">
                  <c:v>44904.708333333336</c:v>
                </c:pt>
                <c:pt idx="930">
                  <c:v>44904.75</c:v>
                </c:pt>
                <c:pt idx="931">
                  <c:v>44904.791666666664</c:v>
                </c:pt>
                <c:pt idx="932">
                  <c:v>44904.833333333336</c:v>
                </c:pt>
                <c:pt idx="933">
                  <c:v>44904.875</c:v>
                </c:pt>
                <c:pt idx="934">
                  <c:v>44904.916666666664</c:v>
                </c:pt>
                <c:pt idx="935">
                  <c:v>44904.958333333336</c:v>
                </c:pt>
                <c:pt idx="936">
                  <c:v>44905</c:v>
                </c:pt>
                <c:pt idx="937">
                  <c:v>44905.041666666664</c:v>
                </c:pt>
                <c:pt idx="938">
                  <c:v>44905.083333333336</c:v>
                </c:pt>
                <c:pt idx="939">
                  <c:v>44905.125</c:v>
                </c:pt>
                <c:pt idx="940">
                  <c:v>44905.166666666664</c:v>
                </c:pt>
                <c:pt idx="941">
                  <c:v>44905.208333333336</c:v>
                </c:pt>
                <c:pt idx="942">
                  <c:v>44905.25</c:v>
                </c:pt>
                <c:pt idx="943">
                  <c:v>44905.291666666664</c:v>
                </c:pt>
                <c:pt idx="944">
                  <c:v>44905.333333333336</c:v>
                </c:pt>
                <c:pt idx="945">
                  <c:v>44905.375</c:v>
                </c:pt>
                <c:pt idx="946">
                  <c:v>44905.416666666664</c:v>
                </c:pt>
                <c:pt idx="947">
                  <c:v>44905.458333333336</c:v>
                </c:pt>
                <c:pt idx="948">
                  <c:v>44905.5</c:v>
                </c:pt>
                <c:pt idx="949">
                  <c:v>44905.541666666664</c:v>
                </c:pt>
                <c:pt idx="950">
                  <c:v>44905.583333333336</c:v>
                </c:pt>
                <c:pt idx="951">
                  <c:v>44905.625</c:v>
                </c:pt>
                <c:pt idx="952">
                  <c:v>44905.666666666664</c:v>
                </c:pt>
                <c:pt idx="953">
                  <c:v>44905.708333333336</c:v>
                </c:pt>
                <c:pt idx="954">
                  <c:v>44905.75</c:v>
                </c:pt>
                <c:pt idx="955">
                  <c:v>44905.791666666664</c:v>
                </c:pt>
                <c:pt idx="956">
                  <c:v>44905.833333333336</c:v>
                </c:pt>
                <c:pt idx="957">
                  <c:v>44905.875</c:v>
                </c:pt>
                <c:pt idx="958">
                  <c:v>44905.916666666664</c:v>
                </c:pt>
                <c:pt idx="959">
                  <c:v>44905.958333333336</c:v>
                </c:pt>
                <c:pt idx="960">
                  <c:v>44906</c:v>
                </c:pt>
                <c:pt idx="961">
                  <c:v>44906.041666666664</c:v>
                </c:pt>
                <c:pt idx="962">
                  <c:v>44906.083333333336</c:v>
                </c:pt>
                <c:pt idx="963">
                  <c:v>44906.125</c:v>
                </c:pt>
                <c:pt idx="964">
                  <c:v>44906.166666666664</c:v>
                </c:pt>
                <c:pt idx="965">
                  <c:v>44906.208333333336</c:v>
                </c:pt>
                <c:pt idx="966">
                  <c:v>44906.25</c:v>
                </c:pt>
                <c:pt idx="967">
                  <c:v>44906.291666666664</c:v>
                </c:pt>
                <c:pt idx="968">
                  <c:v>44906.333333333336</c:v>
                </c:pt>
                <c:pt idx="969">
                  <c:v>44906.375</c:v>
                </c:pt>
                <c:pt idx="970">
                  <c:v>44906.416666666664</c:v>
                </c:pt>
                <c:pt idx="971">
                  <c:v>44906.458333333336</c:v>
                </c:pt>
                <c:pt idx="972">
                  <c:v>44906.5</c:v>
                </c:pt>
                <c:pt idx="973">
                  <c:v>44906.541666666664</c:v>
                </c:pt>
                <c:pt idx="974">
                  <c:v>44906.583333333336</c:v>
                </c:pt>
                <c:pt idx="975">
                  <c:v>44906.625</c:v>
                </c:pt>
                <c:pt idx="976">
                  <c:v>44906.666666666664</c:v>
                </c:pt>
                <c:pt idx="977">
                  <c:v>44906.708333333336</c:v>
                </c:pt>
                <c:pt idx="978">
                  <c:v>44906.75</c:v>
                </c:pt>
                <c:pt idx="979">
                  <c:v>44906.791666666664</c:v>
                </c:pt>
                <c:pt idx="980">
                  <c:v>44906.833333333336</c:v>
                </c:pt>
                <c:pt idx="981">
                  <c:v>44906.875</c:v>
                </c:pt>
                <c:pt idx="982">
                  <c:v>44906.916666666664</c:v>
                </c:pt>
                <c:pt idx="983">
                  <c:v>44906.958333333336</c:v>
                </c:pt>
                <c:pt idx="984">
                  <c:v>44907</c:v>
                </c:pt>
                <c:pt idx="985">
                  <c:v>44907.041666666664</c:v>
                </c:pt>
                <c:pt idx="986">
                  <c:v>44907.083333333336</c:v>
                </c:pt>
                <c:pt idx="987">
                  <c:v>44907.125</c:v>
                </c:pt>
                <c:pt idx="988">
                  <c:v>44907.166666666664</c:v>
                </c:pt>
                <c:pt idx="989">
                  <c:v>44907.208333333336</c:v>
                </c:pt>
                <c:pt idx="990">
                  <c:v>44907.25</c:v>
                </c:pt>
                <c:pt idx="991">
                  <c:v>44907.291666666664</c:v>
                </c:pt>
                <c:pt idx="992">
                  <c:v>44907.333333333336</c:v>
                </c:pt>
                <c:pt idx="993">
                  <c:v>44907.375</c:v>
                </c:pt>
                <c:pt idx="994">
                  <c:v>44907.416666666664</c:v>
                </c:pt>
                <c:pt idx="995">
                  <c:v>44907.458333333336</c:v>
                </c:pt>
                <c:pt idx="996">
                  <c:v>44907.5</c:v>
                </c:pt>
                <c:pt idx="997">
                  <c:v>44907.541666666664</c:v>
                </c:pt>
                <c:pt idx="998">
                  <c:v>44907.583333333336</c:v>
                </c:pt>
                <c:pt idx="999">
                  <c:v>44907.625</c:v>
                </c:pt>
                <c:pt idx="1000">
                  <c:v>44907.666666666664</c:v>
                </c:pt>
                <c:pt idx="1001">
                  <c:v>44907.708333333336</c:v>
                </c:pt>
                <c:pt idx="1002">
                  <c:v>44907.75</c:v>
                </c:pt>
                <c:pt idx="1003">
                  <c:v>44907.791666666664</c:v>
                </c:pt>
                <c:pt idx="1004">
                  <c:v>44907.833333333336</c:v>
                </c:pt>
                <c:pt idx="1005">
                  <c:v>44907.875</c:v>
                </c:pt>
                <c:pt idx="1006">
                  <c:v>44907.916666666664</c:v>
                </c:pt>
                <c:pt idx="1007">
                  <c:v>44907.958333333336</c:v>
                </c:pt>
                <c:pt idx="1008">
                  <c:v>44908</c:v>
                </c:pt>
                <c:pt idx="1009">
                  <c:v>44908.041666666664</c:v>
                </c:pt>
                <c:pt idx="1010">
                  <c:v>44908.083333333336</c:v>
                </c:pt>
                <c:pt idx="1011">
                  <c:v>44908.125</c:v>
                </c:pt>
                <c:pt idx="1012">
                  <c:v>44908.166666666664</c:v>
                </c:pt>
                <c:pt idx="1013">
                  <c:v>44908.208333333336</c:v>
                </c:pt>
                <c:pt idx="1014">
                  <c:v>44908.25</c:v>
                </c:pt>
                <c:pt idx="1015">
                  <c:v>44908.291666666664</c:v>
                </c:pt>
                <c:pt idx="1016">
                  <c:v>44908.333333333336</c:v>
                </c:pt>
                <c:pt idx="1017">
                  <c:v>44908.375</c:v>
                </c:pt>
                <c:pt idx="1018">
                  <c:v>44908.416666666664</c:v>
                </c:pt>
                <c:pt idx="1019">
                  <c:v>44908.458333333336</c:v>
                </c:pt>
                <c:pt idx="1020">
                  <c:v>44908.5</c:v>
                </c:pt>
                <c:pt idx="1021">
                  <c:v>44908.541666666664</c:v>
                </c:pt>
                <c:pt idx="1022">
                  <c:v>44908.583333333336</c:v>
                </c:pt>
                <c:pt idx="1023">
                  <c:v>44908.625</c:v>
                </c:pt>
                <c:pt idx="1024">
                  <c:v>44908.666666666664</c:v>
                </c:pt>
                <c:pt idx="1025">
                  <c:v>44908.708333333336</c:v>
                </c:pt>
                <c:pt idx="1026">
                  <c:v>44908.75</c:v>
                </c:pt>
                <c:pt idx="1027">
                  <c:v>44908.791666666664</c:v>
                </c:pt>
                <c:pt idx="1028">
                  <c:v>44908.833333333336</c:v>
                </c:pt>
                <c:pt idx="1029">
                  <c:v>44908.875</c:v>
                </c:pt>
                <c:pt idx="1030">
                  <c:v>44908.916666666664</c:v>
                </c:pt>
                <c:pt idx="1031">
                  <c:v>44908.958333333336</c:v>
                </c:pt>
                <c:pt idx="1032">
                  <c:v>44909</c:v>
                </c:pt>
                <c:pt idx="1033">
                  <c:v>44909.041666666664</c:v>
                </c:pt>
                <c:pt idx="1034">
                  <c:v>44909.083333333336</c:v>
                </c:pt>
                <c:pt idx="1035">
                  <c:v>44909.125</c:v>
                </c:pt>
                <c:pt idx="1036">
                  <c:v>44909.166666666664</c:v>
                </c:pt>
                <c:pt idx="1037">
                  <c:v>44909.208333333336</c:v>
                </c:pt>
                <c:pt idx="1038">
                  <c:v>44909.25</c:v>
                </c:pt>
                <c:pt idx="1039">
                  <c:v>44909.291666666664</c:v>
                </c:pt>
                <c:pt idx="1040">
                  <c:v>44909.333333333336</c:v>
                </c:pt>
                <c:pt idx="1041">
                  <c:v>44909.375</c:v>
                </c:pt>
                <c:pt idx="1042">
                  <c:v>44909.416666666664</c:v>
                </c:pt>
                <c:pt idx="1043">
                  <c:v>44909.458333333336</c:v>
                </c:pt>
                <c:pt idx="1044">
                  <c:v>44909.5</c:v>
                </c:pt>
                <c:pt idx="1045">
                  <c:v>44909.541666666664</c:v>
                </c:pt>
                <c:pt idx="1046">
                  <c:v>44909.583333333336</c:v>
                </c:pt>
                <c:pt idx="1047">
                  <c:v>44909.625</c:v>
                </c:pt>
                <c:pt idx="1048">
                  <c:v>44909.666666666664</c:v>
                </c:pt>
                <c:pt idx="1049">
                  <c:v>44909.708333333336</c:v>
                </c:pt>
                <c:pt idx="1050">
                  <c:v>44909.75</c:v>
                </c:pt>
                <c:pt idx="1051">
                  <c:v>44909.791666666664</c:v>
                </c:pt>
                <c:pt idx="1052">
                  <c:v>44909.833333333336</c:v>
                </c:pt>
                <c:pt idx="1053">
                  <c:v>44909.875</c:v>
                </c:pt>
                <c:pt idx="1054">
                  <c:v>44909.916666666664</c:v>
                </c:pt>
                <c:pt idx="1055">
                  <c:v>44909.958333333336</c:v>
                </c:pt>
                <c:pt idx="1056">
                  <c:v>44910</c:v>
                </c:pt>
                <c:pt idx="1057">
                  <c:v>44910.041666666664</c:v>
                </c:pt>
                <c:pt idx="1058">
                  <c:v>44910.083333333336</c:v>
                </c:pt>
                <c:pt idx="1059">
                  <c:v>44910.125</c:v>
                </c:pt>
                <c:pt idx="1060">
                  <c:v>44910.166666666664</c:v>
                </c:pt>
                <c:pt idx="1061">
                  <c:v>44910.208333333336</c:v>
                </c:pt>
                <c:pt idx="1062">
                  <c:v>44910.25</c:v>
                </c:pt>
                <c:pt idx="1063">
                  <c:v>44910.291666666664</c:v>
                </c:pt>
                <c:pt idx="1064">
                  <c:v>44910.333333333336</c:v>
                </c:pt>
                <c:pt idx="1065">
                  <c:v>44910.375</c:v>
                </c:pt>
                <c:pt idx="1066">
                  <c:v>44910.416666666664</c:v>
                </c:pt>
                <c:pt idx="1067">
                  <c:v>44910.458333333336</c:v>
                </c:pt>
                <c:pt idx="1068">
                  <c:v>44910.5</c:v>
                </c:pt>
                <c:pt idx="1069">
                  <c:v>44910.541666666664</c:v>
                </c:pt>
                <c:pt idx="1070">
                  <c:v>44910.583333333336</c:v>
                </c:pt>
                <c:pt idx="1071">
                  <c:v>44910.625</c:v>
                </c:pt>
                <c:pt idx="1072">
                  <c:v>44910.666666666664</c:v>
                </c:pt>
                <c:pt idx="1073">
                  <c:v>44910.708333333336</c:v>
                </c:pt>
                <c:pt idx="1074">
                  <c:v>44910.75</c:v>
                </c:pt>
                <c:pt idx="1075">
                  <c:v>44910.791666666664</c:v>
                </c:pt>
                <c:pt idx="1076">
                  <c:v>44910.833333333336</c:v>
                </c:pt>
                <c:pt idx="1077">
                  <c:v>44910.875</c:v>
                </c:pt>
                <c:pt idx="1078">
                  <c:v>44910.916666666664</c:v>
                </c:pt>
                <c:pt idx="1079">
                  <c:v>44910.958333333336</c:v>
                </c:pt>
                <c:pt idx="1080">
                  <c:v>44911</c:v>
                </c:pt>
                <c:pt idx="1081">
                  <c:v>44911.041666666664</c:v>
                </c:pt>
                <c:pt idx="1082">
                  <c:v>44911.083333333336</c:v>
                </c:pt>
                <c:pt idx="1083">
                  <c:v>44911.125</c:v>
                </c:pt>
                <c:pt idx="1084">
                  <c:v>44911.166666666664</c:v>
                </c:pt>
                <c:pt idx="1085">
                  <c:v>44911.208333333336</c:v>
                </c:pt>
                <c:pt idx="1086">
                  <c:v>44911.25</c:v>
                </c:pt>
                <c:pt idx="1087">
                  <c:v>44911.291666666664</c:v>
                </c:pt>
                <c:pt idx="1088">
                  <c:v>44911.333333333336</c:v>
                </c:pt>
                <c:pt idx="1089">
                  <c:v>44911.375</c:v>
                </c:pt>
                <c:pt idx="1090">
                  <c:v>44911.416666666664</c:v>
                </c:pt>
                <c:pt idx="1091">
                  <c:v>44911.458333333336</c:v>
                </c:pt>
                <c:pt idx="1092">
                  <c:v>44911.5</c:v>
                </c:pt>
                <c:pt idx="1093">
                  <c:v>44911.541666666664</c:v>
                </c:pt>
                <c:pt idx="1094">
                  <c:v>44911.583333333336</c:v>
                </c:pt>
                <c:pt idx="1095">
                  <c:v>44911.625</c:v>
                </c:pt>
                <c:pt idx="1096">
                  <c:v>44911.666666666664</c:v>
                </c:pt>
                <c:pt idx="1097">
                  <c:v>44911.708333333336</c:v>
                </c:pt>
                <c:pt idx="1098">
                  <c:v>44911.75</c:v>
                </c:pt>
                <c:pt idx="1099">
                  <c:v>44911.791666666664</c:v>
                </c:pt>
                <c:pt idx="1100">
                  <c:v>44911.833333333336</c:v>
                </c:pt>
                <c:pt idx="1101">
                  <c:v>44911.875</c:v>
                </c:pt>
                <c:pt idx="1102">
                  <c:v>44911.916666666664</c:v>
                </c:pt>
                <c:pt idx="1103">
                  <c:v>44911.958333333336</c:v>
                </c:pt>
                <c:pt idx="1104">
                  <c:v>44912</c:v>
                </c:pt>
                <c:pt idx="1105">
                  <c:v>44912.041666666664</c:v>
                </c:pt>
                <c:pt idx="1106">
                  <c:v>44912.083333333336</c:v>
                </c:pt>
                <c:pt idx="1107">
                  <c:v>44912.125</c:v>
                </c:pt>
                <c:pt idx="1108">
                  <c:v>44912.166666666664</c:v>
                </c:pt>
                <c:pt idx="1109">
                  <c:v>44912.208333333336</c:v>
                </c:pt>
                <c:pt idx="1110">
                  <c:v>44912.25</c:v>
                </c:pt>
                <c:pt idx="1111">
                  <c:v>44912.291666666664</c:v>
                </c:pt>
                <c:pt idx="1112">
                  <c:v>44912.333333333336</c:v>
                </c:pt>
                <c:pt idx="1113">
                  <c:v>44912.375</c:v>
                </c:pt>
                <c:pt idx="1114">
                  <c:v>44912.416666666664</c:v>
                </c:pt>
                <c:pt idx="1115">
                  <c:v>44912.458333333336</c:v>
                </c:pt>
                <c:pt idx="1116">
                  <c:v>44912.5</c:v>
                </c:pt>
                <c:pt idx="1117">
                  <c:v>44912.541666666664</c:v>
                </c:pt>
                <c:pt idx="1118">
                  <c:v>44912.583333333336</c:v>
                </c:pt>
                <c:pt idx="1119">
                  <c:v>44912.625</c:v>
                </c:pt>
                <c:pt idx="1120">
                  <c:v>44912.666666666664</c:v>
                </c:pt>
                <c:pt idx="1121">
                  <c:v>44912.708333333336</c:v>
                </c:pt>
                <c:pt idx="1122">
                  <c:v>44912.75</c:v>
                </c:pt>
                <c:pt idx="1123">
                  <c:v>44912.791666666664</c:v>
                </c:pt>
                <c:pt idx="1124">
                  <c:v>44912.833333333336</c:v>
                </c:pt>
                <c:pt idx="1125">
                  <c:v>44912.875</c:v>
                </c:pt>
                <c:pt idx="1126">
                  <c:v>44912.916666666664</c:v>
                </c:pt>
                <c:pt idx="1127">
                  <c:v>44912.958333333336</c:v>
                </c:pt>
                <c:pt idx="1128">
                  <c:v>44913</c:v>
                </c:pt>
                <c:pt idx="1129">
                  <c:v>44913.041666666664</c:v>
                </c:pt>
                <c:pt idx="1130">
                  <c:v>44913.083333333336</c:v>
                </c:pt>
                <c:pt idx="1131">
                  <c:v>44913.125</c:v>
                </c:pt>
                <c:pt idx="1132">
                  <c:v>44913.166666666664</c:v>
                </c:pt>
                <c:pt idx="1133">
                  <c:v>44913.208333333336</c:v>
                </c:pt>
                <c:pt idx="1134">
                  <c:v>44913.25</c:v>
                </c:pt>
                <c:pt idx="1135">
                  <c:v>44913.291666666664</c:v>
                </c:pt>
                <c:pt idx="1136">
                  <c:v>44913.333333333336</c:v>
                </c:pt>
                <c:pt idx="1137">
                  <c:v>44913.375</c:v>
                </c:pt>
                <c:pt idx="1138">
                  <c:v>44913.416666666664</c:v>
                </c:pt>
                <c:pt idx="1139">
                  <c:v>44913.458333333336</c:v>
                </c:pt>
                <c:pt idx="1140">
                  <c:v>44913.5</c:v>
                </c:pt>
                <c:pt idx="1141">
                  <c:v>44913.541666666664</c:v>
                </c:pt>
                <c:pt idx="1142">
                  <c:v>44913.583333333336</c:v>
                </c:pt>
                <c:pt idx="1143">
                  <c:v>44913.625</c:v>
                </c:pt>
                <c:pt idx="1144">
                  <c:v>44913.666666666664</c:v>
                </c:pt>
                <c:pt idx="1145">
                  <c:v>44913.708333333336</c:v>
                </c:pt>
                <c:pt idx="1146">
                  <c:v>44913.75</c:v>
                </c:pt>
                <c:pt idx="1147">
                  <c:v>44913.791666666664</c:v>
                </c:pt>
                <c:pt idx="1148">
                  <c:v>44913.833333333336</c:v>
                </c:pt>
                <c:pt idx="1149">
                  <c:v>44913.875</c:v>
                </c:pt>
                <c:pt idx="1150">
                  <c:v>44913.916666666664</c:v>
                </c:pt>
                <c:pt idx="1151">
                  <c:v>44913.958333333336</c:v>
                </c:pt>
                <c:pt idx="1152">
                  <c:v>44914</c:v>
                </c:pt>
                <c:pt idx="1153">
                  <c:v>44914.041666666664</c:v>
                </c:pt>
                <c:pt idx="1154">
                  <c:v>44914.083333333336</c:v>
                </c:pt>
                <c:pt idx="1155">
                  <c:v>44914.125</c:v>
                </c:pt>
                <c:pt idx="1156">
                  <c:v>44914.166666666664</c:v>
                </c:pt>
                <c:pt idx="1157">
                  <c:v>44914.208333333336</c:v>
                </c:pt>
                <c:pt idx="1158">
                  <c:v>44914.25</c:v>
                </c:pt>
                <c:pt idx="1159">
                  <c:v>44914.291666666664</c:v>
                </c:pt>
                <c:pt idx="1160">
                  <c:v>44914.333333333336</c:v>
                </c:pt>
                <c:pt idx="1161">
                  <c:v>44914.375</c:v>
                </c:pt>
                <c:pt idx="1162">
                  <c:v>44914.416666666664</c:v>
                </c:pt>
                <c:pt idx="1163">
                  <c:v>44914.458333333336</c:v>
                </c:pt>
                <c:pt idx="1164">
                  <c:v>44914.5</c:v>
                </c:pt>
                <c:pt idx="1165">
                  <c:v>44914.541666666664</c:v>
                </c:pt>
                <c:pt idx="1166">
                  <c:v>44914.583333333336</c:v>
                </c:pt>
                <c:pt idx="1167">
                  <c:v>44914.625</c:v>
                </c:pt>
                <c:pt idx="1168">
                  <c:v>44914.666666666664</c:v>
                </c:pt>
                <c:pt idx="1169">
                  <c:v>44914.708333333336</c:v>
                </c:pt>
                <c:pt idx="1170">
                  <c:v>44914.75</c:v>
                </c:pt>
                <c:pt idx="1171">
                  <c:v>44914.791666666664</c:v>
                </c:pt>
                <c:pt idx="1172">
                  <c:v>44914.833333333336</c:v>
                </c:pt>
                <c:pt idx="1173">
                  <c:v>44914.875</c:v>
                </c:pt>
                <c:pt idx="1174">
                  <c:v>44914.916666666664</c:v>
                </c:pt>
                <c:pt idx="1175">
                  <c:v>44914.958333333336</c:v>
                </c:pt>
                <c:pt idx="1176">
                  <c:v>44915</c:v>
                </c:pt>
                <c:pt idx="1177">
                  <c:v>44915.041666666664</c:v>
                </c:pt>
                <c:pt idx="1178">
                  <c:v>44915.083333333336</c:v>
                </c:pt>
                <c:pt idx="1179">
                  <c:v>44915.125</c:v>
                </c:pt>
                <c:pt idx="1180">
                  <c:v>44915.166666666664</c:v>
                </c:pt>
                <c:pt idx="1181">
                  <c:v>44915.208333333336</c:v>
                </c:pt>
                <c:pt idx="1182">
                  <c:v>44915.25</c:v>
                </c:pt>
                <c:pt idx="1183">
                  <c:v>44915.291666666664</c:v>
                </c:pt>
                <c:pt idx="1184">
                  <c:v>44915.333333333336</c:v>
                </c:pt>
                <c:pt idx="1185">
                  <c:v>44915.375</c:v>
                </c:pt>
                <c:pt idx="1186">
                  <c:v>44915.416666666664</c:v>
                </c:pt>
                <c:pt idx="1187">
                  <c:v>44915.458333333336</c:v>
                </c:pt>
                <c:pt idx="1188">
                  <c:v>44915.5</c:v>
                </c:pt>
                <c:pt idx="1189">
                  <c:v>44915.541666666664</c:v>
                </c:pt>
                <c:pt idx="1190">
                  <c:v>44915.583333333336</c:v>
                </c:pt>
                <c:pt idx="1191">
                  <c:v>44915.625</c:v>
                </c:pt>
                <c:pt idx="1192">
                  <c:v>44915.666666666664</c:v>
                </c:pt>
                <c:pt idx="1193">
                  <c:v>44915.708333333336</c:v>
                </c:pt>
                <c:pt idx="1194">
                  <c:v>44915.75</c:v>
                </c:pt>
                <c:pt idx="1195">
                  <c:v>44915.791666666664</c:v>
                </c:pt>
                <c:pt idx="1196">
                  <c:v>44915.833333333336</c:v>
                </c:pt>
                <c:pt idx="1197">
                  <c:v>44915.875</c:v>
                </c:pt>
                <c:pt idx="1198">
                  <c:v>44915.916666666664</c:v>
                </c:pt>
                <c:pt idx="1199">
                  <c:v>44915.958333333336</c:v>
                </c:pt>
                <c:pt idx="1200">
                  <c:v>44916</c:v>
                </c:pt>
                <c:pt idx="1201">
                  <c:v>44916.041666666664</c:v>
                </c:pt>
                <c:pt idx="1202">
                  <c:v>44916.083333333336</c:v>
                </c:pt>
                <c:pt idx="1203">
                  <c:v>44916.125</c:v>
                </c:pt>
                <c:pt idx="1204">
                  <c:v>44916.166666666664</c:v>
                </c:pt>
                <c:pt idx="1205">
                  <c:v>44916.208333333336</c:v>
                </c:pt>
                <c:pt idx="1206">
                  <c:v>44916.25</c:v>
                </c:pt>
                <c:pt idx="1207">
                  <c:v>44916.291666666664</c:v>
                </c:pt>
                <c:pt idx="1208">
                  <c:v>44916.333333333336</c:v>
                </c:pt>
                <c:pt idx="1209">
                  <c:v>44916.375</c:v>
                </c:pt>
                <c:pt idx="1210">
                  <c:v>44916.416666666664</c:v>
                </c:pt>
                <c:pt idx="1211">
                  <c:v>44916.458333333336</c:v>
                </c:pt>
                <c:pt idx="1212">
                  <c:v>44916.5</c:v>
                </c:pt>
                <c:pt idx="1213">
                  <c:v>44916.541666666664</c:v>
                </c:pt>
                <c:pt idx="1214">
                  <c:v>44916.583333333336</c:v>
                </c:pt>
                <c:pt idx="1215">
                  <c:v>44916.625</c:v>
                </c:pt>
                <c:pt idx="1216">
                  <c:v>44916.666666666664</c:v>
                </c:pt>
                <c:pt idx="1217">
                  <c:v>44916.708333333336</c:v>
                </c:pt>
                <c:pt idx="1218">
                  <c:v>44916.75</c:v>
                </c:pt>
                <c:pt idx="1219">
                  <c:v>44916.791666666664</c:v>
                </c:pt>
                <c:pt idx="1220">
                  <c:v>44916.833333333336</c:v>
                </c:pt>
                <c:pt idx="1221">
                  <c:v>44916.875</c:v>
                </c:pt>
                <c:pt idx="1222">
                  <c:v>44916.916666666664</c:v>
                </c:pt>
                <c:pt idx="1223">
                  <c:v>44916.958333333336</c:v>
                </c:pt>
                <c:pt idx="1224">
                  <c:v>44917</c:v>
                </c:pt>
                <c:pt idx="1225">
                  <c:v>44917.041666666664</c:v>
                </c:pt>
                <c:pt idx="1226">
                  <c:v>44917.083333333336</c:v>
                </c:pt>
                <c:pt idx="1227">
                  <c:v>44917.125</c:v>
                </c:pt>
                <c:pt idx="1228">
                  <c:v>44917.166666666664</c:v>
                </c:pt>
                <c:pt idx="1229">
                  <c:v>44917.208333333336</c:v>
                </c:pt>
                <c:pt idx="1230">
                  <c:v>44917.25</c:v>
                </c:pt>
                <c:pt idx="1231">
                  <c:v>44917.291666666664</c:v>
                </c:pt>
                <c:pt idx="1232">
                  <c:v>44917.333333333336</c:v>
                </c:pt>
                <c:pt idx="1233">
                  <c:v>44917.375</c:v>
                </c:pt>
                <c:pt idx="1234">
                  <c:v>44917.416666666664</c:v>
                </c:pt>
                <c:pt idx="1235">
                  <c:v>44917.458333333336</c:v>
                </c:pt>
                <c:pt idx="1236">
                  <c:v>44917.5</c:v>
                </c:pt>
                <c:pt idx="1237">
                  <c:v>44917.541666666664</c:v>
                </c:pt>
                <c:pt idx="1238">
                  <c:v>44917.583333333336</c:v>
                </c:pt>
                <c:pt idx="1239">
                  <c:v>44917.625</c:v>
                </c:pt>
                <c:pt idx="1240">
                  <c:v>44917.666666666664</c:v>
                </c:pt>
                <c:pt idx="1241">
                  <c:v>44917.708333333336</c:v>
                </c:pt>
                <c:pt idx="1242">
                  <c:v>44917.75</c:v>
                </c:pt>
                <c:pt idx="1243">
                  <c:v>44917.791666666664</c:v>
                </c:pt>
                <c:pt idx="1244">
                  <c:v>44917.833333333336</c:v>
                </c:pt>
                <c:pt idx="1245">
                  <c:v>44917.875</c:v>
                </c:pt>
                <c:pt idx="1246">
                  <c:v>44917.916666666664</c:v>
                </c:pt>
                <c:pt idx="1247">
                  <c:v>44917.958333333336</c:v>
                </c:pt>
                <c:pt idx="1248">
                  <c:v>44918</c:v>
                </c:pt>
                <c:pt idx="1249">
                  <c:v>44918.041666666664</c:v>
                </c:pt>
                <c:pt idx="1250">
                  <c:v>44918.083333333336</c:v>
                </c:pt>
                <c:pt idx="1251">
                  <c:v>44918.125</c:v>
                </c:pt>
                <c:pt idx="1252">
                  <c:v>44918.166666666664</c:v>
                </c:pt>
                <c:pt idx="1253">
                  <c:v>44918.208333333336</c:v>
                </c:pt>
                <c:pt idx="1254">
                  <c:v>44918.25</c:v>
                </c:pt>
                <c:pt idx="1255">
                  <c:v>44918.291666666664</c:v>
                </c:pt>
                <c:pt idx="1256">
                  <c:v>44918.333333333336</c:v>
                </c:pt>
                <c:pt idx="1257">
                  <c:v>44918.375</c:v>
                </c:pt>
                <c:pt idx="1258">
                  <c:v>44918.416666666664</c:v>
                </c:pt>
                <c:pt idx="1259">
                  <c:v>44918.458333333336</c:v>
                </c:pt>
                <c:pt idx="1260">
                  <c:v>44918.5</c:v>
                </c:pt>
                <c:pt idx="1261">
                  <c:v>44918.541666666664</c:v>
                </c:pt>
                <c:pt idx="1262">
                  <c:v>44918.583333333336</c:v>
                </c:pt>
                <c:pt idx="1263">
                  <c:v>44918.625</c:v>
                </c:pt>
                <c:pt idx="1264">
                  <c:v>44918.666666666664</c:v>
                </c:pt>
                <c:pt idx="1265">
                  <c:v>44918.708333333336</c:v>
                </c:pt>
                <c:pt idx="1266">
                  <c:v>44918.75</c:v>
                </c:pt>
                <c:pt idx="1267">
                  <c:v>44918.791666666664</c:v>
                </c:pt>
                <c:pt idx="1268">
                  <c:v>44918.833333333336</c:v>
                </c:pt>
                <c:pt idx="1269">
                  <c:v>44918.875</c:v>
                </c:pt>
                <c:pt idx="1270">
                  <c:v>44918.916666666664</c:v>
                </c:pt>
                <c:pt idx="1271">
                  <c:v>44918.958333333336</c:v>
                </c:pt>
                <c:pt idx="1272">
                  <c:v>44919</c:v>
                </c:pt>
                <c:pt idx="1273">
                  <c:v>44919.041666666664</c:v>
                </c:pt>
                <c:pt idx="1274">
                  <c:v>44919.083333333336</c:v>
                </c:pt>
                <c:pt idx="1275">
                  <c:v>44919.125</c:v>
                </c:pt>
                <c:pt idx="1276">
                  <c:v>44919.166666666664</c:v>
                </c:pt>
                <c:pt idx="1277">
                  <c:v>44919.208333333336</c:v>
                </c:pt>
                <c:pt idx="1278">
                  <c:v>44919.25</c:v>
                </c:pt>
                <c:pt idx="1279">
                  <c:v>44919.291666666664</c:v>
                </c:pt>
                <c:pt idx="1280">
                  <c:v>44919.333333333336</c:v>
                </c:pt>
                <c:pt idx="1281">
                  <c:v>44919.375</c:v>
                </c:pt>
                <c:pt idx="1282">
                  <c:v>44919.416666666664</c:v>
                </c:pt>
                <c:pt idx="1283">
                  <c:v>44919.458333333336</c:v>
                </c:pt>
                <c:pt idx="1284">
                  <c:v>44919.5</c:v>
                </c:pt>
                <c:pt idx="1285">
                  <c:v>44919.541666666664</c:v>
                </c:pt>
                <c:pt idx="1286">
                  <c:v>44919.583333333336</c:v>
                </c:pt>
                <c:pt idx="1287">
                  <c:v>44919.625</c:v>
                </c:pt>
                <c:pt idx="1288">
                  <c:v>44919.666666666664</c:v>
                </c:pt>
                <c:pt idx="1289">
                  <c:v>44919.708333333336</c:v>
                </c:pt>
                <c:pt idx="1290">
                  <c:v>44919.75</c:v>
                </c:pt>
                <c:pt idx="1291">
                  <c:v>44919.791666666664</c:v>
                </c:pt>
                <c:pt idx="1292">
                  <c:v>44919.833333333336</c:v>
                </c:pt>
                <c:pt idx="1293">
                  <c:v>44919.875</c:v>
                </c:pt>
                <c:pt idx="1294">
                  <c:v>44919.916666666664</c:v>
                </c:pt>
                <c:pt idx="1295">
                  <c:v>44919.958333333336</c:v>
                </c:pt>
                <c:pt idx="1296">
                  <c:v>44920</c:v>
                </c:pt>
                <c:pt idx="1297">
                  <c:v>44920.041666666664</c:v>
                </c:pt>
                <c:pt idx="1298">
                  <c:v>44920.083333333336</c:v>
                </c:pt>
                <c:pt idx="1299">
                  <c:v>44920.125</c:v>
                </c:pt>
                <c:pt idx="1300">
                  <c:v>44920.166666666664</c:v>
                </c:pt>
                <c:pt idx="1301">
                  <c:v>44920.208333333336</c:v>
                </c:pt>
                <c:pt idx="1302">
                  <c:v>44920.25</c:v>
                </c:pt>
                <c:pt idx="1303">
                  <c:v>44920.291666666664</c:v>
                </c:pt>
                <c:pt idx="1304">
                  <c:v>44920.333333333336</c:v>
                </c:pt>
                <c:pt idx="1305">
                  <c:v>44920.375</c:v>
                </c:pt>
                <c:pt idx="1306">
                  <c:v>44920.416666666664</c:v>
                </c:pt>
                <c:pt idx="1307">
                  <c:v>44920.458333333336</c:v>
                </c:pt>
                <c:pt idx="1308">
                  <c:v>44920.5</c:v>
                </c:pt>
                <c:pt idx="1309">
                  <c:v>44920.541666666664</c:v>
                </c:pt>
                <c:pt idx="1310">
                  <c:v>44920.583333333336</c:v>
                </c:pt>
                <c:pt idx="1311">
                  <c:v>44920.625</c:v>
                </c:pt>
                <c:pt idx="1312">
                  <c:v>44920.666666666664</c:v>
                </c:pt>
                <c:pt idx="1313">
                  <c:v>44920.708333333336</c:v>
                </c:pt>
                <c:pt idx="1314">
                  <c:v>44920.75</c:v>
                </c:pt>
                <c:pt idx="1315">
                  <c:v>44920.791666666664</c:v>
                </c:pt>
                <c:pt idx="1316">
                  <c:v>44920.833333333336</c:v>
                </c:pt>
                <c:pt idx="1317">
                  <c:v>44920.875</c:v>
                </c:pt>
                <c:pt idx="1318">
                  <c:v>44920.916666666664</c:v>
                </c:pt>
                <c:pt idx="1319">
                  <c:v>44920.958333333336</c:v>
                </c:pt>
                <c:pt idx="1320">
                  <c:v>44921</c:v>
                </c:pt>
                <c:pt idx="1321">
                  <c:v>44921.041666666664</c:v>
                </c:pt>
                <c:pt idx="1322">
                  <c:v>44921.083333333336</c:v>
                </c:pt>
                <c:pt idx="1323">
                  <c:v>44921.125</c:v>
                </c:pt>
                <c:pt idx="1324">
                  <c:v>44921.166666666664</c:v>
                </c:pt>
                <c:pt idx="1325">
                  <c:v>44921.208333333336</c:v>
                </c:pt>
                <c:pt idx="1326">
                  <c:v>44921.25</c:v>
                </c:pt>
                <c:pt idx="1327">
                  <c:v>44921.291666666664</c:v>
                </c:pt>
                <c:pt idx="1328">
                  <c:v>44921.333333333336</c:v>
                </c:pt>
                <c:pt idx="1329">
                  <c:v>44921.375</c:v>
                </c:pt>
                <c:pt idx="1330">
                  <c:v>44921.416666666664</c:v>
                </c:pt>
                <c:pt idx="1331">
                  <c:v>44921.458333333336</c:v>
                </c:pt>
                <c:pt idx="1332">
                  <c:v>44921.5</c:v>
                </c:pt>
                <c:pt idx="1333">
                  <c:v>44921.541666666664</c:v>
                </c:pt>
                <c:pt idx="1334">
                  <c:v>44921.583333333336</c:v>
                </c:pt>
                <c:pt idx="1335">
                  <c:v>44921.625</c:v>
                </c:pt>
                <c:pt idx="1336">
                  <c:v>44921.666666666664</c:v>
                </c:pt>
                <c:pt idx="1337">
                  <c:v>44921.708333333336</c:v>
                </c:pt>
                <c:pt idx="1338">
                  <c:v>44921.75</c:v>
                </c:pt>
                <c:pt idx="1339">
                  <c:v>44921.791666666664</c:v>
                </c:pt>
                <c:pt idx="1340">
                  <c:v>44921.833333333336</c:v>
                </c:pt>
                <c:pt idx="1341">
                  <c:v>44921.875</c:v>
                </c:pt>
                <c:pt idx="1342">
                  <c:v>44921.916666666664</c:v>
                </c:pt>
                <c:pt idx="1343">
                  <c:v>44921.958333333336</c:v>
                </c:pt>
                <c:pt idx="1344">
                  <c:v>44922</c:v>
                </c:pt>
                <c:pt idx="1345">
                  <c:v>44922.041666666664</c:v>
                </c:pt>
                <c:pt idx="1346">
                  <c:v>44922.083333333336</c:v>
                </c:pt>
                <c:pt idx="1347">
                  <c:v>44922.125</c:v>
                </c:pt>
                <c:pt idx="1348">
                  <c:v>44922.166666666664</c:v>
                </c:pt>
                <c:pt idx="1349">
                  <c:v>44922.208333333336</c:v>
                </c:pt>
                <c:pt idx="1350">
                  <c:v>44922.25</c:v>
                </c:pt>
                <c:pt idx="1351">
                  <c:v>44922.291666666664</c:v>
                </c:pt>
                <c:pt idx="1352">
                  <c:v>44922.333333333336</c:v>
                </c:pt>
                <c:pt idx="1353">
                  <c:v>44922.375</c:v>
                </c:pt>
                <c:pt idx="1354">
                  <c:v>44922.416666666664</c:v>
                </c:pt>
                <c:pt idx="1355">
                  <c:v>44922.458333333336</c:v>
                </c:pt>
                <c:pt idx="1356">
                  <c:v>44922.5</c:v>
                </c:pt>
                <c:pt idx="1357">
                  <c:v>44922.541666666664</c:v>
                </c:pt>
                <c:pt idx="1358">
                  <c:v>44922.583333333336</c:v>
                </c:pt>
                <c:pt idx="1359">
                  <c:v>44922.625</c:v>
                </c:pt>
                <c:pt idx="1360">
                  <c:v>44922.666666666664</c:v>
                </c:pt>
                <c:pt idx="1361">
                  <c:v>44922.708333333336</c:v>
                </c:pt>
                <c:pt idx="1362">
                  <c:v>44922.75</c:v>
                </c:pt>
                <c:pt idx="1363">
                  <c:v>44922.791666666664</c:v>
                </c:pt>
                <c:pt idx="1364">
                  <c:v>44922.833333333336</c:v>
                </c:pt>
                <c:pt idx="1365">
                  <c:v>44922.875</c:v>
                </c:pt>
                <c:pt idx="1366">
                  <c:v>44922.916666666664</c:v>
                </c:pt>
                <c:pt idx="1367">
                  <c:v>44922.958333333336</c:v>
                </c:pt>
                <c:pt idx="1368">
                  <c:v>44923</c:v>
                </c:pt>
                <c:pt idx="1369">
                  <c:v>44923.041666666664</c:v>
                </c:pt>
                <c:pt idx="1370">
                  <c:v>44923.083333333336</c:v>
                </c:pt>
                <c:pt idx="1371">
                  <c:v>44923.125</c:v>
                </c:pt>
                <c:pt idx="1372">
                  <c:v>44923.166666666664</c:v>
                </c:pt>
                <c:pt idx="1373">
                  <c:v>44923.208333333336</c:v>
                </c:pt>
                <c:pt idx="1374">
                  <c:v>44923.25</c:v>
                </c:pt>
                <c:pt idx="1375">
                  <c:v>44923.291666666664</c:v>
                </c:pt>
                <c:pt idx="1376">
                  <c:v>44923.333333333336</c:v>
                </c:pt>
                <c:pt idx="1377">
                  <c:v>44923.375</c:v>
                </c:pt>
                <c:pt idx="1378">
                  <c:v>44923.416666666664</c:v>
                </c:pt>
                <c:pt idx="1379">
                  <c:v>44923.458333333336</c:v>
                </c:pt>
                <c:pt idx="1380">
                  <c:v>44923.5</c:v>
                </c:pt>
                <c:pt idx="1381">
                  <c:v>44923.541666666664</c:v>
                </c:pt>
                <c:pt idx="1382">
                  <c:v>44923.583333333336</c:v>
                </c:pt>
                <c:pt idx="1383">
                  <c:v>44923.625</c:v>
                </c:pt>
                <c:pt idx="1384">
                  <c:v>44923.666666666664</c:v>
                </c:pt>
                <c:pt idx="1385">
                  <c:v>44923.708333333336</c:v>
                </c:pt>
                <c:pt idx="1386">
                  <c:v>44923.75</c:v>
                </c:pt>
                <c:pt idx="1387">
                  <c:v>44923.791666666664</c:v>
                </c:pt>
                <c:pt idx="1388">
                  <c:v>44923.833333333336</c:v>
                </c:pt>
                <c:pt idx="1389">
                  <c:v>44923.875</c:v>
                </c:pt>
                <c:pt idx="1390">
                  <c:v>44923.916666666664</c:v>
                </c:pt>
                <c:pt idx="1391">
                  <c:v>44923.958333333336</c:v>
                </c:pt>
                <c:pt idx="1392">
                  <c:v>44924</c:v>
                </c:pt>
                <c:pt idx="1393">
                  <c:v>44924.041666666664</c:v>
                </c:pt>
                <c:pt idx="1394">
                  <c:v>44924.083333333336</c:v>
                </c:pt>
                <c:pt idx="1395">
                  <c:v>44924.125</c:v>
                </c:pt>
                <c:pt idx="1396">
                  <c:v>44924.166666666664</c:v>
                </c:pt>
                <c:pt idx="1397">
                  <c:v>44924.208333333336</c:v>
                </c:pt>
                <c:pt idx="1398">
                  <c:v>44924.25</c:v>
                </c:pt>
                <c:pt idx="1399">
                  <c:v>44924.291666666664</c:v>
                </c:pt>
                <c:pt idx="1400">
                  <c:v>44924.333333333336</c:v>
                </c:pt>
                <c:pt idx="1401">
                  <c:v>44924.375</c:v>
                </c:pt>
                <c:pt idx="1402">
                  <c:v>44924.416666666664</c:v>
                </c:pt>
                <c:pt idx="1403">
                  <c:v>44924.458333333336</c:v>
                </c:pt>
                <c:pt idx="1404">
                  <c:v>44924.5</c:v>
                </c:pt>
                <c:pt idx="1405">
                  <c:v>44924.541666666664</c:v>
                </c:pt>
                <c:pt idx="1406">
                  <c:v>44924.583333333336</c:v>
                </c:pt>
                <c:pt idx="1407">
                  <c:v>44924.625</c:v>
                </c:pt>
                <c:pt idx="1408">
                  <c:v>44924.666666666664</c:v>
                </c:pt>
                <c:pt idx="1409">
                  <c:v>44924.708333333336</c:v>
                </c:pt>
                <c:pt idx="1410">
                  <c:v>44924.75</c:v>
                </c:pt>
                <c:pt idx="1411">
                  <c:v>44924.791666666664</c:v>
                </c:pt>
                <c:pt idx="1412">
                  <c:v>44924.833333333336</c:v>
                </c:pt>
                <c:pt idx="1413">
                  <c:v>44924.875</c:v>
                </c:pt>
                <c:pt idx="1414">
                  <c:v>44924.916666666664</c:v>
                </c:pt>
                <c:pt idx="1415">
                  <c:v>44924.958333333336</c:v>
                </c:pt>
                <c:pt idx="1416">
                  <c:v>44925</c:v>
                </c:pt>
                <c:pt idx="1417">
                  <c:v>44925.041666666664</c:v>
                </c:pt>
                <c:pt idx="1418">
                  <c:v>44925.083333333336</c:v>
                </c:pt>
                <c:pt idx="1419">
                  <c:v>44925.125</c:v>
                </c:pt>
                <c:pt idx="1420">
                  <c:v>44925.166666666664</c:v>
                </c:pt>
                <c:pt idx="1421">
                  <c:v>44925.208333333336</c:v>
                </c:pt>
                <c:pt idx="1422">
                  <c:v>44925.25</c:v>
                </c:pt>
                <c:pt idx="1423">
                  <c:v>44925.291666666664</c:v>
                </c:pt>
                <c:pt idx="1424">
                  <c:v>44925.333333333336</c:v>
                </c:pt>
                <c:pt idx="1425">
                  <c:v>44925.375</c:v>
                </c:pt>
                <c:pt idx="1426">
                  <c:v>44925.416666666664</c:v>
                </c:pt>
                <c:pt idx="1427">
                  <c:v>44925.458333333336</c:v>
                </c:pt>
                <c:pt idx="1428">
                  <c:v>44925.5</c:v>
                </c:pt>
                <c:pt idx="1429">
                  <c:v>44925.541666666664</c:v>
                </c:pt>
                <c:pt idx="1430">
                  <c:v>44925.583333333336</c:v>
                </c:pt>
                <c:pt idx="1431">
                  <c:v>44925.625</c:v>
                </c:pt>
                <c:pt idx="1432">
                  <c:v>44925.666666666664</c:v>
                </c:pt>
                <c:pt idx="1433">
                  <c:v>44925.708333333336</c:v>
                </c:pt>
                <c:pt idx="1434">
                  <c:v>44925.75</c:v>
                </c:pt>
                <c:pt idx="1435">
                  <c:v>44925.791666666664</c:v>
                </c:pt>
                <c:pt idx="1436">
                  <c:v>44925.833333333336</c:v>
                </c:pt>
                <c:pt idx="1437">
                  <c:v>44925.875</c:v>
                </c:pt>
                <c:pt idx="1438">
                  <c:v>44925.916666666664</c:v>
                </c:pt>
                <c:pt idx="1439">
                  <c:v>44925.958333333336</c:v>
                </c:pt>
                <c:pt idx="1440">
                  <c:v>44926</c:v>
                </c:pt>
                <c:pt idx="1441">
                  <c:v>44926.041666666664</c:v>
                </c:pt>
                <c:pt idx="1442">
                  <c:v>44926.083333333336</c:v>
                </c:pt>
                <c:pt idx="1443">
                  <c:v>44926.125</c:v>
                </c:pt>
                <c:pt idx="1444">
                  <c:v>44926.166666666664</c:v>
                </c:pt>
                <c:pt idx="1445">
                  <c:v>44926.208333333336</c:v>
                </c:pt>
                <c:pt idx="1446">
                  <c:v>44926.25</c:v>
                </c:pt>
                <c:pt idx="1447">
                  <c:v>44926.291666666664</c:v>
                </c:pt>
                <c:pt idx="1448">
                  <c:v>44926.333333333336</c:v>
                </c:pt>
                <c:pt idx="1449">
                  <c:v>44926.375</c:v>
                </c:pt>
                <c:pt idx="1450">
                  <c:v>44926.416666666664</c:v>
                </c:pt>
                <c:pt idx="1451">
                  <c:v>44926.458333333336</c:v>
                </c:pt>
                <c:pt idx="1452">
                  <c:v>44926.5</c:v>
                </c:pt>
                <c:pt idx="1453">
                  <c:v>44926.541666666664</c:v>
                </c:pt>
                <c:pt idx="1454">
                  <c:v>44926.583333333336</c:v>
                </c:pt>
                <c:pt idx="1455">
                  <c:v>44926.625</c:v>
                </c:pt>
                <c:pt idx="1456">
                  <c:v>44926.666666666664</c:v>
                </c:pt>
                <c:pt idx="1457">
                  <c:v>44926.708333333336</c:v>
                </c:pt>
                <c:pt idx="1458">
                  <c:v>44926.75</c:v>
                </c:pt>
                <c:pt idx="1459">
                  <c:v>44926.791666666664</c:v>
                </c:pt>
                <c:pt idx="1460">
                  <c:v>44926.833333333336</c:v>
                </c:pt>
                <c:pt idx="1461">
                  <c:v>44926.875</c:v>
                </c:pt>
                <c:pt idx="1462">
                  <c:v>44926.916666666664</c:v>
                </c:pt>
                <c:pt idx="1463">
                  <c:v>44926.958333333336</c:v>
                </c:pt>
                <c:pt idx="1464">
                  <c:v>44927</c:v>
                </c:pt>
                <c:pt idx="1465">
                  <c:v>44927.041666666664</c:v>
                </c:pt>
                <c:pt idx="1466">
                  <c:v>44927.083333333336</c:v>
                </c:pt>
                <c:pt idx="1467">
                  <c:v>44927.125</c:v>
                </c:pt>
                <c:pt idx="1468">
                  <c:v>44927.166666666664</c:v>
                </c:pt>
                <c:pt idx="1469">
                  <c:v>44927.208333333336</c:v>
                </c:pt>
                <c:pt idx="1470">
                  <c:v>44927.25</c:v>
                </c:pt>
                <c:pt idx="1471">
                  <c:v>44927.291666666664</c:v>
                </c:pt>
                <c:pt idx="1472">
                  <c:v>44927.333333333336</c:v>
                </c:pt>
                <c:pt idx="1473">
                  <c:v>44927.375</c:v>
                </c:pt>
                <c:pt idx="1474">
                  <c:v>44927.416666666664</c:v>
                </c:pt>
                <c:pt idx="1475">
                  <c:v>44927.458333333336</c:v>
                </c:pt>
                <c:pt idx="1476">
                  <c:v>44927.5</c:v>
                </c:pt>
                <c:pt idx="1477">
                  <c:v>44927.541666666664</c:v>
                </c:pt>
                <c:pt idx="1478">
                  <c:v>44927.583333333336</c:v>
                </c:pt>
                <c:pt idx="1479">
                  <c:v>44927.625</c:v>
                </c:pt>
                <c:pt idx="1480">
                  <c:v>44927.666666666664</c:v>
                </c:pt>
                <c:pt idx="1481">
                  <c:v>44927.708333333336</c:v>
                </c:pt>
                <c:pt idx="1482">
                  <c:v>44927.75</c:v>
                </c:pt>
                <c:pt idx="1483">
                  <c:v>44927.791666666664</c:v>
                </c:pt>
                <c:pt idx="1484">
                  <c:v>44927.833333333336</c:v>
                </c:pt>
                <c:pt idx="1485">
                  <c:v>44927.875</c:v>
                </c:pt>
                <c:pt idx="1486">
                  <c:v>44927.916666666664</c:v>
                </c:pt>
                <c:pt idx="1487">
                  <c:v>44927.958333333336</c:v>
                </c:pt>
                <c:pt idx="1488">
                  <c:v>44928</c:v>
                </c:pt>
                <c:pt idx="1489">
                  <c:v>44928.041666666664</c:v>
                </c:pt>
                <c:pt idx="1490">
                  <c:v>44928.083333333336</c:v>
                </c:pt>
                <c:pt idx="1491">
                  <c:v>44928.125</c:v>
                </c:pt>
                <c:pt idx="1492">
                  <c:v>44928.166666666664</c:v>
                </c:pt>
                <c:pt idx="1493">
                  <c:v>44928.208333333336</c:v>
                </c:pt>
                <c:pt idx="1494">
                  <c:v>44928.25</c:v>
                </c:pt>
                <c:pt idx="1495">
                  <c:v>44928.291666666664</c:v>
                </c:pt>
                <c:pt idx="1496">
                  <c:v>44928.333333333336</c:v>
                </c:pt>
                <c:pt idx="1497">
                  <c:v>44928.375</c:v>
                </c:pt>
                <c:pt idx="1498">
                  <c:v>44928.416666666664</c:v>
                </c:pt>
                <c:pt idx="1499">
                  <c:v>44928.458333333336</c:v>
                </c:pt>
                <c:pt idx="1500">
                  <c:v>44928.5</c:v>
                </c:pt>
                <c:pt idx="1501">
                  <c:v>44928.541666666664</c:v>
                </c:pt>
                <c:pt idx="1502">
                  <c:v>44928.583333333336</c:v>
                </c:pt>
                <c:pt idx="1503">
                  <c:v>44928.625</c:v>
                </c:pt>
                <c:pt idx="1504">
                  <c:v>44928.666666666664</c:v>
                </c:pt>
                <c:pt idx="1505">
                  <c:v>44928.708333333336</c:v>
                </c:pt>
                <c:pt idx="1506">
                  <c:v>44928.75</c:v>
                </c:pt>
                <c:pt idx="1507">
                  <c:v>44928.791666666664</c:v>
                </c:pt>
                <c:pt idx="1508">
                  <c:v>44928.833333333336</c:v>
                </c:pt>
                <c:pt idx="1509">
                  <c:v>44928.875</c:v>
                </c:pt>
                <c:pt idx="1510">
                  <c:v>44928.916666666664</c:v>
                </c:pt>
                <c:pt idx="1511">
                  <c:v>44928.958333333336</c:v>
                </c:pt>
                <c:pt idx="1512">
                  <c:v>44929</c:v>
                </c:pt>
                <c:pt idx="1513">
                  <c:v>44929.041666666664</c:v>
                </c:pt>
                <c:pt idx="1514">
                  <c:v>44929.083333333336</c:v>
                </c:pt>
                <c:pt idx="1515">
                  <c:v>44929.125</c:v>
                </c:pt>
                <c:pt idx="1516">
                  <c:v>44929.166666666664</c:v>
                </c:pt>
                <c:pt idx="1517">
                  <c:v>44929.208333333336</c:v>
                </c:pt>
                <c:pt idx="1518">
                  <c:v>44929.25</c:v>
                </c:pt>
                <c:pt idx="1519">
                  <c:v>44929.291666666664</c:v>
                </c:pt>
                <c:pt idx="1520">
                  <c:v>44929.333333333336</c:v>
                </c:pt>
                <c:pt idx="1521">
                  <c:v>44929.375</c:v>
                </c:pt>
                <c:pt idx="1522">
                  <c:v>44929.416666666664</c:v>
                </c:pt>
                <c:pt idx="1523">
                  <c:v>44929.458333333336</c:v>
                </c:pt>
                <c:pt idx="1524">
                  <c:v>44929.5</c:v>
                </c:pt>
                <c:pt idx="1525">
                  <c:v>44929.541666666664</c:v>
                </c:pt>
                <c:pt idx="1526">
                  <c:v>44929.583333333336</c:v>
                </c:pt>
                <c:pt idx="1527">
                  <c:v>44929.625</c:v>
                </c:pt>
                <c:pt idx="1528">
                  <c:v>44929.666666666664</c:v>
                </c:pt>
                <c:pt idx="1529">
                  <c:v>44929.708333333336</c:v>
                </c:pt>
                <c:pt idx="1530">
                  <c:v>44929.75</c:v>
                </c:pt>
                <c:pt idx="1531">
                  <c:v>44929.791666666664</c:v>
                </c:pt>
                <c:pt idx="1532">
                  <c:v>44929.833333333336</c:v>
                </c:pt>
                <c:pt idx="1533">
                  <c:v>44929.875</c:v>
                </c:pt>
                <c:pt idx="1534">
                  <c:v>44929.916666666664</c:v>
                </c:pt>
                <c:pt idx="1535">
                  <c:v>44929.958333333336</c:v>
                </c:pt>
                <c:pt idx="1536">
                  <c:v>44930</c:v>
                </c:pt>
                <c:pt idx="1537">
                  <c:v>44930.041666666664</c:v>
                </c:pt>
                <c:pt idx="1538">
                  <c:v>44930.083333333336</c:v>
                </c:pt>
                <c:pt idx="1539">
                  <c:v>44930.125</c:v>
                </c:pt>
                <c:pt idx="1540">
                  <c:v>44930.166666666664</c:v>
                </c:pt>
                <c:pt idx="1541">
                  <c:v>44930.208333333336</c:v>
                </c:pt>
                <c:pt idx="1542">
                  <c:v>44930.25</c:v>
                </c:pt>
                <c:pt idx="1543">
                  <c:v>44930.291666666664</c:v>
                </c:pt>
                <c:pt idx="1544">
                  <c:v>44930.333333333336</c:v>
                </c:pt>
                <c:pt idx="1545">
                  <c:v>44930.375</c:v>
                </c:pt>
                <c:pt idx="1546">
                  <c:v>44930.416666666664</c:v>
                </c:pt>
                <c:pt idx="1547">
                  <c:v>44930.458333333336</c:v>
                </c:pt>
                <c:pt idx="1548">
                  <c:v>44930.5</c:v>
                </c:pt>
                <c:pt idx="1549">
                  <c:v>44930.541666666664</c:v>
                </c:pt>
                <c:pt idx="1550">
                  <c:v>44930.583333333336</c:v>
                </c:pt>
                <c:pt idx="1551">
                  <c:v>44930.625</c:v>
                </c:pt>
                <c:pt idx="1552">
                  <c:v>44930.666666666664</c:v>
                </c:pt>
                <c:pt idx="1553">
                  <c:v>44930.708333333336</c:v>
                </c:pt>
                <c:pt idx="1554">
                  <c:v>44930.75</c:v>
                </c:pt>
                <c:pt idx="1555">
                  <c:v>44930.791666666664</c:v>
                </c:pt>
                <c:pt idx="1556">
                  <c:v>44930.833333333336</c:v>
                </c:pt>
                <c:pt idx="1557">
                  <c:v>44930.875</c:v>
                </c:pt>
                <c:pt idx="1558">
                  <c:v>44930.916666666664</c:v>
                </c:pt>
                <c:pt idx="1559">
                  <c:v>44930.958333333336</c:v>
                </c:pt>
                <c:pt idx="1560">
                  <c:v>44931</c:v>
                </c:pt>
                <c:pt idx="1561">
                  <c:v>44931.041666666664</c:v>
                </c:pt>
                <c:pt idx="1562">
                  <c:v>44931.083333333336</c:v>
                </c:pt>
                <c:pt idx="1563">
                  <c:v>44931.125</c:v>
                </c:pt>
                <c:pt idx="1564">
                  <c:v>44931.166666666664</c:v>
                </c:pt>
                <c:pt idx="1565">
                  <c:v>44931.208333333336</c:v>
                </c:pt>
                <c:pt idx="1566">
                  <c:v>44931.25</c:v>
                </c:pt>
                <c:pt idx="1567">
                  <c:v>44931.291666666664</c:v>
                </c:pt>
                <c:pt idx="1568">
                  <c:v>44931.333333333336</c:v>
                </c:pt>
                <c:pt idx="1569">
                  <c:v>44931.375</c:v>
                </c:pt>
                <c:pt idx="1570">
                  <c:v>44931.416666666664</c:v>
                </c:pt>
                <c:pt idx="1571">
                  <c:v>44931.458333333336</c:v>
                </c:pt>
                <c:pt idx="1572">
                  <c:v>44931.5</c:v>
                </c:pt>
                <c:pt idx="1573">
                  <c:v>44931.541666666664</c:v>
                </c:pt>
                <c:pt idx="1574">
                  <c:v>44931.583333333336</c:v>
                </c:pt>
                <c:pt idx="1575">
                  <c:v>44931.625</c:v>
                </c:pt>
                <c:pt idx="1576">
                  <c:v>44931.666666666664</c:v>
                </c:pt>
                <c:pt idx="1577">
                  <c:v>44931.708333333336</c:v>
                </c:pt>
                <c:pt idx="1578">
                  <c:v>44931.75</c:v>
                </c:pt>
                <c:pt idx="1579">
                  <c:v>44931.791666666664</c:v>
                </c:pt>
                <c:pt idx="1580">
                  <c:v>44931.833333333336</c:v>
                </c:pt>
                <c:pt idx="1581">
                  <c:v>44931.875</c:v>
                </c:pt>
                <c:pt idx="1582">
                  <c:v>44931.916666666664</c:v>
                </c:pt>
                <c:pt idx="1583">
                  <c:v>44931.958333333336</c:v>
                </c:pt>
                <c:pt idx="1584">
                  <c:v>44932</c:v>
                </c:pt>
                <c:pt idx="1585">
                  <c:v>44932.041666666664</c:v>
                </c:pt>
                <c:pt idx="1586">
                  <c:v>44932.083333333336</c:v>
                </c:pt>
                <c:pt idx="1587">
                  <c:v>44932.125</c:v>
                </c:pt>
                <c:pt idx="1588">
                  <c:v>44932.166666666664</c:v>
                </c:pt>
                <c:pt idx="1589">
                  <c:v>44932.208333333336</c:v>
                </c:pt>
                <c:pt idx="1590">
                  <c:v>44932.25</c:v>
                </c:pt>
                <c:pt idx="1591">
                  <c:v>44932.291666666664</c:v>
                </c:pt>
                <c:pt idx="1592">
                  <c:v>44932.333333333336</c:v>
                </c:pt>
                <c:pt idx="1593">
                  <c:v>44932.375</c:v>
                </c:pt>
                <c:pt idx="1594">
                  <c:v>44932.416666666664</c:v>
                </c:pt>
                <c:pt idx="1595">
                  <c:v>44932.458333333336</c:v>
                </c:pt>
                <c:pt idx="1596">
                  <c:v>44932.5</c:v>
                </c:pt>
                <c:pt idx="1597">
                  <c:v>44932.541666666664</c:v>
                </c:pt>
                <c:pt idx="1598">
                  <c:v>44932.583333333336</c:v>
                </c:pt>
                <c:pt idx="1599">
                  <c:v>44932.625</c:v>
                </c:pt>
                <c:pt idx="1600">
                  <c:v>44932.666666666664</c:v>
                </c:pt>
                <c:pt idx="1601">
                  <c:v>44932.708333333336</c:v>
                </c:pt>
                <c:pt idx="1602">
                  <c:v>44932.75</c:v>
                </c:pt>
                <c:pt idx="1603">
                  <c:v>44932.791666666664</c:v>
                </c:pt>
                <c:pt idx="1604">
                  <c:v>44932.833333333336</c:v>
                </c:pt>
                <c:pt idx="1605">
                  <c:v>44932.875</c:v>
                </c:pt>
                <c:pt idx="1606">
                  <c:v>44932.916666666664</c:v>
                </c:pt>
                <c:pt idx="1607">
                  <c:v>44932.958333333336</c:v>
                </c:pt>
                <c:pt idx="1608">
                  <c:v>44933</c:v>
                </c:pt>
                <c:pt idx="1609">
                  <c:v>44933.041666666664</c:v>
                </c:pt>
                <c:pt idx="1610">
                  <c:v>44933.083333333336</c:v>
                </c:pt>
                <c:pt idx="1611">
                  <c:v>44933.125</c:v>
                </c:pt>
                <c:pt idx="1612">
                  <c:v>44933.166666666664</c:v>
                </c:pt>
                <c:pt idx="1613">
                  <c:v>44933.208333333336</c:v>
                </c:pt>
                <c:pt idx="1614">
                  <c:v>44933.25</c:v>
                </c:pt>
                <c:pt idx="1615">
                  <c:v>44933.291666666664</c:v>
                </c:pt>
                <c:pt idx="1616">
                  <c:v>44933.333333333336</c:v>
                </c:pt>
                <c:pt idx="1617">
                  <c:v>44933.375</c:v>
                </c:pt>
                <c:pt idx="1618">
                  <c:v>44933.416666666664</c:v>
                </c:pt>
                <c:pt idx="1619">
                  <c:v>44933.458333333336</c:v>
                </c:pt>
                <c:pt idx="1620">
                  <c:v>44933.5</c:v>
                </c:pt>
                <c:pt idx="1621">
                  <c:v>44933.541666666664</c:v>
                </c:pt>
                <c:pt idx="1622">
                  <c:v>44933.583333333336</c:v>
                </c:pt>
                <c:pt idx="1623">
                  <c:v>44933.625</c:v>
                </c:pt>
                <c:pt idx="1624">
                  <c:v>44933.666666666664</c:v>
                </c:pt>
                <c:pt idx="1625">
                  <c:v>44933.708333333336</c:v>
                </c:pt>
                <c:pt idx="1626">
                  <c:v>44933.75</c:v>
                </c:pt>
                <c:pt idx="1627">
                  <c:v>44933.791666666664</c:v>
                </c:pt>
                <c:pt idx="1628">
                  <c:v>44933.833333333336</c:v>
                </c:pt>
                <c:pt idx="1629">
                  <c:v>44933.875</c:v>
                </c:pt>
                <c:pt idx="1630">
                  <c:v>44933.916666666664</c:v>
                </c:pt>
                <c:pt idx="1631">
                  <c:v>44933.958333333336</c:v>
                </c:pt>
                <c:pt idx="1632">
                  <c:v>44934</c:v>
                </c:pt>
                <c:pt idx="1633">
                  <c:v>44934.041666666664</c:v>
                </c:pt>
                <c:pt idx="1634">
                  <c:v>44934.083333333336</c:v>
                </c:pt>
                <c:pt idx="1635">
                  <c:v>44934.125</c:v>
                </c:pt>
                <c:pt idx="1636">
                  <c:v>44934.166666666664</c:v>
                </c:pt>
                <c:pt idx="1637">
                  <c:v>44934.208333333336</c:v>
                </c:pt>
                <c:pt idx="1638">
                  <c:v>44934.25</c:v>
                </c:pt>
                <c:pt idx="1639">
                  <c:v>44934.291666666664</c:v>
                </c:pt>
                <c:pt idx="1640">
                  <c:v>44934.333333333336</c:v>
                </c:pt>
                <c:pt idx="1641">
                  <c:v>44934.375</c:v>
                </c:pt>
                <c:pt idx="1642">
                  <c:v>44934.416666666664</c:v>
                </c:pt>
                <c:pt idx="1643">
                  <c:v>44934.458333333336</c:v>
                </c:pt>
                <c:pt idx="1644">
                  <c:v>44934.5</c:v>
                </c:pt>
                <c:pt idx="1645">
                  <c:v>44934.541666666664</c:v>
                </c:pt>
                <c:pt idx="1646">
                  <c:v>44934.583333333336</c:v>
                </c:pt>
                <c:pt idx="1647">
                  <c:v>44934.625</c:v>
                </c:pt>
                <c:pt idx="1648">
                  <c:v>44934.666666666664</c:v>
                </c:pt>
                <c:pt idx="1649">
                  <c:v>44934.708333333336</c:v>
                </c:pt>
                <c:pt idx="1650">
                  <c:v>44934.75</c:v>
                </c:pt>
                <c:pt idx="1651">
                  <c:v>44934.791666666664</c:v>
                </c:pt>
                <c:pt idx="1652">
                  <c:v>44934.833333333336</c:v>
                </c:pt>
                <c:pt idx="1653">
                  <c:v>44934.875</c:v>
                </c:pt>
                <c:pt idx="1654">
                  <c:v>44934.916666666664</c:v>
                </c:pt>
                <c:pt idx="1655">
                  <c:v>44934.958333333336</c:v>
                </c:pt>
                <c:pt idx="1656">
                  <c:v>44935</c:v>
                </c:pt>
                <c:pt idx="1657">
                  <c:v>44935.041666666664</c:v>
                </c:pt>
                <c:pt idx="1658">
                  <c:v>44935.083333333336</c:v>
                </c:pt>
                <c:pt idx="1659">
                  <c:v>44935.125</c:v>
                </c:pt>
                <c:pt idx="1660">
                  <c:v>44935.166666666664</c:v>
                </c:pt>
                <c:pt idx="1661">
                  <c:v>44935.208333333336</c:v>
                </c:pt>
                <c:pt idx="1662">
                  <c:v>44935.25</c:v>
                </c:pt>
                <c:pt idx="1663">
                  <c:v>44935.291666666664</c:v>
                </c:pt>
                <c:pt idx="1664">
                  <c:v>44935.333333333336</c:v>
                </c:pt>
                <c:pt idx="1665">
                  <c:v>44935.375</c:v>
                </c:pt>
                <c:pt idx="1666">
                  <c:v>44935.416666666664</c:v>
                </c:pt>
                <c:pt idx="1667">
                  <c:v>44935.458333333336</c:v>
                </c:pt>
                <c:pt idx="1668">
                  <c:v>44935.5</c:v>
                </c:pt>
                <c:pt idx="1669">
                  <c:v>44935.541666666664</c:v>
                </c:pt>
                <c:pt idx="1670">
                  <c:v>44935.583333333336</c:v>
                </c:pt>
                <c:pt idx="1671">
                  <c:v>44935.625</c:v>
                </c:pt>
                <c:pt idx="1672">
                  <c:v>44935.666666666664</c:v>
                </c:pt>
                <c:pt idx="1673">
                  <c:v>44935.708333333336</c:v>
                </c:pt>
                <c:pt idx="1674">
                  <c:v>44935.75</c:v>
                </c:pt>
                <c:pt idx="1675">
                  <c:v>44935.791666666664</c:v>
                </c:pt>
                <c:pt idx="1676">
                  <c:v>44935.833333333336</c:v>
                </c:pt>
                <c:pt idx="1677">
                  <c:v>44935.875</c:v>
                </c:pt>
                <c:pt idx="1678">
                  <c:v>44935.916666666664</c:v>
                </c:pt>
                <c:pt idx="1679">
                  <c:v>44935.958333333336</c:v>
                </c:pt>
                <c:pt idx="1680">
                  <c:v>44936</c:v>
                </c:pt>
                <c:pt idx="1681">
                  <c:v>44936.041666666664</c:v>
                </c:pt>
                <c:pt idx="1682">
                  <c:v>44936.083333333336</c:v>
                </c:pt>
                <c:pt idx="1683">
                  <c:v>44936.125</c:v>
                </c:pt>
                <c:pt idx="1684">
                  <c:v>44936.166666666664</c:v>
                </c:pt>
                <c:pt idx="1685">
                  <c:v>44936.208333333336</c:v>
                </c:pt>
                <c:pt idx="1686">
                  <c:v>44936.25</c:v>
                </c:pt>
                <c:pt idx="1687">
                  <c:v>44936.291666666664</c:v>
                </c:pt>
                <c:pt idx="1688">
                  <c:v>44936.333333333336</c:v>
                </c:pt>
                <c:pt idx="1689">
                  <c:v>44936.375</c:v>
                </c:pt>
                <c:pt idx="1690">
                  <c:v>44936.416666666664</c:v>
                </c:pt>
                <c:pt idx="1691">
                  <c:v>44936.458333333336</c:v>
                </c:pt>
                <c:pt idx="1692">
                  <c:v>44936.5</c:v>
                </c:pt>
                <c:pt idx="1693">
                  <c:v>44936.541666666664</c:v>
                </c:pt>
                <c:pt idx="1694">
                  <c:v>44936.583333333336</c:v>
                </c:pt>
                <c:pt idx="1695">
                  <c:v>44936.625</c:v>
                </c:pt>
                <c:pt idx="1696">
                  <c:v>44936.666666666664</c:v>
                </c:pt>
                <c:pt idx="1697">
                  <c:v>44936.708333333336</c:v>
                </c:pt>
                <c:pt idx="1698">
                  <c:v>44936.75</c:v>
                </c:pt>
                <c:pt idx="1699">
                  <c:v>44936.791666666664</c:v>
                </c:pt>
                <c:pt idx="1700">
                  <c:v>44936.833333333336</c:v>
                </c:pt>
                <c:pt idx="1701">
                  <c:v>44936.875</c:v>
                </c:pt>
                <c:pt idx="1702">
                  <c:v>44936.916666666664</c:v>
                </c:pt>
                <c:pt idx="1703">
                  <c:v>44936.958333333336</c:v>
                </c:pt>
                <c:pt idx="1704">
                  <c:v>44937</c:v>
                </c:pt>
                <c:pt idx="1705">
                  <c:v>44937.041666666664</c:v>
                </c:pt>
                <c:pt idx="1706">
                  <c:v>44937.083333333336</c:v>
                </c:pt>
                <c:pt idx="1707">
                  <c:v>44937.125</c:v>
                </c:pt>
                <c:pt idx="1708">
                  <c:v>44937.166666666664</c:v>
                </c:pt>
                <c:pt idx="1709">
                  <c:v>44937.208333333336</c:v>
                </c:pt>
                <c:pt idx="1710">
                  <c:v>44937.25</c:v>
                </c:pt>
                <c:pt idx="1711">
                  <c:v>44937.291666666664</c:v>
                </c:pt>
                <c:pt idx="1712">
                  <c:v>44937.333333333336</c:v>
                </c:pt>
                <c:pt idx="1713">
                  <c:v>44937.375</c:v>
                </c:pt>
                <c:pt idx="1714">
                  <c:v>44937.416666666664</c:v>
                </c:pt>
                <c:pt idx="1715">
                  <c:v>44937.458333333336</c:v>
                </c:pt>
                <c:pt idx="1716">
                  <c:v>44937.5</c:v>
                </c:pt>
                <c:pt idx="1717">
                  <c:v>44937.541666666664</c:v>
                </c:pt>
                <c:pt idx="1718">
                  <c:v>44937.583333333336</c:v>
                </c:pt>
                <c:pt idx="1719">
                  <c:v>44937.625</c:v>
                </c:pt>
                <c:pt idx="1720">
                  <c:v>44937.666666666664</c:v>
                </c:pt>
                <c:pt idx="1721">
                  <c:v>44937.708333333336</c:v>
                </c:pt>
                <c:pt idx="1722">
                  <c:v>44937.75</c:v>
                </c:pt>
                <c:pt idx="1723">
                  <c:v>44937.791666666664</c:v>
                </c:pt>
                <c:pt idx="1724">
                  <c:v>44937.833333333336</c:v>
                </c:pt>
                <c:pt idx="1725">
                  <c:v>44937.875</c:v>
                </c:pt>
                <c:pt idx="1726">
                  <c:v>44937.916666666664</c:v>
                </c:pt>
                <c:pt idx="1727">
                  <c:v>44937.958333333336</c:v>
                </c:pt>
                <c:pt idx="1728">
                  <c:v>44938</c:v>
                </c:pt>
                <c:pt idx="1729">
                  <c:v>44938.041666666664</c:v>
                </c:pt>
                <c:pt idx="1730">
                  <c:v>44938.083333333336</c:v>
                </c:pt>
                <c:pt idx="1731">
                  <c:v>44938.125</c:v>
                </c:pt>
                <c:pt idx="1732">
                  <c:v>44938.166666666664</c:v>
                </c:pt>
                <c:pt idx="1733">
                  <c:v>44938.208333333336</c:v>
                </c:pt>
                <c:pt idx="1734">
                  <c:v>44938.25</c:v>
                </c:pt>
                <c:pt idx="1735">
                  <c:v>44938.291666666664</c:v>
                </c:pt>
                <c:pt idx="1736">
                  <c:v>44938.333333333336</c:v>
                </c:pt>
                <c:pt idx="1737">
                  <c:v>44938.375</c:v>
                </c:pt>
                <c:pt idx="1738">
                  <c:v>44938.416666666664</c:v>
                </c:pt>
                <c:pt idx="1739">
                  <c:v>44938.458333333336</c:v>
                </c:pt>
                <c:pt idx="1740">
                  <c:v>44938.5</c:v>
                </c:pt>
                <c:pt idx="1741">
                  <c:v>44938.541666666664</c:v>
                </c:pt>
                <c:pt idx="1742">
                  <c:v>44938.583333333336</c:v>
                </c:pt>
                <c:pt idx="1743">
                  <c:v>44938.625</c:v>
                </c:pt>
                <c:pt idx="1744">
                  <c:v>44938.666666666664</c:v>
                </c:pt>
                <c:pt idx="1745">
                  <c:v>44938.708333333336</c:v>
                </c:pt>
                <c:pt idx="1746">
                  <c:v>44938.75</c:v>
                </c:pt>
                <c:pt idx="1747">
                  <c:v>44938.791666666664</c:v>
                </c:pt>
                <c:pt idx="1748">
                  <c:v>44938.833333333336</c:v>
                </c:pt>
                <c:pt idx="1749">
                  <c:v>44938.875</c:v>
                </c:pt>
                <c:pt idx="1750">
                  <c:v>44938.916666666664</c:v>
                </c:pt>
                <c:pt idx="1751">
                  <c:v>44938.958333333336</c:v>
                </c:pt>
                <c:pt idx="1752">
                  <c:v>44939</c:v>
                </c:pt>
                <c:pt idx="1753">
                  <c:v>44939.041666666664</c:v>
                </c:pt>
                <c:pt idx="1754">
                  <c:v>44939.083333333336</c:v>
                </c:pt>
                <c:pt idx="1755">
                  <c:v>44939.125</c:v>
                </c:pt>
                <c:pt idx="1756">
                  <c:v>44939.166666666664</c:v>
                </c:pt>
                <c:pt idx="1757">
                  <c:v>44939.208333333336</c:v>
                </c:pt>
                <c:pt idx="1758">
                  <c:v>44939.25</c:v>
                </c:pt>
                <c:pt idx="1759">
                  <c:v>44939.291666666664</c:v>
                </c:pt>
                <c:pt idx="1760">
                  <c:v>44939.333333333336</c:v>
                </c:pt>
                <c:pt idx="1761">
                  <c:v>44939.375</c:v>
                </c:pt>
                <c:pt idx="1762">
                  <c:v>44939.416666666664</c:v>
                </c:pt>
                <c:pt idx="1763">
                  <c:v>44939.458333333336</c:v>
                </c:pt>
                <c:pt idx="1764">
                  <c:v>44939.5</c:v>
                </c:pt>
                <c:pt idx="1765">
                  <c:v>44939.541666666664</c:v>
                </c:pt>
                <c:pt idx="1766">
                  <c:v>44939.583333333336</c:v>
                </c:pt>
                <c:pt idx="1767">
                  <c:v>44939.625</c:v>
                </c:pt>
                <c:pt idx="1768">
                  <c:v>44939.666666666664</c:v>
                </c:pt>
                <c:pt idx="1769">
                  <c:v>44939.708333333336</c:v>
                </c:pt>
                <c:pt idx="1770">
                  <c:v>44939.75</c:v>
                </c:pt>
                <c:pt idx="1771">
                  <c:v>44939.791666666664</c:v>
                </c:pt>
                <c:pt idx="1772">
                  <c:v>44939.833333333336</c:v>
                </c:pt>
                <c:pt idx="1773">
                  <c:v>44939.875</c:v>
                </c:pt>
                <c:pt idx="1774">
                  <c:v>44939.916666666664</c:v>
                </c:pt>
                <c:pt idx="1775">
                  <c:v>44939.958333333336</c:v>
                </c:pt>
                <c:pt idx="1776">
                  <c:v>44940</c:v>
                </c:pt>
                <c:pt idx="1777">
                  <c:v>44940.041666666664</c:v>
                </c:pt>
                <c:pt idx="1778">
                  <c:v>44940.083333333336</c:v>
                </c:pt>
                <c:pt idx="1779">
                  <c:v>44940.125</c:v>
                </c:pt>
                <c:pt idx="1780">
                  <c:v>44940.166666666664</c:v>
                </c:pt>
                <c:pt idx="1781">
                  <c:v>44940.208333333336</c:v>
                </c:pt>
                <c:pt idx="1782">
                  <c:v>44940.25</c:v>
                </c:pt>
                <c:pt idx="1783">
                  <c:v>44940.291666666664</c:v>
                </c:pt>
                <c:pt idx="1784">
                  <c:v>44940.333333333336</c:v>
                </c:pt>
                <c:pt idx="1785">
                  <c:v>44940.375</c:v>
                </c:pt>
                <c:pt idx="1786">
                  <c:v>44940.416666666664</c:v>
                </c:pt>
                <c:pt idx="1787">
                  <c:v>44940.458333333336</c:v>
                </c:pt>
                <c:pt idx="1788">
                  <c:v>44940.5</c:v>
                </c:pt>
                <c:pt idx="1789">
                  <c:v>44940.541666666664</c:v>
                </c:pt>
                <c:pt idx="1790">
                  <c:v>44940.583333333336</c:v>
                </c:pt>
                <c:pt idx="1791">
                  <c:v>44940.625</c:v>
                </c:pt>
                <c:pt idx="1792">
                  <c:v>44940.666666666664</c:v>
                </c:pt>
                <c:pt idx="1793">
                  <c:v>44940.708333333336</c:v>
                </c:pt>
                <c:pt idx="1794">
                  <c:v>44940.75</c:v>
                </c:pt>
                <c:pt idx="1795">
                  <c:v>44940.791666666664</c:v>
                </c:pt>
                <c:pt idx="1796">
                  <c:v>44940.833333333336</c:v>
                </c:pt>
                <c:pt idx="1797">
                  <c:v>44940.875</c:v>
                </c:pt>
                <c:pt idx="1798">
                  <c:v>44940.916666666664</c:v>
                </c:pt>
                <c:pt idx="1799">
                  <c:v>44940.958333333336</c:v>
                </c:pt>
                <c:pt idx="1800">
                  <c:v>44941</c:v>
                </c:pt>
                <c:pt idx="1801">
                  <c:v>44941.041666666664</c:v>
                </c:pt>
                <c:pt idx="1802">
                  <c:v>44941.083333333336</c:v>
                </c:pt>
                <c:pt idx="1803">
                  <c:v>44941.125</c:v>
                </c:pt>
                <c:pt idx="1804">
                  <c:v>44941.166666666664</c:v>
                </c:pt>
                <c:pt idx="1805">
                  <c:v>44941.208333333336</c:v>
                </c:pt>
                <c:pt idx="1806">
                  <c:v>44941.25</c:v>
                </c:pt>
                <c:pt idx="1807">
                  <c:v>44941.291666666664</c:v>
                </c:pt>
                <c:pt idx="1808">
                  <c:v>44941.333333333336</c:v>
                </c:pt>
                <c:pt idx="1809">
                  <c:v>44941.375</c:v>
                </c:pt>
                <c:pt idx="1810">
                  <c:v>44941.416666666664</c:v>
                </c:pt>
                <c:pt idx="1811">
                  <c:v>44941.458333333336</c:v>
                </c:pt>
                <c:pt idx="1812">
                  <c:v>44941.5</c:v>
                </c:pt>
                <c:pt idx="1813">
                  <c:v>44941.541666666664</c:v>
                </c:pt>
                <c:pt idx="1814">
                  <c:v>44941.583333333336</c:v>
                </c:pt>
                <c:pt idx="1815">
                  <c:v>44941.625</c:v>
                </c:pt>
                <c:pt idx="1816">
                  <c:v>44941.666666666664</c:v>
                </c:pt>
                <c:pt idx="1817">
                  <c:v>44941.708333333336</c:v>
                </c:pt>
                <c:pt idx="1818">
                  <c:v>44941.75</c:v>
                </c:pt>
                <c:pt idx="1819">
                  <c:v>44941.791666666664</c:v>
                </c:pt>
                <c:pt idx="1820">
                  <c:v>44941.833333333336</c:v>
                </c:pt>
                <c:pt idx="1821">
                  <c:v>44941.875</c:v>
                </c:pt>
                <c:pt idx="1822">
                  <c:v>44941.916666666664</c:v>
                </c:pt>
                <c:pt idx="1823">
                  <c:v>44941.958333333336</c:v>
                </c:pt>
                <c:pt idx="1824">
                  <c:v>44942</c:v>
                </c:pt>
                <c:pt idx="1825">
                  <c:v>44942.041666666664</c:v>
                </c:pt>
                <c:pt idx="1826">
                  <c:v>44942.083333333336</c:v>
                </c:pt>
                <c:pt idx="1827">
                  <c:v>44942.125</c:v>
                </c:pt>
                <c:pt idx="1828">
                  <c:v>44942.166666666664</c:v>
                </c:pt>
                <c:pt idx="1829">
                  <c:v>44942.208333333336</c:v>
                </c:pt>
                <c:pt idx="1830">
                  <c:v>44942.25</c:v>
                </c:pt>
                <c:pt idx="1831">
                  <c:v>44942.291666666664</c:v>
                </c:pt>
                <c:pt idx="1832">
                  <c:v>44942.333333333336</c:v>
                </c:pt>
                <c:pt idx="1833">
                  <c:v>44942.375</c:v>
                </c:pt>
                <c:pt idx="1834">
                  <c:v>44942.416666666664</c:v>
                </c:pt>
                <c:pt idx="1835">
                  <c:v>44942.458333333336</c:v>
                </c:pt>
                <c:pt idx="1836">
                  <c:v>44942.5</c:v>
                </c:pt>
                <c:pt idx="1837">
                  <c:v>44942.541666666664</c:v>
                </c:pt>
                <c:pt idx="1838">
                  <c:v>44942.583333333336</c:v>
                </c:pt>
                <c:pt idx="1839">
                  <c:v>44942.625</c:v>
                </c:pt>
                <c:pt idx="1840">
                  <c:v>44942.666666666664</c:v>
                </c:pt>
                <c:pt idx="1841">
                  <c:v>44942.708333333336</c:v>
                </c:pt>
                <c:pt idx="1842">
                  <c:v>44942.75</c:v>
                </c:pt>
                <c:pt idx="1843">
                  <c:v>44942.791666666664</c:v>
                </c:pt>
                <c:pt idx="1844">
                  <c:v>44942.833333333336</c:v>
                </c:pt>
                <c:pt idx="1845">
                  <c:v>44942.875</c:v>
                </c:pt>
                <c:pt idx="1846">
                  <c:v>44942.916666666664</c:v>
                </c:pt>
                <c:pt idx="1847">
                  <c:v>44942.958333333336</c:v>
                </c:pt>
                <c:pt idx="1848">
                  <c:v>44943</c:v>
                </c:pt>
                <c:pt idx="1849">
                  <c:v>44943.041666666664</c:v>
                </c:pt>
                <c:pt idx="1850">
                  <c:v>44943.083333333336</c:v>
                </c:pt>
                <c:pt idx="1851">
                  <c:v>44943.125</c:v>
                </c:pt>
                <c:pt idx="1852">
                  <c:v>44943.166666666664</c:v>
                </c:pt>
                <c:pt idx="1853">
                  <c:v>44943.208333333336</c:v>
                </c:pt>
                <c:pt idx="1854">
                  <c:v>44943.25</c:v>
                </c:pt>
                <c:pt idx="1855">
                  <c:v>44943.291666666664</c:v>
                </c:pt>
                <c:pt idx="1856">
                  <c:v>44943.333333333336</c:v>
                </c:pt>
                <c:pt idx="1857">
                  <c:v>44943.375</c:v>
                </c:pt>
                <c:pt idx="1858">
                  <c:v>44943.416666666664</c:v>
                </c:pt>
                <c:pt idx="1859">
                  <c:v>44943.458333333336</c:v>
                </c:pt>
                <c:pt idx="1860">
                  <c:v>44943.5</c:v>
                </c:pt>
                <c:pt idx="1861">
                  <c:v>44943.541666666664</c:v>
                </c:pt>
                <c:pt idx="1862">
                  <c:v>44943.583333333336</c:v>
                </c:pt>
                <c:pt idx="1863">
                  <c:v>44943.625</c:v>
                </c:pt>
                <c:pt idx="1864">
                  <c:v>44943.666666666664</c:v>
                </c:pt>
                <c:pt idx="1865">
                  <c:v>44943.708333333336</c:v>
                </c:pt>
                <c:pt idx="1866">
                  <c:v>44943.75</c:v>
                </c:pt>
                <c:pt idx="1867">
                  <c:v>44943.791666666664</c:v>
                </c:pt>
                <c:pt idx="1868">
                  <c:v>44943.833333333336</c:v>
                </c:pt>
                <c:pt idx="1869">
                  <c:v>44943.875</c:v>
                </c:pt>
                <c:pt idx="1870">
                  <c:v>44943.916666666664</c:v>
                </c:pt>
                <c:pt idx="1871">
                  <c:v>44943.958333333336</c:v>
                </c:pt>
                <c:pt idx="1872">
                  <c:v>44944</c:v>
                </c:pt>
                <c:pt idx="1873">
                  <c:v>44944.041666666664</c:v>
                </c:pt>
                <c:pt idx="1874">
                  <c:v>44944.083333333336</c:v>
                </c:pt>
                <c:pt idx="1875">
                  <c:v>44944.125</c:v>
                </c:pt>
                <c:pt idx="1876">
                  <c:v>44944.166666666664</c:v>
                </c:pt>
                <c:pt idx="1877">
                  <c:v>44944.208333333336</c:v>
                </c:pt>
                <c:pt idx="1878">
                  <c:v>44944.25</c:v>
                </c:pt>
                <c:pt idx="1879">
                  <c:v>44944.291666666664</c:v>
                </c:pt>
                <c:pt idx="1880">
                  <c:v>44944.333333333336</c:v>
                </c:pt>
                <c:pt idx="1881">
                  <c:v>44944.375</c:v>
                </c:pt>
                <c:pt idx="1882">
                  <c:v>44944.416666666664</c:v>
                </c:pt>
                <c:pt idx="1883">
                  <c:v>44944.458333333336</c:v>
                </c:pt>
                <c:pt idx="1884">
                  <c:v>44944.5</c:v>
                </c:pt>
                <c:pt idx="1885">
                  <c:v>44944.541666666664</c:v>
                </c:pt>
                <c:pt idx="1886">
                  <c:v>44944.583333333336</c:v>
                </c:pt>
                <c:pt idx="1887">
                  <c:v>44944.625</c:v>
                </c:pt>
                <c:pt idx="1888">
                  <c:v>44944.666666666664</c:v>
                </c:pt>
                <c:pt idx="1889">
                  <c:v>44944.708333333336</c:v>
                </c:pt>
                <c:pt idx="1890">
                  <c:v>44944.75</c:v>
                </c:pt>
                <c:pt idx="1891">
                  <c:v>44944.791666666664</c:v>
                </c:pt>
                <c:pt idx="1892">
                  <c:v>44944.833333333336</c:v>
                </c:pt>
                <c:pt idx="1893">
                  <c:v>44944.875</c:v>
                </c:pt>
                <c:pt idx="1894">
                  <c:v>44944.916666666664</c:v>
                </c:pt>
                <c:pt idx="1895">
                  <c:v>44944.958333333336</c:v>
                </c:pt>
                <c:pt idx="1896">
                  <c:v>44945</c:v>
                </c:pt>
                <c:pt idx="1897">
                  <c:v>44945.041666666664</c:v>
                </c:pt>
                <c:pt idx="1898">
                  <c:v>44945.083333333336</c:v>
                </c:pt>
                <c:pt idx="1899">
                  <c:v>44945.125</c:v>
                </c:pt>
                <c:pt idx="1900">
                  <c:v>44945.166666666664</c:v>
                </c:pt>
                <c:pt idx="1901">
                  <c:v>44945.208333333336</c:v>
                </c:pt>
                <c:pt idx="1902">
                  <c:v>44945.25</c:v>
                </c:pt>
                <c:pt idx="1903">
                  <c:v>44945.291666666664</c:v>
                </c:pt>
                <c:pt idx="1904">
                  <c:v>44945.333333333336</c:v>
                </c:pt>
                <c:pt idx="1905">
                  <c:v>44945.375</c:v>
                </c:pt>
                <c:pt idx="1906">
                  <c:v>44945.416666666664</c:v>
                </c:pt>
                <c:pt idx="1907">
                  <c:v>44945.458333333336</c:v>
                </c:pt>
                <c:pt idx="1908">
                  <c:v>44945.5</c:v>
                </c:pt>
                <c:pt idx="1909">
                  <c:v>44945.541666666664</c:v>
                </c:pt>
                <c:pt idx="1910">
                  <c:v>44945.583333333336</c:v>
                </c:pt>
                <c:pt idx="1911">
                  <c:v>44945.625</c:v>
                </c:pt>
                <c:pt idx="1912">
                  <c:v>44945.666666666664</c:v>
                </c:pt>
                <c:pt idx="1913">
                  <c:v>44945.708333333336</c:v>
                </c:pt>
                <c:pt idx="1914">
                  <c:v>44945.75</c:v>
                </c:pt>
                <c:pt idx="1915">
                  <c:v>44945.791666666664</c:v>
                </c:pt>
                <c:pt idx="1916">
                  <c:v>44945.833333333336</c:v>
                </c:pt>
                <c:pt idx="1917">
                  <c:v>44945.875</c:v>
                </c:pt>
                <c:pt idx="1918">
                  <c:v>44945.916666666664</c:v>
                </c:pt>
                <c:pt idx="1919">
                  <c:v>44945.958333333336</c:v>
                </c:pt>
                <c:pt idx="1920">
                  <c:v>44946</c:v>
                </c:pt>
                <c:pt idx="1921">
                  <c:v>44946.041666666664</c:v>
                </c:pt>
                <c:pt idx="1922">
                  <c:v>44946.083333333336</c:v>
                </c:pt>
                <c:pt idx="1923">
                  <c:v>44946.125</c:v>
                </c:pt>
                <c:pt idx="1924">
                  <c:v>44946.166666666664</c:v>
                </c:pt>
                <c:pt idx="1925">
                  <c:v>44946.208333333336</c:v>
                </c:pt>
                <c:pt idx="1926">
                  <c:v>44946.25</c:v>
                </c:pt>
                <c:pt idx="1927">
                  <c:v>44946.291666666664</c:v>
                </c:pt>
                <c:pt idx="1928">
                  <c:v>44946.333333333336</c:v>
                </c:pt>
                <c:pt idx="1929">
                  <c:v>44946.375</c:v>
                </c:pt>
                <c:pt idx="1930">
                  <c:v>44946.416666666664</c:v>
                </c:pt>
                <c:pt idx="1931">
                  <c:v>44946.458333333336</c:v>
                </c:pt>
                <c:pt idx="1932">
                  <c:v>44946.5</c:v>
                </c:pt>
                <c:pt idx="1933">
                  <c:v>44946.541666666664</c:v>
                </c:pt>
                <c:pt idx="1934">
                  <c:v>44946.583333333336</c:v>
                </c:pt>
                <c:pt idx="1935">
                  <c:v>44946.625</c:v>
                </c:pt>
                <c:pt idx="1936">
                  <c:v>44946.666666666664</c:v>
                </c:pt>
                <c:pt idx="1937">
                  <c:v>44946.708333333336</c:v>
                </c:pt>
                <c:pt idx="1938">
                  <c:v>44946.75</c:v>
                </c:pt>
                <c:pt idx="1939">
                  <c:v>44946.791666666664</c:v>
                </c:pt>
                <c:pt idx="1940">
                  <c:v>44946.833333333336</c:v>
                </c:pt>
                <c:pt idx="1941">
                  <c:v>44946.875</c:v>
                </c:pt>
                <c:pt idx="1942">
                  <c:v>44946.916666666664</c:v>
                </c:pt>
                <c:pt idx="1943">
                  <c:v>44946.958333333336</c:v>
                </c:pt>
                <c:pt idx="1944">
                  <c:v>44947</c:v>
                </c:pt>
                <c:pt idx="1945">
                  <c:v>44947.041666666664</c:v>
                </c:pt>
                <c:pt idx="1946">
                  <c:v>44947.083333333336</c:v>
                </c:pt>
                <c:pt idx="1947">
                  <c:v>44947.125</c:v>
                </c:pt>
                <c:pt idx="1948">
                  <c:v>44947.166666666664</c:v>
                </c:pt>
                <c:pt idx="1949">
                  <c:v>44947.208333333336</c:v>
                </c:pt>
                <c:pt idx="1950">
                  <c:v>44947.25</c:v>
                </c:pt>
                <c:pt idx="1951">
                  <c:v>44947.291666666664</c:v>
                </c:pt>
                <c:pt idx="1952">
                  <c:v>44947.333333333336</c:v>
                </c:pt>
                <c:pt idx="1953">
                  <c:v>44947.375</c:v>
                </c:pt>
                <c:pt idx="1954">
                  <c:v>44947.416666666664</c:v>
                </c:pt>
                <c:pt idx="1955">
                  <c:v>44947.458333333336</c:v>
                </c:pt>
                <c:pt idx="1956">
                  <c:v>44947.5</c:v>
                </c:pt>
                <c:pt idx="1957">
                  <c:v>44947.541666666664</c:v>
                </c:pt>
                <c:pt idx="1958">
                  <c:v>44947.583333333336</c:v>
                </c:pt>
                <c:pt idx="1959">
                  <c:v>44947.625</c:v>
                </c:pt>
                <c:pt idx="1960">
                  <c:v>44947.666666666664</c:v>
                </c:pt>
                <c:pt idx="1961">
                  <c:v>44947.708333333336</c:v>
                </c:pt>
                <c:pt idx="1962">
                  <c:v>44947.75</c:v>
                </c:pt>
                <c:pt idx="1963">
                  <c:v>44947.791666666664</c:v>
                </c:pt>
                <c:pt idx="1964">
                  <c:v>44947.833333333336</c:v>
                </c:pt>
                <c:pt idx="1965">
                  <c:v>44947.875</c:v>
                </c:pt>
                <c:pt idx="1966">
                  <c:v>44947.916666666664</c:v>
                </c:pt>
                <c:pt idx="1967">
                  <c:v>44947.958333333336</c:v>
                </c:pt>
                <c:pt idx="1968">
                  <c:v>44948</c:v>
                </c:pt>
                <c:pt idx="1969">
                  <c:v>44948.041666666664</c:v>
                </c:pt>
                <c:pt idx="1970">
                  <c:v>44948.083333333336</c:v>
                </c:pt>
                <c:pt idx="1971">
                  <c:v>44948.125</c:v>
                </c:pt>
                <c:pt idx="1972">
                  <c:v>44948.166666666664</c:v>
                </c:pt>
                <c:pt idx="1973">
                  <c:v>44948.208333333336</c:v>
                </c:pt>
                <c:pt idx="1974">
                  <c:v>44948.25</c:v>
                </c:pt>
                <c:pt idx="1975">
                  <c:v>44948.291666666664</c:v>
                </c:pt>
                <c:pt idx="1976">
                  <c:v>44948.333333333336</c:v>
                </c:pt>
                <c:pt idx="1977">
                  <c:v>44948.375</c:v>
                </c:pt>
                <c:pt idx="1978">
                  <c:v>44948.416666666664</c:v>
                </c:pt>
                <c:pt idx="1979">
                  <c:v>44948.458333333336</c:v>
                </c:pt>
                <c:pt idx="1980">
                  <c:v>44948.5</c:v>
                </c:pt>
                <c:pt idx="1981">
                  <c:v>44948.541666666664</c:v>
                </c:pt>
                <c:pt idx="1982">
                  <c:v>44948.583333333336</c:v>
                </c:pt>
                <c:pt idx="1983">
                  <c:v>44948.625</c:v>
                </c:pt>
                <c:pt idx="1984">
                  <c:v>44948.666666666664</c:v>
                </c:pt>
                <c:pt idx="1985">
                  <c:v>44948.708333333336</c:v>
                </c:pt>
                <c:pt idx="1986">
                  <c:v>44948.75</c:v>
                </c:pt>
                <c:pt idx="1987">
                  <c:v>44948.791666666664</c:v>
                </c:pt>
                <c:pt idx="1988">
                  <c:v>44948.833333333336</c:v>
                </c:pt>
                <c:pt idx="1989">
                  <c:v>44948.875</c:v>
                </c:pt>
                <c:pt idx="1990">
                  <c:v>44948.916666666664</c:v>
                </c:pt>
                <c:pt idx="1991">
                  <c:v>44948.958333333336</c:v>
                </c:pt>
                <c:pt idx="1992">
                  <c:v>44949</c:v>
                </c:pt>
                <c:pt idx="1993">
                  <c:v>44949.041666666664</c:v>
                </c:pt>
                <c:pt idx="1994">
                  <c:v>44949.083333333336</c:v>
                </c:pt>
                <c:pt idx="1995">
                  <c:v>44949.125</c:v>
                </c:pt>
                <c:pt idx="1996">
                  <c:v>44949.166666666664</c:v>
                </c:pt>
                <c:pt idx="1997">
                  <c:v>44949.208333333336</c:v>
                </c:pt>
                <c:pt idx="1998">
                  <c:v>44949.25</c:v>
                </c:pt>
                <c:pt idx="1999">
                  <c:v>44949.291666666664</c:v>
                </c:pt>
                <c:pt idx="2000">
                  <c:v>44949.333333333336</c:v>
                </c:pt>
                <c:pt idx="2001">
                  <c:v>44949.375</c:v>
                </c:pt>
                <c:pt idx="2002">
                  <c:v>44949.416666666664</c:v>
                </c:pt>
                <c:pt idx="2003">
                  <c:v>44949.458333333336</c:v>
                </c:pt>
                <c:pt idx="2004">
                  <c:v>44949.5</c:v>
                </c:pt>
                <c:pt idx="2005">
                  <c:v>44949.541666666664</c:v>
                </c:pt>
                <c:pt idx="2006">
                  <c:v>44949.583333333336</c:v>
                </c:pt>
                <c:pt idx="2007">
                  <c:v>44949.625</c:v>
                </c:pt>
                <c:pt idx="2008">
                  <c:v>44949.666666666664</c:v>
                </c:pt>
                <c:pt idx="2009">
                  <c:v>44949.708333333336</c:v>
                </c:pt>
                <c:pt idx="2010">
                  <c:v>44949.75</c:v>
                </c:pt>
                <c:pt idx="2011">
                  <c:v>44949.791666666664</c:v>
                </c:pt>
                <c:pt idx="2012">
                  <c:v>44949.833333333336</c:v>
                </c:pt>
                <c:pt idx="2013">
                  <c:v>44949.875</c:v>
                </c:pt>
                <c:pt idx="2014">
                  <c:v>44949.916666666664</c:v>
                </c:pt>
                <c:pt idx="2015">
                  <c:v>44949.958333333336</c:v>
                </c:pt>
                <c:pt idx="2016">
                  <c:v>44950</c:v>
                </c:pt>
                <c:pt idx="2017">
                  <c:v>44950.041666666664</c:v>
                </c:pt>
                <c:pt idx="2018">
                  <c:v>44950.083333333336</c:v>
                </c:pt>
                <c:pt idx="2019">
                  <c:v>44950.125</c:v>
                </c:pt>
                <c:pt idx="2020">
                  <c:v>44950.166666666664</c:v>
                </c:pt>
                <c:pt idx="2021">
                  <c:v>44950.208333333336</c:v>
                </c:pt>
                <c:pt idx="2022">
                  <c:v>44950.25</c:v>
                </c:pt>
                <c:pt idx="2023">
                  <c:v>44950.291666666664</c:v>
                </c:pt>
                <c:pt idx="2024">
                  <c:v>44950.333333333336</c:v>
                </c:pt>
                <c:pt idx="2025">
                  <c:v>44950.375</c:v>
                </c:pt>
                <c:pt idx="2026">
                  <c:v>44950.416666666664</c:v>
                </c:pt>
                <c:pt idx="2027">
                  <c:v>44950.458333333336</c:v>
                </c:pt>
                <c:pt idx="2028">
                  <c:v>44950.5</c:v>
                </c:pt>
                <c:pt idx="2029">
                  <c:v>44950.541666666664</c:v>
                </c:pt>
                <c:pt idx="2030">
                  <c:v>44950.583333333336</c:v>
                </c:pt>
                <c:pt idx="2031">
                  <c:v>44950.625</c:v>
                </c:pt>
                <c:pt idx="2032">
                  <c:v>44950.666666666664</c:v>
                </c:pt>
                <c:pt idx="2033">
                  <c:v>44950.708333333336</c:v>
                </c:pt>
                <c:pt idx="2034">
                  <c:v>44950.75</c:v>
                </c:pt>
                <c:pt idx="2035">
                  <c:v>44950.791666666664</c:v>
                </c:pt>
                <c:pt idx="2036">
                  <c:v>44950.833333333336</c:v>
                </c:pt>
                <c:pt idx="2037">
                  <c:v>44950.875</c:v>
                </c:pt>
                <c:pt idx="2038">
                  <c:v>44950.916666666664</c:v>
                </c:pt>
                <c:pt idx="2039">
                  <c:v>44950.958333333336</c:v>
                </c:pt>
                <c:pt idx="2040">
                  <c:v>44951</c:v>
                </c:pt>
                <c:pt idx="2041">
                  <c:v>44951.041666666664</c:v>
                </c:pt>
                <c:pt idx="2042">
                  <c:v>44951.083333333336</c:v>
                </c:pt>
                <c:pt idx="2043">
                  <c:v>44951.125</c:v>
                </c:pt>
                <c:pt idx="2044">
                  <c:v>44951.166666666664</c:v>
                </c:pt>
                <c:pt idx="2045">
                  <c:v>44951.208333333336</c:v>
                </c:pt>
                <c:pt idx="2046">
                  <c:v>44951.25</c:v>
                </c:pt>
                <c:pt idx="2047">
                  <c:v>44951.291666666664</c:v>
                </c:pt>
                <c:pt idx="2048">
                  <c:v>44951.333333333336</c:v>
                </c:pt>
                <c:pt idx="2049">
                  <c:v>44951.375</c:v>
                </c:pt>
                <c:pt idx="2050">
                  <c:v>44951.416666666664</c:v>
                </c:pt>
                <c:pt idx="2051">
                  <c:v>44951.458333333336</c:v>
                </c:pt>
                <c:pt idx="2052">
                  <c:v>44951.5</c:v>
                </c:pt>
                <c:pt idx="2053">
                  <c:v>44951.541666666664</c:v>
                </c:pt>
                <c:pt idx="2054">
                  <c:v>44951.583333333336</c:v>
                </c:pt>
                <c:pt idx="2055">
                  <c:v>44951.625</c:v>
                </c:pt>
                <c:pt idx="2056">
                  <c:v>44951.666666666664</c:v>
                </c:pt>
                <c:pt idx="2057">
                  <c:v>44951.708333333336</c:v>
                </c:pt>
                <c:pt idx="2058">
                  <c:v>44951.75</c:v>
                </c:pt>
                <c:pt idx="2059">
                  <c:v>44951.791666666664</c:v>
                </c:pt>
                <c:pt idx="2060">
                  <c:v>44951.833333333336</c:v>
                </c:pt>
                <c:pt idx="2061">
                  <c:v>44951.875</c:v>
                </c:pt>
                <c:pt idx="2062">
                  <c:v>44951.916666666664</c:v>
                </c:pt>
                <c:pt idx="2063">
                  <c:v>44951.958333333336</c:v>
                </c:pt>
                <c:pt idx="2064">
                  <c:v>44952</c:v>
                </c:pt>
                <c:pt idx="2065">
                  <c:v>44952.041666666664</c:v>
                </c:pt>
                <c:pt idx="2066">
                  <c:v>44952.083333333336</c:v>
                </c:pt>
                <c:pt idx="2067">
                  <c:v>44952.125</c:v>
                </c:pt>
                <c:pt idx="2068">
                  <c:v>44952.166666666664</c:v>
                </c:pt>
                <c:pt idx="2069">
                  <c:v>44952.208333333336</c:v>
                </c:pt>
                <c:pt idx="2070">
                  <c:v>44952.25</c:v>
                </c:pt>
                <c:pt idx="2071">
                  <c:v>44952.291666666664</c:v>
                </c:pt>
                <c:pt idx="2072">
                  <c:v>44952.333333333336</c:v>
                </c:pt>
                <c:pt idx="2073">
                  <c:v>44952.375</c:v>
                </c:pt>
                <c:pt idx="2074">
                  <c:v>44952.416666666664</c:v>
                </c:pt>
                <c:pt idx="2075">
                  <c:v>44952.458333333336</c:v>
                </c:pt>
                <c:pt idx="2076">
                  <c:v>44952.5</c:v>
                </c:pt>
                <c:pt idx="2077">
                  <c:v>44952.541666666664</c:v>
                </c:pt>
                <c:pt idx="2078">
                  <c:v>44952.583333333336</c:v>
                </c:pt>
                <c:pt idx="2079">
                  <c:v>44952.625</c:v>
                </c:pt>
                <c:pt idx="2080">
                  <c:v>44952.666666666664</c:v>
                </c:pt>
                <c:pt idx="2081">
                  <c:v>44952.708333333336</c:v>
                </c:pt>
                <c:pt idx="2082">
                  <c:v>44952.75</c:v>
                </c:pt>
                <c:pt idx="2083">
                  <c:v>44952.791666666664</c:v>
                </c:pt>
                <c:pt idx="2084">
                  <c:v>44952.833333333336</c:v>
                </c:pt>
                <c:pt idx="2085">
                  <c:v>44952.875</c:v>
                </c:pt>
                <c:pt idx="2086">
                  <c:v>44952.916666666664</c:v>
                </c:pt>
                <c:pt idx="2087">
                  <c:v>44952.958333333336</c:v>
                </c:pt>
                <c:pt idx="2088">
                  <c:v>44953</c:v>
                </c:pt>
                <c:pt idx="2089">
                  <c:v>44953.041666666664</c:v>
                </c:pt>
                <c:pt idx="2090">
                  <c:v>44953.083333333336</c:v>
                </c:pt>
                <c:pt idx="2091">
                  <c:v>44953.125</c:v>
                </c:pt>
                <c:pt idx="2092">
                  <c:v>44953.166666666664</c:v>
                </c:pt>
                <c:pt idx="2093">
                  <c:v>44953.208333333336</c:v>
                </c:pt>
                <c:pt idx="2094">
                  <c:v>44953.25</c:v>
                </c:pt>
                <c:pt idx="2095">
                  <c:v>44953.291666666664</c:v>
                </c:pt>
                <c:pt idx="2096">
                  <c:v>44953.333333333336</c:v>
                </c:pt>
                <c:pt idx="2097">
                  <c:v>44953.375</c:v>
                </c:pt>
                <c:pt idx="2098">
                  <c:v>44953.416666666664</c:v>
                </c:pt>
                <c:pt idx="2099">
                  <c:v>44953.458333333336</c:v>
                </c:pt>
                <c:pt idx="2100">
                  <c:v>44953.5</c:v>
                </c:pt>
                <c:pt idx="2101">
                  <c:v>44953.541666666664</c:v>
                </c:pt>
                <c:pt idx="2102">
                  <c:v>44953.583333333336</c:v>
                </c:pt>
                <c:pt idx="2103">
                  <c:v>44953.625</c:v>
                </c:pt>
                <c:pt idx="2104">
                  <c:v>44953.666666666664</c:v>
                </c:pt>
                <c:pt idx="2105">
                  <c:v>44953.708333333336</c:v>
                </c:pt>
                <c:pt idx="2106">
                  <c:v>44953.75</c:v>
                </c:pt>
                <c:pt idx="2107">
                  <c:v>44953.791666666664</c:v>
                </c:pt>
                <c:pt idx="2108">
                  <c:v>44953.833333333336</c:v>
                </c:pt>
                <c:pt idx="2109">
                  <c:v>44953.875</c:v>
                </c:pt>
                <c:pt idx="2110">
                  <c:v>44953.916666666664</c:v>
                </c:pt>
                <c:pt idx="2111">
                  <c:v>44953.958333333336</c:v>
                </c:pt>
                <c:pt idx="2112">
                  <c:v>44954</c:v>
                </c:pt>
                <c:pt idx="2113">
                  <c:v>44954.041666666664</c:v>
                </c:pt>
                <c:pt idx="2114">
                  <c:v>44954.083333333336</c:v>
                </c:pt>
                <c:pt idx="2115">
                  <c:v>44954.125</c:v>
                </c:pt>
                <c:pt idx="2116">
                  <c:v>44954.166666666664</c:v>
                </c:pt>
                <c:pt idx="2117">
                  <c:v>44954.208333333336</c:v>
                </c:pt>
                <c:pt idx="2118">
                  <c:v>44954.25</c:v>
                </c:pt>
                <c:pt idx="2119">
                  <c:v>44954.291666666664</c:v>
                </c:pt>
                <c:pt idx="2120">
                  <c:v>44954.333333333336</c:v>
                </c:pt>
                <c:pt idx="2121">
                  <c:v>44954.375</c:v>
                </c:pt>
                <c:pt idx="2122">
                  <c:v>44954.416666666664</c:v>
                </c:pt>
                <c:pt idx="2123">
                  <c:v>44954.458333333336</c:v>
                </c:pt>
                <c:pt idx="2124">
                  <c:v>44954.5</c:v>
                </c:pt>
                <c:pt idx="2125">
                  <c:v>44954.541666666664</c:v>
                </c:pt>
                <c:pt idx="2126">
                  <c:v>44954.583333333336</c:v>
                </c:pt>
                <c:pt idx="2127">
                  <c:v>44954.625</c:v>
                </c:pt>
                <c:pt idx="2128">
                  <c:v>44954.666666666664</c:v>
                </c:pt>
                <c:pt idx="2129">
                  <c:v>44954.708333333336</c:v>
                </c:pt>
                <c:pt idx="2130">
                  <c:v>44954.75</c:v>
                </c:pt>
                <c:pt idx="2131">
                  <c:v>44954.791666666664</c:v>
                </c:pt>
                <c:pt idx="2132">
                  <c:v>44954.833333333336</c:v>
                </c:pt>
                <c:pt idx="2133">
                  <c:v>44954.875</c:v>
                </c:pt>
                <c:pt idx="2134">
                  <c:v>44954.916666666664</c:v>
                </c:pt>
                <c:pt idx="2135">
                  <c:v>44954.958333333336</c:v>
                </c:pt>
                <c:pt idx="2136">
                  <c:v>44955</c:v>
                </c:pt>
                <c:pt idx="2137">
                  <c:v>44955.041666666664</c:v>
                </c:pt>
                <c:pt idx="2138">
                  <c:v>44955.083333333336</c:v>
                </c:pt>
                <c:pt idx="2139">
                  <c:v>44955.125</c:v>
                </c:pt>
                <c:pt idx="2140">
                  <c:v>44955.166666666664</c:v>
                </c:pt>
                <c:pt idx="2141">
                  <c:v>44955.208333333336</c:v>
                </c:pt>
                <c:pt idx="2142">
                  <c:v>44955.25</c:v>
                </c:pt>
                <c:pt idx="2143">
                  <c:v>44955.291666666664</c:v>
                </c:pt>
                <c:pt idx="2144">
                  <c:v>44955.333333333336</c:v>
                </c:pt>
                <c:pt idx="2145">
                  <c:v>44955.375</c:v>
                </c:pt>
                <c:pt idx="2146">
                  <c:v>44955.416666666664</c:v>
                </c:pt>
                <c:pt idx="2147">
                  <c:v>44955.458333333336</c:v>
                </c:pt>
                <c:pt idx="2148">
                  <c:v>44955.5</c:v>
                </c:pt>
                <c:pt idx="2149">
                  <c:v>44955.541666666664</c:v>
                </c:pt>
                <c:pt idx="2150">
                  <c:v>44955.583333333336</c:v>
                </c:pt>
                <c:pt idx="2151">
                  <c:v>44955.625</c:v>
                </c:pt>
                <c:pt idx="2152">
                  <c:v>44955.666666666664</c:v>
                </c:pt>
                <c:pt idx="2153">
                  <c:v>44955.708333333336</c:v>
                </c:pt>
                <c:pt idx="2154">
                  <c:v>44955.75</c:v>
                </c:pt>
                <c:pt idx="2155">
                  <c:v>44955.791666666664</c:v>
                </c:pt>
                <c:pt idx="2156">
                  <c:v>44955.833333333336</c:v>
                </c:pt>
                <c:pt idx="2157">
                  <c:v>44955.875</c:v>
                </c:pt>
                <c:pt idx="2158">
                  <c:v>44955.916666666664</c:v>
                </c:pt>
                <c:pt idx="2159">
                  <c:v>44955.958333333336</c:v>
                </c:pt>
                <c:pt idx="2160">
                  <c:v>44956</c:v>
                </c:pt>
                <c:pt idx="2161">
                  <c:v>44956.041666666664</c:v>
                </c:pt>
                <c:pt idx="2162">
                  <c:v>44956.083333333336</c:v>
                </c:pt>
                <c:pt idx="2163">
                  <c:v>44956.125</c:v>
                </c:pt>
                <c:pt idx="2164">
                  <c:v>44956.166666666664</c:v>
                </c:pt>
                <c:pt idx="2165">
                  <c:v>44956.208333333336</c:v>
                </c:pt>
                <c:pt idx="2166">
                  <c:v>44956.25</c:v>
                </c:pt>
                <c:pt idx="2167">
                  <c:v>44956.291666666664</c:v>
                </c:pt>
                <c:pt idx="2168">
                  <c:v>44956.333333333336</c:v>
                </c:pt>
                <c:pt idx="2169">
                  <c:v>44956.375</c:v>
                </c:pt>
                <c:pt idx="2170">
                  <c:v>44956.416666666664</c:v>
                </c:pt>
                <c:pt idx="2171">
                  <c:v>44956.458333333336</c:v>
                </c:pt>
                <c:pt idx="2172">
                  <c:v>44956.5</c:v>
                </c:pt>
                <c:pt idx="2173">
                  <c:v>44956.541666666664</c:v>
                </c:pt>
                <c:pt idx="2174">
                  <c:v>44956.583333333336</c:v>
                </c:pt>
                <c:pt idx="2175">
                  <c:v>44956.625</c:v>
                </c:pt>
                <c:pt idx="2176">
                  <c:v>44956.666666666664</c:v>
                </c:pt>
                <c:pt idx="2177">
                  <c:v>44956.708333333336</c:v>
                </c:pt>
                <c:pt idx="2178">
                  <c:v>44956.75</c:v>
                </c:pt>
                <c:pt idx="2179">
                  <c:v>44956.791666666664</c:v>
                </c:pt>
                <c:pt idx="2180">
                  <c:v>44956.833333333336</c:v>
                </c:pt>
                <c:pt idx="2181">
                  <c:v>44956.875</c:v>
                </c:pt>
                <c:pt idx="2182">
                  <c:v>44956.916666666664</c:v>
                </c:pt>
                <c:pt idx="2183">
                  <c:v>44956.958333333336</c:v>
                </c:pt>
                <c:pt idx="2184">
                  <c:v>44957</c:v>
                </c:pt>
                <c:pt idx="2185">
                  <c:v>44957.041666666664</c:v>
                </c:pt>
                <c:pt idx="2186">
                  <c:v>44957.083333333336</c:v>
                </c:pt>
                <c:pt idx="2187">
                  <c:v>44957.125</c:v>
                </c:pt>
                <c:pt idx="2188">
                  <c:v>44957.166666666664</c:v>
                </c:pt>
                <c:pt idx="2189">
                  <c:v>44957.208333333336</c:v>
                </c:pt>
                <c:pt idx="2190">
                  <c:v>44957.25</c:v>
                </c:pt>
                <c:pt idx="2191">
                  <c:v>44957.291666666664</c:v>
                </c:pt>
                <c:pt idx="2192">
                  <c:v>44957.333333333336</c:v>
                </c:pt>
                <c:pt idx="2193">
                  <c:v>44957.375</c:v>
                </c:pt>
                <c:pt idx="2194">
                  <c:v>44957.416666666664</c:v>
                </c:pt>
                <c:pt idx="2195">
                  <c:v>44957.458333333336</c:v>
                </c:pt>
                <c:pt idx="2196">
                  <c:v>44957.5</c:v>
                </c:pt>
                <c:pt idx="2197">
                  <c:v>44957.541666666664</c:v>
                </c:pt>
                <c:pt idx="2198">
                  <c:v>44957.583333333336</c:v>
                </c:pt>
                <c:pt idx="2199">
                  <c:v>44957.625</c:v>
                </c:pt>
                <c:pt idx="2200">
                  <c:v>44957.666666666664</c:v>
                </c:pt>
                <c:pt idx="2201">
                  <c:v>44957.708333333336</c:v>
                </c:pt>
                <c:pt idx="2202">
                  <c:v>44957.75</c:v>
                </c:pt>
                <c:pt idx="2203">
                  <c:v>44957.791666666664</c:v>
                </c:pt>
                <c:pt idx="2204">
                  <c:v>44957.833333333336</c:v>
                </c:pt>
                <c:pt idx="2205">
                  <c:v>44957.875</c:v>
                </c:pt>
                <c:pt idx="2206">
                  <c:v>44957.916666666664</c:v>
                </c:pt>
                <c:pt idx="2207">
                  <c:v>44957.958333333336</c:v>
                </c:pt>
                <c:pt idx="2208">
                  <c:v>44958</c:v>
                </c:pt>
                <c:pt idx="2209">
                  <c:v>44958.041666666664</c:v>
                </c:pt>
                <c:pt idx="2210">
                  <c:v>44958.083333333336</c:v>
                </c:pt>
                <c:pt idx="2211">
                  <c:v>44958.125</c:v>
                </c:pt>
                <c:pt idx="2212">
                  <c:v>44958.166666666664</c:v>
                </c:pt>
                <c:pt idx="2213">
                  <c:v>44958.208333333336</c:v>
                </c:pt>
                <c:pt idx="2214">
                  <c:v>44958.25</c:v>
                </c:pt>
                <c:pt idx="2215">
                  <c:v>44958.291666666664</c:v>
                </c:pt>
                <c:pt idx="2216">
                  <c:v>44958.333333333336</c:v>
                </c:pt>
                <c:pt idx="2217">
                  <c:v>44958.375</c:v>
                </c:pt>
                <c:pt idx="2218">
                  <c:v>44958.416666666664</c:v>
                </c:pt>
                <c:pt idx="2219">
                  <c:v>44958.458333333336</c:v>
                </c:pt>
                <c:pt idx="2220">
                  <c:v>44958.5</c:v>
                </c:pt>
                <c:pt idx="2221">
                  <c:v>44958.541666666664</c:v>
                </c:pt>
                <c:pt idx="2222">
                  <c:v>44958.583333333336</c:v>
                </c:pt>
                <c:pt idx="2223">
                  <c:v>44958.625</c:v>
                </c:pt>
                <c:pt idx="2224">
                  <c:v>44958.666666666664</c:v>
                </c:pt>
                <c:pt idx="2225">
                  <c:v>44958.708333333336</c:v>
                </c:pt>
                <c:pt idx="2226">
                  <c:v>44958.75</c:v>
                </c:pt>
                <c:pt idx="2227">
                  <c:v>44958.791666666664</c:v>
                </c:pt>
                <c:pt idx="2228">
                  <c:v>44958.833333333336</c:v>
                </c:pt>
                <c:pt idx="2229">
                  <c:v>44958.875</c:v>
                </c:pt>
                <c:pt idx="2230">
                  <c:v>44958.916666666664</c:v>
                </c:pt>
                <c:pt idx="2231">
                  <c:v>44958.958333333336</c:v>
                </c:pt>
                <c:pt idx="2232">
                  <c:v>44959</c:v>
                </c:pt>
                <c:pt idx="2233">
                  <c:v>44959.041666666664</c:v>
                </c:pt>
                <c:pt idx="2234">
                  <c:v>44959.083333333336</c:v>
                </c:pt>
                <c:pt idx="2235">
                  <c:v>44959.125</c:v>
                </c:pt>
                <c:pt idx="2236">
                  <c:v>44959.166666666664</c:v>
                </c:pt>
                <c:pt idx="2237">
                  <c:v>44959.208333333336</c:v>
                </c:pt>
                <c:pt idx="2238">
                  <c:v>44959.25</c:v>
                </c:pt>
                <c:pt idx="2239">
                  <c:v>44959.291666666664</c:v>
                </c:pt>
                <c:pt idx="2240">
                  <c:v>44959.333333333336</c:v>
                </c:pt>
                <c:pt idx="2241">
                  <c:v>44959.375</c:v>
                </c:pt>
                <c:pt idx="2242">
                  <c:v>44959.416666666664</c:v>
                </c:pt>
                <c:pt idx="2243">
                  <c:v>44959.458333333336</c:v>
                </c:pt>
                <c:pt idx="2244">
                  <c:v>44959.5</c:v>
                </c:pt>
                <c:pt idx="2245">
                  <c:v>44959.541666666664</c:v>
                </c:pt>
                <c:pt idx="2246">
                  <c:v>44959.583333333336</c:v>
                </c:pt>
                <c:pt idx="2247">
                  <c:v>44959.625</c:v>
                </c:pt>
                <c:pt idx="2248">
                  <c:v>44959.666666666664</c:v>
                </c:pt>
                <c:pt idx="2249">
                  <c:v>44959.708333333336</c:v>
                </c:pt>
                <c:pt idx="2250">
                  <c:v>44959.75</c:v>
                </c:pt>
                <c:pt idx="2251">
                  <c:v>44959.791666666664</c:v>
                </c:pt>
                <c:pt idx="2252">
                  <c:v>44959.833333333336</c:v>
                </c:pt>
                <c:pt idx="2253">
                  <c:v>44959.875</c:v>
                </c:pt>
                <c:pt idx="2254">
                  <c:v>44959.916666666664</c:v>
                </c:pt>
                <c:pt idx="2255">
                  <c:v>44959.958333333336</c:v>
                </c:pt>
                <c:pt idx="2256">
                  <c:v>44960</c:v>
                </c:pt>
                <c:pt idx="2257">
                  <c:v>44960.041666666664</c:v>
                </c:pt>
                <c:pt idx="2258">
                  <c:v>44960.083333333336</c:v>
                </c:pt>
                <c:pt idx="2259">
                  <c:v>44960.125</c:v>
                </c:pt>
                <c:pt idx="2260">
                  <c:v>44960.166666666664</c:v>
                </c:pt>
                <c:pt idx="2261">
                  <c:v>44960.208333333336</c:v>
                </c:pt>
                <c:pt idx="2262">
                  <c:v>44960.25</c:v>
                </c:pt>
                <c:pt idx="2263">
                  <c:v>44960.291666666664</c:v>
                </c:pt>
                <c:pt idx="2264">
                  <c:v>44960.333333333336</c:v>
                </c:pt>
                <c:pt idx="2265">
                  <c:v>44960.375</c:v>
                </c:pt>
                <c:pt idx="2266">
                  <c:v>44960.416666666664</c:v>
                </c:pt>
                <c:pt idx="2267">
                  <c:v>44960.458333333336</c:v>
                </c:pt>
                <c:pt idx="2268">
                  <c:v>44960.5</c:v>
                </c:pt>
                <c:pt idx="2269">
                  <c:v>44960.541666666664</c:v>
                </c:pt>
                <c:pt idx="2270">
                  <c:v>44960.583333333336</c:v>
                </c:pt>
                <c:pt idx="2271">
                  <c:v>44960.625</c:v>
                </c:pt>
                <c:pt idx="2272">
                  <c:v>44960.666666666664</c:v>
                </c:pt>
                <c:pt idx="2273">
                  <c:v>44960.708333333336</c:v>
                </c:pt>
                <c:pt idx="2274">
                  <c:v>44960.75</c:v>
                </c:pt>
                <c:pt idx="2275">
                  <c:v>44960.791666666664</c:v>
                </c:pt>
                <c:pt idx="2276">
                  <c:v>44960.833333333336</c:v>
                </c:pt>
                <c:pt idx="2277">
                  <c:v>44960.875</c:v>
                </c:pt>
                <c:pt idx="2278">
                  <c:v>44960.916666666664</c:v>
                </c:pt>
                <c:pt idx="2279">
                  <c:v>44960.958333333336</c:v>
                </c:pt>
                <c:pt idx="2280">
                  <c:v>44961</c:v>
                </c:pt>
                <c:pt idx="2281">
                  <c:v>44961.041666666664</c:v>
                </c:pt>
                <c:pt idx="2282">
                  <c:v>44961.083333333336</c:v>
                </c:pt>
                <c:pt idx="2283">
                  <c:v>44961.125</c:v>
                </c:pt>
                <c:pt idx="2284">
                  <c:v>44961.166666666664</c:v>
                </c:pt>
                <c:pt idx="2285">
                  <c:v>44961.208333333336</c:v>
                </c:pt>
                <c:pt idx="2286">
                  <c:v>44961.25</c:v>
                </c:pt>
                <c:pt idx="2287">
                  <c:v>44961.291666666664</c:v>
                </c:pt>
                <c:pt idx="2288">
                  <c:v>44961.333333333336</c:v>
                </c:pt>
                <c:pt idx="2289">
                  <c:v>44961.375</c:v>
                </c:pt>
                <c:pt idx="2290">
                  <c:v>44961.416666666664</c:v>
                </c:pt>
                <c:pt idx="2291">
                  <c:v>44961.458333333336</c:v>
                </c:pt>
                <c:pt idx="2292">
                  <c:v>44961.5</c:v>
                </c:pt>
                <c:pt idx="2293">
                  <c:v>44961.541666666664</c:v>
                </c:pt>
                <c:pt idx="2294">
                  <c:v>44961.583333333336</c:v>
                </c:pt>
                <c:pt idx="2295">
                  <c:v>44961.625</c:v>
                </c:pt>
                <c:pt idx="2296">
                  <c:v>44961.666666666664</c:v>
                </c:pt>
                <c:pt idx="2297">
                  <c:v>44961.708333333336</c:v>
                </c:pt>
                <c:pt idx="2298">
                  <c:v>44961.75</c:v>
                </c:pt>
                <c:pt idx="2299">
                  <c:v>44961.791666666664</c:v>
                </c:pt>
                <c:pt idx="2300">
                  <c:v>44961.833333333336</c:v>
                </c:pt>
                <c:pt idx="2301">
                  <c:v>44961.875</c:v>
                </c:pt>
                <c:pt idx="2302">
                  <c:v>44961.916666666664</c:v>
                </c:pt>
                <c:pt idx="2303">
                  <c:v>44961.958333333336</c:v>
                </c:pt>
                <c:pt idx="2304">
                  <c:v>44962</c:v>
                </c:pt>
                <c:pt idx="2305">
                  <c:v>44962.041666666664</c:v>
                </c:pt>
                <c:pt idx="2306">
                  <c:v>44962.083333333336</c:v>
                </c:pt>
                <c:pt idx="2307">
                  <c:v>44962.125</c:v>
                </c:pt>
                <c:pt idx="2308">
                  <c:v>44962.166666666664</c:v>
                </c:pt>
                <c:pt idx="2309">
                  <c:v>44962.208333333336</c:v>
                </c:pt>
                <c:pt idx="2310">
                  <c:v>44962.25</c:v>
                </c:pt>
                <c:pt idx="2311">
                  <c:v>44962.291666666664</c:v>
                </c:pt>
                <c:pt idx="2312">
                  <c:v>44962.333333333336</c:v>
                </c:pt>
                <c:pt idx="2313">
                  <c:v>44962.375</c:v>
                </c:pt>
                <c:pt idx="2314">
                  <c:v>44962.416666666664</c:v>
                </c:pt>
                <c:pt idx="2315">
                  <c:v>44962.458333333336</c:v>
                </c:pt>
                <c:pt idx="2316">
                  <c:v>44962.5</c:v>
                </c:pt>
                <c:pt idx="2317">
                  <c:v>44962.541666666664</c:v>
                </c:pt>
                <c:pt idx="2318">
                  <c:v>44962.583333333336</c:v>
                </c:pt>
                <c:pt idx="2319">
                  <c:v>44962.625</c:v>
                </c:pt>
                <c:pt idx="2320">
                  <c:v>44962.666666666664</c:v>
                </c:pt>
                <c:pt idx="2321">
                  <c:v>44962.708333333336</c:v>
                </c:pt>
                <c:pt idx="2322">
                  <c:v>44962.75</c:v>
                </c:pt>
                <c:pt idx="2323">
                  <c:v>44962.791666666664</c:v>
                </c:pt>
                <c:pt idx="2324">
                  <c:v>44962.833333333336</c:v>
                </c:pt>
                <c:pt idx="2325">
                  <c:v>44962.875</c:v>
                </c:pt>
                <c:pt idx="2326">
                  <c:v>44962.916666666664</c:v>
                </c:pt>
                <c:pt idx="2327">
                  <c:v>44962.958333333336</c:v>
                </c:pt>
                <c:pt idx="2328">
                  <c:v>44963</c:v>
                </c:pt>
                <c:pt idx="2329">
                  <c:v>44963.041666666664</c:v>
                </c:pt>
                <c:pt idx="2330">
                  <c:v>44963.083333333336</c:v>
                </c:pt>
                <c:pt idx="2331">
                  <c:v>44963.125</c:v>
                </c:pt>
                <c:pt idx="2332">
                  <c:v>44963.166666666664</c:v>
                </c:pt>
                <c:pt idx="2333">
                  <c:v>44963.208333333336</c:v>
                </c:pt>
                <c:pt idx="2334">
                  <c:v>44963.25</c:v>
                </c:pt>
                <c:pt idx="2335">
                  <c:v>44963.291666666664</c:v>
                </c:pt>
                <c:pt idx="2336">
                  <c:v>44963.333333333336</c:v>
                </c:pt>
                <c:pt idx="2337">
                  <c:v>44963.375</c:v>
                </c:pt>
                <c:pt idx="2338">
                  <c:v>44963.416666666664</c:v>
                </c:pt>
                <c:pt idx="2339">
                  <c:v>44963.458333333336</c:v>
                </c:pt>
                <c:pt idx="2340">
                  <c:v>44963.5</c:v>
                </c:pt>
                <c:pt idx="2341">
                  <c:v>44963.541666666664</c:v>
                </c:pt>
                <c:pt idx="2342">
                  <c:v>44963.583333333336</c:v>
                </c:pt>
                <c:pt idx="2343">
                  <c:v>44963.625</c:v>
                </c:pt>
                <c:pt idx="2344">
                  <c:v>44963.666666666664</c:v>
                </c:pt>
                <c:pt idx="2345">
                  <c:v>44963.708333333336</c:v>
                </c:pt>
                <c:pt idx="2346">
                  <c:v>44963.75</c:v>
                </c:pt>
                <c:pt idx="2347">
                  <c:v>44963.791666666664</c:v>
                </c:pt>
                <c:pt idx="2348">
                  <c:v>44963.833333333336</c:v>
                </c:pt>
                <c:pt idx="2349">
                  <c:v>44963.875</c:v>
                </c:pt>
                <c:pt idx="2350">
                  <c:v>44963.916666666664</c:v>
                </c:pt>
                <c:pt idx="2351">
                  <c:v>44963.958333333336</c:v>
                </c:pt>
                <c:pt idx="2352">
                  <c:v>44964</c:v>
                </c:pt>
                <c:pt idx="2353">
                  <c:v>44964.041666666664</c:v>
                </c:pt>
                <c:pt idx="2354">
                  <c:v>44964.083333333336</c:v>
                </c:pt>
                <c:pt idx="2355">
                  <c:v>44964.125</c:v>
                </c:pt>
                <c:pt idx="2356">
                  <c:v>44964.166666666664</c:v>
                </c:pt>
                <c:pt idx="2357">
                  <c:v>44964.208333333336</c:v>
                </c:pt>
                <c:pt idx="2358">
                  <c:v>44964.25</c:v>
                </c:pt>
                <c:pt idx="2359">
                  <c:v>44964.291666666664</c:v>
                </c:pt>
                <c:pt idx="2360">
                  <c:v>44964.333333333336</c:v>
                </c:pt>
                <c:pt idx="2361">
                  <c:v>44964.375</c:v>
                </c:pt>
                <c:pt idx="2362">
                  <c:v>44964.416666666664</c:v>
                </c:pt>
                <c:pt idx="2363">
                  <c:v>44964.458333333336</c:v>
                </c:pt>
                <c:pt idx="2364">
                  <c:v>44964.5</c:v>
                </c:pt>
                <c:pt idx="2365">
                  <c:v>44964.541666666664</c:v>
                </c:pt>
                <c:pt idx="2366">
                  <c:v>44964.583333333336</c:v>
                </c:pt>
                <c:pt idx="2367">
                  <c:v>44964.625</c:v>
                </c:pt>
                <c:pt idx="2368">
                  <c:v>44964.666666666664</c:v>
                </c:pt>
                <c:pt idx="2369">
                  <c:v>44964.708333333336</c:v>
                </c:pt>
                <c:pt idx="2370">
                  <c:v>44964.75</c:v>
                </c:pt>
                <c:pt idx="2371">
                  <c:v>44964.791666666664</c:v>
                </c:pt>
                <c:pt idx="2372">
                  <c:v>44964.833333333336</c:v>
                </c:pt>
                <c:pt idx="2373">
                  <c:v>44964.875</c:v>
                </c:pt>
                <c:pt idx="2374">
                  <c:v>44964.916666666664</c:v>
                </c:pt>
                <c:pt idx="2375">
                  <c:v>44964.958333333336</c:v>
                </c:pt>
                <c:pt idx="2376">
                  <c:v>44965</c:v>
                </c:pt>
                <c:pt idx="2377">
                  <c:v>44965.041666666664</c:v>
                </c:pt>
                <c:pt idx="2378">
                  <c:v>44965.083333333336</c:v>
                </c:pt>
                <c:pt idx="2379">
                  <c:v>44965.125</c:v>
                </c:pt>
                <c:pt idx="2380">
                  <c:v>44965.166666666664</c:v>
                </c:pt>
                <c:pt idx="2381">
                  <c:v>44965.208333333336</c:v>
                </c:pt>
                <c:pt idx="2382">
                  <c:v>44965.25</c:v>
                </c:pt>
                <c:pt idx="2383">
                  <c:v>44965.291666666664</c:v>
                </c:pt>
                <c:pt idx="2384">
                  <c:v>44965.333333333336</c:v>
                </c:pt>
                <c:pt idx="2385">
                  <c:v>44965.375</c:v>
                </c:pt>
                <c:pt idx="2386">
                  <c:v>44965.416666666664</c:v>
                </c:pt>
                <c:pt idx="2387">
                  <c:v>44965.458333333336</c:v>
                </c:pt>
                <c:pt idx="2388">
                  <c:v>44965.5</c:v>
                </c:pt>
                <c:pt idx="2389">
                  <c:v>44965.541666666664</c:v>
                </c:pt>
                <c:pt idx="2390">
                  <c:v>44965.583333333336</c:v>
                </c:pt>
                <c:pt idx="2391">
                  <c:v>44965.625</c:v>
                </c:pt>
                <c:pt idx="2392">
                  <c:v>44965.666666666664</c:v>
                </c:pt>
                <c:pt idx="2393">
                  <c:v>44965.708333333336</c:v>
                </c:pt>
                <c:pt idx="2394">
                  <c:v>44965.75</c:v>
                </c:pt>
                <c:pt idx="2395">
                  <c:v>44965.791666666664</c:v>
                </c:pt>
                <c:pt idx="2396">
                  <c:v>44965.833333333336</c:v>
                </c:pt>
                <c:pt idx="2397">
                  <c:v>44965.875</c:v>
                </c:pt>
                <c:pt idx="2398">
                  <c:v>44965.916666666664</c:v>
                </c:pt>
                <c:pt idx="2399">
                  <c:v>44965.958333333336</c:v>
                </c:pt>
                <c:pt idx="2400">
                  <c:v>44966</c:v>
                </c:pt>
                <c:pt idx="2401">
                  <c:v>44966.041666666664</c:v>
                </c:pt>
                <c:pt idx="2402">
                  <c:v>44966.083333333336</c:v>
                </c:pt>
                <c:pt idx="2403">
                  <c:v>44966.125</c:v>
                </c:pt>
                <c:pt idx="2404">
                  <c:v>44966.166666666664</c:v>
                </c:pt>
                <c:pt idx="2405">
                  <c:v>44966.208333333336</c:v>
                </c:pt>
                <c:pt idx="2406">
                  <c:v>44966.25</c:v>
                </c:pt>
                <c:pt idx="2407">
                  <c:v>44966.291666666664</c:v>
                </c:pt>
                <c:pt idx="2408">
                  <c:v>44966.333333333336</c:v>
                </c:pt>
                <c:pt idx="2409">
                  <c:v>44966.375</c:v>
                </c:pt>
                <c:pt idx="2410">
                  <c:v>44966.416666666664</c:v>
                </c:pt>
                <c:pt idx="2411">
                  <c:v>44966.458333333336</c:v>
                </c:pt>
                <c:pt idx="2412">
                  <c:v>44966.5</c:v>
                </c:pt>
                <c:pt idx="2413">
                  <c:v>44966.541666666664</c:v>
                </c:pt>
                <c:pt idx="2414">
                  <c:v>44966.583333333336</c:v>
                </c:pt>
                <c:pt idx="2415">
                  <c:v>44966.625</c:v>
                </c:pt>
                <c:pt idx="2416">
                  <c:v>44966.666666666664</c:v>
                </c:pt>
                <c:pt idx="2417">
                  <c:v>44966.708333333336</c:v>
                </c:pt>
                <c:pt idx="2418">
                  <c:v>44966.75</c:v>
                </c:pt>
                <c:pt idx="2419">
                  <c:v>44966.791666666664</c:v>
                </c:pt>
                <c:pt idx="2420">
                  <c:v>44966.833333333336</c:v>
                </c:pt>
                <c:pt idx="2421">
                  <c:v>44966.875</c:v>
                </c:pt>
                <c:pt idx="2422">
                  <c:v>44966.916666666664</c:v>
                </c:pt>
                <c:pt idx="2423">
                  <c:v>44966.958333333336</c:v>
                </c:pt>
                <c:pt idx="2424">
                  <c:v>44967</c:v>
                </c:pt>
                <c:pt idx="2425">
                  <c:v>44967.041666666664</c:v>
                </c:pt>
                <c:pt idx="2426">
                  <c:v>44967.083333333336</c:v>
                </c:pt>
                <c:pt idx="2427">
                  <c:v>44967.125</c:v>
                </c:pt>
                <c:pt idx="2428">
                  <c:v>44967.166666666664</c:v>
                </c:pt>
                <c:pt idx="2429">
                  <c:v>44967.208333333336</c:v>
                </c:pt>
                <c:pt idx="2430">
                  <c:v>44967.25</c:v>
                </c:pt>
                <c:pt idx="2431">
                  <c:v>44967.291666666664</c:v>
                </c:pt>
                <c:pt idx="2432">
                  <c:v>44967.333333333336</c:v>
                </c:pt>
                <c:pt idx="2433">
                  <c:v>44967.375</c:v>
                </c:pt>
                <c:pt idx="2434">
                  <c:v>44967.416666666664</c:v>
                </c:pt>
                <c:pt idx="2435">
                  <c:v>44967.458333333336</c:v>
                </c:pt>
                <c:pt idx="2436">
                  <c:v>44967.5</c:v>
                </c:pt>
                <c:pt idx="2437">
                  <c:v>44967.541666666664</c:v>
                </c:pt>
                <c:pt idx="2438">
                  <c:v>44967.583333333336</c:v>
                </c:pt>
                <c:pt idx="2439">
                  <c:v>44967.625</c:v>
                </c:pt>
                <c:pt idx="2440">
                  <c:v>44967.666666666664</c:v>
                </c:pt>
                <c:pt idx="2441">
                  <c:v>44967.708333333336</c:v>
                </c:pt>
                <c:pt idx="2442">
                  <c:v>44967.75</c:v>
                </c:pt>
                <c:pt idx="2443">
                  <c:v>44967.791666666664</c:v>
                </c:pt>
                <c:pt idx="2444">
                  <c:v>44967.833333333336</c:v>
                </c:pt>
                <c:pt idx="2445">
                  <c:v>44967.875</c:v>
                </c:pt>
                <c:pt idx="2446">
                  <c:v>44967.916666666664</c:v>
                </c:pt>
                <c:pt idx="2447">
                  <c:v>44967.958333333336</c:v>
                </c:pt>
                <c:pt idx="2448">
                  <c:v>44968</c:v>
                </c:pt>
                <c:pt idx="2449">
                  <c:v>44968.041666666664</c:v>
                </c:pt>
                <c:pt idx="2450">
                  <c:v>44968.083333333336</c:v>
                </c:pt>
                <c:pt idx="2451">
                  <c:v>44968.125</c:v>
                </c:pt>
                <c:pt idx="2452">
                  <c:v>44968.166666666664</c:v>
                </c:pt>
                <c:pt idx="2453">
                  <c:v>44968.208333333336</c:v>
                </c:pt>
                <c:pt idx="2454">
                  <c:v>44968.25</c:v>
                </c:pt>
                <c:pt idx="2455">
                  <c:v>44968.291666666664</c:v>
                </c:pt>
                <c:pt idx="2456">
                  <c:v>44968.333333333336</c:v>
                </c:pt>
                <c:pt idx="2457">
                  <c:v>44968.375</c:v>
                </c:pt>
                <c:pt idx="2458">
                  <c:v>44968.416666666664</c:v>
                </c:pt>
                <c:pt idx="2459">
                  <c:v>44968.458333333336</c:v>
                </c:pt>
                <c:pt idx="2460">
                  <c:v>44968.5</c:v>
                </c:pt>
                <c:pt idx="2461">
                  <c:v>44968.541666666664</c:v>
                </c:pt>
                <c:pt idx="2462">
                  <c:v>44968.583333333336</c:v>
                </c:pt>
                <c:pt idx="2463">
                  <c:v>44968.625</c:v>
                </c:pt>
                <c:pt idx="2464">
                  <c:v>44968.666666666664</c:v>
                </c:pt>
                <c:pt idx="2465">
                  <c:v>44968.708333333336</c:v>
                </c:pt>
                <c:pt idx="2466">
                  <c:v>44968.75</c:v>
                </c:pt>
                <c:pt idx="2467">
                  <c:v>44968.791666666664</c:v>
                </c:pt>
                <c:pt idx="2468">
                  <c:v>44968.833333333336</c:v>
                </c:pt>
                <c:pt idx="2469">
                  <c:v>44968.875</c:v>
                </c:pt>
                <c:pt idx="2470">
                  <c:v>44968.916666666664</c:v>
                </c:pt>
                <c:pt idx="2471">
                  <c:v>44968.958333333336</c:v>
                </c:pt>
                <c:pt idx="2472">
                  <c:v>44969</c:v>
                </c:pt>
                <c:pt idx="2473">
                  <c:v>44969.041666666664</c:v>
                </c:pt>
                <c:pt idx="2474">
                  <c:v>44969.083333333336</c:v>
                </c:pt>
                <c:pt idx="2475">
                  <c:v>44969.125</c:v>
                </c:pt>
                <c:pt idx="2476">
                  <c:v>44969.166666666664</c:v>
                </c:pt>
                <c:pt idx="2477">
                  <c:v>44969.208333333336</c:v>
                </c:pt>
                <c:pt idx="2478">
                  <c:v>44969.25</c:v>
                </c:pt>
                <c:pt idx="2479">
                  <c:v>44969.291666666664</c:v>
                </c:pt>
                <c:pt idx="2480">
                  <c:v>44969.333333333336</c:v>
                </c:pt>
                <c:pt idx="2481">
                  <c:v>44969.375</c:v>
                </c:pt>
                <c:pt idx="2482">
                  <c:v>44969.416666666664</c:v>
                </c:pt>
                <c:pt idx="2483">
                  <c:v>44969.458333333336</c:v>
                </c:pt>
                <c:pt idx="2484">
                  <c:v>44969.5</c:v>
                </c:pt>
                <c:pt idx="2485">
                  <c:v>44969.541666666664</c:v>
                </c:pt>
                <c:pt idx="2486">
                  <c:v>44969.583333333336</c:v>
                </c:pt>
                <c:pt idx="2487">
                  <c:v>44969.625</c:v>
                </c:pt>
                <c:pt idx="2488">
                  <c:v>44969.666666666664</c:v>
                </c:pt>
                <c:pt idx="2489">
                  <c:v>44969.708333333336</c:v>
                </c:pt>
                <c:pt idx="2490">
                  <c:v>44969.75</c:v>
                </c:pt>
                <c:pt idx="2491">
                  <c:v>44969.791666666664</c:v>
                </c:pt>
                <c:pt idx="2492">
                  <c:v>44969.833333333336</c:v>
                </c:pt>
                <c:pt idx="2493">
                  <c:v>44969.875</c:v>
                </c:pt>
                <c:pt idx="2494">
                  <c:v>44969.916666666664</c:v>
                </c:pt>
                <c:pt idx="2495">
                  <c:v>44969.958333333336</c:v>
                </c:pt>
                <c:pt idx="2496">
                  <c:v>44970</c:v>
                </c:pt>
                <c:pt idx="2497">
                  <c:v>44970.041666666664</c:v>
                </c:pt>
                <c:pt idx="2498">
                  <c:v>44970.083333333336</c:v>
                </c:pt>
                <c:pt idx="2499">
                  <c:v>44970.125</c:v>
                </c:pt>
                <c:pt idx="2500">
                  <c:v>44970.166666666664</c:v>
                </c:pt>
                <c:pt idx="2501">
                  <c:v>44970.208333333336</c:v>
                </c:pt>
                <c:pt idx="2502">
                  <c:v>44970.25</c:v>
                </c:pt>
                <c:pt idx="2503">
                  <c:v>44970.291666666664</c:v>
                </c:pt>
                <c:pt idx="2504">
                  <c:v>44970.333333333336</c:v>
                </c:pt>
                <c:pt idx="2505">
                  <c:v>44970.375</c:v>
                </c:pt>
                <c:pt idx="2506">
                  <c:v>44970.416666666664</c:v>
                </c:pt>
                <c:pt idx="2507">
                  <c:v>44970.458333333336</c:v>
                </c:pt>
                <c:pt idx="2508">
                  <c:v>44970.5</c:v>
                </c:pt>
                <c:pt idx="2509">
                  <c:v>44970.541666666664</c:v>
                </c:pt>
                <c:pt idx="2510">
                  <c:v>44970.583333333336</c:v>
                </c:pt>
                <c:pt idx="2511">
                  <c:v>44970.625</c:v>
                </c:pt>
                <c:pt idx="2512">
                  <c:v>44970.666666666664</c:v>
                </c:pt>
                <c:pt idx="2513">
                  <c:v>44970.708333333336</c:v>
                </c:pt>
                <c:pt idx="2514">
                  <c:v>44970.75</c:v>
                </c:pt>
                <c:pt idx="2515">
                  <c:v>44970.791666666664</c:v>
                </c:pt>
                <c:pt idx="2516">
                  <c:v>44970.833333333336</c:v>
                </c:pt>
                <c:pt idx="2517">
                  <c:v>44970.875</c:v>
                </c:pt>
                <c:pt idx="2518">
                  <c:v>44970.916666666664</c:v>
                </c:pt>
                <c:pt idx="2519">
                  <c:v>44970.958333333336</c:v>
                </c:pt>
                <c:pt idx="2520">
                  <c:v>44971</c:v>
                </c:pt>
                <c:pt idx="2521">
                  <c:v>44971.041666666664</c:v>
                </c:pt>
                <c:pt idx="2522">
                  <c:v>44971.083333333336</c:v>
                </c:pt>
                <c:pt idx="2523">
                  <c:v>44971.125</c:v>
                </c:pt>
                <c:pt idx="2524">
                  <c:v>44971.166666666664</c:v>
                </c:pt>
                <c:pt idx="2525">
                  <c:v>44971.208333333336</c:v>
                </c:pt>
                <c:pt idx="2526">
                  <c:v>44971.25</c:v>
                </c:pt>
                <c:pt idx="2527">
                  <c:v>44971.291666666664</c:v>
                </c:pt>
                <c:pt idx="2528">
                  <c:v>44971.333333333336</c:v>
                </c:pt>
                <c:pt idx="2529">
                  <c:v>44971.375</c:v>
                </c:pt>
                <c:pt idx="2530">
                  <c:v>44971.416666666664</c:v>
                </c:pt>
                <c:pt idx="2531">
                  <c:v>44971.458333333336</c:v>
                </c:pt>
                <c:pt idx="2532">
                  <c:v>44971.5</c:v>
                </c:pt>
                <c:pt idx="2533">
                  <c:v>44971.541666666664</c:v>
                </c:pt>
                <c:pt idx="2534">
                  <c:v>44971.583333333336</c:v>
                </c:pt>
                <c:pt idx="2535">
                  <c:v>44971.625</c:v>
                </c:pt>
                <c:pt idx="2536">
                  <c:v>44971.666666666664</c:v>
                </c:pt>
                <c:pt idx="2537">
                  <c:v>44971.708333333336</c:v>
                </c:pt>
                <c:pt idx="2538">
                  <c:v>44971.75</c:v>
                </c:pt>
                <c:pt idx="2539">
                  <c:v>44971.791666666664</c:v>
                </c:pt>
                <c:pt idx="2540">
                  <c:v>44971.833333333336</c:v>
                </c:pt>
                <c:pt idx="2541">
                  <c:v>44971.875</c:v>
                </c:pt>
                <c:pt idx="2542">
                  <c:v>44971.916666666664</c:v>
                </c:pt>
                <c:pt idx="2543">
                  <c:v>44971.958333333336</c:v>
                </c:pt>
                <c:pt idx="2544">
                  <c:v>44972</c:v>
                </c:pt>
                <c:pt idx="2545">
                  <c:v>44972.041666666664</c:v>
                </c:pt>
                <c:pt idx="2546">
                  <c:v>44972.083333333336</c:v>
                </c:pt>
                <c:pt idx="2547">
                  <c:v>44972.125</c:v>
                </c:pt>
                <c:pt idx="2548">
                  <c:v>44972.166666666664</c:v>
                </c:pt>
                <c:pt idx="2549">
                  <c:v>44972.208333333336</c:v>
                </c:pt>
                <c:pt idx="2550">
                  <c:v>44972.25</c:v>
                </c:pt>
                <c:pt idx="2551">
                  <c:v>44972.291666666664</c:v>
                </c:pt>
                <c:pt idx="2552">
                  <c:v>44972.333333333336</c:v>
                </c:pt>
                <c:pt idx="2553">
                  <c:v>44972.375</c:v>
                </c:pt>
                <c:pt idx="2554">
                  <c:v>44972.416666666664</c:v>
                </c:pt>
                <c:pt idx="2555">
                  <c:v>44972.458333333336</c:v>
                </c:pt>
                <c:pt idx="2556">
                  <c:v>44972.5</c:v>
                </c:pt>
                <c:pt idx="2557">
                  <c:v>44972.541666666664</c:v>
                </c:pt>
                <c:pt idx="2558">
                  <c:v>44972.583333333336</c:v>
                </c:pt>
                <c:pt idx="2559">
                  <c:v>44972.625</c:v>
                </c:pt>
                <c:pt idx="2560">
                  <c:v>44972.666666666664</c:v>
                </c:pt>
                <c:pt idx="2561">
                  <c:v>44972.708333333336</c:v>
                </c:pt>
                <c:pt idx="2562">
                  <c:v>44972.75</c:v>
                </c:pt>
                <c:pt idx="2563">
                  <c:v>44972.791666666664</c:v>
                </c:pt>
                <c:pt idx="2564">
                  <c:v>44972.833333333336</c:v>
                </c:pt>
                <c:pt idx="2565">
                  <c:v>44972.875</c:v>
                </c:pt>
                <c:pt idx="2566">
                  <c:v>44972.916666666664</c:v>
                </c:pt>
                <c:pt idx="2567">
                  <c:v>44972.958333333336</c:v>
                </c:pt>
                <c:pt idx="2568">
                  <c:v>44973</c:v>
                </c:pt>
                <c:pt idx="2569">
                  <c:v>44973.041666666664</c:v>
                </c:pt>
                <c:pt idx="2570">
                  <c:v>44973.083333333336</c:v>
                </c:pt>
                <c:pt idx="2571">
                  <c:v>44973.125</c:v>
                </c:pt>
                <c:pt idx="2572">
                  <c:v>44973.166666666664</c:v>
                </c:pt>
                <c:pt idx="2573">
                  <c:v>44973.208333333336</c:v>
                </c:pt>
                <c:pt idx="2574">
                  <c:v>44973.25</c:v>
                </c:pt>
                <c:pt idx="2575">
                  <c:v>44973.291666666664</c:v>
                </c:pt>
                <c:pt idx="2576">
                  <c:v>44973.333333333336</c:v>
                </c:pt>
                <c:pt idx="2577">
                  <c:v>44973.375</c:v>
                </c:pt>
                <c:pt idx="2578">
                  <c:v>44973.416666666664</c:v>
                </c:pt>
                <c:pt idx="2579">
                  <c:v>44973.458333333336</c:v>
                </c:pt>
                <c:pt idx="2580">
                  <c:v>44973.5</c:v>
                </c:pt>
                <c:pt idx="2581">
                  <c:v>44973.541666666664</c:v>
                </c:pt>
                <c:pt idx="2582">
                  <c:v>44973.583333333336</c:v>
                </c:pt>
                <c:pt idx="2583">
                  <c:v>44973.625</c:v>
                </c:pt>
                <c:pt idx="2584">
                  <c:v>44973.666666666664</c:v>
                </c:pt>
                <c:pt idx="2585">
                  <c:v>44973.708333333336</c:v>
                </c:pt>
                <c:pt idx="2586">
                  <c:v>44973.75</c:v>
                </c:pt>
                <c:pt idx="2587">
                  <c:v>44973.791666666664</c:v>
                </c:pt>
                <c:pt idx="2588">
                  <c:v>44973.833333333336</c:v>
                </c:pt>
                <c:pt idx="2589">
                  <c:v>44973.875</c:v>
                </c:pt>
                <c:pt idx="2590">
                  <c:v>44973.916666666664</c:v>
                </c:pt>
                <c:pt idx="2591">
                  <c:v>44973.958333333336</c:v>
                </c:pt>
                <c:pt idx="2592">
                  <c:v>44974</c:v>
                </c:pt>
                <c:pt idx="2593">
                  <c:v>44974.041666666664</c:v>
                </c:pt>
                <c:pt idx="2594">
                  <c:v>44974.083333333336</c:v>
                </c:pt>
                <c:pt idx="2595">
                  <c:v>44974.125</c:v>
                </c:pt>
                <c:pt idx="2596">
                  <c:v>44974.166666666664</c:v>
                </c:pt>
                <c:pt idx="2597">
                  <c:v>44974.208333333336</c:v>
                </c:pt>
                <c:pt idx="2598">
                  <c:v>44974.25</c:v>
                </c:pt>
                <c:pt idx="2599">
                  <c:v>44974.291666666664</c:v>
                </c:pt>
                <c:pt idx="2600">
                  <c:v>44974.333333333336</c:v>
                </c:pt>
                <c:pt idx="2601">
                  <c:v>44974.375</c:v>
                </c:pt>
                <c:pt idx="2602">
                  <c:v>44974.416666666664</c:v>
                </c:pt>
                <c:pt idx="2603">
                  <c:v>44974.458333333336</c:v>
                </c:pt>
                <c:pt idx="2604">
                  <c:v>44974.5</c:v>
                </c:pt>
                <c:pt idx="2605">
                  <c:v>44974.541666666664</c:v>
                </c:pt>
                <c:pt idx="2606">
                  <c:v>44974.583333333336</c:v>
                </c:pt>
                <c:pt idx="2607">
                  <c:v>44974.625</c:v>
                </c:pt>
                <c:pt idx="2608">
                  <c:v>44974.666666666664</c:v>
                </c:pt>
                <c:pt idx="2609">
                  <c:v>44974.708333333336</c:v>
                </c:pt>
                <c:pt idx="2610">
                  <c:v>44974.75</c:v>
                </c:pt>
                <c:pt idx="2611">
                  <c:v>44974.791666666664</c:v>
                </c:pt>
                <c:pt idx="2612">
                  <c:v>44974.833333333336</c:v>
                </c:pt>
                <c:pt idx="2613">
                  <c:v>44974.875</c:v>
                </c:pt>
                <c:pt idx="2614">
                  <c:v>44974.916666666664</c:v>
                </c:pt>
                <c:pt idx="2615">
                  <c:v>44974.958333333336</c:v>
                </c:pt>
                <c:pt idx="2616">
                  <c:v>44975</c:v>
                </c:pt>
                <c:pt idx="2617">
                  <c:v>44975.041666666664</c:v>
                </c:pt>
                <c:pt idx="2618">
                  <c:v>44975.083333333336</c:v>
                </c:pt>
                <c:pt idx="2619">
                  <c:v>44975.125</c:v>
                </c:pt>
                <c:pt idx="2620">
                  <c:v>44975.166666666664</c:v>
                </c:pt>
                <c:pt idx="2621">
                  <c:v>44975.208333333336</c:v>
                </c:pt>
                <c:pt idx="2622">
                  <c:v>44975.25</c:v>
                </c:pt>
                <c:pt idx="2623">
                  <c:v>44975.291666666664</c:v>
                </c:pt>
                <c:pt idx="2624">
                  <c:v>44975.333333333336</c:v>
                </c:pt>
                <c:pt idx="2625">
                  <c:v>44975.375</c:v>
                </c:pt>
                <c:pt idx="2626">
                  <c:v>44975.416666666664</c:v>
                </c:pt>
                <c:pt idx="2627">
                  <c:v>44975.458333333336</c:v>
                </c:pt>
                <c:pt idx="2628">
                  <c:v>44975.5</c:v>
                </c:pt>
                <c:pt idx="2629">
                  <c:v>44975.541666666664</c:v>
                </c:pt>
                <c:pt idx="2630">
                  <c:v>44975.583333333336</c:v>
                </c:pt>
                <c:pt idx="2631">
                  <c:v>44975.625</c:v>
                </c:pt>
                <c:pt idx="2632">
                  <c:v>44975.666666666664</c:v>
                </c:pt>
                <c:pt idx="2633">
                  <c:v>44975.708333333336</c:v>
                </c:pt>
                <c:pt idx="2634">
                  <c:v>44975.75</c:v>
                </c:pt>
                <c:pt idx="2635">
                  <c:v>44975.791666666664</c:v>
                </c:pt>
                <c:pt idx="2636">
                  <c:v>44975.833333333336</c:v>
                </c:pt>
                <c:pt idx="2637">
                  <c:v>44975.875</c:v>
                </c:pt>
                <c:pt idx="2638">
                  <c:v>44975.916666666664</c:v>
                </c:pt>
                <c:pt idx="2639">
                  <c:v>44975.958333333336</c:v>
                </c:pt>
                <c:pt idx="2640">
                  <c:v>44976</c:v>
                </c:pt>
                <c:pt idx="2641">
                  <c:v>44976.041666666664</c:v>
                </c:pt>
                <c:pt idx="2642">
                  <c:v>44976.083333333336</c:v>
                </c:pt>
                <c:pt idx="2643">
                  <c:v>44976.125</c:v>
                </c:pt>
                <c:pt idx="2644">
                  <c:v>44976.166666666664</c:v>
                </c:pt>
                <c:pt idx="2645">
                  <c:v>44976.208333333336</c:v>
                </c:pt>
                <c:pt idx="2646">
                  <c:v>44976.25</c:v>
                </c:pt>
                <c:pt idx="2647">
                  <c:v>44976.291666666664</c:v>
                </c:pt>
                <c:pt idx="2648">
                  <c:v>44976.333333333336</c:v>
                </c:pt>
                <c:pt idx="2649">
                  <c:v>44976.375</c:v>
                </c:pt>
                <c:pt idx="2650">
                  <c:v>44976.416666666664</c:v>
                </c:pt>
                <c:pt idx="2651">
                  <c:v>44976.458333333336</c:v>
                </c:pt>
                <c:pt idx="2652">
                  <c:v>44976.5</c:v>
                </c:pt>
                <c:pt idx="2653">
                  <c:v>44976.541666666664</c:v>
                </c:pt>
                <c:pt idx="2654">
                  <c:v>44976.583333333336</c:v>
                </c:pt>
                <c:pt idx="2655">
                  <c:v>44976.625</c:v>
                </c:pt>
                <c:pt idx="2656">
                  <c:v>44976.666666666664</c:v>
                </c:pt>
                <c:pt idx="2657">
                  <c:v>44976.708333333336</c:v>
                </c:pt>
                <c:pt idx="2658">
                  <c:v>44976.75</c:v>
                </c:pt>
                <c:pt idx="2659">
                  <c:v>44976.791666666664</c:v>
                </c:pt>
                <c:pt idx="2660">
                  <c:v>44976.833333333336</c:v>
                </c:pt>
                <c:pt idx="2661">
                  <c:v>44976.875</c:v>
                </c:pt>
                <c:pt idx="2662">
                  <c:v>44976.916666666664</c:v>
                </c:pt>
                <c:pt idx="2663">
                  <c:v>44976.958333333336</c:v>
                </c:pt>
                <c:pt idx="2664">
                  <c:v>44977</c:v>
                </c:pt>
                <c:pt idx="2665">
                  <c:v>44977.041666666664</c:v>
                </c:pt>
                <c:pt idx="2666">
                  <c:v>44977.083333333336</c:v>
                </c:pt>
                <c:pt idx="2667">
                  <c:v>44977.125</c:v>
                </c:pt>
                <c:pt idx="2668">
                  <c:v>44977.166666666664</c:v>
                </c:pt>
                <c:pt idx="2669">
                  <c:v>44977.208333333336</c:v>
                </c:pt>
                <c:pt idx="2670">
                  <c:v>44977.25</c:v>
                </c:pt>
                <c:pt idx="2671">
                  <c:v>44977.291666666664</c:v>
                </c:pt>
                <c:pt idx="2672">
                  <c:v>44977.333333333336</c:v>
                </c:pt>
                <c:pt idx="2673">
                  <c:v>44977.375</c:v>
                </c:pt>
                <c:pt idx="2674">
                  <c:v>44977.416666666664</c:v>
                </c:pt>
                <c:pt idx="2675">
                  <c:v>44977.458333333336</c:v>
                </c:pt>
                <c:pt idx="2676">
                  <c:v>44977.5</c:v>
                </c:pt>
                <c:pt idx="2677">
                  <c:v>44977.541666666664</c:v>
                </c:pt>
                <c:pt idx="2678">
                  <c:v>44977.583333333336</c:v>
                </c:pt>
                <c:pt idx="2679">
                  <c:v>44977.625</c:v>
                </c:pt>
                <c:pt idx="2680">
                  <c:v>44977.666666666664</c:v>
                </c:pt>
                <c:pt idx="2681">
                  <c:v>44977.708333333336</c:v>
                </c:pt>
                <c:pt idx="2682">
                  <c:v>44977.75</c:v>
                </c:pt>
                <c:pt idx="2683">
                  <c:v>44977.791666666664</c:v>
                </c:pt>
                <c:pt idx="2684">
                  <c:v>44977.833333333336</c:v>
                </c:pt>
                <c:pt idx="2685">
                  <c:v>44977.875</c:v>
                </c:pt>
                <c:pt idx="2686">
                  <c:v>44977.916666666664</c:v>
                </c:pt>
                <c:pt idx="2687">
                  <c:v>44977.958333333336</c:v>
                </c:pt>
                <c:pt idx="2688">
                  <c:v>44978</c:v>
                </c:pt>
                <c:pt idx="2689">
                  <c:v>44978.041666666664</c:v>
                </c:pt>
                <c:pt idx="2690">
                  <c:v>44978.083333333336</c:v>
                </c:pt>
                <c:pt idx="2691">
                  <c:v>44978.125</c:v>
                </c:pt>
                <c:pt idx="2692">
                  <c:v>44978.166666666664</c:v>
                </c:pt>
                <c:pt idx="2693">
                  <c:v>44978.208333333336</c:v>
                </c:pt>
                <c:pt idx="2694">
                  <c:v>44978.25</c:v>
                </c:pt>
                <c:pt idx="2695">
                  <c:v>44978.291666666664</c:v>
                </c:pt>
                <c:pt idx="2696">
                  <c:v>44978.333333333336</c:v>
                </c:pt>
                <c:pt idx="2697">
                  <c:v>44978.375</c:v>
                </c:pt>
                <c:pt idx="2698">
                  <c:v>44978.416666666664</c:v>
                </c:pt>
                <c:pt idx="2699">
                  <c:v>44978.458333333336</c:v>
                </c:pt>
                <c:pt idx="2700">
                  <c:v>44978.5</c:v>
                </c:pt>
                <c:pt idx="2701">
                  <c:v>44978.541666666664</c:v>
                </c:pt>
                <c:pt idx="2702">
                  <c:v>44978.583333333336</c:v>
                </c:pt>
                <c:pt idx="2703">
                  <c:v>44978.625</c:v>
                </c:pt>
                <c:pt idx="2704">
                  <c:v>44978.666666666664</c:v>
                </c:pt>
                <c:pt idx="2705">
                  <c:v>44978.708333333336</c:v>
                </c:pt>
                <c:pt idx="2706">
                  <c:v>44978.75</c:v>
                </c:pt>
                <c:pt idx="2707">
                  <c:v>44978.791666666664</c:v>
                </c:pt>
                <c:pt idx="2708">
                  <c:v>44978.833333333336</c:v>
                </c:pt>
                <c:pt idx="2709">
                  <c:v>44978.875</c:v>
                </c:pt>
                <c:pt idx="2710">
                  <c:v>44978.916666666664</c:v>
                </c:pt>
                <c:pt idx="2711">
                  <c:v>44978.958333333336</c:v>
                </c:pt>
                <c:pt idx="2712">
                  <c:v>44979</c:v>
                </c:pt>
                <c:pt idx="2713">
                  <c:v>44979.041666666664</c:v>
                </c:pt>
                <c:pt idx="2714">
                  <c:v>44979.083333333336</c:v>
                </c:pt>
                <c:pt idx="2715">
                  <c:v>44979.125</c:v>
                </c:pt>
                <c:pt idx="2716">
                  <c:v>44979.166666666664</c:v>
                </c:pt>
                <c:pt idx="2717">
                  <c:v>44979.208333333336</c:v>
                </c:pt>
                <c:pt idx="2718">
                  <c:v>44979.25</c:v>
                </c:pt>
                <c:pt idx="2719">
                  <c:v>44979.291666666664</c:v>
                </c:pt>
                <c:pt idx="2720">
                  <c:v>44979.333333333336</c:v>
                </c:pt>
                <c:pt idx="2721">
                  <c:v>44979.375</c:v>
                </c:pt>
                <c:pt idx="2722">
                  <c:v>44979.416666666664</c:v>
                </c:pt>
                <c:pt idx="2723">
                  <c:v>44979.458333333336</c:v>
                </c:pt>
                <c:pt idx="2724">
                  <c:v>44979.5</c:v>
                </c:pt>
                <c:pt idx="2725">
                  <c:v>44979.541666666664</c:v>
                </c:pt>
                <c:pt idx="2726">
                  <c:v>44979.583333333336</c:v>
                </c:pt>
                <c:pt idx="2727">
                  <c:v>44979.625</c:v>
                </c:pt>
                <c:pt idx="2728">
                  <c:v>44979.666666666664</c:v>
                </c:pt>
                <c:pt idx="2729">
                  <c:v>44979.708333333336</c:v>
                </c:pt>
                <c:pt idx="2730">
                  <c:v>44979.75</c:v>
                </c:pt>
                <c:pt idx="2731">
                  <c:v>44979.791666666664</c:v>
                </c:pt>
                <c:pt idx="2732">
                  <c:v>44979.833333333336</c:v>
                </c:pt>
                <c:pt idx="2733">
                  <c:v>44979.875</c:v>
                </c:pt>
                <c:pt idx="2734">
                  <c:v>44979.916666666664</c:v>
                </c:pt>
                <c:pt idx="2735">
                  <c:v>44979.958333333336</c:v>
                </c:pt>
                <c:pt idx="2736">
                  <c:v>44980</c:v>
                </c:pt>
                <c:pt idx="2737">
                  <c:v>44980.041666666664</c:v>
                </c:pt>
                <c:pt idx="2738">
                  <c:v>44980.083333333336</c:v>
                </c:pt>
                <c:pt idx="2739">
                  <c:v>44980.125</c:v>
                </c:pt>
                <c:pt idx="2740">
                  <c:v>44980.166666666664</c:v>
                </c:pt>
                <c:pt idx="2741">
                  <c:v>44980.208333333336</c:v>
                </c:pt>
                <c:pt idx="2742">
                  <c:v>44980.25</c:v>
                </c:pt>
                <c:pt idx="2743">
                  <c:v>44980.291666666664</c:v>
                </c:pt>
                <c:pt idx="2744">
                  <c:v>44980.333333333336</c:v>
                </c:pt>
                <c:pt idx="2745">
                  <c:v>44980.375</c:v>
                </c:pt>
                <c:pt idx="2746">
                  <c:v>44980.416666666664</c:v>
                </c:pt>
                <c:pt idx="2747">
                  <c:v>44980.458333333336</c:v>
                </c:pt>
                <c:pt idx="2748">
                  <c:v>44980.5</c:v>
                </c:pt>
                <c:pt idx="2749">
                  <c:v>44980.541666666664</c:v>
                </c:pt>
                <c:pt idx="2750">
                  <c:v>44980.583333333336</c:v>
                </c:pt>
                <c:pt idx="2751">
                  <c:v>44980.625</c:v>
                </c:pt>
                <c:pt idx="2752">
                  <c:v>44980.666666666664</c:v>
                </c:pt>
                <c:pt idx="2753">
                  <c:v>44980.708333333336</c:v>
                </c:pt>
                <c:pt idx="2754">
                  <c:v>44980.75</c:v>
                </c:pt>
                <c:pt idx="2755">
                  <c:v>44980.791666666664</c:v>
                </c:pt>
                <c:pt idx="2756">
                  <c:v>44980.833333333336</c:v>
                </c:pt>
                <c:pt idx="2757">
                  <c:v>44980.875</c:v>
                </c:pt>
                <c:pt idx="2758">
                  <c:v>44980.916666666664</c:v>
                </c:pt>
                <c:pt idx="2759">
                  <c:v>44980.958333333336</c:v>
                </c:pt>
                <c:pt idx="2760">
                  <c:v>44981</c:v>
                </c:pt>
                <c:pt idx="2761">
                  <c:v>44981.041666666664</c:v>
                </c:pt>
                <c:pt idx="2762">
                  <c:v>44981.083333333336</c:v>
                </c:pt>
                <c:pt idx="2763">
                  <c:v>44981.125</c:v>
                </c:pt>
                <c:pt idx="2764">
                  <c:v>44981.166666666664</c:v>
                </c:pt>
                <c:pt idx="2765">
                  <c:v>44981.208333333336</c:v>
                </c:pt>
                <c:pt idx="2766">
                  <c:v>44981.25</c:v>
                </c:pt>
                <c:pt idx="2767">
                  <c:v>44981.291666666664</c:v>
                </c:pt>
                <c:pt idx="2768">
                  <c:v>44981.333333333336</c:v>
                </c:pt>
                <c:pt idx="2769">
                  <c:v>44981.375</c:v>
                </c:pt>
                <c:pt idx="2770">
                  <c:v>44981.416666666664</c:v>
                </c:pt>
                <c:pt idx="2771">
                  <c:v>44981.458333333336</c:v>
                </c:pt>
                <c:pt idx="2772">
                  <c:v>44981.5</c:v>
                </c:pt>
                <c:pt idx="2773">
                  <c:v>44981.541666666664</c:v>
                </c:pt>
                <c:pt idx="2774">
                  <c:v>44981.583333333336</c:v>
                </c:pt>
                <c:pt idx="2775">
                  <c:v>44981.625</c:v>
                </c:pt>
                <c:pt idx="2776">
                  <c:v>44981.666666666664</c:v>
                </c:pt>
                <c:pt idx="2777">
                  <c:v>44981.708333333336</c:v>
                </c:pt>
                <c:pt idx="2778">
                  <c:v>44981.75</c:v>
                </c:pt>
                <c:pt idx="2779">
                  <c:v>44981.791666666664</c:v>
                </c:pt>
                <c:pt idx="2780">
                  <c:v>44981.833333333336</c:v>
                </c:pt>
                <c:pt idx="2781">
                  <c:v>44981.875</c:v>
                </c:pt>
                <c:pt idx="2782">
                  <c:v>44981.916666666664</c:v>
                </c:pt>
                <c:pt idx="2783">
                  <c:v>44981.958333333336</c:v>
                </c:pt>
                <c:pt idx="2784">
                  <c:v>44982</c:v>
                </c:pt>
                <c:pt idx="2785">
                  <c:v>44982.041666666664</c:v>
                </c:pt>
                <c:pt idx="2786">
                  <c:v>44982.083333333336</c:v>
                </c:pt>
                <c:pt idx="2787">
                  <c:v>44982.125</c:v>
                </c:pt>
                <c:pt idx="2788">
                  <c:v>44982.166666666664</c:v>
                </c:pt>
                <c:pt idx="2789">
                  <c:v>44982.208333333336</c:v>
                </c:pt>
                <c:pt idx="2790">
                  <c:v>44982.25</c:v>
                </c:pt>
                <c:pt idx="2791">
                  <c:v>44982.291666666664</c:v>
                </c:pt>
                <c:pt idx="2792">
                  <c:v>44982.333333333336</c:v>
                </c:pt>
                <c:pt idx="2793">
                  <c:v>44982.375</c:v>
                </c:pt>
                <c:pt idx="2794">
                  <c:v>44982.416666666664</c:v>
                </c:pt>
                <c:pt idx="2795">
                  <c:v>44982.458333333336</c:v>
                </c:pt>
                <c:pt idx="2796">
                  <c:v>44982.5</c:v>
                </c:pt>
                <c:pt idx="2797">
                  <c:v>44982.541666666664</c:v>
                </c:pt>
                <c:pt idx="2798">
                  <c:v>44982.583333333336</c:v>
                </c:pt>
                <c:pt idx="2799">
                  <c:v>44982.625</c:v>
                </c:pt>
                <c:pt idx="2800">
                  <c:v>44982.666666666664</c:v>
                </c:pt>
                <c:pt idx="2801">
                  <c:v>44982.708333333336</c:v>
                </c:pt>
                <c:pt idx="2802">
                  <c:v>44982.75</c:v>
                </c:pt>
                <c:pt idx="2803">
                  <c:v>44982.791666666664</c:v>
                </c:pt>
                <c:pt idx="2804">
                  <c:v>44982.833333333336</c:v>
                </c:pt>
                <c:pt idx="2805">
                  <c:v>44982.875</c:v>
                </c:pt>
                <c:pt idx="2806">
                  <c:v>44982.916666666664</c:v>
                </c:pt>
                <c:pt idx="2807">
                  <c:v>44982.958333333336</c:v>
                </c:pt>
                <c:pt idx="2808">
                  <c:v>44983</c:v>
                </c:pt>
                <c:pt idx="2809">
                  <c:v>44983.041666666664</c:v>
                </c:pt>
                <c:pt idx="2810">
                  <c:v>44983.083333333336</c:v>
                </c:pt>
                <c:pt idx="2811">
                  <c:v>44983.125</c:v>
                </c:pt>
                <c:pt idx="2812">
                  <c:v>44983.166666666664</c:v>
                </c:pt>
                <c:pt idx="2813">
                  <c:v>44983.208333333336</c:v>
                </c:pt>
                <c:pt idx="2814">
                  <c:v>44983.25</c:v>
                </c:pt>
                <c:pt idx="2815">
                  <c:v>44983.291666666664</c:v>
                </c:pt>
                <c:pt idx="2816">
                  <c:v>44983.333333333336</c:v>
                </c:pt>
                <c:pt idx="2817">
                  <c:v>44983.375</c:v>
                </c:pt>
                <c:pt idx="2818">
                  <c:v>44983.416666666664</c:v>
                </c:pt>
                <c:pt idx="2819">
                  <c:v>44983.458333333336</c:v>
                </c:pt>
                <c:pt idx="2820">
                  <c:v>44983.5</c:v>
                </c:pt>
                <c:pt idx="2821">
                  <c:v>44983.541666666664</c:v>
                </c:pt>
                <c:pt idx="2822">
                  <c:v>44983.583333333336</c:v>
                </c:pt>
                <c:pt idx="2823">
                  <c:v>44983.625</c:v>
                </c:pt>
                <c:pt idx="2824">
                  <c:v>44983.666666666664</c:v>
                </c:pt>
                <c:pt idx="2825">
                  <c:v>44983.708333333336</c:v>
                </c:pt>
                <c:pt idx="2826">
                  <c:v>44983.75</c:v>
                </c:pt>
                <c:pt idx="2827">
                  <c:v>44983.791666666664</c:v>
                </c:pt>
                <c:pt idx="2828">
                  <c:v>44983.833333333336</c:v>
                </c:pt>
                <c:pt idx="2829">
                  <c:v>44983.875</c:v>
                </c:pt>
                <c:pt idx="2830">
                  <c:v>44983.916666666664</c:v>
                </c:pt>
                <c:pt idx="2831">
                  <c:v>44983.958333333336</c:v>
                </c:pt>
                <c:pt idx="2832">
                  <c:v>44984</c:v>
                </c:pt>
                <c:pt idx="2833">
                  <c:v>44984.041666666664</c:v>
                </c:pt>
                <c:pt idx="2834">
                  <c:v>44984.083333333336</c:v>
                </c:pt>
                <c:pt idx="2835">
                  <c:v>44984.125</c:v>
                </c:pt>
                <c:pt idx="2836">
                  <c:v>44984.166666666664</c:v>
                </c:pt>
                <c:pt idx="2837">
                  <c:v>44984.208333333336</c:v>
                </c:pt>
                <c:pt idx="2838">
                  <c:v>44984.25</c:v>
                </c:pt>
                <c:pt idx="2839">
                  <c:v>44984.291666666664</c:v>
                </c:pt>
                <c:pt idx="2840">
                  <c:v>44984.333333333336</c:v>
                </c:pt>
                <c:pt idx="2841">
                  <c:v>44984.375</c:v>
                </c:pt>
                <c:pt idx="2842">
                  <c:v>44984.416666666664</c:v>
                </c:pt>
                <c:pt idx="2843">
                  <c:v>44984.458333333336</c:v>
                </c:pt>
                <c:pt idx="2844">
                  <c:v>44984.5</c:v>
                </c:pt>
                <c:pt idx="2845">
                  <c:v>44984.541666666664</c:v>
                </c:pt>
                <c:pt idx="2846">
                  <c:v>44984.583333333336</c:v>
                </c:pt>
                <c:pt idx="2847">
                  <c:v>44984.625</c:v>
                </c:pt>
                <c:pt idx="2848">
                  <c:v>44984.666666666664</c:v>
                </c:pt>
                <c:pt idx="2849">
                  <c:v>44984.708333333336</c:v>
                </c:pt>
                <c:pt idx="2850">
                  <c:v>44984.75</c:v>
                </c:pt>
                <c:pt idx="2851">
                  <c:v>44984.791666666664</c:v>
                </c:pt>
                <c:pt idx="2852">
                  <c:v>44984.833333333336</c:v>
                </c:pt>
                <c:pt idx="2853">
                  <c:v>44984.875</c:v>
                </c:pt>
                <c:pt idx="2854">
                  <c:v>44984.916666666664</c:v>
                </c:pt>
                <c:pt idx="2855">
                  <c:v>44984.958333333336</c:v>
                </c:pt>
                <c:pt idx="2856">
                  <c:v>44985</c:v>
                </c:pt>
                <c:pt idx="2857">
                  <c:v>44985.041666666664</c:v>
                </c:pt>
                <c:pt idx="2858">
                  <c:v>44985.083333333336</c:v>
                </c:pt>
                <c:pt idx="2859">
                  <c:v>44985.125</c:v>
                </c:pt>
                <c:pt idx="2860">
                  <c:v>44985.166666666664</c:v>
                </c:pt>
                <c:pt idx="2861">
                  <c:v>44985.208333333336</c:v>
                </c:pt>
                <c:pt idx="2862">
                  <c:v>44985.25</c:v>
                </c:pt>
                <c:pt idx="2863">
                  <c:v>44985.291666666664</c:v>
                </c:pt>
                <c:pt idx="2864">
                  <c:v>44985.333333333336</c:v>
                </c:pt>
                <c:pt idx="2865">
                  <c:v>44985.375</c:v>
                </c:pt>
                <c:pt idx="2866">
                  <c:v>44985.416666666664</c:v>
                </c:pt>
                <c:pt idx="2867">
                  <c:v>44985.458333333336</c:v>
                </c:pt>
                <c:pt idx="2868">
                  <c:v>44985.5</c:v>
                </c:pt>
                <c:pt idx="2869">
                  <c:v>44985.541666666664</c:v>
                </c:pt>
                <c:pt idx="2870">
                  <c:v>44985.583333333336</c:v>
                </c:pt>
                <c:pt idx="2871">
                  <c:v>44985.625</c:v>
                </c:pt>
                <c:pt idx="2872">
                  <c:v>44985.666666666664</c:v>
                </c:pt>
                <c:pt idx="2873">
                  <c:v>44985.708333333336</c:v>
                </c:pt>
                <c:pt idx="2874">
                  <c:v>44985.75</c:v>
                </c:pt>
                <c:pt idx="2875">
                  <c:v>44985.791666666664</c:v>
                </c:pt>
                <c:pt idx="2876">
                  <c:v>44985.833333333336</c:v>
                </c:pt>
                <c:pt idx="2877">
                  <c:v>44985.875</c:v>
                </c:pt>
                <c:pt idx="2878">
                  <c:v>44985.916666666664</c:v>
                </c:pt>
                <c:pt idx="2879">
                  <c:v>44985.958333333336</c:v>
                </c:pt>
                <c:pt idx="2880">
                  <c:v>44986</c:v>
                </c:pt>
                <c:pt idx="2881">
                  <c:v>44986.041666666664</c:v>
                </c:pt>
                <c:pt idx="2882">
                  <c:v>44986.083333333336</c:v>
                </c:pt>
                <c:pt idx="2883">
                  <c:v>44986.125</c:v>
                </c:pt>
                <c:pt idx="2884">
                  <c:v>44986.166666666664</c:v>
                </c:pt>
                <c:pt idx="2885">
                  <c:v>44986.208333333336</c:v>
                </c:pt>
                <c:pt idx="2886">
                  <c:v>44986.25</c:v>
                </c:pt>
                <c:pt idx="2887">
                  <c:v>44986.291666666664</c:v>
                </c:pt>
                <c:pt idx="2888">
                  <c:v>44986.333333333336</c:v>
                </c:pt>
                <c:pt idx="2889">
                  <c:v>44986.375</c:v>
                </c:pt>
                <c:pt idx="2890">
                  <c:v>44986.416666666664</c:v>
                </c:pt>
                <c:pt idx="2891">
                  <c:v>44986.458333333336</c:v>
                </c:pt>
                <c:pt idx="2892">
                  <c:v>44986.5</c:v>
                </c:pt>
                <c:pt idx="2893">
                  <c:v>44986.541666666664</c:v>
                </c:pt>
                <c:pt idx="2894">
                  <c:v>44986.583333333336</c:v>
                </c:pt>
                <c:pt idx="2895">
                  <c:v>44986.625</c:v>
                </c:pt>
                <c:pt idx="2896">
                  <c:v>44986.666666666664</c:v>
                </c:pt>
                <c:pt idx="2897">
                  <c:v>44986.708333333336</c:v>
                </c:pt>
                <c:pt idx="2898">
                  <c:v>44986.75</c:v>
                </c:pt>
                <c:pt idx="2899">
                  <c:v>44986.791666666664</c:v>
                </c:pt>
                <c:pt idx="2900">
                  <c:v>44986.833333333336</c:v>
                </c:pt>
                <c:pt idx="2901">
                  <c:v>44986.875</c:v>
                </c:pt>
                <c:pt idx="2902">
                  <c:v>44986.916666666664</c:v>
                </c:pt>
                <c:pt idx="2903">
                  <c:v>44986.958333333336</c:v>
                </c:pt>
                <c:pt idx="2904">
                  <c:v>44987</c:v>
                </c:pt>
                <c:pt idx="2905">
                  <c:v>44987.041666666664</c:v>
                </c:pt>
                <c:pt idx="2906">
                  <c:v>44987.083333333336</c:v>
                </c:pt>
                <c:pt idx="2907">
                  <c:v>44987.125</c:v>
                </c:pt>
                <c:pt idx="2908">
                  <c:v>44987.166666666664</c:v>
                </c:pt>
                <c:pt idx="2909">
                  <c:v>44987.208333333336</c:v>
                </c:pt>
                <c:pt idx="2910">
                  <c:v>44987.25</c:v>
                </c:pt>
                <c:pt idx="2911">
                  <c:v>44987.291666666664</c:v>
                </c:pt>
                <c:pt idx="2912">
                  <c:v>44987.333333333336</c:v>
                </c:pt>
                <c:pt idx="2913">
                  <c:v>44987.375</c:v>
                </c:pt>
                <c:pt idx="2914">
                  <c:v>44987.416666666664</c:v>
                </c:pt>
                <c:pt idx="2915">
                  <c:v>44987.458333333336</c:v>
                </c:pt>
                <c:pt idx="2916">
                  <c:v>44987.5</c:v>
                </c:pt>
                <c:pt idx="2917">
                  <c:v>44987.541666666664</c:v>
                </c:pt>
                <c:pt idx="2918">
                  <c:v>44987.583333333336</c:v>
                </c:pt>
                <c:pt idx="2919">
                  <c:v>44987.625</c:v>
                </c:pt>
                <c:pt idx="2920">
                  <c:v>44987.666666666664</c:v>
                </c:pt>
                <c:pt idx="2921">
                  <c:v>44987.708333333336</c:v>
                </c:pt>
                <c:pt idx="2922">
                  <c:v>44987.75</c:v>
                </c:pt>
                <c:pt idx="2923">
                  <c:v>44987.791666666664</c:v>
                </c:pt>
                <c:pt idx="2924">
                  <c:v>44987.833333333336</c:v>
                </c:pt>
                <c:pt idx="2925">
                  <c:v>44987.875</c:v>
                </c:pt>
                <c:pt idx="2926">
                  <c:v>44987.916666666664</c:v>
                </c:pt>
                <c:pt idx="2927">
                  <c:v>44987.958333333336</c:v>
                </c:pt>
                <c:pt idx="2928">
                  <c:v>44988</c:v>
                </c:pt>
                <c:pt idx="2929">
                  <c:v>44988.041666666664</c:v>
                </c:pt>
                <c:pt idx="2930">
                  <c:v>44988.083333333336</c:v>
                </c:pt>
                <c:pt idx="2931">
                  <c:v>44988.125</c:v>
                </c:pt>
                <c:pt idx="2932">
                  <c:v>44988.166666666664</c:v>
                </c:pt>
                <c:pt idx="2933">
                  <c:v>44988.208333333336</c:v>
                </c:pt>
                <c:pt idx="2934">
                  <c:v>44988.25</c:v>
                </c:pt>
                <c:pt idx="2935">
                  <c:v>44988.291666666664</c:v>
                </c:pt>
                <c:pt idx="2936">
                  <c:v>44988.333333333336</c:v>
                </c:pt>
                <c:pt idx="2937">
                  <c:v>44988.375</c:v>
                </c:pt>
                <c:pt idx="2938">
                  <c:v>44988.416666666664</c:v>
                </c:pt>
                <c:pt idx="2939">
                  <c:v>44988.458333333336</c:v>
                </c:pt>
                <c:pt idx="2940">
                  <c:v>44988.5</c:v>
                </c:pt>
                <c:pt idx="2941">
                  <c:v>44988.541666666664</c:v>
                </c:pt>
                <c:pt idx="2942">
                  <c:v>44988.583333333336</c:v>
                </c:pt>
                <c:pt idx="2943">
                  <c:v>44988.625</c:v>
                </c:pt>
                <c:pt idx="2944">
                  <c:v>44988.666666666664</c:v>
                </c:pt>
                <c:pt idx="2945">
                  <c:v>44988.708333333336</c:v>
                </c:pt>
                <c:pt idx="2946">
                  <c:v>44988.75</c:v>
                </c:pt>
                <c:pt idx="2947">
                  <c:v>44988.791666666664</c:v>
                </c:pt>
                <c:pt idx="2948">
                  <c:v>44988.833333333336</c:v>
                </c:pt>
                <c:pt idx="2949">
                  <c:v>44988.875</c:v>
                </c:pt>
                <c:pt idx="2950">
                  <c:v>44988.916666666664</c:v>
                </c:pt>
                <c:pt idx="2951">
                  <c:v>44988.958333333336</c:v>
                </c:pt>
                <c:pt idx="2952">
                  <c:v>44989</c:v>
                </c:pt>
                <c:pt idx="2953">
                  <c:v>44989.041666666664</c:v>
                </c:pt>
                <c:pt idx="2954">
                  <c:v>44989.083333333336</c:v>
                </c:pt>
                <c:pt idx="2955">
                  <c:v>44989.125</c:v>
                </c:pt>
                <c:pt idx="2956">
                  <c:v>44989.166666666664</c:v>
                </c:pt>
                <c:pt idx="2957">
                  <c:v>44989.208333333336</c:v>
                </c:pt>
                <c:pt idx="2958">
                  <c:v>44989.25</c:v>
                </c:pt>
                <c:pt idx="2959">
                  <c:v>44989.291666666664</c:v>
                </c:pt>
                <c:pt idx="2960">
                  <c:v>44989.333333333336</c:v>
                </c:pt>
                <c:pt idx="2961">
                  <c:v>44989.375</c:v>
                </c:pt>
                <c:pt idx="2962">
                  <c:v>44989.416666666664</c:v>
                </c:pt>
                <c:pt idx="2963">
                  <c:v>44989.458333333336</c:v>
                </c:pt>
                <c:pt idx="2964">
                  <c:v>44989.5</c:v>
                </c:pt>
                <c:pt idx="2965">
                  <c:v>44989.541666666664</c:v>
                </c:pt>
                <c:pt idx="2966">
                  <c:v>44989.583333333336</c:v>
                </c:pt>
                <c:pt idx="2967">
                  <c:v>44989.625</c:v>
                </c:pt>
                <c:pt idx="2968">
                  <c:v>44989.666666666664</c:v>
                </c:pt>
                <c:pt idx="2969">
                  <c:v>44989.708333333336</c:v>
                </c:pt>
                <c:pt idx="2970">
                  <c:v>44989.75</c:v>
                </c:pt>
                <c:pt idx="2971">
                  <c:v>44989.791666666664</c:v>
                </c:pt>
                <c:pt idx="2972">
                  <c:v>44989.833333333336</c:v>
                </c:pt>
                <c:pt idx="2973">
                  <c:v>44989.875</c:v>
                </c:pt>
                <c:pt idx="2974">
                  <c:v>44989.916666666664</c:v>
                </c:pt>
                <c:pt idx="2975">
                  <c:v>44989.958333333336</c:v>
                </c:pt>
                <c:pt idx="2976">
                  <c:v>44990</c:v>
                </c:pt>
                <c:pt idx="2977">
                  <c:v>44990.041666666664</c:v>
                </c:pt>
                <c:pt idx="2978">
                  <c:v>44990.083333333336</c:v>
                </c:pt>
                <c:pt idx="2979">
                  <c:v>44990.125</c:v>
                </c:pt>
                <c:pt idx="2980">
                  <c:v>44990.166666666664</c:v>
                </c:pt>
                <c:pt idx="2981">
                  <c:v>44990.208333333336</c:v>
                </c:pt>
                <c:pt idx="2982">
                  <c:v>44990.25</c:v>
                </c:pt>
                <c:pt idx="2983">
                  <c:v>44990.291666666664</c:v>
                </c:pt>
                <c:pt idx="2984">
                  <c:v>44990.333333333336</c:v>
                </c:pt>
                <c:pt idx="2985">
                  <c:v>44990.375</c:v>
                </c:pt>
                <c:pt idx="2986">
                  <c:v>44990.416666666664</c:v>
                </c:pt>
                <c:pt idx="2987">
                  <c:v>44990.458333333336</c:v>
                </c:pt>
                <c:pt idx="2988">
                  <c:v>44990.5</c:v>
                </c:pt>
                <c:pt idx="2989">
                  <c:v>44990.541666666664</c:v>
                </c:pt>
                <c:pt idx="2990">
                  <c:v>44990.583333333336</c:v>
                </c:pt>
                <c:pt idx="2991">
                  <c:v>44990.625</c:v>
                </c:pt>
                <c:pt idx="2992">
                  <c:v>44990.666666666664</c:v>
                </c:pt>
                <c:pt idx="2993">
                  <c:v>44990.708333333336</c:v>
                </c:pt>
                <c:pt idx="2994">
                  <c:v>44990.75</c:v>
                </c:pt>
                <c:pt idx="2995">
                  <c:v>44990.791666666664</c:v>
                </c:pt>
                <c:pt idx="2996">
                  <c:v>44990.833333333336</c:v>
                </c:pt>
                <c:pt idx="2997">
                  <c:v>44990.875</c:v>
                </c:pt>
                <c:pt idx="2998">
                  <c:v>44990.916666666664</c:v>
                </c:pt>
                <c:pt idx="2999">
                  <c:v>44990.958333333336</c:v>
                </c:pt>
                <c:pt idx="3000">
                  <c:v>44991</c:v>
                </c:pt>
                <c:pt idx="3001">
                  <c:v>44991.041666666664</c:v>
                </c:pt>
                <c:pt idx="3002">
                  <c:v>44991.083333333336</c:v>
                </c:pt>
                <c:pt idx="3003">
                  <c:v>44991.125</c:v>
                </c:pt>
                <c:pt idx="3004">
                  <c:v>44991.166666666664</c:v>
                </c:pt>
                <c:pt idx="3005">
                  <c:v>44991.208333333336</c:v>
                </c:pt>
                <c:pt idx="3006">
                  <c:v>44991.25</c:v>
                </c:pt>
                <c:pt idx="3007">
                  <c:v>44991.291666666664</c:v>
                </c:pt>
                <c:pt idx="3008">
                  <c:v>44991.333333333336</c:v>
                </c:pt>
                <c:pt idx="3009">
                  <c:v>44991.375</c:v>
                </c:pt>
                <c:pt idx="3010">
                  <c:v>44991.416666666664</c:v>
                </c:pt>
                <c:pt idx="3011">
                  <c:v>44991.458333333336</c:v>
                </c:pt>
                <c:pt idx="3012">
                  <c:v>44991.5</c:v>
                </c:pt>
                <c:pt idx="3013">
                  <c:v>44991.541666666664</c:v>
                </c:pt>
                <c:pt idx="3014">
                  <c:v>44991.583333333336</c:v>
                </c:pt>
                <c:pt idx="3015">
                  <c:v>44991.625</c:v>
                </c:pt>
                <c:pt idx="3016">
                  <c:v>44991.666666666664</c:v>
                </c:pt>
                <c:pt idx="3017">
                  <c:v>44991.708333333336</c:v>
                </c:pt>
                <c:pt idx="3018">
                  <c:v>44991.75</c:v>
                </c:pt>
                <c:pt idx="3019">
                  <c:v>44991.791666666664</c:v>
                </c:pt>
                <c:pt idx="3020">
                  <c:v>44991.833333333336</c:v>
                </c:pt>
                <c:pt idx="3021">
                  <c:v>44991.875</c:v>
                </c:pt>
                <c:pt idx="3022">
                  <c:v>44991.916666666664</c:v>
                </c:pt>
                <c:pt idx="3023">
                  <c:v>44991.958333333336</c:v>
                </c:pt>
                <c:pt idx="3024">
                  <c:v>44992</c:v>
                </c:pt>
                <c:pt idx="3025">
                  <c:v>44992.041666666664</c:v>
                </c:pt>
                <c:pt idx="3026">
                  <c:v>44992.083333333336</c:v>
                </c:pt>
                <c:pt idx="3027">
                  <c:v>44992.125</c:v>
                </c:pt>
                <c:pt idx="3028">
                  <c:v>44992.166666666664</c:v>
                </c:pt>
                <c:pt idx="3029">
                  <c:v>44992.208333333336</c:v>
                </c:pt>
                <c:pt idx="3030">
                  <c:v>44992.25</c:v>
                </c:pt>
                <c:pt idx="3031">
                  <c:v>44992.291666666664</c:v>
                </c:pt>
                <c:pt idx="3032">
                  <c:v>44992.333333333336</c:v>
                </c:pt>
                <c:pt idx="3033">
                  <c:v>44992.375</c:v>
                </c:pt>
                <c:pt idx="3034">
                  <c:v>44992.416666666664</c:v>
                </c:pt>
                <c:pt idx="3035">
                  <c:v>44992.458333333336</c:v>
                </c:pt>
                <c:pt idx="3036">
                  <c:v>44992.5</c:v>
                </c:pt>
                <c:pt idx="3037">
                  <c:v>44992.541666666664</c:v>
                </c:pt>
                <c:pt idx="3038">
                  <c:v>44992.583333333336</c:v>
                </c:pt>
                <c:pt idx="3039">
                  <c:v>44992.625</c:v>
                </c:pt>
                <c:pt idx="3040">
                  <c:v>44992.666666666664</c:v>
                </c:pt>
                <c:pt idx="3041">
                  <c:v>44992.708333333336</c:v>
                </c:pt>
                <c:pt idx="3042">
                  <c:v>44992.75</c:v>
                </c:pt>
                <c:pt idx="3043">
                  <c:v>44992.791666666664</c:v>
                </c:pt>
                <c:pt idx="3044">
                  <c:v>44992.833333333336</c:v>
                </c:pt>
                <c:pt idx="3045">
                  <c:v>44992.875</c:v>
                </c:pt>
                <c:pt idx="3046">
                  <c:v>44992.916666666664</c:v>
                </c:pt>
                <c:pt idx="3047">
                  <c:v>44992.958333333336</c:v>
                </c:pt>
                <c:pt idx="3048">
                  <c:v>44993</c:v>
                </c:pt>
                <c:pt idx="3049">
                  <c:v>44993.041666666664</c:v>
                </c:pt>
                <c:pt idx="3050">
                  <c:v>44993.083333333336</c:v>
                </c:pt>
                <c:pt idx="3051">
                  <c:v>44993.125</c:v>
                </c:pt>
                <c:pt idx="3052">
                  <c:v>44993.166666666664</c:v>
                </c:pt>
                <c:pt idx="3053">
                  <c:v>44993.208333333336</c:v>
                </c:pt>
                <c:pt idx="3054">
                  <c:v>44993.25</c:v>
                </c:pt>
                <c:pt idx="3055">
                  <c:v>44993.291666666664</c:v>
                </c:pt>
                <c:pt idx="3056">
                  <c:v>44993.333333333336</c:v>
                </c:pt>
                <c:pt idx="3057">
                  <c:v>44993.375</c:v>
                </c:pt>
                <c:pt idx="3058">
                  <c:v>44993.416666666664</c:v>
                </c:pt>
                <c:pt idx="3059">
                  <c:v>44993.458333333336</c:v>
                </c:pt>
                <c:pt idx="3060">
                  <c:v>44993.5</c:v>
                </c:pt>
                <c:pt idx="3061">
                  <c:v>44993.541666666664</c:v>
                </c:pt>
                <c:pt idx="3062">
                  <c:v>44993.583333333336</c:v>
                </c:pt>
                <c:pt idx="3063">
                  <c:v>44993.625</c:v>
                </c:pt>
                <c:pt idx="3064">
                  <c:v>44993.666666666664</c:v>
                </c:pt>
                <c:pt idx="3065">
                  <c:v>44993.708333333336</c:v>
                </c:pt>
                <c:pt idx="3066">
                  <c:v>44993.75</c:v>
                </c:pt>
                <c:pt idx="3067">
                  <c:v>44993.791666666664</c:v>
                </c:pt>
                <c:pt idx="3068">
                  <c:v>44993.833333333336</c:v>
                </c:pt>
                <c:pt idx="3069">
                  <c:v>44993.875</c:v>
                </c:pt>
                <c:pt idx="3070">
                  <c:v>44993.916666666664</c:v>
                </c:pt>
                <c:pt idx="3071">
                  <c:v>44993.958333333336</c:v>
                </c:pt>
                <c:pt idx="3072">
                  <c:v>44994</c:v>
                </c:pt>
                <c:pt idx="3073">
                  <c:v>44994.041666666664</c:v>
                </c:pt>
                <c:pt idx="3074">
                  <c:v>44994.083333333336</c:v>
                </c:pt>
                <c:pt idx="3075">
                  <c:v>44994.125</c:v>
                </c:pt>
                <c:pt idx="3076">
                  <c:v>44994.166666666664</c:v>
                </c:pt>
                <c:pt idx="3077">
                  <c:v>44994.208333333336</c:v>
                </c:pt>
                <c:pt idx="3078">
                  <c:v>44994.25</c:v>
                </c:pt>
                <c:pt idx="3079">
                  <c:v>44994.291666666664</c:v>
                </c:pt>
                <c:pt idx="3080">
                  <c:v>44994.333333333336</c:v>
                </c:pt>
                <c:pt idx="3081">
                  <c:v>44994.375</c:v>
                </c:pt>
                <c:pt idx="3082">
                  <c:v>44994.416666666664</c:v>
                </c:pt>
                <c:pt idx="3083">
                  <c:v>44994.458333333336</c:v>
                </c:pt>
                <c:pt idx="3084">
                  <c:v>44994.5</c:v>
                </c:pt>
                <c:pt idx="3085">
                  <c:v>44994.541666666664</c:v>
                </c:pt>
                <c:pt idx="3086">
                  <c:v>44994.583333333336</c:v>
                </c:pt>
                <c:pt idx="3087">
                  <c:v>44994.625</c:v>
                </c:pt>
                <c:pt idx="3088">
                  <c:v>44994.666666666664</c:v>
                </c:pt>
                <c:pt idx="3089">
                  <c:v>44994.708333333336</c:v>
                </c:pt>
                <c:pt idx="3090">
                  <c:v>44994.75</c:v>
                </c:pt>
                <c:pt idx="3091">
                  <c:v>44994.791666666664</c:v>
                </c:pt>
                <c:pt idx="3092">
                  <c:v>44994.833333333336</c:v>
                </c:pt>
                <c:pt idx="3093">
                  <c:v>44994.875</c:v>
                </c:pt>
                <c:pt idx="3094">
                  <c:v>44994.916666666664</c:v>
                </c:pt>
                <c:pt idx="3095">
                  <c:v>44994.958333333336</c:v>
                </c:pt>
                <c:pt idx="3096">
                  <c:v>44995</c:v>
                </c:pt>
                <c:pt idx="3097">
                  <c:v>44995.041666666664</c:v>
                </c:pt>
                <c:pt idx="3098">
                  <c:v>44995.083333333336</c:v>
                </c:pt>
                <c:pt idx="3099">
                  <c:v>44995.125</c:v>
                </c:pt>
                <c:pt idx="3100">
                  <c:v>44995.166666666664</c:v>
                </c:pt>
                <c:pt idx="3101">
                  <c:v>44995.208333333336</c:v>
                </c:pt>
                <c:pt idx="3102">
                  <c:v>44995.25</c:v>
                </c:pt>
                <c:pt idx="3103">
                  <c:v>44995.291666666664</c:v>
                </c:pt>
                <c:pt idx="3104">
                  <c:v>44995.333333333336</c:v>
                </c:pt>
                <c:pt idx="3105">
                  <c:v>44995.375</c:v>
                </c:pt>
                <c:pt idx="3106">
                  <c:v>44995.416666666664</c:v>
                </c:pt>
                <c:pt idx="3107">
                  <c:v>44995.458333333336</c:v>
                </c:pt>
                <c:pt idx="3108">
                  <c:v>44995.5</c:v>
                </c:pt>
                <c:pt idx="3109">
                  <c:v>44995.541666666664</c:v>
                </c:pt>
                <c:pt idx="3110">
                  <c:v>44995.583333333336</c:v>
                </c:pt>
                <c:pt idx="3111">
                  <c:v>44995.625</c:v>
                </c:pt>
                <c:pt idx="3112">
                  <c:v>44995.666666666664</c:v>
                </c:pt>
                <c:pt idx="3113">
                  <c:v>44995.708333333336</c:v>
                </c:pt>
                <c:pt idx="3114">
                  <c:v>44995.75</c:v>
                </c:pt>
                <c:pt idx="3115">
                  <c:v>44995.791666666664</c:v>
                </c:pt>
                <c:pt idx="3116">
                  <c:v>44995.833333333336</c:v>
                </c:pt>
                <c:pt idx="3117">
                  <c:v>44995.875</c:v>
                </c:pt>
                <c:pt idx="3118">
                  <c:v>44995.916666666664</c:v>
                </c:pt>
                <c:pt idx="3119">
                  <c:v>44995.958333333336</c:v>
                </c:pt>
                <c:pt idx="3120">
                  <c:v>44996</c:v>
                </c:pt>
                <c:pt idx="3121">
                  <c:v>44996.041666666664</c:v>
                </c:pt>
                <c:pt idx="3122">
                  <c:v>44996.083333333336</c:v>
                </c:pt>
                <c:pt idx="3123">
                  <c:v>44996.125</c:v>
                </c:pt>
                <c:pt idx="3124">
                  <c:v>44996.166666666664</c:v>
                </c:pt>
                <c:pt idx="3125">
                  <c:v>44996.208333333336</c:v>
                </c:pt>
                <c:pt idx="3126">
                  <c:v>44996.25</c:v>
                </c:pt>
                <c:pt idx="3127">
                  <c:v>44996.291666666664</c:v>
                </c:pt>
                <c:pt idx="3128">
                  <c:v>44996.333333333336</c:v>
                </c:pt>
                <c:pt idx="3129">
                  <c:v>44996.375</c:v>
                </c:pt>
                <c:pt idx="3130">
                  <c:v>44996.416666666664</c:v>
                </c:pt>
                <c:pt idx="3131">
                  <c:v>44996.458333333336</c:v>
                </c:pt>
                <c:pt idx="3132">
                  <c:v>44996.5</c:v>
                </c:pt>
                <c:pt idx="3133">
                  <c:v>44996.541666666664</c:v>
                </c:pt>
                <c:pt idx="3134">
                  <c:v>44996.583333333336</c:v>
                </c:pt>
                <c:pt idx="3135">
                  <c:v>44996.625</c:v>
                </c:pt>
                <c:pt idx="3136">
                  <c:v>44996.666666666664</c:v>
                </c:pt>
                <c:pt idx="3137">
                  <c:v>44996.708333333336</c:v>
                </c:pt>
                <c:pt idx="3138">
                  <c:v>44996.75</c:v>
                </c:pt>
                <c:pt idx="3139">
                  <c:v>44996.791666666664</c:v>
                </c:pt>
                <c:pt idx="3140">
                  <c:v>44996.833333333336</c:v>
                </c:pt>
                <c:pt idx="3141">
                  <c:v>44996.875</c:v>
                </c:pt>
                <c:pt idx="3142">
                  <c:v>44996.916666666664</c:v>
                </c:pt>
                <c:pt idx="3143">
                  <c:v>44996.958333333336</c:v>
                </c:pt>
                <c:pt idx="3144">
                  <c:v>44997</c:v>
                </c:pt>
                <c:pt idx="3145">
                  <c:v>44997.041666666664</c:v>
                </c:pt>
                <c:pt idx="3146">
                  <c:v>44997.083333333336</c:v>
                </c:pt>
                <c:pt idx="3147">
                  <c:v>44997.125</c:v>
                </c:pt>
                <c:pt idx="3148">
                  <c:v>44997.166666666664</c:v>
                </c:pt>
                <c:pt idx="3149">
                  <c:v>44997.208333333336</c:v>
                </c:pt>
                <c:pt idx="3150">
                  <c:v>44997.25</c:v>
                </c:pt>
                <c:pt idx="3151">
                  <c:v>44997.291666666664</c:v>
                </c:pt>
                <c:pt idx="3152">
                  <c:v>44997.333333333336</c:v>
                </c:pt>
                <c:pt idx="3153">
                  <c:v>44997.375</c:v>
                </c:pt>
                <c:pt idx="3154">
                  <c:v>44997.416666666664</c:v>
                </c:pt>
                <c:pt idx="3155">
                  <c:v>44997.458333333336</c:v>
                </c:pt>
                <c:pt idx="3156">
                  <c:v>44997.5</c:v>
                </c:pt>
                <c:pt idx="3157">
                  <c:v>44997.541666666664</c:v>
                </c:pt>
                <c:pt idx="3158">
                  <c:v>44997.583333333336</c:v>
                </c:pt>
                <c:pt idx="3159">
                  <c:v>44997.625</c:v>
                </c:pt>
                <c:pt idx="3160">
                  <c:v>44997.666666666664</c:v>
                </c:pt>
                <c:pt idx="3161">
                  <c:v>44997.708333333336</c:v>
                </c:pt>
                <c:pt idx="3162">
                  <c:v>44997.75</c:v>
                </c:pt>
                <c:pt idx="3163">
                  <c:v>44997.791666666664</c:v>
                </c:pt>
                <c:pt idx="3164">
                  <c:v>44997.833333333336</c:v>
                </c:pt>
                <c:pt idx="3165">
                  <c:v>44997.875</c:v>
                </c:pt>
                <c:pt idx="3166">
                  <c:v>44997.916666666664</c:v>
                </c:pt>
                <c:pt idx="3167">
                  <c:v>44997.958333333336</c:v>
                </c:pt>
                <c:pt idx="3168">
                  <c:v>44998</c:v>
                </c:pt>
                <c:pt idx="3169">
                  <c:v>44998.041666666664</c:v>
                </c:pt>
                <c:pt idx="3170">
                  <c:v>44998.083333333336</c:v>
                </c:pt>
                <c:pt idx="3171">
                  <c:v>44998.125</c:v>
                </c:pt>
                <c:pt idx="3172">
                  <c:v>44998.166666666664</c:v>
                </c:pt>
                <c:pt idx="3173">
                  <c:v>44998.208333333336</c:v>
                </c:pt>
                <c:pt idx="3174">
                  <c:v>44998.25</c:v>
                </c:pt>
                <c:pt idx="3175">
                  <c:v>44998.291666666664</c:v>
                </c:pt>
                <c:pt idx="3176">
                  <c:v>44998.333333333336</c:v>
                </c:pt>
                <c:pt idx="3177">
                  <c:v>44998.375</c:v>
                </c:pt>
                <c:pt idx="3178">
                  <c:v>44998.416666666664</c:v>
                </c:pt>
                <c:pt idx="3179">
                  <c:v>44998.458333333336</c:v>
                </c:pt>
                <c:pt idx="3180">
                  <c:v>44998.5</c:v>
                </c:pt>
                <c:pt idx="3181">
                  <c:v>44998.541666666664</c:v>
                </c:pt>
                <c:pt idx="3182">
                  <c:v>44998.583333333336</c:v>
                </c:pt>
                <c:pt idx="3183">
                  <c:v>44998.625</c:v>
                </c:pt>
                <c:pt idx="3184">
                  <c:v>44998.666666666664</c:v>
                </c:pt>
                <c:pt idx="3185">
                  <c:v>44998.708333333336</c:v>
                </c:pt>
                <c:pt idx="3186">
                  <c:v>44998.75</c:v>
                </c:pt>
                <c:pt idx="3187">
                  <c:v>44998.791666666664</c:v>
                </c:pt>
                <c:pt idx="3188">
                  <c:v>44998.833333333336</c:v>
                </c:pt>
                <c:pt idx="3189">
                  <c:v>44998.875</c:v>
                </c:pt>
                <c:pt idx="3190">
                  <c:v>44998.916666666664</c:v>
                </c:pt>
                <c:pt idx="3191">
                  <c:v>44998.958333333336</c:v>
                </c:pt>
                <c:pt idx="3192">
                  <c:v>44999</c:v>
                </c:pt>
                <c:pt idx="3193">
                  <c:v>44999.041666666664</c:v>
                </c:pt>
                <c:pt idx="3194">
                  <c:v>44999.083333333336</c:v>
                </c:pt>
                <c:pt idx="3195">
                  <c:v>44999.125</c:v>
                </c:pt>
                <c:pt idx="3196">
                  <c:v>44999.166666666664</c:v>
                </c:pt>
                <c:pt idx="3197">
                  <c:v>44999.208333333336</c:v>
                </c:pt>
                <c:pt idx="3198">
                  <c:v>44999.25</c:v>
                </c:pt>
                <c:pt idx="3199">
                  <c:v>44999.291666666664</c:v>
                </c:pt>
                <c:pt idx="3200">
                  <c:v>44999.333333333336</c:v>
                </c:pt>
                <c:pt idx="3201">
                  <c:v>44999.375</c:v>
                </c:pt>
                <c:pt idx="3202">
                  <c:v>44999.416666666664</c:v>
                </c:pt>
                <c:pt idx="3203">
                  <c:v>44999.458333333336</c:v>
                </c:pt>
                <c:pt idx="3204">
                  <c:v>44999.5</c:v>
                </c:pt>
                <c:pt idx="3205">
                  <c:v>44999.541666666664</c:v>
                </c:pt>
                <c:pt idx="3206">
                  <c:v>44999.583333333336</c:v>
                </c:pt>
                <c:pt idx="3207">
                  <c:v>44999.625</c:v>
                </c:pt>
                <c:pt idx="3208">
                  <c:v>44999.666666666664</c:v>
                </c:pt>
                <c:pt idx="3209">
                  <c:v>44999.708333333336</c:v>
                </c:pt>
                <c:pt idx="3210">
                  <c:v>44999.75</c:v>
                </c:pt>
                <c:pt idx="3211">
                  <c:v>44999.791666666664</c:v>
                </c:pt>
                <c:pt idx="3212">
                  <c:v>44999.833333333336</c:v>
                </c:pt>
                <c:pt idx="3213">
                  <c:v>44999.875</c:v>
                </c:pt>
                <c:pt idx="3214">
                  <c:v>44999.916666666664</c:v>
                </c:pt>
                <c:pt idx="3215">
                  <c:v>44999.958333333336</c:v>
                </c:pt>
                <c:pt idx="3216">
                  <c:v>45000</c:v>
                </c:pt>
                <c:pt idx="3217">
                  <c:v>45000.041666666664</c:v>
                </c:pt>
                <c:pt idx="3218">
                  <c:v>45000.083333333336</c:v>
                </c:pt>
                <c:pt idx="3219">
                  <c:v>45000.125</c:v>
                </c:pt>
                <c:pt idx="3220">
                  <c:v>45000.166666666664</c:v>
                </c:pt>
                <c:pt idx="3221">
                  <c:v>45000.208333333336</c:v>
                </c:pt>
                <c:pt idx="3222">
                  <c:v>45000.25</c:v>
                </c:pt>
                <c:pt idx="3223">
                  <c:v>45000.291666666664</c:v>
                </c:pt>
                <c:pt idx="3224">
                  <c:v>45000.333333333336</c:v>
                </c:pt>
                <c:pt idx="3225">
                  <c:v>45000.375</c:v>
                </c:pt>
                <c:pt idx="3226">
                  <c:v>45000.416666666664</c:v>
                </c:pt>
                <c:pt idx="3227">
                  <c:v>45000.458333333336</c:v>
                </c:pt>
                <c:pt idx="3228">
                  <c:v>45000.5</c:v>
                </c:pt>
                <c:pt idx="3229">
                  <c:v>45000.541666666664</c:v>
                </c:pt>
                <c:pt idx="3230">
                  <c:v>45000.583333333336</c:v>
                </c:pt>
                <c:pt idx="3231">
                  <c:v>45000.625</c:v>
                </c:pt>
                <c:pt idx="3232">
                  <c:v>45000.666666666664</c:v>
                </c:pt>
                <c:pt idx="3233">
                  <c:v>45000.708333333336</c:v>
                </c:pt>
                <c:pt idx="3234">
                  <c:v>45000.75</c:v>
                </c:pt>
                <c:pt idx="3235">
                  <c:v>45000.791666666664</c:v>
                </c:pt>
                <c:pt idx="3236">
                  <c:v>45000.833333333336</c:v>
                </c:pt>
                <c:pt idx="3237">
                  <c:v>45000.875</c:v>
                </c:pt>
                <c:pt idx="3238">
                  <c:v>45000.916666666664</c:v>
                </c:pt>
                <c:pt idx="3239">
                  <c:v>45000.958333333336</c:v>
                </c:pt>
                <c:pt idx="3240">
                  <c:v>45001</c:v>
                </c:pt>
                <c:pt idx="3241">
                  <c:v>45001.041666666664</c:v>
                </c:pt>
                <c:pt idx="3242">
                  <c:v>45001.083333333336</c:v>
                </c:pt>
                <c:pt idx="3243">
                  <c:v>45001.125</c:v>
                </c:pt>
                <c:pt idx="3244">
                  <c:v>45001.166666666664</c:v>
                </c:pt>
                <c:pt idx="3245">
                  <c:v>45001.208333333336</c:v>
                </c:pt>
                <c:pt idx="3246">
                  <c:v>45001.25</c:v>
                </c:pt>
                <c:pt idx="3247">
                  <c:v>45001.291666666664</c:v>
                </c:pt>
                <c:pt idx="3248">
                  <c:v>45001.333333333336</c:v>
                </c:pt>
                <c:pt idx="3249">
                  <c:v>45001.375</c:v>
                </c:pt>
                <c:pt idx="3250">
                  <c:v>45001.416666666664</c:v>
                </c:pt>
                <c:pt idx="3251">
                  <c:v>45001.458333333336</c:v>
                </c:pt>
                <c:pt idx="3252">
                  <c:v>45001.5</c:v>
                </c:pt>
                <c:pt idx="3253">
                  <c:v>45001.541666666664</c:v>
                </c:pt>
                <c:pt idx="3254">
                  <c:v>45001.583333333336</c:v>
                </c:pt>
                <c:pt idx="3255">
                  <c:v>45001.625</c:v>
                </c:pt>
                <c:pt idx="3256">
                  <c:v>45001.666666666664</c:v>
                </c:pt>
                <c:pt idx="3257">
                  <c:v>45001.708333333336</c:v>
                </c:pt>
                <c:pt idx="3258">
                  <c:v>45001.75</c:v>
                </c:pt>
                <c:pt idx="3259">
                  <c:v>45001.791666666664</c:v>
                </c:pt>
                <c:pt idx="3260">
                  <c:v>45001.833333333336</c:v>
                </c:pt>
                <c:pt idx="3261">
                  <c:v>45001.875</c:v>
                </c:pt>
                <c:pt idx="3262">
                  <c:v>45001.916666666664</c:v>
                </c:pt>
                <c:pt idx="3263">
                  <c:v>45001.958333333336</c:v>
                </c:pt>
                <c:pt idx="3264">
                  <c:v>45002</c:v>
                </c:pt>
                <c:pt idx="3265">
                  <c:v>45002.041666666664</c:v>
                </c:pt>
                <c:pt idx="3266">
                  <c:v>45002.083333333336</c:v>
                </c:pt>
                <c:pt idx="3267">
                  <c:v>45002.125</c:v>
                </c:pt>
                <c:pt idx="3268">
                  <c:v>45002.166666666664</c:v>
                </c:pt>
                <c:pt idx="3269">
                  <c:v>45002.208333333336</c:v>
                </c:pt>
                <c:pt idx="3270">
                  <c:v>45002.25</c:v>
                </c:pt>
                <c:pt idx="3271">
                  <c:v>45002.291666666664</c:v>
                </c:pt>
                <c:pt idx="3272">
                  <c:v>45002.333333333336</c:v>
                </c:pt>
                <c:pt idx="3273">
                  <c:v>45002.375</c:v>
                </c:pt>
                <c:pt idx="3274">
                  <c:v>45002.416666666664</c:v>
                </c:pt>
                <c:pt idx="3275">
                  <c:v>45002.458333333336</c:v>
                </c:pt>
                <c:pt idx="3276">
                  <c:v>45002.5</c:v>
                </c:pt>
                <c:pt idx="3277">
                  <c:v>45002.541666666664</c:v>
                </c:pt>
                <c:pt idx="3278">
                  <c:v>45002.583333333336</c:v>
                </c:pt>
                <c:pt idx="3279">
                  <c:v>45002.625</c:v>
                </c:pt>
                <c:pt idx="3280">
                  <c:v>45002.666666666664</c:v>
                </c:pt>
                <c:pt idx="3281">
                  <c:v>45002.708333333336</c:v>
                </c:pt>
                <c:pt idx="3282">
                  <c:v>45002.75</c:v>
                </c:pt>
                <c:pt idx="3283">
                  <c:v>45002.791666666664</c:v>
                </c:pt>
                <c:pt idx="3284">
                  <c:v>45002.833333333336</c:v>
                </c:pt>
                <c:pt idx="3285">
                  <c:v>45002.875</c:v>
                </c:pt>
                <c:pt idx="3286">
                  <c:v>45002.916666666664</c:v>
                </c:pt>
                <c:pt idx="3287">
                  <c:v>45002.958333333336</c:v>
                </c:pt>
                <c:pt idx="3288">
                  <c:v>45003</c:v>
                </c:pt>
                <c:pt idx="3289">
                  <c:v>45003.041666666664</c:v>
                </c:pt>
                <c:pt idx="3290">
                  <c:v>45003.083333333336</c:v>
                </c:pt>
                <c:pt idx="3291">
                  <c:v>45003.125</c:v>
                </c:pt>
                <c:pt idx="3292">
                  <c:v>45003.166666666664</c:v>
                </c:pt>
                <c:pt idx="3293">
                  <c:v>45003.208333333336</c:v>
                </c:pt>
                <c:pt idx="3294">
                  <c:v>45003.25</c:v>
                </c:pt>
                <c:pt idx="3295">
                  <c:v>45003.291666666664</c:v>
                </c:pt>
                <c:pt idx="3296">
                  <c:v>45003.333333333336</c:v>
                </c:pt>
                <c:pt idx="3297">
                  <c:v>45003.375</c:v>
                </c:pt>
                <c:pt idx="3298">
                  <c:v>45003.416666666664</c:v>
                </c:pt>
                <c:pt idx="3299">
                  <c:v>45003.458333333336</c:v>
                </c:pt>
                <c:pt idx="3300">
                  <c:v>45003.5</c:v>
                </c:pt>
                <c:pt idx="3301">
                  <c:v>45003.541666666664</c:v>
                </c:pt>
                <c:pt idx="3302">
                  <c:v>45003.583333333336</c:v>
                </c:pt>
                <c:pt idx="3303">
                  <c:v>45003.625</c:v>
                </c:pt>
                <c:pt idx="3304">
                  <c:v>45003.666666666664</c:v>
                </c:pt>
                <c:pt idx="3305">
                  <c:v>45003.708333333336</c:v>
                </c:pt>
                <c:pt idx="3306">
                  <c:v>45003.75</c:v>
                </c:pt>
                <c:pt idx="3307">
                  <c:v>45003.791666666664</c:v>
                </c:pt>
                <c:pt idx="3308">
                  <c:v>45003.833333333336</c:v>
                </c:pt>
                <c:pt idx="3309">
                  <c:v>45003.875</c:v>
                </c:pt>
                <c:pt idx="3310">
                  <c:v>45003.916666666664</c:v>
                </c:pt>
                <c:pt idx="3311">
                  <c:v>45003.958333333336</c:v>
                </c:pt>
                <c:pt idx="3312">
                  <c:v>45004</c:v>
                </c:pt>
                <c:pt idx="3313">
                  <c:v>45004.041666666664</c:v>
                </c:pt>
                <c:pt idx="3314">
                  <c:v>45004.083333333336</c:v>
                </c:pt>
                <c:pt idx="3315">
                  <c:v>45004.125</c:v>
                </c:pt>
                <c:pt idx="3316">
                  <c:v>45004.166666666664</c:v>
                </c:pt>
                <c:pt idx="3317">
                  <c:v>45004.208333333336</c:v>
                </c:pt>
                <c:pt idx="3318">
                  <c:v>45004.25</c:v>
                </c:pt>
                <c:pt idx="3319">
                  <c:v>45004.291666666664</c:v>
                </c:pt>
                <c:pt idx="3320">
                  <c:v>45004.333333333336</c:v>
                </c:pt>
                <c:pt idx="3321">
                  <c:v>45004.375</c:v>
                </c:pt>
                <c:pt idx="3322">
                  <c:v>45004.416666666664</c:v>
                </c:pt>
                <c:pt idx="3323">
                  <c:v>45004.458333333336</c:v>
                </c:pt>
                <c:pt idx="3324">
                  <c:v>45004.5</c:v>
                </c:pt>
                <c:pt idx="3325">
                  <c:v>45004.541666666664</c:v>
                </c:pt>
                <c:pt idx="3326">
                  <c:v>45004.583333333336</c:v>
                </c:pt>
                <c:pt idx="3327">
                  <c:v>45004.625</c:v>
                </c:pt>
                <c:pt idx="3328">
                  <c:v>45004.666666666664</c:v>
                </c:pt>
                <c:pt idx="3329">
                  <c:v>45004.708333333336</c:v>
                </c:pt>
                <c:pt idx="3330">
                  <c:v>45004.75</c:v>
                </c:pt>
                <c:pt idx="3331">
                  <c:v>45004.791666666664</c:v>
                </c:pt>
                <c:pt idx="3332">
                  <c:v>45004.833333333336</c:v>
                </c:pt>
                <c:pt idx="3333">
                  <c:v>45004.875</c:v>
                </c:pt>
                <c:pt idx="3334">
                  <c:v>45004.916666666664</c:v>
                </c:pt>
                <c:pt idx="3335">
                  <c:v>45004.958333333336</c:v>
                </c:pt>
                <c:pt idx="3336">
                  <c:v>45005</c:v>
                </c:pt>
                <c:pt idx="3337">
                  <c:v>45005.041666666664</c:v>
                </c:pt>
                <c:pt idx="3338">
                  <c:v>45005.083333333336</c:v>
                </c:pt>
                <c:pt idx="3339">
                  <c:v>45005.125</c:v>
                </c:pt>
                <c:pt idx="3340">
                  <c:v>45005.166666666664</c:v>
                </c:pt>
                <c:pt idx="3341">
                  <c:v>45005.208333333336</c:v>
                </c:pt>
                <c:pt idx="3342">
                  <c:v>45005.25</c:v>
                </c:pt>
                <c:pt idx="3343">
                  <c:v>45005.291666666664</c:v>
                </c:pt>
                <c:pt idx="3344">
                  <c:v>45005.333333333336</c:v>
                </c:pt>
                <c:pt idx="3345">
                  <c:v>45005.375</c:v>
                </c:pt>
                <c:pt idx="3346">
                  <c:v>45005.416666666664</c:v>
                </c:pt>
                <c:pt idx="3347">
                  <c:v>45005.458333333336</c:v>
                </c:pt>
                <c:pt idx="3348">
                  <c:v>45005.5</c:v>
                </c:pt>
                <c:pt idx="3349">
                  <c:v>45005.541666666664</c:v>
                </c:pt>
                <c:pt idx="3350">
                  <c:v>45005.583333333336</c:v>
                </c:pt>
                <c:pt idx="3351">
                  <c:v>45005.625</c:v>
                </c:pt>
                <c:pt idx="3352">
                  <c:v>45005.666666666664</c:v>
                </c:pt>
                <c:pt idx="3353">
                  <c:v>45005.708333333336</c:v>
                </c:pt>
                <c:pt idx="3354">
                  <c:v>45005.75</c:v>
                </c:pt>
                <c:pt idx="3355">
                  <c:v>45005.791666666664</c:v>
                </c:pt>
                <c:pt idx="3356">
                  <c:v>45005.833333333336</c:v>
                </c:pt>
                <c:pt idx="3357">
                  <c:v>45005.875</c:v>
                </c:pt>
                <c:pt idx="3358">
                  <c:v>45005.916666666664</c:v>
                </c:pt>
                <c:pt idx="3359">
                  <c:v>45005.958333333336</c:v>
                </c:pt>
                <c:pt idx="3360">
                  <c:v>45006</c:v>
                </c:pt>
                <c:pt idx="3361">
                  <c:v>45006.041666666664</c:v>
                </c:pt>
                <c:pt idx="3362">
                  <c:v>45006.083333333336</c:v>
                </c:pt>
                <c:pt idx="3363">
                  <c:v>45006.125</c:v>
                </c:pt>
                <c:pt idx="3364">
                  <c:v>45006.166666666664</c:v>
                </c:pt>
                <c:pt idx="3365">
                  <c:v>45006.208333333336</c:v>
                </c:pt>
                <c:pt idx="3366">
                  <c:v>45006.25</c:v>
                </c:pt>
                <c:pt idx="3367">
                  <c:v>45006.291666666664</c:v>
                </c:pt>
                <c:pt idx="3368">
                  <c:v>45006.333333333336</c:v>
                </c:pt>
                <c:pt idx="3369">
                  <c:v>45006.375</c:v>
                </c:pt>
                <c:pt idx="3370">
                  <c:v>45006.416666666664</c:v>
                </c:pt>
                <c:pt idx="3371">
                  <c:v>45006.458333333336</c:v>
                </c:pt>
                <c:pt idx="3372">
                  <c:v>45006.5</c:v>
                </c:pt>
                <c:pt idx="3373">
                  <c:v>45006.541666666664</c:v>
                </c:pt>
                <c:pt idx="3374">
                  <c:v>45006.583333333336</c:v>
                </c:pt>
                <c:pt idx="3375">
                  <c:v>45006.625</c:v>
                </c:pt>
                <c:pt idx="3376">
                  <c:v>45006.666666666664</c:v>
                </c:pt>
                <c:pt idx="3377">
                  <c:v>45006.708333333336</c:v>
                </c:pt>
                <c:pt idx="3378">
                  <c:v>45006.75</c:v>
                </c:pt>
                <c:pt idx="3379">
                  <c:v>45006.791666666664</c:v>
                </c:pt>
                <c:pt idx="3380">
                  <c:v>45006.833333333336</c:v>
                </c:pt>
                <c:pt idx="3381">
                  <c:v>45006.875</c:v>
                </c:pt>
                <c:pt idx="3382">
                  <c:v>45006.916666666664</c:v>
                </c:pt>
                <c:pt idx="3383">
                  <c:v>45006.958333333336</c:v>
                </c:pt>
                <c:pt idx="3384">
                  <c:v>45007</c:v>
                </c:pt>
                <c:pt idx="3385">
                  <c:v>45007.041666666664</c:v>
                </c:pt>
                <c:pt idx="3386">
                  <c:v>45007.083333333336</c:v>
                </c:pt>
                <c:pt idx="3387">
                  <c:v>45007.125</c:v>
                </c:pt>
                <c:pt idx="3388">
                  <c:v>45007.166666666664</c:v>
                </c:pt>
                <c:pt idx="3389">
                  <c:v>45007.208333333336</c:v>
                </c:pt>
                <c:pt idx="3390">
                  <c:v>45007.25</c:v>
                </c:pt>
                <c:pt idx="3391">
                  <c:v>45007.291666666664</c:v>
                </c:pt>
                <c:pt idx="3392">
                  <c:v>45007.333333333336</c:v>
                </c:pt>
                <c:pt idx="3393">
                  <c:v>45007.375</c:v>
                </c:pt>
                <c:pt idx="3394">
                  <c:v>45007.416666666664</c:v>
                </c:pt>
                <c:pt idx="3395">
                  <c:v>45007.458333333336</c:v>
                </c:pt>
                <c:pt idx="3396">
                  <c:v>45007.5</c:v>
                </c:pt>
                <c:pt idx="3397">
                  <c:v>45007.541666666664</c:v>
                </c:pt>
                <c:pt idx="3398">
                  <c:v>45007.583333333336</c:v>
                </c:pt>
                <c:pt idx="3399">
                  <c:v>45007.625</c:v>
                </c:pt>
                <c:pt idx="3400">
                  <c:v>45007.666666666664</c:v>
                </c:pt>
                <c:pt idx="3401">
                  <c:v>45007.708333333336</c:v>
                </c:pt>
                <c:pt idx="3402">
                  <c:v>45007.75</c:v>
                </c:pt>
                <c:pt idx="3403">
                  <c:v>45007.791666666664</c:v>
                </c:pt>
                <c:pt idx="3404">
                  <c:v>45007.833333333336</c:v>
                </c:pt>
                <c:pt idx="3405">
                  <c:v>45007.875</c:v>
                </c:pt>
                <c:pt idx="3406">
                  <c:v>45007.916666666664</c:v>
                </c:pt>
                <c:pt idx="3407">
                  <c:v>45007.958333333336</c:v>
                </c:pt>
                <c:pt idx="3408">
                  <c:v>45008</c:v>
                </c:pt>
                <c:pt idx="3409">
                  <c:v>45008.041666666664</c:v>
                </c:pt>
                <c:pt idx="3410">
                  <c:v>45008.083333333336</c:v>
                </c:pt>
                <c:pt idx="3411">
                  <c:v>45008.125</c:v>
                </c:pt>
                <c:pt idx="3412">
                  <c:v>45008.166666666664</c:v>
                </c:pt>
                <c:pt idx="3413">
                  <c:v>45008.208333333336</c:v>
                </c:pt>
                <c:pt idx="3414">
                  <c:v>45008.25</c:v>
                </c:pt>
                <c:pt idx="3415">
                  <c:v>45008.291666666664</c:v>
                </c:pt>
                <c:pt idx="3416">
                  <c:v>45008.333333333336</c:v>
                </c:pt>
                <c:pt idx="3417">
                  <c:v>45008.375</c:v>
                </c:pt>
                <c:pt idx="3418">
                  <c:v>45008.416666666664</c:v>
                </c:pt>
                <c:pt idx="3419">
                  <c:v>45008.458333333336</c:v>
                </c:pt>
                <c:pt idx="3420">
                  <c:v>45008.5</c:v>
                </c:pt>
                <c:pt idx="3421">
                  <c:v>45008.541666666664</c:v>
                </c:pt>
                <c:pt idx="3422">
                  <c:v>45008.583333333336</c:v>
                </c:pt>
                <c:pt idx="3423">
                  <c:v>45008.625</c:v>
                </c:pt>
                <c:pt idx="3424">
                  <c:v>45008.666666666664</c:v>
                </c:pt>
                <c:pt idx="3425">
                  <c:v>45008.708333333336</c:v>
                </c:pt>
                <c:pt idx="3426">
                  <c:v>45008.75</c:v>
                </c:pt>
                <c:pt idx="3427">
                  <c:v>45008.791666666664</c:v>
                </c:pt>
                <c:pt idx="3428">
                  <c:v>45008.833333333336</c:v>
                </c:pt>
                <c:pt idx="3429">
                  <c:v>45008.875</c:v>
                </c:pt>
                <c:pt idx="3430">
                  <c:v>45008.916666666664</c:v>
                </c:pt>
                <c:pt idx="3431">
                  <c:v>45008.958333333336</c:v>
                </c:pt>
                <c:pt idx="3432">
                  <c:v>45009</c:v>
                </c:pt>
                <c:pt idx="3433">
                  <c:v>45009.041666666664</c:v>
                </c:pt>
                <c:pt idx="3434">
                  <c:v>45009.083333333336</c:v>
                </c:pt>
                <c:pt idx="3435">
                  <c:v>45009.125</c:v>
                </c:pt>
                <c:pt idx="3436">
                  <c:v>45009.166666666664</c:v>
                </c:pt>
                <c:pt idx="3437">
                  <c:v>45009.208333333336</c:v>
                </c:pt>
                <c:pt idx="3438">
                  <c:v>45009.25</c:v>
                </c:pt>
                <c:pt idx="3439">
                  <c:v>45009.291666666664</c:v>
                </c:pt>
                <c:pt idx="3440">
                  <c:v>45009.333333333336</c:v>
                </c:pt>
                <c:pt idx="3441">
                  <c:v>45009.375</c:v>
                </c:pt>
                <c:pt idx="3442">
                  <c:v>45009.416666666664</c:v>
                </c:pt>
                <c:pt idx="3443">
                  <c:v>45009.458333333336</c:v>
                </c:pt>
                <c:pt idx="3444">
                  <c:v>45009.5</c:v>
                </c:pt>
                <c:pt idx="3445">
                  <c:v>45009.541666666664</c:v>
                </c:pt>
                <c:pt idx="3446">
                  <c:v>45009.583333333336</c:v>
                </c:pt>
                <c:pt idx="3447">
                  <c:v>45009.625</c:v>
                </c:pt>
                <c:pt idx="3448">
                  <c:v>45009.666666666664</c:v>
                </c:pt>
                <c:pt idx="3449">
                  <c:v>45009.708333333336</c:v>
                </c:pt>
                <c:pt idx="3450">
                  <c:v>45009.75</c:v>
                </c:pt>
                <c:pt idx="3451">
                  <c:v>45009.791666666664</c:v>
                </c:pt>
                <c:pt idx="3452">
                  <c:v>45009.833333333336</c:v>
                </c:pt>
                <c:pt idx="3453">
                  <c:v>45009.875</c:v>
                </c:pt>
                <c:pt idx="3454">
                  <c:v>45009.916666666664</c:v>
                </c:pt>
                <c:pt idx="3455">
                  <c:v>45009.958333333336</c:v>
                </c:pt>
                <c:pt idx="3456">
                  <c:v>45010</c:v>
                </c:pt>
                <c:pt idx="3457">
                  <c:v>45010.041666666664</c:v>
                </c:pt>
                <c:pt idx="3458">
                  <c:v>45010.083333333336</c:v>
                </c:pt>
                <c:pt idx="3459">
                  <c:v>45010.125</c:v>
                </c:pt>
                <c:pt idx="3460">
                  <c:v>45010.166666666664</c:v>
                </c:pt>
                <c:pt idx="3461">
                  <c:v>45010.208333333336</c:v>
                </c:pt>
                <c:pt idx="3462">
                  <c:v>45010.25</c:v>
                </c:pt>
                <c:pt idx="3463">
                  <c:v>45010.291666666664</c:v>
                </c:pt>
                <c:pt idx="3464">
                  <c:v>45010.333333333336</c:v>
                </c:pt>
                <c:pt idx="3465">
                  <c:v>45010.375</c:v>
                </c:pt>
                <c:pt idx="3466">
                  <c:v>45010.416666666664</c:v>
                </c:pt>
                <c:pt idx="3467">
                  <c:v>45010.458333333336</c:v>
                </c:pt>
                <c:pt idx="3468">
                  <c:v>45010.5</c:v>
                </c:pt>
                <c:pt idx="3469">
                  <c:v>45010.541666666664</c:v>
                </c:pt>
                <c:pt idx="3470">
                  <c:v>45010.583333333336</c:v>
                </c:pt>
                <c:pt idx="3471">
                  <c:v>45010.625</c:v>
                </c:pt>
                <c:pt idx="3472">
                  <c:v>45010.666666666664</c:v>
                </c:pt>
                <c:pt idx="3473">
                  <c:v>45010.708333333336</c:v>
                </c:pt>
                <c:pt idx="3474">
                  <c:v>45010.75</c:v>
                </c:pt>
                <c:pt idx="3475">
                  <c:v>45010.791666666664</c:v>
                </c:pt>
                <c:pt idx="3476">
                  <c:v>45010.833333333336</c:v>
                </c:pt>
                <c:pt idx="3477">
                  <c:v>45010.875</c:v>
                </c:pt>
                <c:pt idx="3478">
                  <c:v>45010.916666666664</c:v>
                </c:pt>
                <c:pt idx="3479">
                  <c:v>45010.958333333336</c:v>
                </c:pt>
                <c:pt idx="3480">
                  <c:v>45011</c:v>
                </c:pt>
                <c:pt idx="3481">
                  <c:v>45011.041666666664</c:v>
                </c:pt>
                <c:pt idx="3482">
                  <c:v>45011.083333333336</c:v>
                </c:pt>
                <c:pt idx="3483">
                  <c:v>45011.166666666664</c:v>
                </c:pt>
                <c:pt idx="3484">
                  <c:v>45011.208333333336</c:v>
                </c:pt>
                <c:pt idx="3485">
                  <c:v>45011.25</c:v>
                </c:pt>
                <c:pt idx="3486">
                  <c:v>45011.291666666664</c:v>
                </c:pt>
                <c:pt idx="3487">
                  <c:v>45011.333333333336</c:v>
                </c:pt>
                <c:pt idx="3488">
                  <c:v>45011.375</c:v>
                </c:pt>
                <c:pt idx="3489">
                  <c:v>45011.416666666664</c:v>
                </c:pt>
                <c:pt idx="3490">
                  <c:v>45011.458333333336</c:v>
                </c:pt>
                <c:pt idx="3491">
                  <c:v>45011.5</c:v>
                </c:pt>
                <c:pt idx="3492">
                  <c:v>45011.541666666664</c:v>
                </c:pt>
                <c:pt idx="3493">
                  <c:v>45011.583333333336</c:v>
                </c:pt>
                <c:pt idx="3494">
                  <c:v>45011.625</c:v>
                </c:pt>
                <c:pt idx="3495">
                  <c:v>45011.666666666664</c:v>
                </c:pt>
                <c:pt idx="3496">
                  <c:v>45011.708333333336</c:v>
                </c:pt>
                <c:pt idx="3497">
                  <c:v>45011.75</c:v>
                </c:pt>
                <c:pt idx="3498">
                  <c:v>45011.791666666664</c:v>
                </c:pt>
                <c:pt idx="3499">
                  <c:v>45011.833333333336</c:v>
                </c:pt>
                <c:pt idx="3500">
                  <c:v>45011.875</c:v>
                </c:pt>
                <c:pt idx="3501">
                  <c:v>45011.916666666664</c:v>
                </c:pt>
                <c:pt idx="3502">
                  <c:v>45011.958333333336</c:v>
                </c:pt>
                <c:pt idx="3503">
                  <c:v>45012</c:v>
                </c:pt>
                <c:pt idx="3504">
                  <c:v>45012.041666666664</c:v>
                </c:pt>
                <c:pt idx="3505">
                  <c:v>45012.083333333336</c:v>
                </c:pt>
                <c:pt idx="3506">
                  <c:v>45012.125</c:v>
                </c:pt>
                <c:pt idx="3507">
                  <c:v>45012.166666666664</c:v>
                </c:pt>
                <c:pt idx="3508">
                  <c:v>45012.208333333336</c:v>
                </c:pt>
                <c:pt idx="3509">
                  <c:v>45012.25</c:v>
                </c:pt>
                <c:pt idx="3510">
                  <c:v>45012.291666666664</c:v>
                </c:pt>
                <c:pt idx="3511">
                  <c:v>45012.333333333336</c:v>
                </c:pt>
                <c:pt idx="3512">
                  <c:v>45012.375</c:v>
                </c:pt>
                <c:pt idx="3513">
                  <c:v>45012.416666666664</c:v>
                </c:pt>
                <c:pt idx="3514">
                  <c:v>45012.458333333336</c:v>
                </c:pt>
                <c:pt idx="3515">
                  <c:v>45012.5</c:v>
                </c:pt>
                <c:pt idx="3516">
                  <c:v>45012.541666666664</c:v>
                </c:pt>
                <c:pt idx="3517">
                  <c:v>45012.583333333336</c:v>
                </c:pt>
                <c:pt idx="3518">
                  <c:v>45012.625</c:v>
                </c:pt>
                <c:pt idx="3519">
                  <c:v>45012.666666666664</c:v>
                </c:pt>
                <c:pt idx="3520">
                  <c:v>45012.708333333336</c:v>
                </c:pt>
                <c:pt idx="3521">
                  <c:v>45012.75</c:v>
                </c:pt>
                <c:pt idx="3522">
                  <c:v>45012.791666666664</c:v>
                </c:pt>
                <c:pt idx="3523">
                  <c:v>45012.833333333336</c:v>
                </c:pt>
                <c:pt idx="3524">
                  <c:v>45012.875</c:v>
                </c:pt>
                <c:pt idx="3525">
                  <c:v>45012.916666666664</c:v>
                </c:pt>
                <c:pt idx="3526">
                  <c:v>45012.958333333336</c:v>
                </c:pt>
                <c:pt idx="3527">
                  <c:v>45013</c:v>
                </c:pt>
                <c:pt idx="3528">
                  <c:v>45013.041666666664</c:v>
                </c:pt>
                <c:pt idx="3529">
                  <c:v>45013.083333333336</c:v>
                </c:pt>
                <c:pt idx="3530">
                  <c:v>45013.125</c:v>
                </c:pt>
                <c:pt idx="3531">
                  <c:v>45013.166666666664</c:v>
                </c:pt>
                <c:pt idx="3532">
                  <c:v>45013.208333333336</c:v>
                </c:pt>
                <c:pt idx="3533">
                  <c:v>45013.25</c:v>
                </c:pt>
                <c:pt idx="3534">
                  <c:v>45013.291666666664</c:v>
                </c:pt>
                <c:pt idx="3535">
                  <c:v>45013.333333333336</c:v>
                </c:pt>
                <c:pt idx="3536">
                  <c:v>45013.375</c:v>
                </c:pt>
                <c:pt idx="3537">
                  <c:v>45013.416666666664</c:v>
                </c:pt>
                <c:pt idx="3538">
                  <c:v>45013.458333333336</c:v>
                </c:pt>
                <c:pt idx="3539">
                  <c:v>45013.5</c:v>
                </c:pt>
                <c:pt idx="3540">
                  <c:v>45013.541666666664</c:v>
                </c:pt>
                <c:pt idx="3541">
                  <c:v>45013.583333333336</c:v>
                </c:pt>
                <c:pt idx="3542">
                  <c:v>45013.625</c:v>
                </c:pt>
                <c:pt idx="3543">
                  <c:v>45013.666666666664</c:v>
                </c:pt>
                <c:pt idx="3544">
                  <c:v>45013.708333333336</c:v>
                </c:pt>
                <c:pt idx="3545">
                  <c:v>45013.75</c:v>
                </c:pt>
                <c:pt idx="3546">
                  <c:v>45013.791666666664</c:v>
                </c:pt>
                <c:pt idx="3547">
                  <c:v>45013.833333333336</c:v>
                </c:pt>
                <c:pt idx="3548">
                  <c:v>45013.875</c:v>
                </c:pt>
                <c:pt idx="3549">
                  <c:v>45013.916666666664</c:v>
                </c:pt>
                <c:pt idx="3550">
                  <c:v>45013.958333333336</c:v>
                </c:pt>
                <c:pt idx="3551">
                  <c:v>45014</c:v>
                </c:pt>
                <c:pt idx="3552">
                  <c:v>45014.041666666664</c:v>
                </c:pt>
                <c:pt idx="3553">
                  <c:v>45014.083333333336</c:v>
                </c:pt>
                <c:pt idx="3554">
                  <c:v>45014.125</c:v>
                </c:pt>
                <c:pt idx="3555">
                  <c:v>45014.166666666664</c:v>
                </c:pt>
                <c:pt idx="3556">
                  <c:v>45014.208333333336</c:v>
                </c:pt>
                <c:pt idx="3557">
                  <c:v>45014.25</c:v>
                </c:pt>
                <c:pt idx="3558">
                  <c:v>45014.291666666664</c:v>
                </c:pt>
                <c:pt idx="3559">
                  <c:v>45014.333333333336</c:v>
                </c:pt>
                <c:pt idx="3560">
                  <c:v>45014.375</c:v>
                </c:pt>
                <c:pt idx="3561">
                  <c:v>45014.416666666664</c:v>
                </c:pt>
                <c:pt idx="3562">
                  <c:v>45014.458333333336</c:v>
                </c:pt>
                <c:pt idx="3563">
                  <c:v>45014.5</c:v>
                </c:pt>
                <c:pt idx="3564">
                  <c:v>45014.541666666664</c:v>
                </c:pt>
                <c:pt idx="3565">
                  <c:v>45014.583333333336</c:v>
                </c:pt>
                <c:pt idx="3566">
                  <c:v>45014.625</c:v>
                </c:pt>
                <c:pt idx="3567">
                  <c:v>45014.666666666664</c:v>
                </c:pt>
                <c:pt idx="3568">
                  <c:v>45014.708333333336</c:v>
                </c:pt>
                <c:pt idx="3569">
                  <c:v>45014.75</c:v>
                </c:pt>
                <c:pt idx="3570">
                  <c:v>45014.791666666664</c:v>
                </c:pt>
                <c:pt idx="3571">
                  <c:v>45014.833333333336</c:v>
                </c:pt>
                <c:pt idx="3572">
                  <c:v>45014.875</c:v>
                </c:pt>
                <c:pt idx="3573">
                  <c:v>45014.916666666664</c:v>
                </c:pt>
                <c:pt idx="3574">
                  <c:v>45014.958333333336</c:v>
                </c:pt>
                <c:pt idx="3575">
                  <c:v>45015</c:v>
                </c:pt>
                <c:pt idx="3576">
                  <c:v>45015.041666666664</c:v>
                </c:pt>
                <c:pt idx="3577">
                  <c:v>45015.083333333336</c:v>
                </c:pt>
                <c:pt idx="3578">
                  <c:v>45015.125</c:v>
                </c:pt>
                <c:pt idx="3579">
                  <c:v>45015.166666666664</c:v>
                </c:pt>
                <c:pt idx="3580">
                  <c:v>45015.208333333336</c:v>
                </c:pt>
                <c:pt idx="3581">
                  <c:v>45015.25</c:v>
                </c:pt>
                <c:pt idx="3582">
                  <c:v>45015.291666666664</c:v>
                </c:pt>
                <c:pt idx="3583">
                  <c:v>45015.333333333336</c:v>
                </c:pt>
                <c:pt idx="3584">
                  <c:v>45015.375</c:v>
                </c:pt>
                <c:pt idx="3585">
                  <c:v>45015.416666666664</c:v>
                </c:pt>
                <c:pt idx="3586">
                  <c:v>45015.458333333336</c:v>
                </c:pt>
                <c:pt idx="3587">
                  <c:v>45015.5</c:v>
                </c:pt>
                <c:pt idx="3588">
                  <c:v>45015.541666666664</c:v>
                </c:pt>
                <c:pt idx="3589">
                  <c:v>45015.583333333336</c:v>
                </c:pt>
                <c:pt idx="3590">
                  <c:v>45015.625</c:v>
                </c:pt>
                <c:pt idx="3591">
                  <c:v>45015.666666666664</c:v>
                </c:pt>
                <c:pt idx="3592">
                  <c:v>45015.708333333336</c:v>
                </c:pt>
                <c:pt idx="3593">
                  <c:v>45015.75</c:v>
                </c:pt>
                <c:pt idx="3594">
                  <c:v>45015.791666666664</c:v>
                </c:pt>
                <c:pt idx="3595">
                  <c:v>45015.833333333336</c:v>
                </c:pt>
                <c:pt idx="3596">
                  <c:v>45015.875</c:v>
                </c:pt>
                <c:pt idx="3597">
                  <c:v>45015.916666666664</c:v>
                </c:pt>
                <c:pt idx="3598">
                  <c:v>45015.958333333336</c:v>
                </c:pt>
                <c:pt idx="3599">
                  <c:v>45016</c:v>
                </c:pt>
                <c:pt idx="3600">
                  <c:v>45016.041666666664</c:v>
                </c:pt>
                <c:pt idx="3601">
                  <c:v>45016.083333333336</c:v>
                </c:pt>
                <c:pt idx="3602">
                  <c:v>45016.125</c:v>
                </c:pt>
                <c:pt idx="3603">
                  <c:v>45016.166666666664</c:v>
                </c:pt>
                <c:pt idx="3604">
                  <c:v>45016.208333333336</c:v>
                </c:pt>
                <c:pt idx="3605">
                  <c:v>45016.25</c:v>
                </c:pt>
                <c:pt idx="3606">
                  <c:v>45016.291666666664</c:v>
                </c:pt>
                <c:pt idx="3607">
                  <c:v>45016.333333333336</c:v>
                </c:pt>
                <c:pt idx="3608">
                  <c:v>45016.375</c:v>
                </c:pt>
                <c:pt idx="3609">
                  <c:v>45016.416666666664</c:v>
                </c:pt>
                <c:pt idx="3610">
                  <c:v>45016.458333333336</c:v>
                </c:pt>
                <c:pt idx="3611">
                  <c:v>45016.5</c:v>
                </c:pt>
                <c:pt idx="3612">
                  <c:v>45016.541666666664</c:v>
                </c:pt>
                <c:pt idx="3613">
                  <c:v>45016.583333333336</c:v>
                </c:pt>
                <c:pt idx="3614">
                  <c:v>45016.625</c:v>
                </c:pt>
                <c:pt idx="3615">
                  <c:v>45016.666666666664</c:v>
                </c:pt>
                <c:pt idx="3616">
                  <c:v>45016.708333333336</c:v>
                </c:pt>
                <c:pt idx="3617">
                  <c:v>45016.75</c:v>
                </c:pt>
                <c:pt idx="3618">
                  <c:v>45016.791666666664</c:v>
                </c:pt>
                <c:pt idx="3619">
                  <c:v>45016.833333333336</c:v>
                </c:pt>
                <c:pt idx="3620">
                  <c:v>45016.875</c:v>
                </c:pt>
                <c:pt idx="3621">
                  <c:v>45016.916666666664</c:v>
                </c:pt>
                <c:pt idx="3622">
                  <c:v>45016.958333333336</c:v>
                </c:pt>
                <c:pt idx="3623">
                  <c:v>45017</c:v>
                </c:pt>
                <c:pt idx="3624">
                  <c:v>45017.041666666664</c:v>
                </c:pt>
                <c:pt idx="3625">
                  <c:v>45017.083333333336</c:v>
                </c:pt>
                <c:pt idx="3626">
                  <c:v>45017.125</c:v>
                </c:pt>
                <c:pt idx="3627">
                  <c:v>45017.166666666664</c:v>
                </c:pt>
                <c:pt idx="3628">
                  <c:v>45017.208333333336</c:v>
                </c:pt>
                <c:pt idx="3629">
                  <c:v>45017.25</c:v>
                </c:pt>
                <c:pt idx="3630">
                  <c:v>45017.291666666664</c:v>
                </c:pt>
                <c:pt idx="3631">
                  <c:v>45017.333333333336</c:v>
                </c:pt>
                <c:pt idx="3632">
                  <c:v>45017.375</c:v>
                </c:pt>
                <c:pt idx="3633">
                  <c:v>45017.416666666664</c:v>
                </c:pt>
                <c:pt idx="3634">
                  <c:v>45017.458333333336</c:v>
                </c:pt>
                <c:pt idx="3635">
                  <c:v>45017.5</c:v>
                </c:pt>
                <c:pt idx="3636">
                  <c:v>45017.541666666664</c:v>
                </c:pt>
                <c:pt idx="3637">
                  <c:v>45017.583333333336</c:v>
                </c:pt>
                <c:pt idx="3638">
                  <c:v>45017.625</c:v>
                </c:pt>
                <c:pt idx="3639">
                  <c:v>45017.666666666664</c:v>
                </c:pt>
                <c:pt idx="3640">
                  <c:v>45017.708333333336</c:v>
                </c:pt>
                <c:pt idx="3641">
                  <c:v>45017.75</c:v>
                </c:pt>
                <c:pt idx="3642">
                  <c:v>45017.791666666664</c:v>
                </c:pt>
                <c:pt idx="3643">
                  <c:v>45017.833333333336</c:v>
                </c:pt>
                <c:pt idx="3644">
                  <c:v>45017.875</c:v>
                </c:pt>
                <c:pt idx="3645">
                  <c:v>45017.916666666664</c:v>
                </c:pt>
                <c:pt idx="3646">
                  <c:v>45017.958333333336</c:v>
                </c:pt>
                <c:pt idx="3647">
                  <c:v>45018</c:v>
                </c:pt>
                <c:pt idx="3648">
                  <c:v>45018.041666666664</c:v>
                </c:pt>
                <c:pt idx="3649">
                  <c:v>45018.083333333336</c:v>
                </c:pt>
                <c:pt idx="3650">
                  <c:v>45018.125</c:v>
                </c:pt>
                <c:pt idx="3651">
                  <c:v>45018.166666666664</c:v>
                </c:pt>
                <c:pt idx="3652">
                  <c:v>45018.208333333336</c:v>
                </c:pt>
                <c:pt idx="3653">
                  <c:v>45018.25</c:v>
                </c:pt>
                <c:pt idx="3654">
                  <c:v>45018.291666666664</c:v>
                </c:pt>
                <c:pt idx="3655">
                  <c:v>45018.333333333336</c:v>
                </c:pt>
                <c:pt idx="3656">
                  <c:v>45018.375</c:v>
                </c:pt>
                <c:pt idx="3657">
                  <c:v>45018.416666666664</c:v>
                </c:pt>
                <c:pt idx="3658">
                  <c:v>45018.458333333336</c:v>
                </c:pt>
                <c:pt idx="3659">
                  <c:v>45018.5</c:v>
                </c:pt>
                <c:pt idx="3660">
                  <c:v>45018.541666666664</c:v>
                </c:pt>
                <c:pt idx="3661">
                  <c:v>45018.583333333336</c:v>
                </c:pt>
                <c:pt idx="3662">
                  <c:v>45018.625</c:v>
                </c:pt>
                <c:pt idx="3663">
                  <c:v>45018.666666666664</c:v>
                </c:pt>
                <c:pt idx="3664">
                  <c:v>45018.708333333336</c:v>
                </c:pt>
                <c:pt idx="3665">
                  <c:v>45018.75</c:v>
                </c:pt>
                <c:pt idx="3666">
                  <c:v>45018.791666666664</c:v>
                </c:pt>
                <c:pt idx="3667">
                  <c:v>45018.833333333336</c:v>
                </c:pt>
                <c:pt idx="3668">
                  <c:v>45018.875</c:v>
                </c:pt>
                <c:pt idx="3669">
                  <c:v>45018.916666666664</c:v>
                </c:pt>
                <c:pt idx="3670">
                  <c:v>45018.958333333336</c:v>
                </c:pt>
                <c:pt idx="3671">
                  <c:v>45019</c:v>
                </c:pt>
                <c:pt idx="3672">
                  <c:v>45019.041666666664</c:v>
                </c:pt>
                <c:pt idx="3673">
                  <c:v>45019.083333333336</c:v>
                </c:pt>
                <c:pt idx="3674">
                  <c:v>45019.125</c:v>
                </c:pt>
                <c:pt idx="3675">
                  <c:v>45019.166666666664</c:v>
                </c:pt>
                <c:pt idx="3676">
                  <c:v>45019.208333333336</c:v>
                </c:pt>
                <c:pt idx="3677">
                  <c:v>45019.25</c:v>
                </c:pt>
                <c:pt idx="3678">
                  <c:v>45019.291666666664</c:v>
                </c:pt>
                <c:pt idx="3679">
                  <c:v>45019.333333333336</c:v>
                </c:pt>
                <c:pt idx="3680">
                  <c:v>45019.375</c:v>
                </c:pt>
                <c:pt idx="3681">
                  <c:v>45019.416666666664</c:v>
                </c:pt>
                <c:pt idx="3682">
                  <c:v>45019.458333333336</c:v>
                </c:pt>
                <c:pt idx="3683">
                  <c:v>45019.5</c:v>
                </c:pt>
                <c:pt idx="3684">
                  <c:v>45019.541666666664</c:v>
                </c:pt>
                <c:pt idx="3685">
                  <c:v>45019.583333333336</c:v>
                </c:pt>
                <c:pt idx="3686">
                  <c:v>45019.625</c:v>
                </c:pt>
                <c:pt idx="3687">
                  <c:v>45019.666666666664</c:v>
                </c:pt>
                <c:pt idx="3688">
                  <c:v>45019.708333333336</c:v>
                </c:pt>
                <c:pt idx="3689">
                  <c:v>45019.75</c:v>
                </c:pt>
                <c:pt idx="3690">
                  <c:v>45019.791666666664</c:v>
                </c:pt>
                <c:pt idx="3691">
                  <c:v>45019.833333333336</c:v>
                </c:pt>
                <c:pt idx="3692">
                  <c:v>45019.875</c:v>
                </c:pt>
                <c:pt idx="3693">
                  <c:v>45019.916666666664</c:v>
                </c:pt>
                <c:pt idx="3694">
                  <c:v>45019.958333333336</c:v>
                </c:pt>
                <c:pt idx="3695">
                  <c:v>45020</c:v>
                </c:pt>
                <c:pt idx="3696">
                  <c:v>45020.041666666664</c:v>
                </c:pt>
                <c:pt idx="3697">
                  <c:v>45020.083333333336</c:v>
                </c:pt>
                <c:pt idx="3698">
                  <c:v>45020.125</c:v>
                </c:pt>
                <c:pt idx="3699">
                  <c:v>45020.166666666664</c:v>
                </c:pt>
                <c:pt idx="3700">
                  <c:v>45020.208333333336</c:v>
                </c:pt>
                <c:pt idx="3701">
                  <c:v>45020.25</c:v>
                </c:pt>
                <c:pt idx="3702">
                  <c:v>45020.291666666664</c:v>
                </c:pt>
                <c:pt idx="3703">
                  <c:v>45020.333333333336</c:v>
                </c:pt>
                <c:pt idx="3704">
                  <c:v>45020.375</c:v>
                </c:pt>
                <c:pt idx="3705">
                  <c:v>45020.416666666664</c:v>
                </c:pt>
                <c:pt idx="3706">
                  <c:v>45020.458333333336</c:v>
                </c:pt>
                <c:pt idx="3707">
                  <c:v>45020.5</c:v>
                </c:pt>
                <c:pt idx="3708">
                  <c:v>45020.541666666664</c:v>
                </c:pt>
                <c:pt idx="3709">
                  <c:v>45020.583333333336</c:v>
                </c:pt>
                <c:pt idx="3710">
                  <c:v>45020.625</c:v>
                </c:pt>
                <c:pt idx="3711">
                  <c:v>45020.666666666664</c:v>
                </c:pt>
                <c:pt idx="3712">
                  <c:v>45020.708333333336</c:v>
                </c:pt>
                <c:pt idx="3713">
                  <c:v>45020.75</c:v>
                </c:pt>
                <c:pt idx="3714">
                  <c:v>45020.791666666664</c:v>
                </c:pt>
                <c:pt idx="3715">
                  <c:v>45020.833333333336</c:v>
                </c:pt>
                <c:pt idx="3716">
                  <c:v>45020.875</c:v>
                </c:pt>
                <c:pt idx="3717">
                  <c:v>45020.916666666664</c:v>
                </c:pt>
                <c:pt idx="3718">
                  <c:v>45020.958333333336</c:v>
                </c:pt>
                <c:pt idx="3719">
                  <c:v>45021</c:v>
                </c:pt>
                <c:pt idx="3720">
                  <c:v>45021.041666666664</c:v>
                </c:pt>
                <c:pt idx="3721">
                  <c:v>45021.083333333336</c:v>
                </c:pt>
                <c:pt idx="3722">
                  <c:v>45021.125</c:v>
                </c:pt>
                <c:pt idx="3723">
                  <c:v>45021.166666666664</c:v>
                </c:pt>
                <c:pt idx="3724">
                  <c:v>45021.208333333336</c:v>
                </c:pt>
                <c:pt idx="3725">
                  <c:v>45021.25</c:v>
                </c:pt>
                <c:pt idx="3726">
                  <c:v>45021.291666666664</c:v>
                </c:pt>
                <c:pt idx="3727">
                  <c:v>45021.333333333336</c:v>
                </c:pt>
                <c:pt idx="3728">
                  <c:v>45021.375</c:v>
                </c:pt>
                <c:pt idx="3729">
                  <c:v>45021.416666666664</c:v>
                </c:pt>
                <c:pt idx="3730">
                  <c:v>45021.458333333336</c:v>
                </c:pt>
                <c:pt idx="3731">
                  <c:v>45021.5</c:v>
                </c:pt>
                <c:pt idx="3732">
                  <c:v>45021.541666666664</c:v>
                </c:pt>
                <c:pt idx="3733">
                  <c:v>45021.583333333336</c:v>
                </c:pt>
                <c:pt idx="3734">
                  <c:v>45021.625</c:v>
                </c:pt>
                <c:pt idx="3735">
                  <c:v>45021.666666666664</c:v>
                </c:pt>
                <c:pt idx="3736">
                  <c:v>45021.708333333336</c:v>
                </c:pt>
                <c:pt idx="3737">
                  <c:v>45021.75</c:v>
                </c:pt>
                <c:pt idx="3738">
                  <c:v>45021.791666666664</c:v>
                </c:pt>
                <c:pt idx="3739">
                  <c:v>45021.833333333336</c:v>
                </c:pt>
                <c:pt idx="3740">
                  <c:v>45021.875</c:v>
                </c:pt>
                <c:pt idx="3741">
                  <c:v>45021.916666666664</c:v>
                </c:pt>
                <c:pt idx="3742">
                  <c:v>45021.958333333336</c:v>
                </c:pt>
                <c:pt idx="3743">
                  <c:v>45022</c:v>
                </c:pt>
                <c:pt idx="3744">
                  <c:v>45022.041666666664</c:v>
                </c:pt>
                <c:pt idx="3745">
                  <c:v>45022.083333333336</c:v>
                </c:pt>
                <c:pt idx="3746">
                  <c:v>45022.125</c:v>
                </c:pt>
                <c:pt idx="3747">
                  <c:v>45022.166666666664</c:v>
                </c:pt>
                <c:pt idx="3748">
                  <c:v>45022.208333333336</c:v>
                </c:pt>
                <c:pt idx="3749">
                  <c:v>45022.25</c:v>
                </c:pt>
                <c:pt idx="3750">
                  <c:v>45022.291666666664</c:v>
                </c:pt>
                <c:pt idx="3751">
                  <c:v>45022.333333333336</c:v>
                </c:pt>
                <c:pt idx="3752">
                  <c:v>45022.375</c:v>
                </c:pt>
                <c:pt idx="3753">
                  <c:v>45022.416666666664</c:v>
                </c:pt>
                <c:pt idx="3754">
                  <c:v>45022.458333333336</c:v>
                </c:pt>
                <c:pt idx="3755">
                  <c:v>45022.5</c:v>
                </c:pt>
                <c:pt idx="3756">
                  <c:v>45022.541666666664</c:v>
                </c:pt>
                <c:pt idx="3757">
                  <c:v>45022.583333333336</c:v>
                </c:pt>
                <c:pt idx="3758">
                  <c:v>45022.625</c:v>
                </c:pt>
                <c:pt idx="3759">
                  <c:v>45022.666666666664</c:v>
                </c:pt>
                <c:pt idx="3760">
                  <c:v>45022.708333333336</c:v>
                </c:pt>
                <c:pt idx="3761">
                  <c:v>45022.75</c:v>
                </c:pt>
                <c:pt idx="3762">
                  <c:v>45022.791666666664</c:v>
                </c:pt>
                <c:pt idx="3763">
                  <c:v>45022.833333333336</c:v>
                </c:pt>
                <c:pt idx="3764">
                  <c:v>45022.875</c:v>
                </c:pt>
                <c:pt idx="3765">
                  <c:v>45022.916666666664</c:v>
                </c:pt>
                <c:pt idx="3766">
                  <c:v>45022.958333333336</c:v>
                </c:pt>
                <c:pt idx="3767">
                  <c:v>45023</c:v>
                </c:pt>
                <c:pt idx="3768">
                  <c:v>45023.041666666664</c:v>
                </c:pt>
                <c:pt idx="3769">
                  <c:v>45023.083333333336</c:v>
                </c:pt>
                <c:pt idx="3770">
                  <c:v>45023.125</c:v>
                </c:pt>
                <c:pt idx="3771">
                  <c:v>45023.166666666664</c:v>
                </c:pt>
                <c:pt idx="3772">
                  <c:v>45023.208333333336</c:v>
                </c:pt>
                <c:pt idx="3773">
                  <c:v>45023.25</c:v>
                </c:pt>
                <c:pt idx="3774">
                  <c:v>45023.291666666664</c:v>
                </c:pt>
                <c:pt idx="3775">
                  <c:v>45023.333333333336</c:v>
                </c:pt>
                <c:pt idx="3776">
                  <c:v>45023.375</c:v>
                </c:pt>
                <c:pt idx="3777">
                  <c:v>45023.416666666664</c:v>
                </c:pt>
                <c:pt idx="3778">
                  <c:v>45023.458333333336</c:v>
                </c:pt>
                <c:pt idx="3779">
                  <c:v>45023.5</c:v>
                </c:pt>
                <c:pt idx="3780">
                  <c:v>45023.541666666664</c:v>
                </c:pt>
                <c:pt idx="3781">
                  <c:v>45023.583333333336</c:v>
                </c:pt>
                <c:pt idx="3782">
                  <c:v>45023.625</c:v>
                </c:pt>
                <c:pt idx="3783">
                  <c:v>45023.666666666664</c:v>
                </c:pt>
                <c:pt idx="3784">
                  <c:v>45023.708333333336</c:v>
                </c:pt>
                <c:pt idx="3785">
                  <c:v>45023.75</c:v>
                </c:pt>
                <c:pt idx="3786">
                  <c:v>45023.791666666664</c:v>
                </c:pt>
                <c:pt idx="3787">
                  <c:v>45023.833333333336</c:v>
                </c:pt>
                <c:pt idx="3788">
                  <c:v>45023.875</c:v>
                </c:pt>
                <c:pt idx="3789">
                  <c:v>45023.916666666664</c:v>
                </c:pt>
                <c:pt idx="3790">
                  <c:v>45023.958333333336</c:v>
                </c:pt>
                <c:pt idx="3791">
                  <c:v>45024</c:v>
                </c:pt>
                <c:pt idx="3792">
                  <c:v>45024.041666666664</c:v>
                </c:pt>
                <c:pt idx="3793">
                  <c:v>45024.083333333336</c:v>
                </c:pt>
                <c:pt idx="3794">
                  <c:v>45024.125</c:v>
                </c:pt>
                <c:pt idx="3795">
                  <c:v>45024.166666666664</c:v>
                </c:pt>
                <c:pt idx="3796">
                  <c:v>45024.208333333336</c:v>
                </c:pt>
                <c:pt idx="3797">
                  <c:v>45024.25</c:v>
                </c:pt>
                <c:pt idx="3798">
                  <c:v>45024.291666666664</c:v>
                </c:pt>
                <c:pt idx="3799">
                  <c:v>45024.333333333336</c:v>
                </c:pt>
                <c:pt idx="3800">
                  <c:v>45024.375</c:v>
                </c:pt>
                <c:pt idx="3801">
                  <c:v>45024.416666666664</c:v>
                </c:pt>
                <c:pt idx="3802">
                  <c:v>45024.458333333336</c:v>
                </c:pt>
                <c:pt idx="3803">
                  <c:v>45024.5</c:v>
                </c:pt>
                <c:pt idx="3804">
                  <c:v>45024.541666666664</c:v>
                </c:pt>
                <c:pt idx="3805">
                  <c:v>45024.583333333336</c:v>
                </c:pt>
                <c:pt idx="3806">
                  <c:v>45024.625</c:v>
                </c:pt>
                <c:pt idx="3807">
                  <c:v>45024.666666666664</c:v>
                </c:pt>
                <c:pt idx="3808">
                  <c:v>45024.708333333336</c:v>
                </c:pt>
                <c:pt idx="3809">
                  <c:v>45024.75</c:v>
                </c:pt>
                <c:pt idx="3810">
                  <c:v>45024.791666666664</c:v>
                </c:pt>
                <c:pt idx="3811">
                  <c:v>45024.833333333336</c:v>
                </c:pt>
                <c:pt idx="3812">
                  <c:v>45024.875</c:v>
                </c:pt>
                <c:pt idx="3813">
                  <c:v>45024.916666666664</c:v>
                </c:pt>
                <c:pt idx="3814">
                  <c:v>45024.958333333336</c:v>
                </c:pt>
                <c:pt idx="3815">
                  <c:v>45025</c:v>
                </c:pt>
                <c:pt idx="3816">
                  <c:v>45025.041666666664</c:v>
                </c:pt>
                <c:pt idx="3817">
                  <c:v>45025.083333333336</c:v>
                </c:pt>
                <c:pt idx="3818">
                  <c:v>45025.125</c:v>
                </c:pt>
                <c:pt idx="3819">
                  <c:v>45025.166666666664</c:v>
                </c:pt>
                <c:pt idx="3820">
                  <c:v>45025.208333333336</c:v>
                </c:pt>
                <c:pt idx="3821">
                  <c:v>45025.25</c:v>
                </c:pt>
                <c:pt idx="3822">
                  <c:v>45025.291666666664</c:v>
                </c:pt>
                <c:pt idx="3823">
                  <c:v>45025.333333333336</c:v>
                </c:pt>
                <c:pt idx="3824">
                  <c:v>45025.375</c:v>
                </c:pt>
                <c:pt idx="3825">
                  <c:v>45025.416666666664</c:v>
                </c:pt>
                <c:pt idx="3826">
                  <c:v>45025.458333333336</c:v>
                </c:pt>
                <c:pt idx="3827">
                  <c:v>45025.5</c:v>
                </c:pt>
                <c:pt idx="3828">
                  <c:v>45025.541666666664</c:v>
                </c:pt>
                <c:pt idx="3829">
                  <c:v>45025.583333333336</c:v>
                </c:pt>
                <c:pt idx="3830">
                  <c:v>45025.625</c:v>
                </c:pt>
                <c:pt idx="3831">
                  <c:v>45025.666666666664</c:v>
                </c:pt>
                <c:pt idx="3832">
                  <c:v>45025.708333333336</c:v>
                </c:pt>
                <c:pt idx="3833">
                  <c:v>45025.75</c:v>
                </c:pt>
                <c:pt idx="3834">
                  <c:v>45025.791666666664</c:v>
                </c:pt>
                <c:pt idx="3835">
                  <c:v>45025.833333333336</c:v>
                </c:pt>
                <c:pt idx="3836">
                  <c:v>45025.875</c:v>
                </c:pt>
                <c:pt idx="3837">
                  <c:v>45025.916666666664</c:v>
                </c:pt>
                <c:pt idx="3838">
                  <c:v>45025.958333333336</c:v>
                </c:pt>
                <c:pt idx="3839">
                  <c:v>45026</c:v>
                </c:pt>
                <c:pt idx="3840">
                  <c:v>45026.041666666664</c:v>
                </c:pt>
                <c:pt idx="3841">
                  <c:v>45026.083333333336</c:v>
                </c:pt>
                <c:pt idx="3842">
                  <c:v>45026.125</c:v>
                </c:pt>
                <c:pt idx="3843">
                  <c:v>45026.166666666664</c:v>
                </c:pt>
                <c:pt idx="3844">
                  <c:v>45026.208333333336</c:v>
                </c:pt>
                <c:pt idx="3845">
                  <c:v>45026.25</c:v>
                </c:pt>
                <c:pt idx="3846">
                  <c:v>45026.291666666664</c:v>
                </c:pt>
                <c:pt idx="3847">
                  <c:v>45026.333333333336</c:v>
                </c:pt>
                <c:pt idx="3848">
                  <c:v>45026.375</c:v>
                </c:pt>
                <c:pt idx="3849">
                  <c:v>45026.416666666664</c:v>
                </c:pt>
                <c:pt idx="3850">
                  <c:v>45026.458333333336</c:v>
                </c:pt>
                <c:pt idx="3851">
                  <c:v>45026.5</c:v>
                </c:pt>
                <c:pt idx="3852">
                  <c:v>45026.541666666664</c:v>
                </c:pt>
                <c:pt idx="3853">
                  <c:v>45026.583333333336</c:v>
                </c:pt>
                <c:pt idx="3854">
                  <c:v>45026.625</c:v>
                </c:pt>
                <c:pt idx="3855">
                  <c:v>45026.666666666664</c:v>
                </c:pt>
                <c:pt idx="3856">
                  <c:v>45026.708333333336</c:v>
                </c:pt>
                <c:pt idx="3857">
                  <c:v>45026.75</c:v>
                </c:pt>
                <c:pt idx="3858">
                  <c:v>45026.791666666664</c:v>
                </c:pt>
                <c:pt idx="3859">
                  <c:v>45026.833333333336</c:v>
                </c:pt>
                <c:pt idx="3860">
                  <c:v>45026.875</c:v>
                </c:pt>
                <c:pt idx="3861">
                  <c:v>45026.916666666664</c:v>
                </c:pt>
                <c:pt idx="3862">
                  <c:v>45026.958333333336</c:v>
                </c:pt>
                <c:pt idx="3863">
                  <c:v>45027</c:v>
                </c:pt>
                <c:pt idx="3864">
                  <c:v>45027.041666666664</c:v>
                </c:pt>
                <c:pt idx="3865">
                  <c:v>45027.083333333336</c:v>
                </c:pt>
                <c:pt idx="3866">
                  <c:v>45027.125</c:v>
                </c:pt>
                <c:pt idx="3867">
                  <c:v>45027.166666666664</c:v>
                </c:pt>
                <c:pt idx="3868">
                  <c:v>45027.208333333336</c:v>
                </c:pt>
                <c:pt idx="3869">
                  <c:v>45027.25</c:v>
                </c:pt>
                <c:pt idx="3870">
                  <c:v>45027.291666666664</c:v>
                </c:pt>
                <c:pt idx="3871">
                  <c:v>45027.333333333336</c:v>
                </c:pt>
                <c:pt idx="3872">
                  <c:v>45027.375</c:v>
                </c:pt>
                <c:pt idx="3873">
                  <c:v>45027.416666666664</c:v>
                </c:pt>
                <c:pt idx="3874">
                  <c:v>45027.458333333336</c:v>
                </c:pt>
                <c:pt idx="3875">
                  <c:v>45027.5</c:v>
                </c:pt>
                <c:pt idx="3876">
                  <c:v>45027.541666666664</c:v>
                </c:pt>
                <c:pt idx="3877">
                  <c:v>45027.583333333336</c:v>
                </c:pt>
                <c:pt idx="3878">
                  <c:v>45027.625</c:v>
                </c:pt>
                <c:pt idx="3879">
                  <c:v>45027.666666666664</c:v>
                </c:pt>
                <c:pt idx="3880">
                  <c:v>45027.708333333336</c:v>
                </c:pt>
                <c:pt idx="3881">
                  <c:v>45027.75</c:v>
                </c:pt>
                <c:pt idx="3882">
                  <c:v>45027.791666666664</c:v>
                </c:pt>
                <c:pt idx="3883">
                  <c:v>45027.833333333336</c:v>
                </c:pt>
                <c:pt idx="3884">
                  <c:v>45027.875</c:v>
                </c:pt>
                <c:pt idx="3885">
                  <c:v>45027.916666666664</c:v>
                </c:pt>
                <c:pt idx="3886">
                  <c:v>45027.958333333336</c:v>
                </c:pt>
                <c:pt idx="3887">
                  <c:v>45028</c:v>
                </c:pt>
                <c:pt idx="3888">
                  <c:v>45028.041666666664</c:v>
                </c:pt>
                <c:pt idx="3889">
                  <c:v>45028.083333333336</c:v>
                </c:pt>
                <c:pt idx="3890">
                  <c:v>45028.125</c:v>
                </c:pt>
                <c:pt idx="3891">
                  <c:v>45028.166666666664</c:v>
                </c:pt>
                <c:pt idx="3892">
                  <c:v>45028.208333333336</c:v>
                </c:pt>
                <c:pt idx="3893">
                  <c:v>45028.25</c:v>
                </c:pt>
                <c:pt idx="3894">
                  <c:v>45028.291666666664</c:v>
                </c:pt>
                <c:pt idx="3895">
                  <c:v>45028.333333333336</c:v>
                </c:pt>
                <c:pt idx="3896">
                  <c:v>45028.375</c:v>
                </c:pt>
                <c:pt idx="3897">
                  <c:v>45028.416666666664</c:v>
                </c:pt>
                <c:pt idx="3898">
                  <c:v>45028.458333333336</c:v>
                </c:pt>
                <c:pt idx="3899">
                  <c:v>45028.5</c:v>
                </c:pt>
                <c:pt idx="3900">
                  <c:v>45028.541666666664</c:v>
                </c:pt>
                <c:pt idx="3901">
                  <c:v>45028.583333333336</c:v>
                </c:pt>
                <c:pt idx="3902">
                  <c:v>45028.625</c:v>
                </c:pt>
                <c:pt idx="3903">
                  <c:v>45028.666666666664</c:v>
                </c:pt>
                <c:pt idx="3904">
                  <c:v>45028.708333333336</c:v>
                </c:pt>
                <c:pt idx="3905">
                  <c:v>45028.75</c:v>
                </c:pt>
                <c:pt idx="3906">
                  <c:v>45028.791666666664</c:v>
                </c:pt>
                <c:pt idx="3907">
                  <c:v>45028.833333333336</c:v>
                </c:pt>
                <c:pt idx="3908">
                  <c:v>45028.875</c:v>
                </c:pt>
                <c:pt idx="3909">
                  <c:v>45028.916666666664</c:v>
                </c:pt>
                <c:pt idx="3910">
                  <c:v>45028.958333333336</c:v>
                </c:pt>
                <c:pt idx="3911">
                  <c:v>45029</c:v>
                </c:pt>
                <c:pt idx="3912">
                  <c:v>45029.041666666664</c:v>
                </c:pt>
                <c:pt idx="3913">
                  <c:v>45029.083333333336</c:v>
                </c:pt>
                <c:pt idx="3914">
                  <c:v>45029.125</c:v>
                </c:pt>
                <c:pt idx="3915">
                  <c:v>45029.166666666664</c:v>
                </c:pt>
                <c:pt idx="3916">
                  <c:v>45029.208333333336</c:v>
                </c:pt>
                <c:pt idx="3917">
                  <c:v>45029.25</c:v>
                </c:pt>
                <c:pt idx="3918">
                  <c:v>45029.291666666664</c:v>
                </c:pt>
                <c:pt idx="3919">
                  <c:v>45029.333333333336</c:v>
                </c:pt>
                <c:pt idx="3920">
                  <c:v>45029.375</c:v>
                </c:pt>
                <c:pt idx="3921">
                  <c:v>45029.416666666664</c:v>
                </c:pt>
                <c:pt idx="3922">
                  <c:v>45029.458333333336</c:v>
                </c:pt>
                <c:pt idx="3923">
                  <c:v>45029.5</c:v>
                </c:pt>
                <c:pt idx="3924">
                  <c:v>45029.541666666664</c:v>
                </c:pt>
                <c:pt idx="3925">
                  <c:v>45029.583333333336</c:v>
                </c:pt>
                <c:pt idx="3926">
                  <c:v>45029.625</c:v>
                </c:pt>
                <c:pt idx="3927">
                  <c:v>45029.666666666664</c:v>
                </c:pt>
                <c:pt idx="3928">
                  <c:v>45029.708333333336</c:v>
                </c:pt>
                <c:pt idx="3929">
                  <c:v>45029.75</c:v>
                </c:pt>
                <c:pt idx="3930">
                  <c:v>45029.791666666664</c:v>
                </c:pt>
                <c:pt idx="3931">
                  <c:v>45029.833333333336</c:v>
                </c:pt>
                <c:pt idx="3932">
                  <c:v>45029.875</c:v>
                </c:pt>
                <c:pt idx="3933">
                  <c:v>45029.916666666664</c:v>
                </c:pt>
                <c:pt idx="3934">
                  <c:v>45029.958333333336</c:v>
                </c:pt>
                <c:pt idx="3935">
                  <c:v>45030</c:v>
                </c:pt>
                <c:pt idx="3936">
                  <c:v>45030.041666666664</c:v>
                </c:pt>
                <c:pt idx="3937">
                  <c:v>45030.083333333336</c:v>
                </c:pt>
                <c:pt idx="3938">
                  <c:v>45030.125</c:v>
                </c:pt>
                <c:pt idx="3939">
                  <c:v>45030.166666666664</c:v>
                </c:pt>
                <c:pt idx="3940">
                  <c:v>45030.208333333336</c:v>
                </c:pt>
                <c:pt idx="3941">
                  <c:v>45030.25</c:v>
                </c:pt>
                <c:pt idx="3942">
                  <c:v>45030.291666666664</c:v>
                </c:pt>
                <c:pt idx="3943">
                  <c:v>45030.333333333336</c:v>
                </c:pt>
                <c:pt idx="3944">
                  <c:v>45030.375</c:v>
                </c:pt>
                <c:pt idx="3945">
                  <c:v>45030.416666666664</c:v>
                </c:pt>
                <c:pt idx="3946">
                  <c:v>45030.458333333336</c:v>
                </c:pt>
                <c:pt idx="3947">
                  <c:v>45030.5</c:v>
                </c:pt>
                <c:pt idx="3948">
                  <c:v>45030.541666666664</c:v>
                </c:pt>
                <c:pt idx="3949">
                  <c:v>45030.583333333336</c:v>
                </c:pt>
                <c:pt idx="3950">
                  <c:v>45030.625</c:v>
                </c:pt>
                <c:pt idx="3951">
                  <c:v>45030.666666666664</c:v>
                </c:pt>
                <c:pt idx="3952">
                  <c:v>45030.708333333336</c:v>
                </c:pt>
                <c:pt idx="3953">
                  <c:v>45030.75</c:v>
                </c:pt>
                <c:pt idx="3954">
                  <c:v>45030.791666666664</c:v>
                </c:pt>
                <c:pt idx="3955">
                  <c:v>45030.833333333336</c:v>
                </c:pt>
                <c:pt idx="3956">
                  <c:v>45030.875</c:v>
                </c:pt>
                <c:pt idx="3957">
                  <c:v>45030.916666666664</c:v>
                </c:pt>
                <c:pt idx="3958">
                  <c:v>45030.958333333336</c:v>
                </c:pt>
                <c:pt idx="3959">
                  <c:v>45031</c:v>
                </c:pt>
                <c:pt idx="3960">
                  <c:v>45031.041666666664</c:v>
                </c:pt>
                <c:pt idx="3961">
                  <c:v>45031.083333333336</c:v>
                </c:pt>
                <c:pt idx="3962">
                  <c:v>45031.125</c:v>
                </c:pt>
                <c:pt idx="3963">
                  <c:v>45031.166666666664</c:v>
                </c:pt>
                <c:pt idx="3964">
                  <c:v>45031.208333333336</c:v>
                </c:pt>
                <c:pt idx="3965">
                  <c:v>45031.25</c:v>
                </c:pt>
                <c:pt idx="3966">
                  <c:v>45031.291666666664</c:v>
                </c:pt>
                <c:pt idx="3967">
                  <c:v>45031.333333333336</c:v>
                </c:pt>
                <c:pt idx="3968">
                  <c:v>45031.375</c:v>
                </c:pt>
                <c:pt idx="3969">
                  <c:v>45031.416666666664</c:v>
                </c:pt>
                <c:pt idx="3970">
                  <c:v>45031.458333333336</c:v>
                </c:pt>
                <c:pt idx="3971">
                  <c:v>45031.5</c:v>
                </c:pt>
                <c:pt idx="3972">
                  <c:v>45031.541666666664</c:v>
                </c:pt>
                <c:pt idx="3973">
                  <c:v>45031.583333333336</c:v>
                </c:pt>
                <c:pt idx="3974">
                  <c:v>45031.625</c:v>
                </c:pt>
                <c:pt idx="3975">
                  <c:v>45031.666666666664</c:v>
                </c:pt>
                <c:pt idx="3976">
                  <c:v>45031.708333333336</c:v>
                </c:pt>
                <c:pt idx="3977">
                  <c:v>45031.75</c:v>
                </c:pt>
                <c:pt idx="3978">
                  <c:v>45031.791666666664</c:v>
                </c:pt>
                <c:pt idx="3979">
                  <c:v>45031.833333333336</c:v>
                </c:pt>
                <c:pt idx="3980">
                  <c:v>45031.875</c:v>
                </c:pt>
                <c:pt idx="3981">
                  <c:v>45031.916666666664</c:v>
                </c:pt>
                <c:pt idx="3982">
                  <c:v>45031.958333333336</c:v>
                </c:pt>
                <c:pt idx="3983">
                  <c:v>45032</c:v>
                </c:pt>
                <c:pt idx="3984">
                  <c:v>45032.041666666664</c:v>
                </c:pt>
                <c:pt idx="3985">
                  <c:v>45032.083333333336</c:v>
                </c:pt>
                <c:pt idx="3986">
                  <c:v>45032.125</c:v>
                </c:pt>
                <c:pt idx="3987">
                  <c:v>45032.166666666664</c:v>
                </c:pt>
                <c:pt idx="3988">
                  <c:v>45032.208333333336</c:v>
                </c:pt>
                <c:pt idx="3989">
                  <c:v>45032.25</c:v>
                </c:pt>
                <c:pt idx="3990">
                  <c:v>45032.291666666664</c:v>
                </c:pt>
                <c:pt idx="3991">
                  <c:v>45032.333333333336</c:v>
                </c:pt>
                <c:pt idx="3992">
                  <c:v>45032.375</c:v>
                </c:pt>
                <c:pt idx="3993">
                  <c:v>45032.416666666664</c:v>
                </c:pt>
                <c:pt idx="3994">
                  <c:v>45032.458333333336</c:v>
                </c:pt>
                <c:pt idx="3995">
                  <c:v>45032.5</c:v>
                </c:pt>
                <c:pt idx="3996">
                  <c:v>45032.541666666664</c:v>
                </c:pt>
                <c:pt idx="3997">
                  <c:v>45032.583333333336</c:v>
                </c:pt>
                <c:pt idx="3998">
                  <c:v>45032.625</c:v>
                </c:pt>
                <c:pt idx="3999">
                  <c:v>45032.666666666664</c:v>
                </c:pt>
                <c:pt idx="4000">
                  <c:v>45032.708333333336</c:v>
                </c:pt>
                <c:pt idx="4001">
                  <c:v>45032.75</c:v>
                </c:pt>
                <c:pt idx="4002">
                  <c:v>45032.791666666664</c:v>
                </c:pt>
                <c:pt idx="4003">
                  <c:v>45032.833333333336</c:v>
                </c:pt>
                <c:pt idx="4004">
                  <c:v>45032.875</c:v>
                </c:pt>
                <c:pt idx="4005">
                  <c:v>45032.916666666664</c:v>
                </c:pt>
                <c:pt idx="4006">
                  <c:v>45032.958333333336</c:v>
                </c:pt>
                <c:pt idx="4007">
                  <c:v>45033</c:v>
                </c:pt>
                <c:pt idx="4008">
                  <c:v>45033.041666666664</c:v>
                </c:pt>
                <c:pt idx="4009">
                  <c:v>45033.083333333336</c:v>
                </c:pt>
                <c:pt idx="4010">
                  <c:v>45033.125</c:v>
                </c:pt>
                <c:pt idx="4011">
                  <c:v>45033.166666666664</c:v>
                </c:pt>
                <c:pt idx="4012">
                  <c:v>45033.208333333336</c:v>
                </c:pt>
                <c:pt idx="4013">
                  <c:v>45033.25</c:v>
                </c:pt>
                <c:pt idx="4014">
                  <c:v>45033.291666666664</c:v>
                </c:pt>
                <c:pt idx="4015">
                  <c:v>45033.333333333336</c:v>
                </c:pt>
                <c:pt idx="4016">
                  <c:v>45033.375</c:v>
                </c:pt>
                <c:pt idx="4017">
                  <c:v>45033.416666666664</c:v>
                </c:pt>
                <c:pt idx="4018">
                  <c:v>45033.458333333336</c:v>
                </c:pt>
                <c:pt idx="4019">
                  <c:v>45033.5</c:v>
                </c:pt>
                <c:pt idx="4020">
                  <c:v>45033.541666666664</c:v>
                </c:pt>
                <c:pt idx="4021">
                  <c:v>45033.583333333336</c:v>
                </c:pt>
                <c:pt idx="4022">
                  <c:v>45033.625</c:v>
                </c:pt>
                <c:pt idx="4023">
                  <c:v>45033.666666666664</c:v>
                </c:pt>
                <c:pt idx="4024">
                  <c:v>45033.708333333336</c:v>
                </c:pt>
                <c:pt idx="4025">
                  <c:v>45033.75</c:v>
                </c:pt>
                <c:pt idx="4026">
                  <c:v>45033.791666666664</c:v>
                </c:pt>
                <c:pt idx="4027">
                  <c:v>45033.833333333336</c:v>
                </c:pt>
                <c:pt idx="4028">
                  <c:v>45033.875</c:v>
                </c:pt>
                <c:pt idx="4029">
                  <c:v>45033.916666666664</c:v>
                </c:pt>
                <c:pt idx="4030">
                  <c:v>45033.958333333336</c:v>
                </c:pt>
                <c:pt idx="4031">
                  <c:v>45034</c:v>
                </c:pt>
                <c:pt idx="4032">
                  <c:v>45034.041666666664</c:v>
                </c:pt>
                <c:pt idx="4033">
                  <c:v>45034.083333333336</c:v>
                </c:pt>
                <c:pt idx="4034">
                  <c:v>45034.125</c:v>
                </c:pt>
                <c:pt idx="4035">
                  <c:v>45034.166666666664</c:v>
                </c:pt>
                <c:pt idx="4036">
                  <c:v>45034.208333333336</c:v>
                </c:pt>
                <c:pt idx="4037">
                  <c:v>45034.25</c:v>
                </c:pt>
                <c:pt idx="4038">
                  <c:v>45034.291666666664</c:v>
                </c:pt>
                <c:pt idx="4039">
                  <c:v>45034.333333333336</c:v>
                </c:pt>
                <c:pt idx="4040">
                  <c:v>45034.375</c:v>
                </c:pt>
                <c:pt idx="4041">
                  <c:v>45034.416666666664</c:v>
                </c:pt>
                <c:pt idx="4042">
                  <c:v>45034.458333333336</c:v>
                </c:pt>
                <c:pt idx="4043">
                  <c:v>45034.5</c:v>
                </c:pt>
                <c:pt idx="4044">
                  <c:v>45034.541666666664</c:v>
                </c:pt>
                <c:pt idx="4045">
                  <c:v>45034.583333333336</c:v>
                </c:pt>
                <c:pt idx="4046">
                  <c:v>45034.625</c:v>
                </c:pt>
                <c:pt idx="4047">
                  <c:v>45034.666666666664</c:v>
                </c:pt>
                <c:pt idx="4048">
                  <c:v>45034.708333333336</c:v>
                </c:pt>
                <c:pt idx="4049">
                  <c:v>45034.75</c:v>
                </c:pt>
                <c:pt idx="4050">
                  <c:v>45034.791666666664</c:v>
                </c:pt>
                <c:pt idx="4051">
                  <c:v>45034.833333333336</c:v>
                </c:pt>
                <c:pt idx="4052">
                  <c:v>45034.875</c:v>
                </c:pt>
                <c:pt idx="4053">
                  <c:v>45034.916666666664</c:v>
                </c:pt>
                <c:pt idx="4054">
                  <c:v>45034.958333333336</c:v>
                </c:pt>
                <c:pt idx="4055">
                  <c:v>45035</c:v>
                </c:pt>
                <c:pt idx="4056">
                  <c:v>45035.041666666664</c:v>
                </c:pt>
                <c:pt idx="4057">
                  <c:v>45035.083333333336</c:v>
                </c:pt>
                <c:pt idx="4058">
                  <c:v>45035.125</c:v>
                </c:pt>
                <c:pt idx="4059">
                  <c:v>45035.166666666664</c:v>
                </c:pt>
                <c:pt idx="4060">
                  <c:v>45035.208333333336</c:v>
                </c:pt>
                <c:pt idx="4061">
                  <c:v>45035.25</c:v>
                </c:pt>
                <c:pt idx="4062">
                  <c:v>45035.291666666664</c:v>
                </c:pt>
                <c:pt idx="4063">
                  <c:v>45035.333333333336</c:v>
                </c:pt>
                <c:pt idx="4064">
                  <c:v>45035.375</c:v>
                </c:pt>
                <c:pt idx="4065">
                  <c:v>45035.416666666664</c:v>
                </c:pt>
                <c:pt idx="4066">
                  <c:v>45035.458333333336</c:v>
                </c:pt>
                <c:pt idx="4067">
                  <c:v>45035.5</c:v>
                </c:pt>
                <c:pt idx="4068">
                  <c:v>45035.541666666664</c:v>
                </c:pt>
                <c:pt idx="4069">
                  <c:v>45035.583333333336</c:v>
                </c:pt>
                <c:pt idx="4070">
                  <c:v>45035.625</c:v>
                </c:pt>
                <c:pt idx="4071">
                  <c:v>45035.666666666664</c:v>
                </c:pt>
                <c:pt idx="4072">
                  <c:v>45035.708333333336</c:v>
                </c:pt>
                <c:pt idx="4073">
                  <c:v>45035.75</c:v>
                </c:pt>
                <c:pt idx="4074">
                  <c:v>45035.791666666664</c:v>
                </c:pt>
                <c:pt idx="4075">
                  <c:v>45035.833333333336</c:v>
                </c:pt>
                <c:pt idx="4076">
                  <c:v>45035.875</c:v>
                </c:pt>
                <c:pt idx="4077">
                  <c:v>45035.916666666664</c:v>
                </c:pt>
                <c:pt idx="4078">
                  <c:v>45035.958333333336</c:v>
                </c:pt>
                <c:pt idx="4079">
                  <c:v>45036</c:v>
                </c:pt>
                <c:pt idx="4080">
                  <c:v>45036.041666666664</c:v>
                </c:pt>
                <c:pt idx="4081">
                  <c:v>45036.083333333336</c:v>
                </c:pt>
                <c:pt idx="4082">
                  <c:v>45036.125</c:v>
                </c:pt>
                <c:pt idx="4083">
                  <c:v>45036.166666666664</c:v>
                </c:pt>
                <c:pt idx="4084">
                  <c:v>45036.208333333336</c:v>
                </c:pt>
                <c:pt idx="4085">
                  <c:v>45036.25</c:v>
                </c:pt>
                <c:pt idx="4086">
                  <c:v>45036.291666666664</c:v>
                </c:pt>
                <c:pt idx="4087">
                  <c:v>45036.333333333336</c:v>
                </c:pt>
                <c:pt idx="4088">
                  <c:v>45036.375</c:v>
                </c:pt>
                <c:pt idx="4089">
                  <c:v>45036.416666666664</c:v>
                </c:pt>
                <c:pt idx="4090">
                  <c:v>45036.458333333336</c:v>
                </c:pt>
                <c:pt idx="4091">
                  <c:v>45036.5</c:v>
                </c:pt>
                <c:pt idx="4092">
                  <c:v>45036.541666666664</c:v>
                </c:pt>
                <c:pt idx="4093">
                  <c:v>45036.583333333336</c:v>
                </c:pt>
                <c:pt idx="4094">
                  <c:v>45036.625</c:v>
                </c:pt>
                <c:pt idx="4095">
                  <c:v>45036.666666666664</c:v>
                </c:pt>
                <c:pt idx="4096">
                  <c:v>45036.708333333336</c:v>
                </c:pt>
                <c:pt idx="4097">
                  <c:v>45036.75</c:v>
                </c:pt>
                <c:pt idx="4098">
                  <c:v>45036.791666666664</c:v>
                </c:pt>
                <c:pt idx="4099">
                  <c:v>45036.833333333336</c:v>
                </c:pt>
                <c:pt idx="4100">
                  <c:v>45036.875</c:v>
                </c:pt>
                <c:pt idx="4101">
                  <c:v>45036.916666666664</c:v>
                </c:pt>
                <c:pt idx="4102">
                  <c:v>45036.958333333336</c:v>
                </c:pt>
                <c:pt idx="4103">
                  <c:v>45037</c:v>
                </c:pt>
                <c:pt idx="4104">
                  <c:v>45037.041666666664</c:v>
                </c:pt>
                <c:pt idx="4105">
                  <c:v>45037.083333333336</c:v>
                </c:pt>
                <c:pt idx="4106">
                  <c:v>45037.125</c:v>
                </c:pt>
                <c:pt idx="4107">
                  <c:v>45037.166666666664</c:v>
                </c:pt>
                <c:pt idx="4108">
                  <c:v>45037.208333333336</c:v>
                </c:pt>
                <c:pt idx="4109">
                  <c:v>45037.25</c:v>
                </c:pt>
                <c:pt idx="4110">
                  <c:v>45037.291666666664</c:v>
                </c:pt>
                <c:pt idx="4111">
                  <c:v>45037.333333333336</c:v>
                </c:pt>
                <c:pt idx="4112">
                  <c:v>45037.375</c:v>
                </c:pt>
                <c:pt idx="4113">
                  <c:v>45037.416666666664</c:v>
                </c:pt>
                <c:pt idx="4114">
                  <c:v>45037.458333333336</c:v>
                </c:pt>
                <c:pt idx="4115">
                  <c:v>45037.5</c:v>
                </c:pt>
                <c:pt idx="4116">
                  <c:v>45037.541666666664</c:v>
                </c:pt>
                <c:pt idx="4117">
                  <c:v>45037.583333333336</c:v>
                </c:pt>
                <c:pt idx="4118">
                  <c:v>45037.625</c:v>
                </c:pt>
                <c:pt idx="4119">
                  <c:v>45037.666666666664</c:v>
                </c:pt>
                <c:pt idx="4120">
                  <c:v>45037.708333333336</c:v>
                </c:pt>
                <c:pt idx="4121">
                  <c:v>45037.75</c:v>
                </c:pt>
                <c:pt idx="4122">
                  <c:v>45037.791666666664</c:v>
                </c:pt>
                <c:pt idx="4123">
                  <c:v>45037.833333333336</c:v>
                </c:pt>
                <c:pt idx="4124">
                  <c:v>45037.875</c:v>
                </c:pt>
                <c:pt idx="4125">
                  <c:v>45037.916666666664</c:v>
                </c:pt>
                <c:pt idx="4126">
                  <c:v>45037.958333333336</c:v>
                </c:pt>
                <c:pt idx="4127">
                  <c:v>45038</c:v>
                </c:pt>
                <c:pt idx="4128">
                  <c:v>45038.041666666664</c:v>
                </c:pt>
                <c:pt idx="4129">
                  <c:v>45038.083333333336</c:v>
                </c:pt>
                <c:pt idx="4130">
                  <c:v>45038.125</c:v>
                </c:pt>
                <c:pt idx="4131">
                  <c:v>45038.166666666664</c:v>
                </c:pt>
                <c:pt idx="4132">
                  <c:v>45038.208333333336</c:v>
                </c:pt>
                <c:pt idx="4133">
                  <c:v>45038.25</c:v>
                </c:pt>
                <c:pt idx="4134">
                  <c:v>45038.291666666664</c:v>
                </c:pt>
                <c:pt idx="4135">
                  <c:v>45038.333333333336</c:v>
                </c:pt>
                <c:pt idx="4136">
                  <c:v>45038.375</c:v>
                </c:pt>
                <c:pt idx="4137">
                  <c:v>45038.416666666664</c:v>
                </c:pt>
                <c:pt idx="4138">
                  <c:v>45038.458333333336</c:v>
                </c:pt>
                <c:pt idx="4139">
                  <c:v>45038.5</c:v>
                </c:pt>
                <c:pt idx="4140">
                  <c:v>45038.541666666664</c:v>
                </c:pt>
                <c:pt idx="4141">
                  <c:v>45038.583333333336</c:v>
                </c:pt>
                <c:pt idx="4142">
                  <c:v>45038.625</c:v>
                </c:pt>
                <c:pt idx="4143">
                  <c:v>45038.666666666664</c:v>
                </c:pt>
                <c:pt idx="4144">
                  <c:v>45038.708333333336</c:v>
                </c:pt>
                <c:pt idx="4145">
                  <c:v>45038.75</c:v>
                </c:pt>
                <c:pt idx="4146">
                  <c:v>45038.791666666664</c:v>
                </c:pt>
                <c:pt idx="4147">
                  <c:v>45038.833333333336</c:v>
                </c:pt>
                <c:pt idx="4148">
                  <c:v>45038.875</c:v>
                </c:pt>
                <c:pt idx="4149">
                  <c:v>45038.916666666664</c:v>
                </c:pt>
                <c:pt idx="4150">
                  <c:v>45038.958333333336</c:v>
                </c:pt>
                <c:pt idx="4151">
                  <c:v>45039</c:v>
                </c:pt>
                <c:pt idx="4152">
                  <c:v>45039.041666666664</c:v>
                </c:pt>
                <c:pt idx="4153">
                  <c:v>45039.083333333336</c:v>
                </c:pt>
                <c:pt idx="4154">
                  <c:v>45039.125</c:v>
                </c:pt>
                <c:pt idx="4155">
                  <c:v>45039.166666666664</c:v>
                </c:pt>
                <c:pt idx="4156">
                  <c:v>45039.208333333336</c:v>
                </c:pt>
                <c:pt idx="4157">
                  <c:v>45039.25</c:v>
                </c:pt>
                <c:pt idx="4158">
                  <c:v>45039.291666666664</c:v>
                </c:pt>
                <c:pt idx="4159">
                  <c:v>45039.333333333336</c:v>
                </c:pt>
                <c:pt idx="4160">
                  <c:v>45039.375</c:v>
                </c:pt>
                <c:pt idx="4161">
                  <c:v>45039.416666666664</c:v>
                </c:pt>
                <c:pt idx="4162">
                  <c:v>45039.458333333336</c:v>
                </c:pt>
                <c:pt idx="4163">
                  <c:v>45039.5</c:v>
                </c:pt>
                <c:pt idx="4164">
                  <c:v>45039.541666666664</c:v>
                </c:pt>
                <c:pt idx="4165">
                  <c:v>45039.583333333336</c:v>
                </c:pt>
                <c:pt idx="4166">
                  <c:v>45039.625</c:v>
                </c:pt>
                <c:pt idx="4167">
                  <c:v>45039.666666666664</c:v>
                </c:pt>
                <c:pt idx="4168">
                  <c:v>45039.708333333336</c:v>
                </c:pt>
                <c:pt idx="4169">
                  <c:v>45039.75</c:v>
                </c:pt>
                <c:pt idx="4170">
                  <c:v>45039.791666666664</c:v>
                </c:pt>
                <c:pt idx="4171">
                  <c:v>45039.833333333336</c:v>
                </c:pt>
                <c:pt idx="4172">
                  <c:v>45039.875</c:v>
                </c:pt>
                <c:pt idx="4173">
                  <c:v>45039.916666666664</c:v>
                </c:pt>
                <c:pt idx="4174">
                  <c:v>45039.958333333336</c:v>
                </c:pt>
                <c:pt idx="4175">
                  <c:v>45040</c:v>
                </c:pt>
                <c:pt idx="4176">
                  <c:v>45040.041666666664</c:v>
                </c:pt>
                <c:pt idx="4177">
                  <c:v>45040.083333333336</c:v>
                </c:pt>
                <c:pt idx="4178">
                  <c:v>45040.125</c:v>
                </c:pt>
                <c:pt idx="4179">
                  <c:v>45040.166666666664</c:v>
                </c:pt>
                <c:pt idx="4180">
                  <c:v>45040.208333333336</c:v>
                </c:pt>
                <c:pt idx="4181">
                  <c:v>45040.25</c:v>
                </c:pt>
                <c:pt idx="4182">
                  <c:v>45040.291666666664</c:v>
                </c:pt>
                <c:pt idx="4183">
                  <c:v>45040.333333333336</c:v>
                </c:pt>
                <c:pt idx="4184">
                  <c:v>45040.375</c:v>
                </c:pt>
                <c:pt idx="4185">
                  <c:v>45040.416666666664</c:v>
                </c:pt>
                <c:pt idx="4186">
                  <c:v>45040.458333333336</c:v>
                </c:pt>
                <c:pt idx="4187">
                  <c:v>45040.5</c:v>
                </c:pt>
                <c:pt idx="4188">
                  <c:v>45040.541666666664</c:v>
                </c:pt>
                <c:pt idx="4189">
                  <c:v>45040.583333333336</c:v>
                </c:pt>
                <c:pt idx="4190">
                  <c:v>45040.625</c:v>
                </c:pt>
                <c:pt idx="4191">
                  <c:v>45040.666666666664</c:v>
                </c:pt>
                <c:pt idx="4192">
                  <c:v>45040.708333333336</c:v>
                </c:pt>
                <c:pt idx="4193">
                  <c:v>45040.75</c:v>
                </c:pt>
                <c:pt idx="4194">
                  <c:v>45040.791666666664</c:v>
                </c:pt>
                <c:pt idx="4195">
                  <c:v>45040.833333333336</c:v>
                </c:pt>
                <c:pt idx="4196">
                  <c:v>45040.875</c:v>
                </c:pt>
                <c:pt idx="4197">
                  <c:v>45040.916666666664</c:v>
                </c:pt>
                <c:pt idx="4198">
                  <c:v>45040.958333333336</c:v>
                </c:pt>
                <c:pt idx="4199">
                  <c:v>45041</c:v>
                </c:pt>
                <c:pt idx="4200">
                  <c:v>45041.041666666664</c:v>
                </c:pt>
                <c:pt idx="4201">
                  <c:v>45041.083333333336</c:v>
                </c:pt>
                <c:pt idx="4202">
                  <c:v>45041.125</c:v>
                </c:pt>
                <c:pt idx="4203">
                  <c:v>45041.166666666664</c:v>
                </c:pt>
                <c:pt idx="4204">
                  <c:v>45041.208333333336</c:v>
                </c:pt>
                <c:pt idx="4205">
                  <c:v>45041.25</c:v>
                </c:pt>
                <c:pt idx="4206">
                  <c:v>45041.291666666664</c:v>
                </c:pt>
                <c:pt idx="4207">
                  <c:v>45041.333333333336</c:v>
                </c:pt>
                <c:pt idx="4208">
                  <c:v>45041.375</c:v>
                </c:pt>
                <c:pt idx="4209">
                  <c:v>45041.416666666664</c:v>
                </c:pt>
                <c:pt idx="4210">
                  <c:v>45041.458333333336</c:v>
                </c:pt>
                <c:pt idx="4211">
                  <c:v>45041.5</c:v>
                </c:pt>
                <c:pt idx="4212">
                  <c:v>45041.541666666664</c:v>
                </c:pt>
                <c:pt idx="4213">
                  <c:v>45041.583333333336</c:v>
                </c:pt>
                <c:pt idx="4214">
                  <c:v>45041.625</c:v>
                </c:pt>
                <c:pt idx="4215">
                  <c:v>45041.666666666664</c:v>
                </c:pt>
                <c:pt idx="4216">
                  <c:v>45041.708333333336</c:v>
                </c:pt>
                <c:pt idx="4217">
                  <c:v>45041.75</c:v>
                </c:pt>
                <c:pt idx="4218">
                  <c:v>45041.791666666664</c:v>
                </c:pt>
                <c:pt idx="4219">
                  <c:v>45041.833333333336</c:v>
                </c:pt>
                <c:pt idx="4220">
                  <c:v>45041.875</c:v>
                </c:pt>
                <c:pt idx="4221">
                  <c:v>45041.916666666664</c:v>
                </c:pt>
                <c:pt idx="4222">
                  <c:v>45041.958333333336</c:v>
                </c:pt>
                <c:pt idx="4223">
                  <c:v>45042</c:v>
                </c:pt>
                <c:pt idx="4224">
                  <c:v>45042.041666666664</c:v>
                </c:pt>
                <c:pt idx="4225">
                  <c:v>45042.083333333336</c:v>
                </c:pt>
                <c:pt idx="4226">
                  <c:v>45042.125</c:v>
                </c:pt>
                <c:pt idx="4227">
                  <c:v>45042.166666666664</c:v>
                </c:pt>
                <c:pt idx="4228">
                  <c:v>45042.208333333336</c:v>
                </c:pt>
                <c:pt idx="4229">
                  <c:v>45042.25</c:v>
                </c:pt>
                <c:pt idx="4230">
                  <c:v>45042.291666666664</c:v>
                </c:pt>
                <c:pt idx="4231">
                  <c:v>45042.333333333336</c:v>
                </c:pt>
                <c:pt idx="4232">
                  <c:v>45042.375</c:v>
                </c:pt>
                <c:pt idx="4233">
                  <c:v>45042.416666666664</c:v>
                </c:pt>
                <c:pt idx="4234">
                  <c:v>45042.458333333336</c:v>
                </c:pt>
                <c:pt idx="4235">
                  <c:v>45042.5</c:v>
                </c:pt>
                <c:pt idx="4236">
                  <c:v>45042.541666666664</c:v>
                </c:pt>
                <c:pt idx="4237">
                  <c:v>45042.583333333336</c:v>
                </c:pt>
                <c:pt idx="4238">
                  <c:v>45042.625</c:v>
                </c:pt>
                <c:pt idx="4239">
                  <c:v>45042.666666666664</c:v>
                </c:pt>
                <c:pt idx="4240">
                  <c:v>45042.708333333336</c:v>
                </c:pt>
                <c:pt idx="4241">
                  <c:v>45042.75</c:v>
                </c:pt>
                <c:pt idx="4242">
                  <c:v>45042.791666666664</c:v>
                </c:pt>
                <c:pt idx="4243">
                  <c:v>45042.833333333336</c:v>
                </c:pt>
                <c:pt idx="4244">
                  <c:v>45042.875</c:v>
                </c:pt>
                <c:pt idx="4245">
                  <c:v>45042.916666666664</c:v>
                </c:pt>
                <c:pt idx="4246">
                  <c:v>45042.958333333336</c:v>
                </c:pt>
                <c:pt idx="4247">
                  <c:v>45043</c:v>
                </c:pt>
                <c:pt idx="4248">
                  <c:v>45043.041666666664</c:v>
                </c:pt>
                <c:pt idx="4249">
                  <c:v>45043.083333333336</c:v>
                </c:pt>
                <c:pt idx="4250">
                  <c:v>45043.125</c:v>
                </c:pt>
                <c:pt idx="4251">
                  <c:v>45043.166666666664</c:v>
                </c:pt>
                <c:pt idx="4252">
                  <c:v>45043.208333333336</c:v>
                </c:pt>
                <c:pt idx="4253">
                  <c:v>45043.25</c:v>
                </c:pt>
                <c:pt idx="4254">
                  <c:v>45043.291666666664</c:v>
                </c:pt>
                <c:pt idx="4255">
                  <c:v>45043.333333333336</c:v>
                </c:pt>
                <c:pt idx="4256">
                  <c:v>45043.375</c:v>
                </c:pt>
                <c:pt idx="4257">
                  <c:v>45043.416666666664</c:v>
                </c:pt>
                <c:pt idx="4258">
                  <c:v>45043.458333333336</c:v>
                </c:pt>
                <c:pt idx="4259">
                  <c:v>45043.5</c:v>
                </c:pt>
                <c:pt idx="4260">
                  <c:v>45043.541666666664</c:v>
                </c:pt>
                <c:pt idx="4261">
                  <c:v>45043.583333333336</c:v>
                </c:pt>
                <c:pt idx="4262">
                  <c:v>45043.625</c:v>
                </c:pt>
                <c:pt idx="4263">
                  <c:v>45043.666666666664</c:v>
                </c:pt>
                <c:pt idx="4264">
                  <c:v>45043.708333333336</c:v>
                </c:pt>
                <c:pt idx="4265">
                  <c:v>45043.75</c:v>
                </c:pt>
                <c:pt idx="4266">
                  <c:v>45043.791666666664</c:v>
                </c:pt>
                <c:pt idx="4267">
                  <c:v>45043.833333333336</c:v>
                </c:pt>
                <c:pt idx="4268">
                  <c:v>45043.875</c:v>
                </c:pt>
                <c:pt idx="4269">
                  <c:v>45043.916666666664</c:v>
                </c:pt>
                <c:pt idx="4270">
                  <c:v>45043.958333333336</c:v>
                </c:pt>
                <c:pt idx="4271">
                  <c:v>45044</c:v>
                </c:pt>
                <c:pt idx="4272">
                  <c:v>45044.041666666664</c:v>
                </c:pt>
                <c:pt idx="4273">
                  <c:v>45044.083333333336</c:v>
                </c:pt>
                <c:pt idx="4274">
                  <c:v>45044.125</c:v>
                </c:pt>
                <c:pt idx="4275">
                  <c:v>45044.166666666664</c:v>
                </c:pt>
                <c:pt idx="4276">
                  <c:v>45044.208333333336</c:v>
                </c:pt>
                <c:pt idx="4277">
                  <c:v>45044.25</c:v>
                </c:pt>
                <c:pt idx="4278">
                  <c:v>45044.291666666664</c:v>
                </c:pt>
                <c:pt idx="4279">
                  <c:v>45044.333333333336</c:v>
                </c:pt>
                <c:pt idx="4280">
                  <c:v>45044.375</c:v>
                </c:pt>
                <c:pt idx="4281">
                  <c:v>45044.416666666664</c:v>
                </c:pt>
                <c:pt idx="4282">
                  <c:v>45044.458333333336</c:v>
                </c:pt>
                <c:pt idx="4283">
                  <c:v>45044.5</c:v>
                </c:pt>
                <c:pt idx="4284">
                  <c:v>45044.541666666664</c:v>
                </c:pt>
                <c:pt idx="4285">
                  <c:v>45044.583333333336</c:v>
                </c:pt>
                <c:pt idx="4286">
                  <c:v>45044.625</c:v>
                </c:pt>
                <c:pt idx="4287">
                  <c:v>45044.666666666664</c:v>
                </c:pt>
                <c:pt idx="4288">
                  <c:v>45044.708333333336</c:v>
                </c:pt>
                <c:pt idx="4289">
                  <c:v>45044.75</c:v>
                </c:pt>
                <c:pt idx="4290">
                  <c:v>45044.791666666664</c:v>
                </c:pt>
                <c:pt idx="4291">
                  <c:v>45044.833333333336</c:v>
                </c:pt>
                <c:pt idx="4292">
                  <c:v>45044.875</c:v>
                </c:pt>
                <c:pt idx="4293">
                  <c:v>45044.916666666664</c:v>
                </c:pt>
                <c:pt idx="4294">
                  <c:v>45044.958333333336</c:v>
                </c:pt>
                <c:pt idx="4295">
                  <c:v>45045</c:v>
                </c:pt>
                <c:pt idx="4296">
                  <c:v>45045.041666666664</c:v>
                </c:pt>
                <c:pt idx="4297">
                  <c:v>45045.083333333336</c:v>
                </c:pt>
                <c:pt idx="4298">
                  <c:v>45045.125</c:v>
                </c:pt>
                <c:pt idx="4299">
                  <c:v>45045.166666666664</c:v>
                </c:pt>
                <c:pt idx="4300">
                  <c:v>45045.208333333336</c:v>
                </c:pt>
                <c:pt idx="4301">
                  <c:v>45045.25</c:v>
                </c:pt>
                <c:pt idx="4302">
                  <c:v>45045.291666666664</c:v>
                </c:pt>
                <c:pt idx="4303">
                  <c:v>45045.333333333336</c:v>
                </c:pt>
                <c:pt idx="4304">
                  <c:v>45045.375</c:v>
                </c:pt>
                <c:pt idx="4305">
                  <c:v>45045.416666666664</c:v>
                </c:pt>
                <c:pt idx="4306">
                  <c:v>45045.458333333336</c:v>
                </c:pt>
                <c:pt idx="4307">
                  <c:v>45045.5</c:v>
                </c:pt>
                <c:pt idx="4308">
                  <c:v>45045.541666666664</c:v>
                </c:pt>
                <c:pt idx="4309">
                  <c:v>45045.583333333336</c:v>
                </c:pt>
                <c:pt idx="4310">
                  <c:v>45045.625</c:v>
                </c:pt>
                <c:pt idx="4311">
                  <c:v>45045.666666666664</c:v>
                </c:pt>
                <c:pt idx="4312">
                  <c:v>45045.708333333336</c:v>
                </c:pt>
                <c:pt idx="4313">
                  <c:v>45045.75</c:v>
                </c:pt>
                <c:pt idx="4314">
                  <c:v>45045.791666666664</c:v>
                </c:pt>
                <c:pt idx="4315">
                  <c:v>45045.833333333336</c:v>
                </c:pt>
                <c:pt idx="4316">
                  <c:v>45045.875</c:v>
                </c:pt>
                <c:pt idx="4317">
                  <c:v>45045.916666666664</c:v>
                </c:pt>
                <c:pt idx="4318">
                  <c:v>45045.958333333336</c:v>
                </c:pt>
                <c:pt idx="4319">
                  <c:v>45046</c:v>
                </c:pt>
                <c:pt idx="4320">
                  <c:v>45046.041666666664</c:v>
                </c:pt>
                <c:pt idx="4321">
                  <c:v>45046.083333333336</c:v>
                </c:pt>
                <c:pt idx="4322">
                  <c:v>45046.125</c:v>
                </c:pt>
                <c:pt idx="4323">
                  <c:v>45046.166666666664</c:v>
                </c:pt>
                <c:pt idx="4324">
                  <c:v>45046.208333333336</c:v>
                </c:pt>
                <c:pt idx="4325">
                  <c:v>45046.25</c:v>
                </c:pt>
                <c:pt idx="4326">
                  <c:v>45046.291666666664</c:v>
                </c:pt>
                <c:pt idx="4327">
                  <c:v>45046.333333333336</c:v>
                </c:pt>
                <c:pt idx="4328">
                  <c:v>45046.375</c:v>
                </c:pt>
                <c:pt idx="4329">
                  <c:v>45046.416666666664</c:v>
                </c:pt>
                <c:pt idx="4330">
                  <c:v>45046.458333333336</c:v>
                </c:pt>
                <c:pt idx="4331">
                  <c:v>45046.5</c:v>
                </c:pt>
                <c:pt idx="4332">
                  <c:v>45046.541666666664</c:v>
                </c:pt>
                <c:pt idx="4333">
                  <c:v>45046.583333333336</c:v>
                </c:pt>
                <c:pt idx="4334">
                  <c:v>45046.625</c:v>
                </c:pt>
                <c:pt idx="4335">
                  <c:v>45046.666666666664</c:v>
                </c:pt>
                <c:pt idx="4336">
                  <c:v>45046.708333333336</c:v>
                </c:pt>
                <c:pt idx="4337">
                  <c:v>45046.75</c:v>
                </c:pt>
                <c:pt idx="4338">
                  <c:v>45046.791666666664</c:v>
                </c:pt>
                <c:pt idx="4339">
                  <c:v>45046.833333333336</c:v>
                </c:pt>
                <c:pt idx="4340">
                  <c:v>45046.875</c:v>
                </c:pt>
                <c:pt idx="4341">
                  <c:v>45046.916666666664</c:v>
                </c:pt>
                <c:pt idx="4342">
                  <c:v>45046.958333333336</c:v>
                </c:pt>
                <c:pt idx="4343">
                  <c:v>45047</c:v>
                </c:pt>
                <c:pt idx="4344">
                  <c:v>45047.041666666664</c:v>
                </c:pt>
                <c:pt idx="4345">
                  <c:v>45047.083333333336</c:v>
                </c:pt>
                <c:pt idx="4346">
                  <c:v>45047.125</c:v>
                </c:pt>
                <c:pt idx="4347">
                  <c:v>45047.166666666664</c:v>
                </c:pt>
                <c:pt idx="4348">
                  <c:v>45047.208333333336</c:v>
                </c:pt>
                <c:pt idx="4349">
                  <c:v>45047.25</c:v>
                </c:pt>
                <c:pt idx="4350">
                  <c:v>45047.291666666664</c:v>
                </c:pt>
                <c:pt idx="4351">
                  <c:v>45047.333333333336</c:v>
                </c:pt>
                <c:pt idx="4352">
                  <c:v>45047.375</c:v>
                </c:pt>
                <c:pt idx="4353">
                  <c:v>45047.416666666664</c:v>
                </c:pt>
                <c:pt idx="4354">
                  <c:v>45047.458333333336</c:v>
                </c:pt>
                <c:pt idx="4355">
                  <c:v>45047.5</c:v>
                </c:pt>
                <c:pt idx="4356">
                  <c:v>45047.541666666664</c:v>
                </c:pt>
                <c:pt idx="4357">
                  <c:v>45047.583333333336</c:v>
                </c:pt>
                <c:pt idx="4358">
                  <c:v>45047.625</c:v>
                </c:pt>
                <c:pt idx="4359">
                  <c:v>45047.666666666664</c:v>
                </c:pt>
                <c:pt idx="4360">
                  <c:v>45047.708333333336</c:v>
                </c:pt>
                <c:pt idx="4361">
                  <c:v>45047.75</c:v>
                </c:pt>
                <c:pt idx="4362">
                  <c:v>45047.791666666664</c:v>
                </c:pt>
                <c:pt idx="4363">
                  <c:v>45047.833333333336</c:v>
                </c:pt>
                <c:pt idx="4364">
                  <c:v>45047.875</c:v>
                </c:pt>
                <c:pt idx="4365">
                  <c:v>45047.916666666664</c:v>
                </c:pt>
                <c:pt idx="4366">
                  <c:v>45047.958333333336</c:v>
                </c:pt>
                <c:pt idx="4367">
                  <c:v>45048</c:v>
                </c:pt>
                <c:pt idx="4368">
                  <c:v>45048.041666666664</c:v>
                </c:pt>
                <c:pt idx="4369">
                  <c:v>45048.083333333336</c:v>
                </c:pt>
                <c:pt idx="4370">
                  <c:v>45048.125</c:v>
                </c:pt>
                <c:pt idx="4371">
                  <c:v>45048.166666666664</c:v>
                </c:pt>
                <c:pt idx="4372">
                  <c:v>45048.208333333336</c:v>
                </c:pt>
                <c:pt idx="4373">
                  <c:v>45048.25</c:v>
                </c:pt>
                <c:pt idx="4374">
                  <c:v>45048.291666666664</c:v>
                </c:pt>
                <c:pt idx="4375">
                  <c:v>45048.333333333336</c:v>
                </c:pt>
                <c:pt idx="4376">
                  <c:v>45048.375</c:v>
                </c:pt>
                <c:pt idx="4377">
                  <c:v>45048.416666666664</c:v>
                </c:pt>
                <c:pt idx="4378">
                  <c:v>45048.458333333336</c:v>
                </c:pt>
                <c:pt idx="4379">
                  <c:v>45048.5</c:v>
                </c:pt>
                <c:pt idx="4380">
                  <c:v>45048.541666666664</c:v>
                </c:pt>
                <c:pt idx="4381">
                  <c:v>45048.583333333336</c:v>
                </c:pt>
                <c:pt idx="4382">
                  <c:v>45048.625</c:v>
                </c:pt>
                <c:pt idx="4383">
                  <c:v>45048.666666666664</c:v>
                </c:pt>
                <c:pt idx="4384">
                  <c:v>45048.708333333336</c:v>
                </c:pt>
                <c:pt idx="4385">
                  <c:v>45048.75</c:v>
                </c:pt>
                <c:pt idx="4386">
                  <c:v>45048.791666666664</c:v>
                </c:pt>
                <c:pt idx="4387">
                  <c:v>45048.833333333336</c:v>
                </c:pt>
                <c:pt idx="4388">
                  <c:v>45048.875</c:v>
                </c:pt>
                <c:pt idx="4389">
                  <c:v>45048.916666666664</c:v>
                </c:pt>
                <c:pt idx="4390">
                  <c:v>45048.958333333336</c:v>
                </c:pt>
                <c:pt idx="4391">
                  <c:v>45049</c:v>
                </c:pt>
                <c:pt idx="4392">
                  <c:v>45049.041666666664</c:v>
                </c:pt>
                <c:pt idx="4393">
                  <c:v>45049.083333333336</c:v>
                </c:pt>
                <c:pt idx="4394">
                  <c:v>45049.125</c:v>
                </c:pt>
                <c:pt idx="4395">
                  <c:v>45049.166666666664</c:v>
                </c:pt>
                <c:pt idx="4396">
                  <c:v>45049.208333333336</c:v>
                </c:pt>
                <c:pt idx="4397">
                  <c:v>45049.25</c:v>
                </c:pt>
                <c:pt idx="4398">
                  <c:v>45049.291666666664</c:v>
                </c:pt>
                <c:pt idx="4399">
                  <c:v>45049.333333333336</c:v>
                </c:pt>
                <c:pt idx="4400">
                  <c:v>45049.375</c:v>
                </c:pt>
                <c:pt idx="4401">
                  <c:v>45049.416666666664</c:v>
                </c:pt>
                <c:pt idx="4402">
                  <c:v>45049.458333333336</c:v>
                </c:pt>
                <c:pt idx="4403">
                  <c:v>45049.5</c:v>
                </c:pt>
                <c:pt idx="4404">
                  <c:v>45049.541666666664</c:v>
                </c:pt>
                <c:pt idx="4405">
                  <c:v>45049.583333333336</c:v>
                </c:pt>
                <c:pt idx="4406">
                  <c:v>45049.625</c:v>
                </c:pt>
                <c:pt idx="4407">
                  <c:v>45049.666666666664</c:v>
                </c:pt>
                <c:pt idx="4408">
                  <c:v>45049.708333333336</c:v>
                </c:pt>
                <c:pt idx="4409">
                  <c:v>45049.75</c:v>
                </c:pt>
                <c:pt idx="4410">
                  <c:v>45049.791666666664</c:v>
                </c:pt>
                <c:pt idx="4411">
                  <c:v>45049.833333333336</c:v>
                </c:pt>
                <c:pt idx="4412">
                  <c:v>45049.875</c:v>
                </c:pt>
                <c:pt idx="4413">
                  <c:v>45049.916666666664</c:v>
                </c:pt>
                <c:pt idx="4414">
                  <c:v>45049.958333333336</c:v>
                </c:pt>
                <c:pt idx="4415">
                  <c:v>45050</c:v>
                </c:pt>
                <c:pt idx="4416">
                  <c:v>45050.041666666664</c:v>
                </c:pt>
                <c:pt idx="4417">
                  <c:v>45050.083333333336</c:v>
                </c:pt>
                <c:pt idx="4418">
                  <c:v>45050.125</c:v>
                </c:pt>
                <c:pt idx="4419">
                  <c:v>45050.166666666664</c:v>
                </c:pt>
                <c:pt idx="4420">
                  <c:v>45050.208333333336</c:v>
                </c:pt>
                <c:pt idx="4421">
                  <c:v>45050.25</c:v>
                </c:pt>
                <c:pt idx="4422">
                  <c:v>45050.291666666664</c:v>
                </c:pt>
                <c:pt idx="4423">
                  <c:v>45050.333333333336</c:v>
                </c:pt>
                <c:pt idx="4424">
                  <c:v>45050.375</c:v>
                </c:pt>
                <c:pt idx="4425">
                  <c:v>45050.416666666664</c:v>
                </c:pt>
                <c:pt idx="4426">
                  <c:v>45050.458333333336</c:v>
                </c:pt>
                <c:pt idx="4427">
                  <c:v>45050.5</c:v>
                </c:pt>
                <c:pt idx="4428">
                  <c:v>45050.541666666664</c:v>
                </c:pt>
                <c:pt idx="4429">
                  <c:v>45050.583333333336</c:v>
                </c:pt>
                <c:pt idx="4430">
                  <c:v>45050.625</c:v>
                </c:pt>
                <c:pt idx="4431">
                  <c:v>45050.666666666664</c:v>
                </c:pt>
                <c:pt idx="4432">
                  <c:v>45050.708333333336</c:v>
                </c:pt>
                <c:pt idx="4433">
                  <c:v>45050.75</c:v>
                </c:pt>
                <c:pt idx="4434">
                  <c:v>45050.791666666664</c:v>
                </c:pt>
                <c:pt idx="4435">
                  <c:v>45050.833333333336</c:v>
                </c:pt>
                <c:pt idx="4436">
                  <c:v>45050.875</c:v>
                </c:pt>
                <c:pt idx="4437">
                  <c:v>45050.916666666664</c:v>
                </c:pt>
                <c:pt idx="4438">
                  <c:v>45050.958333333336</c:v>
                </c:pt>
                <c:pt idx="4439">
                  <c:v>45051</c:v>
                </c:pt>
                <c:pt idx="4440">
                  <c:v>45051.041666666664</c:v>
                </c:pt>
                <c:pt idx="4441">
                  <c:v>45051.083333333336</c:v>
                </c:pt>
                <c:pt idx="4442">
                  <c:v>45051.125</c:v>
                </c:pt>
                <c:pt idx="4443">
                  <c:v>45051.166666666664</c:v>
                </c:pt>
                <c:pt idx="4444">
                  <c:v>45051.208333333336</c:v>
                </c:pt>
                <c:pt idx="4445">
                  <c:v>45051.25</c:v>
                </c:pt>
                <c:pt idx="4446">
                  <c:v>45051.291666666664</c:v>
                </c:pt>
                <c:pt idx="4447">
                  <c:v>45051.333333333336</c:v>
                </c:pt>
                <c:pt idx="4448">
                  <c:v>45051.375</c:v>
                </c:pt>
                <c:pt idx="4449">
                  <c:v>45051.416666666664</c:v>
                </c:pt>
                <c:pt idx="4450">
                  <c:v>45051.458333333336</c:v>
                </c:pt>
                <c:pt idx="4451">
                  <c:v>45051.5</c:v>
                </c:pt>
                <c:pt idx="4452">
                  <c:v>45051.541666666664</c:v>
                </c:pt>
                <c:pt idx="4453">
                  <c:v>45051.583333333336</c:v>
                </c:pt>
                <c:pt idx="4454">
                  <c:v>45051.625</c:v>
                </c:pt>
                <c:pt idx="4455">
                  <c:v>45051.666666666664</c:v>
                </c:pt>
                <c:pt idx="4456">
                  <c:v>45051.708333333336</c:v>
                </c:pt>
                <c:pt idx="4457">
                  <c:v>45051.75</c:v>
                </c:pt>
                <c:pt idx="4458">
                  <c:v>45051.791666666664</c:v>
                </c:pt>
                <c:pt idx="4459">
                  <c:v>45051.833333333336</c:v>
                </c:pt>
                <c:pt idx="4460">
                  <c:v>45051.875</c:v>
                </c:pt>
                <c:pt idx="4461">
                  <c:v>45051.916666666664</c:v>
                </c:pt>
                <c:pt idx="4462">
                  <c:v>45051.958333333336</c:v>
                </c:pt>
                <c:pt idx="4463">
                  <c:v>45052</c:v>
                </c:pt>
                <c:pt idx="4464">
                  <c:v>45052.041666666664</c:v>
                </c:pt>
                <c:pt idx="4465">
                  <c:v>45052.083333333336</c:v>
                </c:pt>
                <c:pt idx="4466">
                  <c:v>45052.125</c:v>
                </c:pt>
                <c:pt idx="4467">
                  <c:v>45052.166666666664</c:v>
                </c:pt>
                <c:pt idx="4468">
                  <c:v>45052.208333333336</c:v>
                </c:pt>
                <c:pt idx="4469">
                  <c:v>45052.25</c:v>
                </c:pt>
                <c:pt idx="4470">
                  <c:v>45052.291666666664</c:v>
                </c:pt>
                <c:pt idx="4471">
                  <c:v>45052.333333333336</c:v>
                </c:pt>
                <c:pt idx="4472">
                  <c:v>45052.375</c:v>
                </c:pt>
                <c:pt idx="4473">
                  <c:v>45052.416666666664</c:v>
                </c:pt>
                <c:pt idx="4474">
                  <c:v>45052.458333333336</c:v>
                </c:pt>
                <c:pt idx="4475">
                  <c:v>45052.5</c:v>
                </c:pt>
                <c:pt idx="4476">
                  <c:v>45052.541666666664</c:v>
                </c:pt>
                <c:pt idx="4477">
                  <c:v>45052.583333333336</c:v>
                </c:pt>
                <c:pt idx="4478">
                  <c:v>45052.625</c:v>
                </c:pt>
                <c:pt idx="4479">
                  <c:v>45052.666666666664</c:v>
                </c:pt>
                <c:pt idx="4480">
                  <c:v>45052.708333333336</c:v>
                </c:pt>
                <c:pt idx="4481">
                  <c:v>45052.75</c:v>
                </c:pt>
                <c:pt idx="4482">
                  <c:v>45052.791666666664</c:v>
                </c:pt>
                <c:pt idx="4483">
                  <c:v>45052.833333333336</c:v>
                </c:pt>
                <c:pt idx="4484">
                  <c:v>45052.875</c:v>
                </c:pt>
                <c:pt idx="4485">
                  <c:v>45052.916666666664</c:v>
                </c:pt>
                <c:pt idx="4486">
                  <c:v>45052.958333333336</c:v>
                </c:pt>
                <c:pt idx="4487">
                  <c:v>45053</c:v>
                </c:pt>
                <c:pt idx="4488">
                  <c:v>45053.041666666664</c:v>
                </c:pt>
                <c:pt idx="4489">
                  <c:v>45053.083333333336</c:v>
                </c:pt>
                <c:pt idx="4490">
                  <c:v>45053.125</c:v>
                </c:pt>
                <c:pt idx="4491">
                  <c:v>45053.166666666664</c:v>
                </c:pt>
                <c:pt idx="4492">
                  <c:v>45053.208333333336</c:v>
                </c:pt>
                <c:pt idx="4493">
                  <c:v>45053.25</c:v>
                </c:pt>
                <c:pt idx="4494">
                  <c:v>45053.291666666664</c:v>
                </c:pt>
                <c:pt idx="4495">
                  <c:v>45053.333333333336</c:v>
                </c:pt>
                <c:pt idx="4496">
                  <c:v>45053.375</c:v>
                </c:pt>
                <c:pt idx="4497">
                  <c:v>45053.416666666664</c:v>
                </c:pt>
                <c:pt idx="4498">
                  <c:v>45053.458333333336</c:v>
                </c:pt>
                <c:pt idx="4499">
                  <c:v>45053.5</c:v>
                </c:pt>
                <c:pt idx="4500">
                  <c:v>45053.541666666664</c:v>
                </c:pt>
                <c:pt idx="4501">
                  <c:v>45053.583333333336</c:v>
                </c:pt>
                <c:pt idx="4502">
                  <c:v>45053.625</c:v>
                </c:pt>
                <c:pt idx="4503">
                  <c:v>45053.666666666664</c:v>
                </c:pt>
                <c:pt idx="4504">
                  <c:v>45053.708333333336</c:v>
                </c:pt>
                <c:pt idx="4505">
                  <c:v>45053.75</c:v>
                </c:pt>
                <c:pt idx="4506">
                  <c:v>45053.791666666664</c:v>
                </c:pt>
                <c:pt idx="4507">
                  <c:v>45053.833333333336</c:v>
                </c:pt>
                <c:pt idx="4508">
                  <c:v>45053.875</c:v>
                </c:pt>
                <c:pt idx="4509">
                  <c:v>45053.916666666664</c:v>
                </c:pt>
                <c:pt idx="4510">
                  <c:v>45053.958333333336</c:v>
                </c:pt>
                <c:pt idx="4511">
                  <c:v>45054</c:v>
                </c:pt>
                <c:pt idx="4512">
                  <c:v>45054.041666666664</c:v>
                </c:pt>
                <c:pt idx="4513">
                  <c:v>45054.083333333336</c:v>
                </c:pt>
                <c:pt idx="4514">
                  <c:v>45054.125</c:v>
                </c:pt>
                <c:pt idx="4515">
                  <c:v>45054.166666666664</c:v>
                </c:pt>
                <c:pt idx="4516">
                  <c:v>45054.208333333336</c:v>
                </c:pt>
                <c:pt idx="4517">
                  <c:v>45054.25</c:v>
                </c:pt>
                <c:pt idx="4518">
                  <c:v>45054.291666666664</c:v>
                </c:pt>
                <c:pt idx="4519">
                  <c:v>45054.333333333336</c:v>
                </c:pt>
                <c:pt idx="4520">
                  <c:v>45054.375</c:v>
                </c:pt>
                <c:pt idx="4521">
                  <c:v>45054.416666666664</c:v>
                </c:pt>
                <c:pt idx="4522">
                  <c:v>45054.458333333336</c:v>
                </c:pt>
                <c:pt idx="4523">
                  <c:v>45054.5</c:v>
                </c:pt>
                <c:pt idx="4524">
                  <c:v>45054.541666666664</c:v>
                </c:pt>
                <c:pt idx="4525">
                  <c:v>45054.583333333336</c:v>
                </c:pt>
                <c:pt idx="4526">
                  <c:v>45054.625</c:v>
                </c:pt>
                <c:pt idx="4527">
                  <c:v>45054.666666666664</c:v>
                </c:pt>
                <c:pt idx="4528">
                  <c:v>45054.708333333336</c:v>
                </c:pt>
                <c:pt idx="4529">
                  <c:v>45054.75</c:v>
                </c:pt>
                <c:pt idx="4530">
                  <c:v>45054.791666666664</c:v>
                </c:pt>
                <c:pt idx="4531">
                  <c:v>45054.833333333336</c:v>
                </c:pt>
                <c:pt idx="4532">
                  <c:v>45054.875</c:v>
                </c:pt>
                <c:pt idx="4533">
                  <c:v>45054.916666666664</c:v>
                </c:pt>
                <c:pt idx="4534">
                  <c:v>45054.958333333336</c:v>
                </c:pt>
                <c:pt idx="4535">
                  <c:v>45055</c:v>
                </c:pt>
                <c:pt idx="4536">
                  <c:v>45055.041666666664</c:v>
                </c:pt>
                <c:pt idx="4537">
                  <c:v>45055.083333333336</c:v>
                </c:pt>
                <c:pt idx="4538">
                  <c:v>45055.125</c:v>
                </c:pt>
                <c:pt idx="4539">
                  <c:v>45055.166666666664</c:v>
                </c:pt>
                <c:pt idx="4540">
                  <c:v>45055.208333333336</c:v>
                </c:pt>
                <c:pt idx="4541">
                  <c:v>45055.25</c:v>
                </c:pt>
                <c:pt idx="4542">
                  <c:v>45055.291666666664</c:v>
                </c:pt>
                <c:pt idx="4543">
                  <c:v>45055.333333333336</c:v>
                </c:pt>
                <c:pt idx="4544">
                  <c:v>45055.375</c:v>
                </c:pt>
                <c:pt idx="4545">
                  <c:v>45055.416666666664</c:v>
                </c:pt>
                <c:pt idx="4546">
                  <c:v>45055.458333333336</c:v>
                </c:pt>
                <c:pt idx="4547">
                  <c:v>45055.5</c:v>
                </c:pt>
                <c:pt idx="4548">
                  <c:v>45055.541666666664</c:v>
                </c:pt>
                <c:pt idx="4549">
                  <c:v>45055.583333333336</c:v>
                </c:pt>
                <c:pt idx="4550">
                  <c:v>45055.625</c:v>
                </c:pt>
                <c:pt idx="4551">
                  <c:v>45055.666666666664</c:v>
                </c:pt>
                <c:pt idx="4552">
                  <c:v>45055.708333333336</c:v>
                </c:pt>
                <c:pt idx="4553">
                  <c:v>45055.75</c:v>
                </c:pt>
                <c:pt idx="4554">
                  <c:v>45055.791666666664</c:v>
                </c:pt>
                <c:pt idx="4555">
                  <c:v>45055.833333333336</c:v>
                </c:pt>
                <c:pt idx="4556">
                  <c:v>45055.875</c:v>
                </c:pt>
                <c:pt idx="4557">
                  <c:v>45055.916666666664</c:v>
                </c:pt>
                <c:pt idx="4558">
                  <c:v>45055.958333333336</c:v>
                </c:pt>
                <c:pt idx="4559">
                  <c:v>45056</c:v>
                </c:pt>
                <c:pt idx="4560">
                  <c:v>45056.041666666664</c:v>
                </c:pt>
                <c:pt idx="4561">
                  <c:v>45056.083333333336</c:v>
                </c:pt>
                <c:pt idx="4562">
                  <c:v>45056.125</c:v>
                </c:pt>
                <c:pt idx="4563">
                  <c:v>45056.166666666664</c:v>
                </c:pt>
                <c:pt idx="4564">
                  <c:v>45056.208333333336</c:v>
                </c:pt>
                <c:pt idx="4565">
                  <c:v>45056.25</c:v>
                </c:pt>
                <c:pt idx="4566">
                  <c:v>45056.291666666664</c:v>
                </c:pt>
                <c:pt idx="4567">
                  <c:v>45056.333333333336</c:v>
                </c:pt>
                <c:pt idx="4568">
                  <c:v>45056.375</c:v>
                </c:pt>
                <c:pt idx="4569">
                  <c:v>45056.416666666664</c:v>
                </c:pt>
                <c:pt idx="4570">
                  <c:v>45056.458333333336</c:v>
                </c:pt>
                <c:pt idx="4571">
                  <c:v>45056.5</c:v>
                </c:pt>
                <c:pt idx="4572">
                  <c:v>45056.541666666664</c:v>
                </c:pt>
                <c:pt idx="4573">
                  <c:v>45056.583333333336</c:v>
                </c:pt>
                <c:pt idx="4574">
                  <c:v>45056.625</c:v>
                </c:pt>
                <c:pt idx="4575">
                  <c:v>45056.666666666664</c:v>
                </c:pt>
                <c:pt idx="4576">
                  <c:v>45056.708333333336</c:v>
                </c:pt>
                <c:pt idx="4577">
                  <c:v>45056.75</c:v>
                </c:pt>
                <c:pt idx="4578">
                  <c:v>45056.791666666664</c:v>
                </c:pt>
                <c:pt idx="4579">
                  <c:v>45056.833333333336</c:v>
                </c:pt>
                <c:pt idx="4580">
                  <c:v>45056.875</c:v>
                </c:pt>
                <c:pt idx="4581">
                  <c:v>45056.916666666664</c:v>
                </c:pt>
                <c:pt idx="4582">
                  <c:v>45056.958333333336</c:v>
                </c:pt>
                <c:pt idx="4583">
                  <c:v>45057</c:v>
                </c:pt>
                <c:pt idx="4584">
                  <c:v>45057.041666666664</c:v>
                </c:pt>
                <c:pt idx="4585">
                  <c:v>45057.083333333336</c:v>
                </c:pt>
                <c:pt idx="4586">
                  <c:v>45057.125</c:v>
                </c:pt>
                <c:pt idx="4587">
                  <c:v>45057.166666666664</c:v>
                </c:pt>
                <c:pt idx="4588">
                  <c:v>45057.208333333336</c:v>
                </c:pt>
                <c:pt idx="4589">
                  <c:v>45057.25</c:v>
                </c:pt>
                <c:pt idx="4590">
                  <c:v>45057.291666666664</c:v>
                </c:pt>
                <c:pt idx="4591">
                  <c:v>45057.333333333336</c:v>
                </c:pt>
                <c:pt idx="4592">
                  <c:v>45057.375</c:v>
                </c:pt>
                <c:pt idx="4593">
                  <c:v>45057.416666666664</c:v>
                </c:pt>
                <c:pt idx="4594">
                  <c:v>45057.458333333336</c:v>
                </c:pt>
                <c:pt idx="4595">
                  <c:v>45057.5</c:v>
                </c:pt>
                <c:pt idx="4596">
                  <c:v>45057.541666666664</c:v>
                </c:pt>
                <c:pt idx="4597">
                  <c:v>45057.583333333336</c:v>
                </c:pt>
                <c:pt idx="4598">
                  <c:v>45057.625</c:v>
                </c:pt>
                <c:pt idx="4599">
                  <c:v>45057.666666666664</c:v>
                </c:pt>
                <c:pt idx="4600">
                  <c:v>45057.708333333336</c:v>
                </c:pt>
                <c:pt idx="4601">
                  <c:v>45057.75</c:v>
                </c:pt>
                <c:pt idx="4602">
                  <c:v>45057.791666666664</c:v>
                </c:pt>
                <c:pt idx="4603">
                  <c:v>45057.833333333336</c:v>
                </c:pt>
                <c:pt idx="4604">
                  <c:v>45057.875</c:v>
                </c:pt>
                <c:pt idx="4605">
                  <c:v>45057.916666666664</c:v>
                </c:pt>
                <c:pt idx="4606">
                  <c:v>45057.958333333336</c:v>
                </c:pt>
                <c:pt idx="4607">
                  <c:v>45058</c:v>
                </c:pt>
                <c:pt idx="4608">
                  <c:v>45058.041666666664</c:v>
                </c:pt>
                <c:pt idx="4609">
                  <c:v>45058.083333333336</c:v>
                </c:pt>
                <c:pt idx="4610">
                  <c:v>45058.125</c:v>
                </c:pt>
                <c:pt idx="4611">
                  <c:v>45058.166666666664</c:v>
                </c:pt>
                <c:pt idx="4612">
                  <c:v>45058.208333333336</c:v>
                </c:pt>
                <c:pt idx="4613">
                  <c:v>45058.25</c:v>
                </c:pt>
                <c:pt idx="4614">
                  <c:v>45058.291666666664</c:v>
                </c:pt>
                <c:pt idx="4615">
                  <c:v>45058.333333333336</c:v>
                </c:pt>
                <c:pt idx="4616">
                  <c:v>45058.375</c:v>
                </c:pt>
                <c:pt idx="4617">
                  <c:v>45058.416666666664</c:v>
                </c:pt>
                <c:pt idx="4618">
                  <c:v>45058.458333333336</c:v>
                </c:pt>
                <c:pt idx="4619">
                  <c:v>45058.5</c:v>
                </c:pt>
                <c:pt idx="4620">
                  <c:v>45058.541666666664</c:v>
                </c:pt>
                <c:pt idx="4621">
                  <c:v>45058.583333333336</c:v>
                </c:pt>
                <c:pt idx="4622">
                  <c:v>45058.625</c:v>
                </c:pt>
                <c:pt idx="4623">
                  <c:v>45058.666666666664</c:v>
                </c:pt>
                <c:pt idx="4624">
                  <c:v>45058.708333333336</c:v>
                </c:pt>
                <c:pt idx="4625">
                  <c:v>45058.75</c:v>
                </c:pt>
                <c:pt idx="4626">
                  <c:v>45058.791666666664</c:v>
                </c:pt>
                <c:pt idx="4627">
                  <c:v>45058.833333333336</c:v>
                </c:pt>
                <c:pt idx="4628">
                  <c:v>45058.875</c:v>
                </c:pt>
                <c:pt idx="4629">
                  <c:v>45058.916666666664</c:v>
                </c:pt>
                <c:pt idx="4630">
                  <c:v>45058.958333333336</c:v>
                </c:pt>
                <c:pt idx="4631">
                  <c:v>45059</c:v>
                </c:pt>
                <c:pt idx="4632">
                  <c:v>45059.041666666664</c:v>
                </c:pt>
                <c:pt idx="4633">
                  <c:v>45059.083333333336</c:v>
                </c:pt>
                <c:pt idx="4634">
                  <c:v>45059.125</c:v>
                </c:pt>
                <c:pt idx="4635">
                  <c:v>45059.166666666664</c:v>
                </c:pt>
                <c:pt idx="4636">
                  <c:v>45059.208333333336</c:v>
                </c:pt>
                <c:pt idx="4637">
                  <c:v>45059.25</c:v>
                </c:pt>
                <c:pt idx="4638">
                  <c:v>45059.291666666664</c:v>
                </c:pt>
                <c:pt idx="4639">
                  <c:v>45059.333333333336</c:v>
                </c:pt>
                <c:pt idx="4640">
                  <c:v>45059.375</c:v>
                </c:pt>
                <c:pt idx="4641">
                  <c:v>45059.416666666664</c:v>
                </c:pt>
                <c:pt idx="4642">
                  <c:v>45059.458333333336</c:v>
                </c:pt>
                <c:pt idx="4643">
                  <c:v>45059.5</c:v>
                </c:pt>
                <c:pt idx="4644">
                  <c:v>45059.541666666664</c:v>
                </c:pt>
                <c:pt idx="4645">
                  <c:v>45059.583333333336</c:v>
                </c:pt>
                <c:pt idx="4646">
                  <c:v>45059.625</c:v>
                </c:pt>
                <c:pt idx="4647">
                  <c:v>45059.666666666664</c:v>
                </c:pt>
                <c:pt idx="4648">
                  <c:v>45059.708333333336</c:v>
                </c:pt>
                <c:pt idx="4649">
                  <c:v>45059.75</c:v>
                </c:pt>
                <c:pt idx="4650">
                  <c:v>45059.791666666664</c:v>
                </c:pt>
                <c:pt idx="4651">
                  <c:v>45059.833333333336</c:v>
                </c:pt>
                <c:pt idx="4652">
                  <c:v>45059.875</c:v>
                </c:pt>
                <c:pt idx="4653">
                  <c:v>45059.916666666664</c:v>
                </c:pt>
                <c:pt idx="4654">
                  <c:v>45059.958333333336</c:v>
                </c:pt>
                <c:pt idx="4655">
                  <c:v>45060</c:v>
                </c:pt>
                <c:pt idx="4656">
                  <c:v>45060.041666666664</c:v>
                </c:pt>
                <c:pt idx="4657">
                  <c:v>45060.083333333336</c:v>
                </c:pt>
                <c:pt idx="4658">
                  <c:v>45060.125</c:v>
                </c:pt>
                <c:pt idx="4659">
                  <c:v>45060.166666666664</c:v>
                </c:pt>
                <c:pt idx="4660">
                  <c:v>45060.208333333336</c:v>
                </c:pt>
                <c:pt idx="4661">
                  <c:v>45060.25</c:v>
                </c:pt>
                <c:pt idx="4662">
                  <c:v>45060.291666666664</c:v>
                </c:pt>
                <c:pt idx="4663">
                  <c:v>45060.333333333336</c:v>
                </c:pt>
                <c:pt idx="4664">
                  <c:v>45060.375</c:v>
                </c:pt>
                <c:pt idx="4665">
                  <c:v>45060.416666666664</c:v>
                </c:pt>
                <c:pt idx="4666">
                  <c:v>45060.458333333336</c:v>
                </c:pt>
                <c:pt idx="4667">
                  <c:v>45060.5</c:v>
                </c:pt>
                <c:pt idx="4668">
                  <c:v>45060.541666666664</c:v>
                </c:pt>
                <c:pt idx="4669">
                  <c:v>45060.583333333336</c:v>
                </c:pt>
                <c:pt idx="4670">
                  <c:v>45060.625</c:v>
                </c:pt>
                <c:pt idx="4671">
                  <c:v>45060.666666666664</c:v>
                </c:pt>
                <c:pt idx="4672">
                  <c:v>45060.708333333336</c:v>
                </c:pt>
                <c:pt idx="4673">
                  <c:v>45060.75</c:v>
                </c:pt>
                <c:pt idx="4674">
                  <c:v>45060.791666666664</c:v>
                </c:pt>
                <c:pt idx="4675">
                  <c:v>45060.833333333336</c:v>
                </c:pt>
                <c:pt idx="4676">
                  <c:v>45060.875</c:v>
                </c:pt>
                <c:pt idx="4677">
                  <c:v>45060.916666666664</c:v>
                </c:pt>
                <c:pt idx="4678">
                  <c:v>45060.958333333336</c:v>
                </c:pt>
                <c:pt idx="4679">
                  <c:v>45061</c:v>
                </c:pt>
                <c:pt idx="4680">
                  <c:v>45061.041666666664</c:v>
                </c:pt>
                <c:pt idx="4681">
                  <c:v>45061.083333333336</c:v>
                </c:pt>
                <c:pt idx="4682">
                  <c:v>45061.125</c:v>
                </c:pt>
                <c:pt idx="4683">
                  <c:v>45061.166666666664</c:v>
                </c:pt>
                <c:pt idx="4684">
                  <c:v>45061.208333333336</c:v>
                </c:pt>
                <c:pt idx="4685">
                  <c:v>45061.25</c:v>
                </c:pt>
                <c:pt idx="4686">
                  <c:v>45061.291666666664</c:v>
                </c:pt>
                <c:pt idx="4687">
                  <c:v>45061.333333333336</c:v>
                </c:pt>
                <c:pt idx="4688">
                  <c:v>45061.375</c:v>
                </c:pt>
                <c:pt idx="4689">
                  <c:v>45061.416666666664</c:v>
                </c:pt>
                <c:pt idx="4690">
                  <c:v>45061.458333333336</c:v>
                </c:pt>
                <c:pt idx="4691">
                  <c:v>45061.5</c:v>
                </c:pt>
                <c:pt idx="4692">
                  <c:v>45061.541666666664</c:v>
                </c:pt>
                <c:pt idx="4693">
                  <c:v>45061.583333333336</c:v>
                </c:pt>
                <c:pt idx="4694">
                  <c:v>45061.625</c:v>
                </c:pt>
                <c:pt idx="4695">
                  <c:v>45061.666666666664</c:v>
                </c:pt>
                <c:pt idx="4696">
                  <c:v>45061.708333333336</c:v>
                </c:pt>
                <c:pt idx="4697">
                  <c:v>45061.75</c:v>
                </c:pt>
                <c:pt idx="4698">
                  <c:v>45061.791666666664</c:v>
                </c:pt>
                <c:pt idx="4699">
                  <c:v>45061.833333333336</c:v>
                </c:pt>
                <c:pt idx="4700">
                  <c:v>45061.875</c:v>
                </c:pt>
                <c:pt idx="4701">
                  <c:v>45061.916666666664</c:v>
                </c:pt>
                <c:pt idx="4702">
                  <c:v>45061.958333333336</c:v>
                </c:pt>
                <c:pt idx="4703">
                  <c:v>45062</c:v>
                </c:pt>
                <c:pt idx="4704">
                  <c:v>45062.041666666664</c:v>
                </c:pt>
                <c:pt idx="4705">
                  <c:v>45062.083333333336</c:v>
                </c:pt>
                <c:pt idx="4706">
                  <c:v>45062.125</c:v>
                </c:pt>
                <c:pt idx="4707">
                  <c:v>45062.166666666664</c:v>
                </c:pt>
                <c:pt idx="4708">
                  <c:v>45062.208333333336</c:v>
                </c:pt>
                <c:pt idx="4709">
                  <c:v>45062.25</c:v>
                </c:pt>
                <c:pt idx="4710">
                  <c:v>45062.291666666664</c:v>
                </c:pt>
                <c:pt idx="4711">
                  <c:v>45062.333333333336</c:v>
                </c:pt>
                <c:pt idx="4712">
                  <c:v>45062.375</c:v>
                </c:pt>
                <c:pt idx="4713">
                  <c:v>45062.416666666664</c:v>
                </c:pt>
                <c:pt idx="4714">
                  <c:v>45062.458333333336</c:v>
                </c:pt>
                <c:pt idx="4715">
                  <c:v>45062.5</c:v>
                </c:pt>
                <c:pt idx="4716">
                  <c:v>45062.541666666664</c:v>
                </c:pt>
                <c:pt idx="4717">
                  <c:v>45062.583333333336</c:v>
                </c:pt>
                <c:pt idx="4718">
                  <c:v>45062.625</c:v>
                </c:pt>
                <c:pt idx="4719">
                  <c:v>45062.666666666664</c:v>
                </c:pt>
                <c:pt idx="4720">
                  <c:v>45062.708333333336</c:v>
                </c:pt>
                <c:pt idx="4721">
                  <c:v>45062.75</c:v>
                </c:pt>
                <c:pt idx="4722">
                  <c:v>45062.791666666664</c:v>
                </c:pt>
                <c:pt idx="4723">
                  <c:v>45062.833333333336</c:v>
                </c:pt>
                <c:pt idx="4724">
                  <c:v>45062.875</c:v>
                </c:pt>
                <c:pt idx="4725">
                  <c:v>45062.916666666664</c:v>
                </c:pt>
                <c:pt idx="4726">
                  <c:v>45062.958333333336</c:v>
                </c:pt>
                <c:pt idx="4727">
                  <c:v>45063</c:v>
                </c:pt>
                <c:pt idx="4728">
                  <c:v>45063.041666666664</c:v>
                </c:pt>
                <c:pt idx="4729">
                  <c:v>45063.083333333336</c:v>
                </c:pt>
                <c:pt idx="4730">
                  <c:v>45063.125</c:v>
                </c:pt>
                <c:pt idx="4731">
                  <c:v>45063.166666666664</c:v>
                </c:pt>
                <c:pt idx="4732">
                  <c:v>45063.208333333336</c:v>
                </c:pt>
                <c:pt idx="4733">
                  <c:v>45063.25</c:v>
                </c:pt>
                <c:pt idx="4734">
                  <c:v>45063.291666666664</c:v>
                </c:pt>
                <c:pt idx="4735">
                  <c:v>45063.333333333336</c:v>
                </c:pt>
                <c:pt idx="4736">
                  <c:v>45063.375</c:v>
                </c:pt>
                <c:pt idx="4737">
                  <c:v>45063.416666666664</c:v>
                </c:pt>
                <c:pt idx="4738">
                  <c:v>45063.458333333336</c:v>
                </c:pt>
                <c:pt idx="4739">
                  <c:v>45063.5</c:v>
                </c:pt>
                <c:pt idx="4740">
                  <c:v>45063.541666666664</c:v>
                </c:pt>
                <c:pt idx="4741">
                  <c:v>45063.583333333336</c:v>
                </c:pt>
                <c:pt idx="4742">
                  <c:v>45063.625</c:v>
                </c:pt>
                <c:pt idx="4743">
                  <c:v>45063.666666666664</c:v>
                </c:pt>
                <c:pt idx="4744">
                  <c:v>45063.708333333336</c:v>
                </c:pt>
                <c:pt idx="4745">
                  <c:v>45063.75</c:v>
                </c:pt>
                <c:pt idx="4746">
                  <c:v>45063.791666666664</c:v>
                </c:pt>
                <c:pt idx="4747">
                  <c:v>45063.833333333336</c:v>
                </c:pt>
                <c:pt idx="4748">
                  <c:v>45063.875</c:v>
                </c:pt>
                <c:pt idx="4749">
                  <c:v>45063.916666666664</c:v>
                </c:pt>
                <c:pt idx="4750">
                  <c:v>45063.958333333336</c:v>
                </c:pt>
                <c:pt idx="4751">
                  <c:v>45064</c:v>
                </c:pt>
                <c:pt idx="4752">
                  <c:v>45064.041666666664</c:v>
                </c:pt>
                <c:pt idx="4753">
                  <c:v>45064.083333333336</c:v>
                </c:pt>
                <c:pt idx="4754">
                  <c:v>45064.125</c:v>
                </c:pt>
                <c:pt idx="4755">
                  <c:v>45064.166666666664</c:v>
                </c:pt>
                <c:pt idx="4756">
                  <c:v>45064.208333333336</c:v>
                </c:pt>
                <c:pt idx="4757">
                  <c:v>45064.25</c:v>
                </c:pt>
                <c:pt idx="4758">
                  <c:v>45064.291666666664</c:v>
                </c:pt>
                <c:pt idx="4759">
                  <c:v>45064.333333333336</c:v>
                </c:pt>
                <c:pt idx="4760">
                  <c:v>45064.375</c:v>
                </c:pt>
                <c:pt idx="4761">
                  <c:v>45064.416666666664</c:v>
                </c:pt>
                <c:pt idx="4762">
                  <c:v>45064.458333333336</c:v>
                </c:pt>
                <c:pt idx="4763">
                  <c:v>45064.5</c:v>
                </c:pt>
                <c:pt idx="4764">
                  <c:v>45064.541666666664</c:v>
                </c:pt>
                <c:pt idx="4765">
                  <c:v>45064.583333333336</c:v>
                </c:pt>
                <c:pt idx="4766">
                  <c:v>45064.625</c:v>
                </c:pt>
                <c:pt idx="4767">
                  <c:v>45064.666666666664</c:v>
                </c:pt>
                <c:pt idx="4768">
                  <c:v>45064.708333333336</c:v>
                </c:pt>
                <c:pt idx="4769">
                  <c:v>45064.75</c:v>
                </c:pt>
                <c:pt idx="4770">
                  <c:v>45064.791666666664</c:v>
                </c:pt>
                <c:pt idx="4771">
                  <c:v>45064.833333333336</c:v>
                </c:pt>
                <c:pt idx="4772">
                  <c:v>45064.875</c:v>
                </c:pt>
                <c:pt idx="4773">
                  <c:v>45064.916666666664</c:v>
                </c:pt>
                <c:pt idx="4774">
                  <c:v>45064.958333333336</c:v>
                </c:pt>
                <c:pt idx="4775">
                  <c:v>45065</c:v>
                </c:pt>
                <c:pt idx="4776">
                  <c:v>45065.041666666664</c:v>
                </c:pt>
                <c:pt idx="4777">
                  <c:v>45065.083333333336</c:v>
                </c:pt>
                <c:pt idx="4778">
                  <c:v>45065.125</c:v>
                </c:pt>
                <c:pt idx="4779">
                  <c:v>45065.166666666664</c:v>
                </c:pt>
                <c:pt idx="4780">
                  <c:v>45065.208333333336</c:v>
                </c:pt>
                <c:pt idx="4781">
                  <c:v>45065.25</c:v>
                </c:pt>
                <c:pt idx="4782">
                  <c:v>45065.291666666664</c:v>
                </c:pt>
                <c:pt idx="4783">
                  <c:v>45065.333333333336</c:v>
                </c:pt>
                <c:pt idx="4784">
                  <c:v>45065.375</c:v>
                </c:pt>
                <c:pt idx="4785">
                  <c:v>45065.416666666664</c:v>
                </c:pt>
                <c:pt idx="4786">
                  <c:v>45065.458333333336</c:v>
                </c:pt>
                <c:pt idx="4787">
                  <c:v>45065.5</c:v>
                </c:pt>
                <c:pt idx="4788">
                  <c:v>45065.541666666664</c:v>
                </c:pt>
                <c:pt idx="4789">
                  <c:v>45065.583333333336</c:v>
                </c:pt>
                <c:pt idx="4790">
                  <c:v>45065.625</c:v>
                </c:pt>
                <c:pt idx="4791">
                  <c:v>45065.666666666664</c:v>
                </c:pt>
                <c:pt idx="4792">
                  <c:v>45065.708333333336</c:v>
                </c:pt>
                <c:pt idx="4793">
                  <c:v>45065.75</c:v>
                </c:pt>
                <c:pt idx="4794">
                  <c:v>45065.791666666664</c:v>
                </c:pt>
                <c:pt idx="4795">
                  <c:v>45065.833333333336</c:v>
                </c:pt>
                <c:pt idx="4796">
                  <c:v>45065.875</c:v>
                </c:pt>
                <c:pt idx="4797">
                  <c:v>45065.916666666664</c:v>
                </c:pt>
                <c:pt idx="4798">
                  <c:v>45065.958333333336</c:v>
                </c:pt>
                <c:pt idx="4799">
                  <c:v>45066</c:v>
                </c:pt>
                <c:pt idx="4800">
                  <c:v>45066.041666666664</c:v>
                </c:pt>
                <c:pt idx="4801">
                  <c:v>45066.083333333336</c:v>
                </c:pt>
                <c:pt idx="4802">
                  <c:v>45066.125</c:v>
                </c:pt>
                <c:pt idx="4803">
                  <c:v>45066.166666666664</c:v>
                </c:pt>
                <c:pt idx="4804">
                  <c:v>45066.208333333336</c:v>
                </c:pt>
                <c:pt idx="4805">
                  <c:v>45066.25</c:v>
                </c:pt>
                <c:pt idx="4806">
                  <c:v>45066.291666666664</c:v>
                </c:pt>
                <c:pt idx="4807">
                  <c:v>45066.333333333336</c:v>
                </c:pt>
                <c:pt idx="4808">
                  <c:v>45066.375</c:v>
                </c:pt>
                <c:pt idx="4809">
                  <c:v>45066.416666666664</c:v>
                </c:pt>
                <c:pt idx="4810">
                  <c:v>45066.458333333336</c:v>
                </c:pt>
                <c:pt idx="4811">
                  <c:v>45066.5</c:v>
                </c:pt>
                <c:pt idx="4812">
                  <c:v>45066.541666666664</c:v>
                </c:pt>
                <c:pt idx="4813">
                  <c:v>45066.583333333336</c:v>
                </c:pt>
                <c:pt idx="4814">
                  <c:v>45066.625</c:v>
                </c:pt>
                <c:pt idx="4815">
                  <c:v>45066.666666666664</c:v>
                </c:pt>
                <c:pt idx="4816">
                  <c:v>45066.708333333336</c:v>
                </c:pt>
                <c:pt idx="4817">
                  <c:v>45066.75</c:v>
                </c:pt>
                <c:pt idx="4818">
                  <c:v>45066.791666666664</c:v>
                </c:pt>
                <c:pt idx="4819">
                  <c:v>45066.833333333336</c:v>
                </c:pt>
                <c:pt idx="4820">
                  <c:v>45066.875</c:v>
                </c:pt>
                <c:pt idx="4821">
                  <c:v>45066.916666666664</c:v>
                </c:pt>
                <c:pt idx="4822">
                  <c:v>45066.958333333336</c:v>
                </c:pt>
                <c:pt idx="4823">
                  <c:v>45067</c:v>
                </c:pt>
                <c:pt idx="4824">
                  <c:v>45067.041666666664</c:v>
                </c:pt>
                <c:pt idx="4825">
                  <c:v>45067.083333333336</c:v>
                </c:pt>
                <c:pt idx="4826">
                  <c:v>45067.125</c:v>
                </c:pt>
                <c:pt idx="4827">
                  <c:v>45067.166666666664</c:v>
                </c:pt>
                <c:pt idx="4828">
                  <c:v>45067.208333333336</c:v>
                </c:pt>
                <c:pt idx="4829">
                  <c:v>45067.25</c:v>
                </c:pt>
                <c:pt idx="4830">
                  <c:v>45067.291666666664</c:v>
                </c:pt>
                <c:pt idx="4831">
                  <c:v>45067.333333333336</c:v>
                </c:pt>
                <c:pt idx="4832">
                  <c:v>45067.375</c:v>
                </c:pt>
                <c:pt idx="4833">
                  <c:v>45067.416666666664</c:v>
                </c:pt>
                <c:pt idx="4834">
                  <c:v>45067.458333333336</c:v>
                </c:pt>
                <c:pt idx="4835">
                  <c:v>45067.5</c:v>
                </c:pt>
                <c:pt idx="4836">
                  <c:v>45067.541666666664</c:v>
                </c:pt>
                <c:pt idx="4837">
                  <c:v>45067.583333333336</c:v>
                </c:pt>
                <c:pt idx="4838">
                  <c:v>45067.625</c:v>
                </c:pt>
                <c:pt idx="4839">
                  <c:v>45067.666666666664</c:v>
                </c:pt>
                <c:pt idx="4840">
                  <c:v>45067.708333333336</c:v>
                </c:pt>
                <c:pt idx="4841">
                  <c:v>45067.75</c:v>
                </c:pt>
                <c:pt idx="4842">
                  <c:v>45067.791666666664</c:v>
                </c:pt>
                <c:pt idx="4843">
                  <c:v>45067.833333333336</c:v>
                </c:pt>
                <c:pt idx="4844">
                  <c:v>45067.875</c:v>
                </c:pt>
                <c:pt idx="4845">
                  <c:v>45067.916666666664</c:v>
                </c:pt>
                <c:pt idx="4846">
                  <c:v>45067.958333333336</c:v>
                </c:pt>
                <c:pt idx="4847">
                  <c:v>45068</c:v>
                </c:pt>
                <c:pt idx="4848">
                  <c:v>45068.041666666664</c:v>
                </c:pt>
                <c:pt idx="4849">
                  <c:v>45068.083333333336</c:v>
                </c:pt>
                <c:pt idx="4850">
                  <c:v>45068.125</c:v>
                </c:pt>
                <c:pt idx="4851">
                  <c:v>45068.166666666664</c:v>
                </c:pt>
                <c:pt idx="4852">
                  <c:v>45068.208333333336</c:v>
                </c:pt>
                <c:pt idx="4853">
                  <c:v>45068.25</c:v>
                </c:pt>
                <c:pt idx="4854">
                  <c:v>45068.291666666664</c:v>
                </c:pt>
                <c:pt idx="4855">
                  <c:v>45068.333333333336</c:v>
                </c:pt>
                <c:pt idx="4856">
                  <c:v>45068.375</c:v>
                </c:pt>
                <c:pt idx="4857">
                  <c:v>45068.416666666664</c:v>
                </c:pt>
                <c:pt idx="4858">
                  <c:v>45068.458333333336</c:v>
                </c:pt>
                <c:pt idx="4859">
                  <c:v>45068.5</c:v>
                </c:pt>
                <c:pt idx="4860">
                  <c:v>45068.541666666664</c:v>
                </c:pt>
                <c:pt idx="4861">
                  <c:v>45068.583333333336</c:v>
                </c:pt>
                <c:pt idx="4862">
                  <c:v>45068.625</c:v>
                </c:pt>
                <c:pt idx="4863">
                  <c:v>45068.666666666664</c:v>
                </c:pt>
                <c:pt idx="4864">
                  <c:v>45068.708333333336</c:v>
                </c:pt>
                <c:pt idx="4865">
                  <c:v>45068.75</c:v>
                </c:pt>
                <c:pt idx="4866">
                  <c:v>45068.791666666664</c:v>
                </c:pt>
                <c:pt idx="4867">
                  <c:v>45068.833333333336</c:v>
                </c:pt>
                <c:pt idx="4868">
                  <c:v>45068.875</c:v>
                </c:pt>
                <c:pt idx="4869">
                  <c:v>45068.916666666664</c:v>
                </c:pt>
                <c:pt idx="4870">
                  <c:v>45068.958333333336</c:v>
                </c:pt>
                <c:pt idx="4871">
                  <c:v>45069</c:v>
                </c:pt>
                <c:pt idx="4872">
                  <c:v>45069.041666666664</c:v>
                </c:pt>
                <c:pt idx="4873">
                  <c:v>45069.083333333336</c:v>
                </c:pt>
                <c:pt idx="4874">
                  <c:v>45069.125</c:v>
                </c:pt>
                <c:pt idx="4875">
                  <c:v>45069.166666666664</c:v>
                </c:pt>
                <c:pt idx="4876">
                  <c:v>45069.208333333336</c:v>
                </c:pt>
                <c:pt idx="4877">
                  <c:v>45069.25</c:v>
                </c:pt>
                <c:pt idx="4878">
                  <c:v>45069.291666666664</c:v>
                </c:pt>
                <c:pt idx="4879">
                  <c:v>45069.333333333336</c:v>
                </c:pt>
                <c:pt idx="4880">
                  <c:v>45069.375</c:v>
                </c:pt>
                <c:pt idx="4881">
                  <c:v>45069.416666666664</c:v>
                </c:pt>
                <c:pt idx="4882">
                  <c:v>45069.458333333336</c:v>
                </c:pt>
                <c:pt idx="4883">
                  <c:v>45069.5</c:v>
                </c:pt>
                <c:pt idx="4884">
                  <c:v>45069.541666666664</c:v>
                </c:pt>
                <c:pt idx="4885">
                  <c:v>45069.583333333336</c:v>
                </c:pt>
                <c:pt idx="4886">
                  <c:v>45069.625</c:v>
                </c:pt>
                <c:pt idx="4887">
                  <c:v>45069.666666666664</c:v>
                </c:pt>
                <c:pt idx="4888">
                  <c:v>45069.708333333336</c:v>
                </c:pt>
                <c:pt idx="4889">
                  <c:v>45069.75</c:v>
                </c:pt>
                <c:pt idx="4890">
                  <c:v>45069.791666666664</c:v>
                </c:pt>
                <c:pt idx="4891">
                  <c:v>45069.833333333336</c:v>
                </c:pt>
                <c:pt idx="4892">
                  <c:v>45069.875</c:v>
                </c:pt>
                <c:pt idx="4893">
                  <c:v>45069.916666666664</c:v>
                </c:pt>
                <c:pt idx="4894">
                  <c:v>45069.958333333336</c:v>
                </c:pt>
                <c:pt idx="4895">
                  <c:v>45070</c:v>
                </c:pt>
                <c:pt idx="4896">
                  <c:v>45070.041666666664</c:v>
                </c:pt>
                <c:pt idx="4897">
                  <c:v>45070.083333333336</c:v>
                </c:pt>
                <c:pt idx="4898">
                  <c:v>45070.125</c:v>
                </c:pt>
                <c:pt idx="4899">
                  <c:v>45070.166666666664</c:v>
                </c:pt>
                <c:pt idx="4900">
                  <c:v>45070.208333333336</c:v>
                </c:pt>
                <c:pt idx="4901">
                  <c:v>45070.25</c:v>
                </c:pt>
                <c:pt idx="4902">
                  <c:v>45070.291666666664</c:v>
                </c:pt>
                <c:pt idx="4903">
                  <c:v>45070.333333333336</c:v>
                </c:pt>
                <c:pt idx="4904">
                  <c:v>45070.375</c:v>
                </c:pt>
                <c:pt idx="4905">
                  <c:v>45070.416666666664</c:v>
                </c:pt>
                <c:pt idx="4906">
                  <c:v>45070.458333333336</c:v>
                </c:pt>
                <c:pt idx="4907">
                  <c:v>45070.5</c:v>
                </c:pt>
                <c:pt idx="4908">
                  <c:v>45070.541666666664</c:v>
                </c:pt>
                <c:pt idx="4909">
                  <c:v>45070.583333333336</c:v>
                </c:pt>
                <c:pt idx="4910">
                  <c:v>45070.625</c:v>
                </c:pt>
                <c:pt idx="4911">
                  <c:v>45070.666666666664</c:v>
                </c:pt>
                <c:pt idx="4912">
                  <c:v>45070.708333333336</c:v>
                </c:pt>
                <c:pt idx="4913">
                  <c:v>45070.75</c:v>
                </c:pt>
                <c:pt idx="4914">
                  <c:v>45070.791666666664</c:v>
                </c:pt>
                <c:pt idx="4915">
                  <c:v>45070.833333333336</c:v>
                </c:pt>
                <c:pt idx="4916">
                  <c:v>45070.875</c:v>
                </c:pt>
                <c:pt idx="4917">
                  <c:v>45070.916666666664</c:v>
                </c:pt>
                <c:pt idx="4918">
                  <c:v>45070.958333333336</c:v>
                </c:pt>
                <c:pt idx="4919">
                  <c:v>45071</c:v>
                </c:pt>
                <c:pt idx="4920">
                  <c:v>45071.041666666664</c:v>
                </c:pt>
                <c:pt idx="4921">
                  <c:v>45071.083333333336</c:v>
                </c:pt>
                <c:pt idx="4922">
                  <c:v>45071.125</c:v>
                </c:pt>
                <c:pt idx="4923">
                  <c:v>45071.166666666664</c:v>
                </c:pt>
                <c:pt idx="4924">
                  <c:v>45071.208333333336</c:v>
                </c:pt>
                <c:pt idx="4925">
                  <c:v>45071.25</c:v>
                </c:pt>
                <c:pt idx="4926">
                  <c:v>45071.291666666664</c:v>
                </c:pt>
                <c:pt idx="4927">
                  <c:v>45071.333333333336</c:v>
                </c:pt>
                <c:pt idx="4928">
                  <c:v>45071.375</c:v>
                </c:pt>
                <c:pt idx="4929">
                  <c:v>45071.416666666664</c:v>
                </c:pt>
                <c:pt idx="4930">
                  <c:v>45071.458333333336</c:v>
                </c:pt>
                <c:pt idx="4931">
                  <c:v>45071.5</c:v>
                </c:pt>
                <c:pt idx="4932">
                  <c:v>45071.541666666664</c:v>
                </c:pt>
                <c:pt idx="4933">
                  <c:v>45071.583333333336</c:v>
                </c:pt>
                <c:pt idx="4934">
                  <c:v>45071.625</c:v>
                </c:pt>
                <c:pt idx="4935">
                  <c:v>45071.666666666664</c:v>
                </c:pt>
                <c:pt idx="4936">
                  <c:v>45071.708333333336</c:v>
                </c:pt>
                <c:pt idx="4937">
                  <c:v>45071.75</c:v>
                </c:pt>
                <c:pt idx="4938">
                  <c:v>45071.791666666664</c:v>
                </c:pt>
                <c:pt idx="4939">
                  <c:v>45071.833333333336</c:v>
                </c:pt>
                <c:pt idx="4940">
                  <c:v>45071.875</c:v>
                </c:pt>
                <c:pt idx="4941">
                  <c:v>45071.916666666664</c:v>
                </c:pt>
                <c:pt idx="4942">
                  <c:v>45071.958333333336</c:v>
                </c:pt>
                <c:pt idx="4943">
                  <c:v>45072</c:v>
                </c:pt>
                <c:pt idx="4944">
                  <c:v>45072.041666666664</c:v>
                </c:pt>
                <c:pt idx="4945">
                  <c:v>45072.083333333336</c:v>
                </c:pt>
                <c:pt idx="4946">
                  <c:v>45072.125</c:v>
                </c:pt>
                <c:pt idx="4947">
                  <c:v>45072.166666666664</c:v>
                </c:pt>
                <c:pt idx="4948">
                  <c:v>45072.208333333336</c:v>
                </c:pt>
                <c:pt idx="4949">
                  <c:v>45072.25</c:v>
                </c:pt>
                <c:pt idx="4950">
                  <c:v>45072.291666666664</c:v>
                </c:pt>
                <c:pt idx="4951">
                  <c:v>45072.333333333336</c:v>
                </c:pt>
                <c:pt idx="4952">
                  <c:v>45072.375</c:v>
                </c:pt>
                <c:pt idx="4953">
                  <c:v>45072.416666666664</c:v>
                </c:pt>
                <c:pt idx="4954">
                  <c:v>45072.458333333336</c:v>
                </c:pt>
                <c:pt idx="4955">
                  <c:v>45072.5</c:v>
                </c:pt>
                <c:pt idx="4956">
                  <c:v>45072.541666666664</c:v>
                </c:pt>
                <c:pt idx="4957">
                  <c:v>45072.583333333336</c:v>
                </c:pt>
                <c:pt idx="4958">
                  <c:v>45072.625</c:v>
                </c:pt>
                <c:pt idx="4959">
                  <c:v>45072.666666666664</c:v>
                </c:pt>
                <c:pt idx="4960">
                  <c:v>45072.708333333336</c:v>
                </c:pt>
                <c:pt idx="4961">
                  <c:v>45072.75</c:v>
                </c:pt>
                <c:pt idx="4962">
                  <c:v>45072.791666666664</c:v>
                </c:pt>
                <c:pt idx="4963">
                  <c:v>45072.833333333336</c:v>
                </c:pt>
                <c:pt idx="4964">
                  <c:v>45072.875</c:v>
                </c:pt>
                <c:pt idx="4965">
                  <c:v>45072.916666666664</c:v>
                </c:pt>
                <c:pt idx="4966">
                  <c:v>45072.958333333336</c:v>
                </c:pt>
                <c:pt idx="4967">
                  <c:v>45073</c:v>
                </c:pt>
                <c:pt idx="4968">
                  <c:v>45073.041666666664</c:v>
                </c:pt>
                <c:pt idx="4969">
                  <c:v>45073.083333333336</c:v>
                </c:pt>
                <c:pt idx="4970">
                  <c:v>45073.125</c:v>
                </c:pt>
                <c:pt idx="4971">
                  <c:v>45073.166666666664</c:v>
                </c:pt>
                <c:pt idx="4972">
                  <c:v>45073.208333333336</c:v>
                </c:pt>
                <c:pt idx="4973">
                  <c:v>45073.25</c:v>
                </c:pt>
                <c:pt idx="4974">
                  <c:v>45073.291666666664</c:v>
                </c:pt>
                <c:pt idx="4975">
                  <c:v>45073.333333333336</c:v>
                </c:pt>
                <c:pt idx="4976">
                  <c:v>45073.375</c:v>
                </c:pt>
                <c:pt idx="4977">
                  <c:v>45073.416666666664</c:v>
                </c:pt>
                <c:pt idx="4978">
                  <c:v>45073.458333333336</c:v>
                </c:pt>
                <c:pt idx="4979">
                  <c:v>45073.5</c:v>
                </c:pt>
                <c:pt idx="4980">
                  <c:v>45073.541666666664</c:v>
                </c:pt>
                <c:pt idx="4981">
                  <c:v>45073.583333333336</c:v>
                </c:pt>
                <c:pt idx="4982">
                  <c:v>45073.625</c:v>
                </c:pt>
                <c:pt idx="4983">
                  <c:v>45073.666666666664</c:v>
                </c:pt>
                <c:pt idx="4984">
                  <c:v>45073.708333333336</c:v>
                </c:pt>
                <c:pt idx="4985">
                  <c:v>45073.75</c:v>
                </c:pt>
                <c:pt idx="4986">
                  <c:v>45073.791666666664</c:v>
                </c:pt>
                <c:pt idx="4987">
                  <c:v>45073.833333333336</c:v>
                </c:pt>
                <c:pt idx="4988">
                  <c:v>45073.875</c:v>
                </c:pt>
                <c:pt idx="4989">
                  <c:v>45073.916666666664</c:v>
                </c:pt>
                <c:pt idx="4990">
                  <c:v>45073.958333333336</c:v>
                </c:pt>
                <c:pt idx="4991">
                  <c:v>45074</c:v>
                </c:pt>
                <c:pt idx="4992">
                  <c:v>45074.041666666664</c:v>
                </c:pt>
                <c:pt idx="4993">
                  <c:v>45074.083333333336</c:v>
                </c:pt>
                <c:pt idx="4994">
                  <c:v>45074.125</c:v>
                </c:pt>
                <c:pt idx="4995">
                  <c:v>45074.166666666664</c:v>
                </c:pt>
                <c:pt idx="4996">
                  <c:v>45074.208333333336</c:v>
                </c:pt>
                <c:pt idx="4997">
                  <c:v>45074.25</c:v>
                </c:pt>
                <c:pt idx="4998">
                  <c:v>45074.291666666664</c:v>
                </c:pt>
                <c:pt idx="4999">
                  <c:v>45074.333333333336</c:v>
                </c:pt>
                <c:pt idx="5000">
                  <c:v>45074.375</c:v>
                </c:pt>
                <c:pt idx="5001">
                  <c:v>45074.416666666664</c:v>
                </c:pt>
                <c:pt idx="5002">
                  <c:v>45074.458333333336</c:v>
                </c:pt>
                <c:pt idx="5003">
                  <c:v>45074.5</c:v>
                </c:pt>
                <c:pt idx="5004">
                  <c:v>45074.541666666664</c:v>
                </c:pt>
                <c:pt idx="5005">
                  <c:v>45074.583333333336</c:v>
                </c:pt>
                <c:pt idx="5006">
                  <c:v>45074.625</c:v>
                </c:pt>
                <c:pt idx="5007">
                  <c:v>45074.666666666664</c:v>
                </c:pt>
                <c:pt idx="5008">
                  <c:v>45074.708333333336</c:v>
                </c:pt>
                <c:pt idx="5009">
                  <c:v>45074.75</c:v>
                </c:pt>
                <c:pt idx="5010">
                  <c:v>45074.791666666664</c:v>
                </c:pt>
                <c:pt idx="5011">
                  <c:v>45074.833333333336</c:v>
                </c:pt>
                <c:pt idx="5012">
                  <c:v>45074.875</c:v>
                </c:pt>
                <c:pt idx="5013">
                  <c:v>45074.916666666664</c:v>
                </c:pt>
                <c:pt idx="5014">
                  <c:v>45074.958333333336</c:v>
                </c:pt>
                <c:pt idx="5015">
                  <c:v>45075</c:v>
                </c:pt>
                <c:pt idx="5016">
                  <c:v>45075.041666666664</c:v>
                </c:pt>
                <c:pt idx="5017">
                  <c:v>45075.083333333336</c:v>
                </c:pt>
                <c:pt idx="5018">
                  <c:v>45075.125</c:v>
                </c:pt>
                <c:pt idx="5019">
                  <c:v>45075.166666666664</c:v>
                </c:pt>
                <c:pt idx="5020">
                  <c:v>45075.208333333336</c:v>
                </c:pt>
                <c:pt idx="5021">
                  <c:v>45075.25</c:v>
                </c:pt>
                <c:pt idx="5022">
                  <c:v>45075.291666666664</c:v>
                </c:pt>
                <c:pt idx="5023">
                  <c:v>45075.333333333336</c:v>
                </c:pt>
                <c:pt idx="5024">
                  <c:v>45075.375</c:v>
                </c:pt>
                <c:pt idx="5025">
                  <c:v>45075.416666666664</c:v>
                </c:pt>
                <c:pt idx="5026">
                  <c:v>45075.458333333336</c:v>
                </c:pt>
                <c:pt idx="5027">
                  <c:v>45075.5</c:v>
                </c:pt>
                <c:pt idx="5028">
                  <c:v>45075.541666666664</c:v>
                </c:pt>
                <c:pt idx="5029">
                  <c:v>45075.583333333336</c:v>
                </c:pt>
                <c:pt idx="5030">
                  <c:v>45075.625</c:v>
                </c:pt>
                <c:pt idx="5031">
                  <c:v>45075.666666666664</c:v>
                </c:pt>
                <c:pt idx="5032">
                  <c:v>45075.708333333336</c:v>
                </c:pt>
                <c:pt idx="5033">
                  <c:v>45075.75</c:v>
                </c:pt>
                <c:pt idx="5034">
                  <c:v>45075.791666666664</c:v>
                </c:pt>
                <c:pt idx="5035">
                  <c:v>45075.833333333336</c:v>
                </c:pt>
                <c:pt idx="5036">
                  <c:v>45075.875</c:v>
                </c:pt>
                <c:pt idx="5037">
                  <c:v>45075.916666666664</c:v>
                </c:pt>
                <c:pt idx="5038">
                  <c:v>45075.958333333336</c:v>
                </c:pt>
                <c:pt idx="5039">
                  <c:v>45076</c:v>
                </c:pt>
                <c:pt idx="5040">
                  <c:v>45076.041666666664</c:v>
                </c:pt>
                <c:pt idx="5041">
                  <c:v>45076.083333333336</c:v>
                </c:pt>
                <c:pt idx="5042">
                  <c:v>45076.125</c:v>
                </c:pt>
                <c:pt idx="5043">
                  <c:v>45076.166666666664</c:v>
                </c:pt>
                <c:pt idx="5044">
                  <c:v>45076.208333333336</c:v>
                </c:pt>
                <c:pt idx="5045">
                  <c:v>45076.25</c:v>
                </c:pt>
                <c:pt idx="5046">
                  <c:v>45076.291666666664</c:v>
                </c:pt>
                <c:pt idx="5047">
                  <c:v>45076.333333333336</c:v>
                </c:pt>
                <c:pt idx="5048">
                  <c:v>45076.375</c:v>
                </c:pt>
                <c:pt idx="5049">
                  <c:v>45076.416666666664</c:v>
                </c:pt>
                <c:pt idx="5050">
                  <c:v>45076.458333333336</c:v>
                </c:pt>
                <c:pt idx="5051">
                  <c:v>45076.5</c:v>
                </c:pt>
                <c:pt idx="5052">
                  <c:v>45076.541666666664</c:v>
                </c:pt>
                <c:pt idx="5053">
                  <c:v>45076.583333333336</c:v>
                </c:pt>
                <c:pt idx="5054">
                  <c:v>45076.625</c:v>
                </c:pt>
                <c:pt idx="5055">
                  <c:v>45076.666666666664</c:v>
                </c:pt>
                <c:pt idx="5056">
                  <c:v>45076.708333333336</c:v>
                </c:pt>
                <c:pt idx="5057">
                  <c:v>45076.75</c:v>
                </c:pt>
                <c:pt idx="5058">
                  <c:v>45076.791666666664</c:v>
                </c:pt>
                <c:pt idx="5059">
                  <c:v>45076.833333333336</c:v>
                </c:pt>
                <c:pt idx="5060">
                  <c:v>45076.875</c:v>
                </c:pt>
                <c:pt idx="5061">
                  <c:v>45076.916666666664</c:v>
                </c:pt>
                <c:pt idx="5062">
                  <c:v>45076.958333333336</c:v>
                </c:pt>
                <c:pt idx="5063">
                  <c:v>45077</c:v>
                </c:pt>
                <c:pt idx="5064">
                  <c:v>45077.041666666664</c:v>
                </c:pt>
                <c:pt idx="5065">
                  <c:v>45077.083333333336</c:v>
                </c:pt>
                <c:pt idx="5066">
                  <c:v>45077.125</c:v>
                </c:pt>
                <c:pt idx="5067">
                  <c:v>45077.166666666664</c:v>
                </c:pt>
                <c:pt idx="5068">
                  <c:v>45077.208333333336</c:v>
                </c:pt>
                <c:pt idx="5069">
                  <c:v>45077.25</c:v>
                </c:pt>
                <c:pt idx="5070">
                  <c:v>45077.291666666664</c:v>
                </c:pt>
                <c:pt idx="5071">
                  <c:v>45077.333333333336</c:v>
                </c:pt>
                <c:pt idx="5072">
                  <c:v>45077.375</c:v>
                </c:pt>
                <c:pt idx="5073">
                  <c:v>45077.416666666664</c:v>
                </c:pt>
                <c:pt idx="5074">
                  <c:v>45077.458333333336</c:v>
                </c:pt>
                <c:pt idx="5075">
                  <c:v>45077.5</c:v>
                </c:pt>
                <c:pt idx="5076">
                  <c:v>45077.541666666664</c:v>
                </c:pt>
                <c:pt idx="5077">
                  <c:v>45077.583333333336</c:v>
                </c:pt>
                <c:pt idx="5078">
                  <c:v>45077.625</c:v>
                </c:pt>
                <c:pt idx="5079">
                  <c:v>45077.666666666664</c:v>
                </c:pt>
                <c:pt idx="5080">
                  <c:v>45077.708333333336</c:v>
                </c:pt>
                <c:pt idx="5081">
                  <c:v>45077.75</c:v>
                </c:pt>
                <c:pt idx="5082">
                  <c:v>45077.791666666664</c:v>
                </c:pt>
                <c:pt idx="5083">
                  <c:v>45077.833333333336</c:v>
                </c:pt>
                <c:pt idx="5084">
                  <c:v>45077.875</c:v>
                </c:pt>
                <c:pt idx="5085">
                  <c:v>45077.916666666664</c:v>
                </c:pt>
                <c:pt idx="5086">
                  <c:v>45077.958333333336</c:v>
                </c:pt>
                <c:pt idx="5087">
                  <c:v>45078</c:v>
                </c:pt>
                <c:pt idx="5088">
                  <c:v>45078.041666666664</c:v>
                </c:pt>
                <c:pt idx="5089">
                  <c:v>45078.083333333336</c:v>
                </c:pt>
                <c:pt idx="5090">
                  <c:v>45078.125</c:v>
                </c:pt>
                <c:pt idx="5091">
                  <c:v>45078.166666666664</c:v>
                </c:pt>
                <c:pt idx="5092">
                  <c:v>45078.208333333336</c:v>
                </c:pt>
                <c:pt idx="5093">
                  <c:v>45078.25</c:v>
                </c:pt>
                <c:pt idx="5094">
                  <c:v>45078.291666666664</c:v>
                </c:pt>
                <c:pt idx="5095">
                  <c:v>45078.333333333336</c:v>
                </c:pt>
                <c:pt idx="5096">
                  <c:v>45078.375</c:v>
                </c:pt>
                <c:pt idx="5097">
                  <c:v>45078.416666666664</c:v>
                </c:pt>
                <c:pt idx="5098">
                  <c:v>45078.458333333336</c:v>
                </c:pt>
                <c:pt idx="5099">
                  <c:v>45078.5</c:v>
                </c:pt>
                <c:pt idx="5100">
                  <c:v>45078.541666666664</c:v>
                </c:pt>
                <c:pt idx="5101">
                  <c:v>45078.583333333336</c:v>
                </c:pt>
                <c:pt idx="5102">
                  <c:v>45078.625</c:v>
                </c:pt>
                <c:pt idx="5103">
                  <c:v>45078.666666666664</c:v>
                </c:pt>
                <c:pt idx="5104">
                  <c:v>45078.708333333336</c:v>
                </c:pt>
                <c:pt idx="5105">
                  <c:v>45078.75</c:v>
                </c:pt>
                <c:pt idx="5106">
                  <c:v>45078.791666666664</c:v>
                </c:pt>
                <c:pt idx="5107">
                  <c:v>45078.833333333336</c:v>
                </c:pt>
                <c:pt idx="5108">
                  <c:v>45078.875</c:v>
                </c:pt>
                <c:pt idx="5109">
                  <c:v>45078.916666666664</c:v>
                </c:pt>
                <c:pt idx="5110">
                  <c:v>45078.958333333336</c:v>
                </c:pt>
                <c:pt idx="5111">
                  <c:v>45079</c:v>
                </c:pt>
                <c:pt idx="5112">
                  <c:v>45079.041666666664</c:v>
                </c:pt>
                <c:pt idx="5113">
                  <c:v>45079.083333333336</c:v>
                </c:pt>
                <c:pt idx="5114">
                  <c:v>45079.125</c:v>
                </c:pt>
                <c:pt idx="5115">
                  <c:v>45079.166666666664</c:v>
                </c:pt>
                <c:pt idx="5116">
                  <c:v>45079.208333333336</c:v>
                </c:pt>
                <c:pt idx="5117">
                  <c:v>45079.25</c:v>
                </c:pt>
                <c:pt idx="5118">
                  <c:v>45079.291666666664</c:v>
                </c:pt>
                <c:pt idx="5119">
                  <c:v>45079.333333333336</c:v>
                </c:pt>
                <c:pt idx="5120">
                  <c:v>45079.375</c:v>
                </c:pt>
                <c:pt idx="5121">
                  <c:v>45079.416666666664</c:v>
                </c:pt>
                <c:pt idx="5122">
                  <c:v>45079.458333333336</c:v>
                </c:pt>
                <c:pt idx="5123">
                  <c:v>45079.5</c:v>
                </c:pt>
                <c:pt idx="5124">
                  <c:v>45079.541666666664</c:v>
                </c:pt>
                <c:pt idx="5125">
                  <c:v>45079.583333333336</c:v>
                </c:pt>
                <c:pt idx="5126">
                  <c:v>45079.625</c:v>
                </c:pt>
                <c:pt idx="5127">
                  <c:v>45079.666666666664</c:v>
                </c:pt>
                <c:pt idx="5128">
                  <c:v>45079.708333333336</c:v>
                </c:pt>
                <c:pt idx="5129">
                  <c:v>45079.75</c:v>
                </c:pt>
                <c:pt idx="5130">
                  <c:v>45079.791666666664</c:v>
                </c:pt>
                <c:pt idx="5131">
                  <c:v>45079.833333333336</c:v>
                </c:pt>
                <c:pt idx="5132">
                  <c:v>45079.875</c:v>
                </c:pt>
                <c:pt idx="5133">
                  <c:v>45079.916666666664</c:v>
                </c:pt>
                <c:pt idx="5134">
                  <c:v>45079.958333333336</c:v>
                </c:pt>
                <c:pt idx="5135">
                  <c:v>45080</c:v>
                </c:pt>
                <c:pt idx="5136">
                  <c:v>45080.041666666664</c:v>
                </c:pt>
                <c:pt idx="5137">
                  <c:v>45080.083333333336</c:v>
                </c:pt>
                <c:pt idx="5138">
                  <c:v>45080.125</c:v>
                </c:pt>
                <c:pt idx="5139">
                  <c:v>45080.166666666664</c:v>
                </c:pt>
                <c:pt idx="5140">
                  <c:v>45080.208333333336</c:v>
                </c:pt>
                <c:pt idx="5141">
                  <c:v>45080.25</c:v>
                </c:pt>
                <c:pt idx="5142">
                  <c:v>45080.291666666664</c:v>
                </c:pt>
                <c:pt idx="5143">
                  <c:v>45080.333333333336</c:v>
                </c:pt>
                <c:pt idx="5144">
                  <c:v>45080.375</c:v>
                </c:pt>
                <c:pt idx="5145">
                  <c:v>45080.416666666664</c:v>
                </c:pt>
                <c:pt idx="5146">
                  <c:v>45080.458333333336</c:v>
                </c:pt>
                <c:pt idx="5147">
                  <c:v>45080.5</c:v>
                </c:pt>
                <c:pt idx="5148">
                  <c:v>45080.541666666664</c:v>
                </c:pt>
                <c:pt idx="5149">
                  <c:v>45080.583333333336</c:v>
                </c:pt>
                <c:pt idx="5150">
                  <c:v>45080.625</c:v>
                </c:pt>
                <c:pt idx="5151">
                  <c:v>45080.666666666664</c:v>
                </c:pt>
                <c:pt idx="5152">
                  <c:v>45080.708333333336</c:v>
                </c:pt>
                <c:pt idx="5153">
                  <c:v>45080.75</c:v>
                </c:pt>
                <c:pt idx="5154">
                  <c:v>45080.791666666664</c:v>
                </c:pt>
                <c:pt idx="5155">
                  <c:v>45080.833333333336</c:v>
                </c:pt>
                <c:pt idx="5156">
                  <c:v>45080.875</c:v>
                </c:pt>
                <c:pt idx="5157">
                  <c:v>45080.916666666664</c:v>
                </c:pt>
                <c:pt idx="5158">
                  <c:v>45080.958333333336</c:v>
                </c:pt>
                <c:pt idx="5159">
                  <c:v>45081</c:v>
                </c:pt>
                <c:pt idx="5160">
                  <c:v>45081.041666666664</c:v>
                </c:pt>
                <c:pt idx="5161">
                  <c:v>45081.083333333336</c:v>
                </c:pt>
                <c:pt idx="5162">
                  <c:v>45081.125</c:v>
                </c:pt>
                <c:pt idx="5163">
                  <c:v>45081.166666666664</c:v>
                </c:pt>
                <c:pt idx="5164">
                  <c:v>45081.208333333336</c:v>
                </c:pt>
                <c:pt idx="5165">
                  <c:v>45081.25</c:v>
                </c:pt>
                <c:pt idx="5166">
                  <c:v>45081.291666666664</c:v>
                </c:pt>
                <c:pt idx="5167">
                  <c:v>45081.333333333336</c:v>
                </c:pt>
                <c:pt idx="5168">
                  <c:v>45081.375</c:v>
                </c:pt>
                <c:pt idx="5169">
                  <c:v>45081.416666666664</c:v>
                </c:pt>
                <c:pt idx="5170">
                  <c:v>45081.458333333336</c:v>
                </c:pt>
                <c:pt idx="5171">
                  <c:v>45081.5</c:v>
                </c:pt>
                <c:pt idx="5172">
                  <c:v>45081.541666666664</c:v>
                </c:pt>
                <c:pt idx="5173">
                  <c:v>45081.583333333336</c:v>
                </c:pt>
                <c:pt idx="5174">
                  <c:v>45081.625</c:v>
                </c:pt>
                <c:pt idx="5175">
                  <c:v>45081.666666666664</c:v>
                </c:pt>
                <c:pt idx="5176">
                  <c:v>45081.708333333336</c:v>
                </c:pt>
                <c:pt idx="5177">
                  <c:v>45081.75</c:v>
                </c:pt>
                <c:pt idx="5178">
                  <c:v>45081.791666666664</c:v>
                </c:pt>
                <c:pt idx="5179">
                  <c:v>45081.833333333336</c:v>
                </c:pt>
                <c:pt idx="5180">
                  <c:v>45081.875</c:v>
                </c:pt>
                <c:pt idx="5181">
                  <c:v>45081.916666666664</c:v>
                </c:pt>
                <c:pt idx="5182">
                  <c:v>45081.958333333336</c:v>
                </c:pt>
                <c:pt idx="5183">
                  <c:v>45082</c:v>
                </c:pt>
                <c:pt idx="5184">
                  <c:v>45082.041666666664</c:v>
                </c:pt>
                <c:pt idx="5185">
                  <c:v>45082.083333333336</c:v>
                </c:pt>
                <c:pt idx="5186">
                  <c:v>45082.125</c:v>
                </c:pt>
                <c:pt idx="5187">
                  <c:v>45082.166666666664</c:v>
                </c:pt>
                <c:pt idx="5188">
                  <c:v>45082.208333333336</c:v>
                </c:pt>
                <c:pt idx="5189">
                  <c:v>45082.25</c:v>
                </c:pt>
                <c:pt idx="5190">
                  <c:v>45082.291666666664</c:v>
                </c:pt>
                <c:pt idx="5191">
                  <c:v>45082.333333333336</c:v>
                </c:pt>
                <c:pt idx="5192">
                  <c:v>45082.375</c:v>
                </c:pt>
                <c:pt idx="5193">
                  <c:v>45082.416666666664</c:v>
                </c:pt>
                <c:pt idx="5194">
                  <c:v>45082.458333333336</c:v>
                </c:pt>
                <c:pt idx="5195">
                  <c:v>45082.5</c:v>
                </c:pt>
                <c:pt idx="5196">
                  <c:v>45082.541666666664</c:v>
                </c:pt>
                <c:pt idx="5197">
                  <c:v>45082.583333333336</c:v>
                </c:pt>
                <c:pt idx="5198">
                  <c:v>45082.625</c:v>
                </c:pt>
                <c:pt idx="5199">
                  <c:v>45082.666666666664</c:v>
                </c:pt>
                <c:pt idx="5200">
                  <c:v>45082.708333333336</c:v>
                </c:pt>
                <c:pt idx="5201">
                  <c:v>45082.75</c:v>
                </c:pt>
                <c:pt idx="5202">
                  <c:v>45082.791666666664</c:v>
                </c:pt>
                <c:pt idx="5203">
                  <c:v>45082.833333333336</c:v>
                </c:pt>
                <c:pt idx="5204">
                  <c:v>45082.875</c:v>
                </c:pt>
                <c:pt idx="5205">
                  <c:v>45082.916666666664</c:v>
                </c:pt>
                <c:pt idx="5206">
                  <c:v>45082.958333333336</c:v>
                </c:pt>
                <c:pt idx="5207">
                  <c:v>45083</c:v>
                </c:pt>
                <c:pt idx="5208">
                  <c:v>45083.041666666664</c:v>
                </c:pt>
                <c:pt idx="5209">
                  <c:v>45083.083333333336</c:v>
                </c:pt>
                <c:pt idx="5210">
                  <c:v>45083.125</c:v>
                </c:pt>
                <c:pt idx="5211">
                  <c:v>45083.166666666664</c:v>
                </c:pt>
                <c:pt idx="5212">
                  <c:v>45083.208333333336</c:v>
                </c:pt>
                <c:pt idx="5213">
                  <c:v>45083.25</c:v>
                </c:pt>
                <c:pt idx="5214">
                  <c:v>45083.291666666664</c:v>
                </c:pt>
                <c:pt idx="5215">
                  <c:v>45083.333333333336</c:v>
                </c:pt>
                <c:pt idx="5216">
                  <c:v>45083.375</c:v>
                </c:pt>
                <c:pt idx="5217">
                  <c:v>45083.416666666664</c:v>
                </c:pt>
                <c:pt idx="5218">
                  <c:v>45083.458333333336</c:v>
                </c:pt>
                <c:pt idx="5219">
                  <c:v>45083.5</c:v>
                </c:pt>
                <c:pt idx="5220">
                  <c:v>45083.541666666664</c:v>
                </c:pt>
                <c:pt idx="5221">
                  <c:v>45083.583333333336</c:v>
                </c:pt>
                <c:pt idx="5222">
                  <c:v>45083.625</c:v>
                </c:pt>
                <c:pt idx="5223">
                  <c:v>45083.666666666664</c:v>
                </c:pt>
                <c:pt idx="5224">
                  <c:v>45083.708333333336</c:v>
                </c:pt>
                <c:pt idx="5225">
                  <c:v>45083.75</c:v>
                </c:pt>
                <c:pt idx="5226">
                  <c:v>45083.791666666664</c:v>
                </c:pt>
                <c:pt idx="5227">
                  <c:v>45083.833333333336</c:v>
                </c:pt>
                <c:pt idx="5228">
                  <c:v>45083.875</c:v>
                </c:pt>
                <c:pt idx="5229">
                  <c:v>45083.916666666664</c:v>
                </c:pt>
                <c:pt idx="5230">
                  <c:v>45083.958333333336</c:v>
                </c:pt>
                <c:pt idx="5231">
                  <c:v>45084</c:v>
                </c:pt>
                <c:pt idx="5232">
                  <c:v>45084.041666666664</c:v>
                </c:pt>
                <c:pt idx="5233">
                  <c:v>45084.083333333336</c:v>
                </c:pt>
                <c:pt idx="5234">
                  <c:v>45084.125</c:v>
                </c:pt>
                <c:pt idx="5235">
                  <c:v>45084.166666666664</c:v>
                </c:pt>
                <c:pt idx="5236">
                  <c:v>45084.208333333336</c:v>
                </c:pt>
                <c:pt idx="5237">
                  <c:v>45084.25</c:v>
                </c:pt>
                <c:pt idx="5238">
                  <c:v>45084.291666666664</c:v>
                </c:pt>
                <c:pt idx="5239">
                  <c:v>45084.333333333336</c:v>
                </c:pt>
                <c:pt idx="5240">
                  <c:v>45084.375</c:v>
                </c:pt>
                <c:pt idx="5241">
                  <c:v>45084.416666666664</c:v>
                </c:pt>
                <c:pt idx="5242">
                  <c:v>45084.458333333336</c:v>
                </c:pt>
                <c:pt idx="5243">
                  <c:v>45084.5</c:v>
                </c:pt>
                <c:pt idx="5244">
                  <c:v>45084.541666666664</c:v>
                </c:pt>
                <c:pt idx="5245">
                  <c:v>45084.583333333336</c:v>
                </c:pt>
                <c:pt idx="5246">
                  <c:v>45084.625</c:v>
                </c:pt>
                <c:pt idx="5247">
                  <c:v>45084.666666666664</c:v>
                </c:pt>
                <c:pt idx="5248">
                  <c:v>45084.708333333336</c:v>
                </c:pt>
                <c:pt idx="5249">
                  <c:v>45084.75</c:v>
                </c:pt>
                <c:pt idx="5250">
                  <c:v>45084.791666666664</c:v>
                </c:pt>
                <c:pt idx="5251">
                  <c:v>45084.833333333336</c:v>
                </c:pt>
                <c:pt idx="5252">
                  <c:v>45084.875</c:v>
                </c:pt>
                <c:pt idx="5253">
                  <c:v>45084.916666666664</c:v>
                </c:pt>
                <c:pt idx="5254">
                  <c:v>45084.958333333336</c:v>
                </c:pt>
                <c:pt idx="5255">
                  <c:v>45085</c:v>
                </c:pt>
                <c:pt idx="5256">
                  <c:v>45085.041666666664</c:v>
                </c:pt>
                <c:pt idx="5257">
                  <c:v>45085.083333333336</c:v>
                </c:pt>
                <c:pt idx="5258">
                  <c:v>45085.125</c:v>
                </c:pt>
                <c:pt idx="5259">
                  <c:v>45085.166666666664</c:v>
                </c:pt>
                <c:pt idx="5260">
                  <c:v>45085.208333333336</c:v>
                </c:pt>
                <c:pt idx="5261">
                  <c:v>45085.25</c:v>
                </c:pt>
                <c:pt idx="5262">
                  <c:v>45085.291666666664</c:v>
                </c:pt>
                <c:pt idx="5263">
                  <c:v>45085.333333333336</c:v>
                </c:pt>
                <c:pt idx="5264">
                  <c:v>45085.375</c:v>
                </c:pt>
                <c:pt idx="5265">
                  <c:v>45085.416666666664</c:v>
                </c:pt>
                <c:pt idx="5266">
                  <c:v>45085.458333333336</c:v>
                </c:pt>
                <c:pt idx="5267">
                  <c:v>45085.5</c:v>
                </c:pt>
                <c:pt idx="5268">
                  <c:v>45085.541666666664</c:v>
                </c:pt>
                <c:pt idx="5269">
                  <c:v>45085.583333333336</c:v>
                </c:pt>
                <c:pt idx="5270">
                  <c:v>45085.625</c:v>
                </c:pt>
                <c:pt idx="5271">
                  <c:v>45085.666666666664</c:v>
                </c:pt>
                <c:pt idx="5272">
                  <c:v>45085.708333333336</c:v>
                </c:pt>
                <c:pt idx="5273">
                  <c:v>45085.75</c:v>
                </c:pt>
                <c:pt idx="5274">
                  <c:v>45085.791666666664</c:v>
                </c:pt>
                <c:pt idx="5275">
                  <c:v>45085.833333333336</c:v>
                </c:pt>
                <c:pt idx="5276">
                  <c:v>45085.875</c:v>
                </c:pt>
                <c:pt idx="5277">
                  <c:v>45085.916666666664</c:v>
                </c:pt>
                <c:pt idx="5278">
                  <c:v>45085.958333333336</c:v>
                </c:pt>
                <c:pt idx="5279">
                  <c:v>45086</c:v>
                </c:pt>
                <c:pt idx="5280">
                  <c:v>45086.041666666664</c:v>
                </c:pt>
                <c:pt idx="5281">
                  <c:v>45086.083333333336</c:v>
                </c:pt>
                <c:pt idx="5282">
                  <c:v>45086.125</c:v>
                </c:pt>
                <c:pt idx="5283">
                  <c:v>45086.166666666664</c:v>
                </c:pt>
                <c:pt idx="5284">
                  <c:v>45086.208333333336</c:v>
                </c:pt>
                <c:pt idx="5285">
                  <c:v>45086.25</c:v>
                </c:pt>
                <c:pt idx="5286">
                  <c:v>45086.291666666664</c:v>
                </c:pt>
                <c:pt idx="5287">
                  <c:v>45086.333333333336</c:v>
                </c:pt>
                <c:pt idx="5288">
                  <c:v>45086.375</c:v>
                </c:pt>
                <c:pt idx="5289">
                  <c:v>45086.416666666664</c:v>
                </c:pt>
                <c:pt idx="5290">
                  <c:v>45086.458333333336</c:v>
                </c:pt>
                <c:pt idx="5291">
                  <c:v>45086.5</c:v>
                </c:pt>
                <c:pt idx="5292">
                  <c:v>45086.541666666664</c:v>
                </c:pt>
                <c:pt idx="5293">
                  <c:v>45086.583333333336</c:v>
                </c:pt>
                <c:pt idx="5294">
                  <c:v>45086.625</c:v>
                </c:pt>
                <c:pt idx="5295">
                  <c:v>45086.666666666664</c:v>
                </c:pt>
                <c:pt idx="5296">
                  <c:v>45086.708333333336</c:v>
                </c:pt>
                <c:pt idx="5297">
                  <c:v>45086.75</c:v>
                </c:pt>
                <c:pt idx="5298">
                  <c:v>45086.791666666664</c:v>
                </c:pt>
                <c:pt idx="5299">
                  <c:v>45086.833333333336</c:v>
                </c:pt>
                <c:pt idx="5300">
                  <c:v>45086.875</c:v>
                </c:pt>
                <c:pt idx="5301">
                  <c:v>45086.916666666664</c:v>
                </c:pt>
                <c:pt idx="5302">
                  <c:v>45086.958333333336</c:v>
                </c:pt>
                <c:pt idx="5303">
                  <c:v>45087</c:v>
                </c:pt>
                <c:pt idx="5304">
                  <c:v>45087.041666666664</c:v>
                </c:pt>
                <c:pt idx="5305">
                  <c:v>45087.083333333336</c:v>
                </c:pt>
                <c:pt idx="5306">
                  <c:v>45087.125</c:v>
                </c:pt>
                <c:pt idx="5307">
                  <c:v>45087.166666666664</c:v>
                </c:pt>
                <c:pt idx="5308">
                  <c:v>45087.208333333336</c:v>
                </c:pt>
                <c:pt idx="5309">
                  <c:v>45087.25</c:v>
                </c:pt>
                <c:pt idx="5310">
                  <c:v>45087.291666666664</c:v>
                </c:pt>
                <c:pt idx="5311">
                  <c:v>45087.333333333336</c:v>
                </c:pt>
                <c:pt idx="5312">
                  <c:v>45087.375</c:v>
                </c:pt>
                <c:pt idx="5313">
                  <c:v>45087.416666666664</c:v>
                </c:pt>
                <c:pt idx="5314">
                  <c:v>45087.458333333336</c:v>
                </c:pt>
                <c:pt idx="5315">
                  <c:v>45087.5</c:v>
                </c:pt>
                <c:pt idx="5316">
                  <c:v>45087.541666666664</c:v>
                </c:pt>
                <c:pt idx="5317">
                  <c:v>45087.583333333336</c:v>
                </c:pt>
                <c:pt idx="5318">
                  <c:v>45087.625</c:v>
                </c:pt>
                <c:pt idx="5319">
                  <c:v>45087.666666666664</c:v>
                </c:pt>
                <c:pt idx="5320">
                  <c:v>45087.708333333336</c:v>
                </c:pt>
                <c:pt idx="5321">
                  <c:v>45087.75</c:v>
                </c:pt>
                <c:pt idx="5322">
                  <c:v>45087.791666666664</c:v>
                </c:pt>
                <c:pt idx="5323">
                  <c:v>45087.833333333336</c:v>
                </c:pt>
                <c:pt idx="5324">
                  <c:v>45087.875</c:v>
                </c:pt>
                <c:pt idx="5325">
                  <c:v>45087.916666666664</c:v>
                </c:pt>
                <c:pt idx="5326">
                  <c:v>45087.958333333336</c:v>
                </c:pt>
                <c:pt idx="5327">
                  <c:v>45088</c:v>
                </c:pt>
                <c:pt idx="5328">
                  <c:v>45088.041666666664</c:v>
                </c:pt>
                <c:pt idx="5329">
                  <c:v>45088.083333333336</c:v>
                </c:pt>
                <c:pt idx="5330">
                  <c:v>45088.125</c:v>
                </c:pt>
                <c:pt idx="5331">
                  <c:v>45088.166666666664</c:v>
                </c:pt>
                <c:pt idx="5332">
                  <c:v>45088.208333333336</c:v>
                </c:pt>
                <c:pt idx="5333">
                  <c:v>45088.25</c:v>
                </c:pt>
                <c:pt idx="5334">
                  <c:v>45088.291666666664</c:v>
                </c:pt>
                <c:pt idx="5335">
                  <c:v>45088.333333333336</c:v>
                </c:pt>
                <c:pt idx="5336">
                  <c:v>45088.375</c:v>
                </c:pt>
                <c:pt idx="5337">
                  <c:v>45088.416666666664</c:v>
                </c:pt>
                <c:pt idx="5338">
                  <c:v>45088.458333333336</c:v>
                </c:pt>
                <c:pt idx="5339">
                  <c:v>45088.5</c:v>
                </c:pt>
                <c:pt idx="5340">
                  <c:v>45088.541666666664</c:v>
                </c:pt>
                <c:pt idx="5341">
                  <c:v>45088.583333333336</c:v>
                </c:pt>
                <c:pt idx="5342">
                  <c:v>45088.625</c:v>
                </c:pt>
                <c:pt idx="5343">
                  <c:v>45088.666666666664</c:v>
                </c:pt>
                <c:pt idx="5344">
                  <c:v>45088.708333333336</c:v>
                </c:pt>
                <c:pt idx="5345">
                  <c:v>45088.75</c:v>
                </c:pt>
                <c:pt idx="5346">
                  <c:v>45088.791666666664</c:v>
                </c:pt>
                <c:pt idx="5347">
                  <c:v>45088.833333333336</c:v>
                </c:pt>
                <c:pt idx="5348">
                  <c:v>45088.875</c:v>
                </c:pt>
                <c:pt idx="5349">
                  <c:v>45088.916666666664</c:v>
                </c:pt>
                <c:pt idx="5350">
                  <c:v>45088.958333333336</c:v>
                </c:pt>
                <c:pt idx="5351">
                  <c:v>45089</c:v>
                </c:pt>
                <c:pt idx="5352">
                  <c:v>45089.041666666664</c:v>
                </c:pt>
                <c:pt idx="5353">
                  <c:v>45089.083333333336</c:v>
                </c:pt>
                <c:pt idx="5354">
                  <c:v>45089.125</c:v>
                </c:pt>
                <c:pt idx="5355">
                  <c:v>45089.166666666664</c:v>
                </c:pt>
                <c:pt idx="5356">
                  <c:v>45089.208333333336</c:v>
                </c:pt>
                <c:pt idx="5357">
                  <c:v>45089.25</c:v>
                </c:pt>
                <c:pt idx="5358">
                  <c:v>45089.291666666664</c:v>
                </c:pt>
                <c:pt idx="5359">
                  <c:v>45089.333333333336</c:v>
                </c:pt>
                <c:pt idx="5360">
                  <c:v>45089.375</c:v>
                </c:pt>
                <c:pt idx="5361">
                  <c:v>45089.416666666664</c:v>
                </c:pt>
                <c:pt idx="5362">
                  <c:v>45089.458333333336</c:v>
                </c:pt>
                <c:pt idx="5363">
                  <c:v>45089.5</c:v>
                </c:pt>
                <c:pt idx="5364">
                  <c:v>45089.541666666664</c:v>
                </c:pt>
                <c:pt idx="5365">
                  <c:v>45089.583333333336</c:v>
                </c:pt>
                <c:pt idx="5366">
                  <c:v>45089.625</c:v>
                </c:pt>
                <c:pt idx="5367">
                  <c:v>45089.666666666664</c:v>
                </c:pt>
                <c:pt idx="5368">
                  <c:v>45089.708333333336</c:v>
                </c:pt>
                <c:pt idx="5369">
                  <c:v>45089.75</c:v>
                </c:pt>
                <c:pt idx="5370">
                  <c:v>45089.791666666664</c:v>
                </c:pt>
                <c:pt idx="5371">
                  <c:v>45089.833333333336</c:v>
                </c:pt>
                <c:pt idx="5372">
                  <c:v>45089.875</c:v>
                </c:pt>
                <c:pt idx="5373">
                  <c:v>45089.916666666664</c:v>
                </c:pt>
                <c:pt idx="5374">
                  <c:v>45089.958333333336</c:v>
                </c:pt>
                <c:pt idx="5375">
                  <c:v>45090</c:v>
                </c:pt>
                <c:pt idx="5376">
                  <c:v>45090.041666666664</c:v>
                </c:pt>
                <c:pt idx="5377">
                  <c:v>45090.083333333336</c:v>
                </c:pt>
                <c:pt idx="5378">
                  <c:v>45090.125</c:v>
                </c:pt>
                <c:pt idx="5379">
                  <c:v>45090.166666666664</c:v>
                </c:pt>
                <c:pt idx="5380">
                  <c:v>45090.208333333336</c:v>
                </c:pt>
                <c:pt idx="5381">
                  <c:v>45090.25</c:v>
                </c:pt>
                <c:pt idx="5382">
                  <c:v>45090.291666666664</c:v>
                </c:pt>
                <c:pt idx="5383">
                  <c:v>45090.333333333336</c:v>
                </c:pt>
                <c:pt idx="5384">
                  <c:v>45090.375</c:v>
                </c:pt>
                <c:pt idx="5385">
                  <c:v>45090.416666666664</c:v>
                </c:pt>
                <c:pt idx="5386">
                  <c:v>45090.458333333336</c:v>
                </c:pt>
                <c:pt idx="5387">
                  <c:v>45090.5</c:v>
                </c:pt>
                <c:pt idx="5388">
                  <c:v>45090.541666666664</c:v>
                </c:pt>
                <c:pt idx="5389">
                  <c:v>45090.583333333336</c:v>
                </c:pt>
                <c:pt idx="5390">
                  <c:v>45090.625</c:v>
                </c:pt>
                <c:pt idx="5391">
                  <c:v>45090.666666666664</c:v>
                </c:pt>
                <c:pt idx="5392">
                  <c:v>45090.708333333336</c:v>
                </c:pt>
                <c:pt idx="5393">
                  <c:v>45090.75</c:v>
                </c:pt>
                <c:pt idx="5394">
                  <c:v>45090.791666666664</c:v>
                </c:pt>
                <c:pt idx="5395">
                  <c:v>45090.833333333336</c:v>
                </c:pt>
                <c:pt idx="5396">
                  <c:v>45090.875</c:v>
                </c:pt>
                <c:pt idx="5397">
                  <c:v>45090.916666666664</c:v>
                </c:pt>
                <c:pt idx="5398">
                  <c:v>45090.958333333336</c:v>
                </c:pt>
                <c:pt idx="5399">
                  <c:v>45091</c:v>
                </c:pt>
                <c:pt idx="5400">
                  <c:v>45091.041666666664</c:v>
                </c:pt>
                <c:pt idx="5401">
                  <c:v>45091.083333333336</c:v>
                </c:pt>
                <c:pt idx="5402">
                  <c:v>45091.125</c:v>
                </c:pt>
                <c:pt idx="5403">
                  <c:v>45091.166666666664</c:v>
                </c:pt>
                <c:pt idx="5404">
                  <c:v>45091.208333333336</c:v>
                </c:pt>
                <c:pt idx="5405">
                  <c:v>45091.25</c:v>
                </c:pt>
                <c:pt idx="5406">
                  <c:v>45091.291666666664</c:v>
                </c:pt>
                <c:pt idx="5407">
                  <c:v>45091.333333333336</c:v>
                </c:pt>
                <c:pt idx="5408">
                  <c:v>45091.375</c:v>
                </c:pt>
                <c:pt idx="5409">
                  <c:v>45091.416666666664</c:v>
                </c:pt>
                <c:pt idx="5410">
                  <c:v>45091.458333333336</c:v>
                </c:pt>
                <c:pt idx="5411">
                  <c:v>45091.5</c:v>
                </c:pt>
                <c:pt idx="5412">
                  <c:v>45091.541666666664</c:v>
                </c:pt>
                <c:pt idx="5413">
                  <c:v>45091.583333333336</c:v>
                </c:pt>
                <c:pt idx="5414">
                  <c:v>45091.625</c:v>
                </c:pt>
                <c:pt idx="5415">
                  <c:v>45091.666666666664</c:v>
                </c:pt>
                <c:pt idx="5416">
                  <c:v>45091.708333333336</c:v>
                </c:pt>
                <c:pt idx="5417">
                  <c:v>45091.75</c:v>
                </c:pt>
                <c:pt idx="5418">
                  <c:v>45091.791666666664</c:v>
                </c:pt>
                <c:pt idx="5419">
                  <c:v>45091.833333333336</c:v>
                </c:pt>
                <c:pt idx="5420">
                  <c:v>45091.875</c:v>
                </c:pt>
                <c:pt idx="5421">
                  <c:v>45091.916666666664</c:v>
                </c:pt>
                <c:pt idx="5422">
                  <c:v>45091.958333333336</c:v>
                </c:pt>
                <c:pt idx="5423">
                  <c:v>45092</c:v>
                </c:pt>
                <c:pt idx="5424">
                  <c:v>45092.041666666664</c:v>
                </c:pt>
                <c:pt idx="5425">
                  <c:v>45092.083333333336</c:v>
                </c:pt>
                <c:pt idx="5426">
                  <c:v>45092.125</c:v>
                </c:pt>
                <c:pt idx="5427">
                  <c:v>45092.166666666664</c:v>
                </c:pt>
                <c:pt idx="5428">
                  <c:v>45092.208333333336</c:v>
                </c:pt>
                <c:pt idx="5429">
                  <c:v>45092.25</c:v>
                </c:pt>
                <c:pt idx="5430">
                  <c:v>45092.291666666664</c:v>
                </c:pt>
                <c:pt idx="5431">
                  <c:v>45092.333333333336</c:v>
                </c:pt>
                <c:pt idx="5432">
                  <c:v>45092.375</c:v>
                </c:pt>
                <c:pt idx="5433">
                  <c:v>45092.416666666664</c:v>
                </c:pt>
                <c:pt idx="5434">
                  <c:v>45092.458333333336</c:v>
                </c:pt>
                <c:pt idx="5435">
                  <c:v>45092.5</c:v>
                </c:pt>
                <c:pt idx="5436">
                  <c:v>45092.541666666664</c:v>
                </c:pt>
                <c:pt idx="5437">
                  <c:v>45092.583333333336</c:v>
                </c:pt>
                <c:pt idx="5438">
                  <c:v>45092.625</c:v>
                </c:pt>
                <c:pt idx="5439">
                  <c:v>45092.666666666664</c:v>
                </c:pt>
                <c:pt idx="5440">
                  <c:v>45092.708333333336</c:v>
                </c:pt>
                <c:pt idx="5441">
                  <c:v>45092.75</c:v>
                </c:pt>
                <c:pt idx="5442">
                  <c:v>45092.791666666664</c:v>
                </c:pt>
                <c:pt idx="5443">
                  <c:v>45092.833333333336</c:v>
                </c:pt>
                <c:pt idx="5444">
                  <c:v>45092.875</c:v>
                </c:pt>
                <c:pt idx="5445">
                  <c:v>45092.916666666664</c:v>
                </c:pt>
                <c:pt idx="5446">
                  <c:v>45092.958333333336</c:v>
                </c:pt>
                <c:pt idx="5447">
                  <c:v>45093</c:v>
                </c:pt>
                <c:pt idx="5448">
                  <c:v>45093.041666666664</c:v>
                </c:pt>
                <c:pt idx="5449">
                  <c:v>45093.083333333336</c:v>
                </c:pt>
                <c:pt idx="5450">
                  <c:v>45093.125</c:v>
                </c:pt>
                <c:pt idx="5451">
                  <c:v>45093.166666666664</c:v>
                </c:pt>
                <c:pt idx="5452">
                  <c:v>45093.208333333336</c:v>
                </c:pt>
                <c:pt idx="5453">
                  <c:v>45093.25</c:v>
                </c:pt>
                <c:pt idx="5454">
                  <c:v>45093.291666666664</c:v>
                </c:pt>
                <c:pt idx="5455">
                  <c:v>45093.333333333336</c:v>
                </c:pt>
                <c:pt idx="5456">
                  <c:v>45093.375</c:v>
                </c:pt>
                <c:pt idx="5457">
                  <c:v>45093.416666666664</c:v>
                </c:pt>
                <c:pt idx="5458">
                  <c:v>45093.458333333336</c:v>
                </c:pt>
                <c:pt idx="5459">
                  <c:v>45093.5</c:v>
                </c:pt>
                <c:pt idx="5460">
                  <c:v>45093.541666666664</c:v>
                </c:pt>
                <c:pt idx="5461">
                  <c:v>45093.583333333336</c:v>
                </c:pt>
                <c:pt idx="5462">
                  <c:v>45093.625</c:v>
                </c:pt>
                <c:pt idx="5463">
                  <c:v>45093.666666666664</c:v>
                </c:pt>
                <c:pt idx="5464">
                  <c:v>45093.708333333336</c:v>
                </c:pt>
                <c:pt idx="5465">
                  <c:v>45093.75</c:v>
                </c:pt>
                <c:pt idx="5466">
                  <c:v>45093.791666666664</c:v>
                </c:pt>
                <c:pt idx="5467">
                  <c:v>45093.833333333336</c:v>
                </c:pt>
                <c:pt idx="5468">
                  <c:v>45093.875</c:v>
                </c:pt>
                <c:pt idx="5469">
                  <c:v>45093.916666666664</c:v>
                </c:pt>
                <c:pt idx="5470">
                  <c:v>45093.958333333336</c:v>
                </c:pt>
                <c:pt idx="5471">
                  <c:v>45094</c:v>
                </c:pt>
                <c:pt idx="5472">
                  <c:v>45094.041666666664</c:v>
                </c:pt>
                <c:pt idx="5473">
                  <c:v>45094.083333333336</c:v>
                </c:pt>
                <c:pt idx="5474">
                  <c:v>45094.125</c:v>
                </c:pt>
                <c:pt idx="5475">
                  <c:v>45094.166666666664</c:v>
                </c:pt>
                <c:pt idx="5476">
                  <c:v>45094.208333333336</c:v>
                </c:pt>
                <c:pt idx="5477">
                  <c:v>45094.25</c:v>
                </c:pt>
                <c:pt idx="5478">
                  <c:v>45094.291666666664</c:v>
                </c:pt>
                <c:pt idx="5479">
                  <c:v>45094.333333333336</c:v>
                </c:pt>
                <c:pt idx="5480">
                  <c:v>45094.375</c:v>
                </c:pt>
                <c:pt idx="5481">
                  <c:v>45094.416666666664</c:v>
                </c:pt>
                <c:pt idx="5482">
                  <c:v>45094.458333333336</c:v>
                </c:pt>
                <c:pt idx="5483">
                  <c:v>45094.5</c:v>
                </c:pt>
                <c:pt idx="5484">
                  <c:v>45094.541666666664</c:v>
                </c:pt>
                <c:pt idx="5485">
                  <c:v>45094.583333333336</c:v>
                </c:pt>
                <c:pt idx="5486">
                  <c:v>45094.625</c:v>
                </c:pt>
                <c:pt idx="5487">
                  <c:v>45094.666666666664</c:v>
                </c:pt>
                <c:pt idx="5488">
                  <c:v>45094.708333333336</c:v>
                </c:pt>
                <c:pt idx="5489">
                  <c:v>45094.75</c:v>
                </c:pt>
                <c:pt idx="5490">
                  <c:v>45094.791666666664</c:v>
                </c:pt>
                <c:pt idx="5491">
                  <c:v>45094.833333333336</c:v>
                </c:pt>
                <c:pt idx="5492">
                  <c:v>45094.875</c:v>
                </c:pt>
                <c:pt idx="5493">
                  <c:v>45094.916666666664</c:v>
                </c:pt>
                <c:pt idx="5494">
                  <c:v>45094.958333333336</c:v>
                </c:pt>
                <c:pt idx="5495">
                  <c:v>45095</c:v>
                </c:pt>
                <c:pt idx="5496">
                  <c:v>45095.041666666664</c:v>
                </c:pt>
                <c:pt idx="5497">
                  <c:v>45095.083333333336</c:v>
                </c:pt>
                <c:pt idx="5498">
                  <c:v>45095.125</c:v>
                </c:pt>
                <c:pt idx="5499">
                  <c:v>45095.166666666664</c:v>
                </c:pt>
                <c:pt idx="5500">
                  <c:v>45095.208333333336</c:v>
                </c:pt>
                <c:pt idx="5501">
                  <c:v>45095.25</c:v>
                </c:pt>
                <c:pt idx="5502">
                  <c:v>45095.291666666664</c:v>
                </c:pt>
                <c:pt idx="5503">
                  <c:v>45095.333333333336</c:v>
                </c:pt>
                <c:pt idx="5504">
                  <c:v>45095.375</c:v>
                </c:pt>
                <c:pt idx="5505">
                  <c:v>45095.416666666664</c:v>
                </c:pt>
                <c:pt idx="5506">
                  <c:v>45095.458333333336</c:v>
                </c:pt>
                <c:pt idx="5507">
                  <c:v>45095.5</c:v>
                </c:pt>
                <c:pt idx="5508">
                  <c:v>45095.541666666664</c:v>
                </c:pt>
                <c:pt idx="5509">
                  <c:v>45095.583333333336</c:v>
                </c:pt>
                <c:pt idx="5510">
                  <c:v>45095.625</c:v>
                </c:pt>
                <c:pt idx="5511">
                  <c:v>45095.666666666664</c:v>
                </c:pt>
                <c:pt idx="5512">
                  <c:v>45095.708333333336</c:v>
                </c:pt>
                <c:pt idx="5513">
                  <c:v>45095.75</c:v>
                </c:pt>
                <c:pt idx="5514">
                  <c:v>45095.791666666664</c:v>
                </c:pt>
                <c:pt idx="5515">
                  <c:v>45095.833333333336</c:v>
                </c:pt>
                <c:pt idx="5516">
                  <c:v>45095.875</c:v>
                </c:pt>
                <c:pt idx="5517">
                  <c:v>45095.916666666664</c:v>
                </c:pt>
                <c:pt idx="5518">
                  <c:v>45095.958333333336</c:v>
                </c:pt>
                <c:pt idx="5519">
                  <c:v>45096</c:v>
                </c:pt>
                <c:pt idx="5520">
                  <c:v>45096.041666666664</c:v>
                </c:pt>
                <c:pt idx="5521">
                  <c:v>45096.083333333336</c:v>
                </c:pt>
                <c:pt idx="5522">
                  <c:v>45096.125</c:v>
                </c:pt>
                <c:pt idx="5523">
                  <c:v>45096.166666666664</c:v>
                </c:pt>
                <c:pt idx="5524">
                  <c:v>45096.208333333336</c:v>
                </c:pt>
                <c:pt idx="5525">
                  <c:v>45096.25</c:v>
                </c:pt>
                <c:pt idx="5526">
                  <c:v>45096.291666666664</c:v>
                </c:pt>
                <c:pt idx="5527">
                  <c:v>45096.333333333336</c:v>
                </c:pt>
                <c:pt idx="5528">
                  <c:v>45096.375</c:v>
                </c:pt>
                <c:pt idx="5529">
                  <c:v>45096.416666666664</c:v>
                </c:pt>
                <c:pt idx="5530">
                  <c:v>45096.458333333336</c:v>
                </c:pt>
                <c:pt idx="5531">
                  <c:v>45096.5</c:v>
                </c:pt>
                <c:pt idx="5532">
                  <c:v>45096.541666666664</c:v>
                </c:pt>
                <c:pt idx="5533">
                  <c:v>45096.583333333336</c:v>
                </c:pt>
                <c:pt idx="5534">
                  <c:v>45096.625</c:v>
                </c:pt>
                <c:pt idx="5535">
                  <c:v>45096.666666666664</c:v>
                </c:pt>
                <c:pt idx="5536">
                  <c:v>45096.708333333336</c:v>
                </c:pt>
                <c:pt idx="5537">
                  <c:v>45096.75</c:v>
                </c:pt>
                <c:pt idx="5538">
                  <c:v>45096.791666666664</c:v>
                </c:pt>
                <c:pt idx="5539">
                  <c:v>45096.833333333336</c:v>
                </c:pt>
                <c:pt idx="5540">
                  <c:v>45096.875</c:v>
                </c:pt>
                <c:pt idx="5541">
                  <c:v>45096.916666666664</c:v>
                </c:pt>
                <c:pt idx="5542">
                  <c:v>45096.958333333336</c:v>
                </c:pt>
                <c:pt idx="5543">
                  <c:v>45097</c:v>
                </c:pt>
                <c:pt idx="5544">
                  <c:v>45097.041666666664</c:v>
                </c:pt>
                <c:pt idx="5545">
                  <c:v>45097.083333333336</c:v>
                </c:pt>
                <c:pt idx="5546">
                  <c:v>45097.125</c:v>
                </c:pt>
                <c:pt idx="5547">
                  <c:v>45097.166666666664</c:v>
                </c:pt>
                <c:pt idx="5548">
                  <c:v>45097.208333333336</c:v>
                </c:pt>
                <c:pt idx="5549">
                  <c:v>45097.25</c:v>
                </c:pt>
                <c:pt idx="5550">
                  <c:v>45097.291666666664</c:v>
                </c:pt>
                <c:pt idx="5551">
                  <c:v>45097.333333333336</c:v>
                </c:pt>
                <c:pt idx="5552">
                  <c:v>45097.375</c:v>
                </c:pt>
                <c:pt idx="5553">
                  <c:v>45097.416666666664</c:v>
                </c:pt>
                <c:pt idx="5554">
                  <c:v>45097.458333333336</c:v>
                </c:pt>
                <c:pt idx="5555">
                  <c:v>45097.5</c:v>
                </c:pt>
                <c:pt idx="5556">
                  <c:v>45097.541666666664</c:v>
                </c:pt>
                <c:pt idx="5557">
                  <c:v>45097.583333333336</c:v>
                </c:pt>
                <c:pt idx="5558">
                  <c:v>45097.625</c:v>
                </c:pt>
                <c:pt idx="5559">
                  <c:v>45097.666666666664</c:v>
                </c:pt>
                <c:pt idx="5560">
                  <c:v>45097.708333333336</c:v>
                </c:pt>
                <c:pt idx="5561">
                  <c:v>45097.75</c:v>
                </c:pt>
                <c:pt idx="5562">
                  <c:v>45097.791666666664</c:v>
                </c:pt>
                <c:pt idx="5563">
                  <c:v>45097.833333333336</c:v>
                </c:pt>
                <c:pt idx="5564">
                  <c:v>45097.875</c:v>
                </c:pt>
                <c:pt idx="5565">
                  <c:v>45097.916666666664</c:v>
                </c:pt>
                <c:pt idx="5566">
                  <c:v>45097.958333333336</c:v>
                </c:pt>
                <c:pt idx="5567">
                  <c:v>45098</c:v>
                </c:pt>
                <c:pt idx="5568">
                  <c:v>45098.041666666664</c:v>
                </c:pt>
                <c:pt idx="5569">
                  <c:v>45098.083333333336</c:v>
                </c:pt>
                <c:pt idx="5570">
                  <c:v>45098.125</c:v>
                </c:pt>
                <c:pt idx="5571">
                  <c:v>45098.166666666664</c:v>
                </c:pt>
                <c:pt idx="5572">
                  <c:v>45098.208333333336</c:v>
                </c:pt>
                <c:pt idx="5573">
                  <c:v>45098.25</c:v>
                </c:pt>
                <c:pt idx="5574">
                  <c:v>45098.291666666664</c:v>
                </c:pt>
                <c:pt idx="5575">
                  <c:v>45098.333333333336</c:v>
                </c:pt>
                <c:pt idx="5576">
                  <c:v>45098.375</c:v>
                </c:pt>
                <c:pt idx="5577">
                  <c:v>45098.416666666664</c:v>
                </c:pt>
                <c:pt idx="5578">
                  <c:v>45098.458333333336</c:v>
                </c:pt>
                <c:pt idx="5579">
                  <c:v>45098.5</c:v>
                </c:pt>
                <c:pt idx="5580">
                  <c:v>45098.541666666664</c:v>
                </c:pt>
                <c:pt idx="5581">
                  <c:v>45098.583333333336</c:v>
                </c:pt>
                <c:pt idx="5582">
                  <c:v>45098.625</c:v>
                </c:pt>
                <c:pt idx="5583">
                  <c:v>45098.666666666664</c:v>
                </c:pt>
                <c:pt idx="5584">
                  <c:v>45098.708333333336</c:v>
                </c:pt>
                <c:pt idx="5585">
                  <c:v>45098.75</c:v>
                </c:pt>
                <c:pt idx="5586">
                  <c:v>45098.791666666664</c:v>
                </c:pt>
                <c:pt idx="5587">
                  <c:v>45098.833333333336</c:v>
                </c:pt>
                <c:pt idx="5588">
                  <c:v>45098.875</c:v>
                </c:pt>
                <c:pt idx="5589">
                  <c:v>45098.916666666664</c:v>
                </c:pt>
                <c:pt idx="5590">
                  <c:v>45098.958333333336</c:v>
                </c:pt>
                <c:pt idx="5591">
                  <c:v>45099</c:v>
                </c:pt>
                <c:pt idx="5592">
                  <c:v>45099.041666666664</c:v>
                </c:pt>
                <c:pt idx="5593">
                  <c:v>45099.083333333336</c:v>
                </c:pt>
                <c:pt idx="5594">
                  <c:v>45099.125</c:v>
                </c:pt>
                <c:pt idx="5595">
                  <c:v>45099.166666666664</c:v>
                </c:pt>
                <c:pt idx="5596">
                  <c:v>45099.208333333336</c:v>
                </c:pt>
                <c:pt idx="5597">
                  <c:v>45099.25</c:v>
                </c:pt>
                <c:pt idx="5598">
                  <c:v>45099.291666666664</c:v>
                </c:pt>
                <c:pt idx="5599">
                  <c:v>45099.333333333336</c:v>
                </c:pt>
                <c:pt idx="5600">
                  <c:v>45099.375</c:v>
                </c:pt>
                <c:pt idx="5601">
                  <c:v>45099.416666666664</c:v>
                </c:pt>
                <c:pt idx="5602">
                  <c:v>45099.458333333336</c:v>
                </c:pt>
                <c:pt idx="5603">
                  <c:v>45099.5</c:v>
                </c:pt>
                <c:pt idx="5604">
                  <c:v>45099.541666666664</c:v>
                </c:pt>
                <c:pt idx="5605">
                  <c:v>45099.583333333336</c:v>
                </c:pt>
                <c:pt idx="5606">
                  <c:v>45099.625</c:v>
                </c:pt>
                <c:pt idx="5607">
                  <c:v>45099.666666666664</c:v>
                </c:pt>
                <c:pt idx="5608">
                  <c:v>45099.708333333336</c:v>
                </c:pt>
                <c:pt idx="5609">
                  <c:v>45099.75</c:v>
                </c:pt>
                <c:pt idx="5610">
                  <c:v>45099.791666666664</c:v>
                </c:pt>
                <c:pt idx="5611">
                  <c:v>45099.833333333336</c:v>
                </c:pt>
                <c:pt idx="5612">
                  <c:v>45099.875</c:v>
                </c:pt>
                <c:pt idx="5613">
                  <c:v>45099.916666666664</c:v>
                </c:pt>
                <c:pt idx="5614">
                  <c:v>45099.958333333336</c:v>
                </c:pt>
                <c:pt idx="5615">
                  <c:v>45100</c:v>
                </c:pt>
                <c:pt idx="5616">
                  <c:v>45100.041666666664</c:v>
                </c:pt>
                <c:pt idx="5617">
                  <c:v>45100.083333333336</c:v>
                </c:pt>
                <c:pt idx="5618">
                  <c:v>45100.125</c:v>
                </c:pt>
                <c:pt idx="5619">
                  <c:v>45100.166666666664</c:v>
                </c:pt>
                <c:pt idx="5620">
                  <c:v>45100.208333333336</c:v>
                </c:pt>
                <c:pt idx="5621">
                  <c:v>45100.25</c:v>
                </c:pt>
                <c:pt idx="5622">
                  <c:v>45100.291666666664</c:v>
                </c:pt>
                <c:pt idx="5623">
                  <c:v>45100.333333333336</c:v>
                </c:pt>
                <c:pt idx="5624">
                  <c:v>45100.375</c:v>
                </c:pt>
                <c:pt idx="5625">
                  <c:v>45100.416666666664</c:v>
                </c:pt>
                <c:pt idx="5626">
                  <c:v>45100.458333333336</c:v>
                </c:pt>
                <c:pt idx="5627">
                  <c:v>45100.5</c:v>
                </c:pt>
                <c:pt idx="5628">
                  <c:v>45100.541666666664</c:v>
                </c:pt>
                <c:pt idx="5629">
                  <c:v>45100.583333333336</c:v>
                </c:pt>
                <c:pt idx="5630">
                  <c:v>45100.625</c:v>
                </c:pt>
                <c:pt idx="5631">
                  <c:v>45100.666666666664</c:v>
                </c:pt>
                <c:pt idx="5632">
                  <c:v>45100.708333333336</c:v>
                </c:pt>
                <c:pt idx="5633">
                  <c:v>45100.75</c:v>
                </c:pt>
                <c:pt idx="5634">
                  <c:v>45100.791666666664</c:v>
                </c:pt>
                <c:pt idx="5635">
                  <c:v>45100.833333333336</c:v>
                </c:pt>
                <c:pt idx="5636">
                  <c:v>45100.875</c:v>
                </c:pt>
                <c:pt idx="5637">
                  <c:v>45100.916666666664</c:v>
                </c:pt>
                <c:pt idx="5638">
                  <c:v>45100.958333333336</c:v>
                </c:pt>
                <c:pt idx="5639">
                  <c:v>45101</c:v>
                </c:pt>
                <c:pt idx="5640">
                  <c:v>45101.041666666664</c:v>
                </c:pt>
                <c:pt idx="5641">
                  <c:v>45101.083333333336</c:v>
                </c:pt>
                <c:pt idx="5642">
                  <c:v>45101.125</c:v>
                </c:pt>
                <c:pt idx="5643">
                  <c:v>45101.166666666664</c:v>
                </c:pt>
                <c:pt idx="5644">
                  <c:v>45101.208333333336</c:v>
                </c:pt>
                <c:pt idx="5645">
                  <c:v>45101.25</c:v>
                </c:pt>
                <c:pt idx="5646">
                  <c:v>45101.291666666664</c:v>
                </c:pt>
                <c:pt idx="5647">
                  <c:v>45101.333333333336</c:v>
                </c:pt>
                <c:pt idx="5648">
                  <c:v>45101.375</c:v>
                </c:pt>
                <c:pt idx="5649">
                  <c:v>45101.416666666664</c:v>
                </c:pt>
                <c:pt idx="5650">
                  <c:v>45101.458333333336</c:v>
                </c:pt>
                <c:pt idx="5651">
                  <c:v>45101.5</c:v>
                </c:pt>
                <c:pt idx="5652">
                  <c:v>45101.541666666664</c:v>
                </c:pt>
                <c:pt idx="5653">
                  <c:v>45101.583333333336</c:v>
                </c:pt>
                <c:pt idx="5654">
                  <c:v>45101.625</c:v>
                </c:pt>
                <c:pt idx="5655">
                  <c:v>45101.666666666664</c:v>
                </c:pt>
                <c:pt idx="5656">
                  <c:v>45101.708333333336</c:v>
                </c:pt>
                <c:pt idx="5657">
                  <c:v>45101.75</c:v>
                </c:pt>
                <c:pt idx="5658">
                  <c:v>45101.791666666664</c:v>
                </c:pt>
                <c:pt idx="5659">
                  <c:v>45101.833333333336</c:v>
                </c:pt>
                <c:pt idx="5660">
                  <c:v>45101.875</c:v>
                </c:pt>
                <c:pt idx="5661">
                  <c:v>45101.916666666664</c:v>
                </c:pt>
                <c:pt idx="5662">
                  <c:v>45101.958333333336</c:v>
                </c:pt>
                <c:pt idx="5663">
                  <c:v>45102</c:v>
                </c:pt>
                <c:pt idx="5664">
                  <c:v>45102.041666666664</c:v>
                </c:pt>
                <c:pt idx="5665">
                  <c:v>45102.083333333336</c:v>
                </c:pt>
                <c:pt idx="5666">
                  <c:v>45102.125</c:v>
                </c:pt>
                <c:pt idx="5667">
                  <c:v>45102.166666666664</c:v>
                </c:pt>
                <c:pt idx="5668">
                  <c:v>45102.208333333336</c:v>
                </c:pt>
                <c:pt idx="5669">
                  <c:v>45102.25</c:v>
                </c:pt>
                <c:pt idx="5670">
                  <c:v>45102.291666666664</c:v>
                </c:pt>
                <c:pt idx="5671">
                  <c:v>45102.333333333336</c:v>
                </c:pt>
                <c:pt idx="5672">
                  <c:v>45102.375</c:v>
                </c:pt>
                <c:pt idx="5673">
                  <c:v>45102.416666666664</c:v>
                </c:pt>
                <c:pt idx="5674">
                  <c:v>45102.458333333336</c:v>
                </c:pt>
                <c:pt idx="5675">
                  <c:v>45102.5</c:v>
                </c:pt>
                <c:pt idx="5676">
                  <c:v>45102.541666666664</c:v>
                </c:pt>
                <c:pt idx="5677">
                  <c:v>45102.583333333336</c:v>
                </c:pt>
                <c:pt idx="5678">
                  <c:v>45102.625</c:v>
                </c:pt>
                <c:pt idx="5679">
                  <c:v>45102.666666666664</c:v>
                </c:pt>
                <c:pt idx="5680">
                  <c:v>45102.708333333336</c:v>
                </c:pt>
                <c:pt idx="5681">
                  <c:v>45102.75</c:v>
                </c:pt>
                <c:pt idx="5682">
                  <c:v>45102.791666666664</c:v>
                </c:pt>
                <c:pt idx="5683">
                  <c:v>45102.833333333336</c:v>
                </c:pt>
                <c:pt idx="5684">
                  <c:v>45102.875</c:v>
                </c:pt>
                <c:pt idx="5685">
                  <c:v>45102.916666666664</c:v>
                </c:pt>
                <c:pt idx="5686">
                  <c:v>45102.958333333336</c:v>
                </c:pt>
                <c:pt idx="5687">
                  <c:v>45103</c:v>
                </c:pt>
                <c:pt idx="5688">
                  <c:v>45103.041666666664</c:v>
                </c:pt>
                <c:pt idx="5689">
                  <c:v>45103.083333333336</c:v>
                </c:pt>
                <c:pt idx="5690">
                  <c:v>45103.125</c:v>
                </c:pt>
                <c:pt idx="5691">
                  <c:v>45103.166666666664</c:v>
                </c:pt>
                <c:pt idx="5692">
                  <c:v>45103.208333333336</c:v>
                </c:pt>
                <c:pt idx="5693">
                  <c:v>45103.25</c:v>
                </c:pt>
                <c:pt idx="5694">
                  <c:v>45103.291666666664</c:v>
                </c:pt>
                <c:pt idx="5695">
                  <c:v>45103.333333333336</c:v>
                </c:pt>
                <c:pt idx="5696">
                  <c:v>45103.375</c:v>
                </c:pt>
                <c:pt idx="5697">
                  <c:v>45103.416666666664</c:v>
                </c:pt>
                <c:pt idx="5698">
                  <c:v>45103.458333333336</c:v>
                </c:pt>
                <c:pt idx="5699">
                  <c:v>45103.5</c:v>
                </c:pt>
                <c:pt idx="5700">
                  <c:v>45103.541666666664</c:v>
                </c:pt>
                <c:pt idx="5701">
                  <c:v>45103.583333333336</c:v>
                </c:pt>
                <c:pt idx="5702">
                  <c:v>45103.625</c:v>
                </c:pt>
                <c:pt idx="5703">
                  <c:v>45103.666666666664</c:v>
                </c:pt>
                <c:pt idx="5704">
                  <c:v>45103.708333333336</c:v>
                </c:pt>
                <c:pt idx="5705">
                  <c:v>45103.75</c:v>
                </c:pt>
                <c:pt idx="5706">
                  <c:v>45103.791666666664</c:v>
                </c:pt>
                <c:pt idx="5707">
                  <c:v>45103.833333333336</c:v>
                </c:pt>
                <c:pt idx="5708">
                  <c:v>45103.875</c:v>
                </c:pt>
                <c:pt idx="5709">
                  <c:v>45103.916666666664</c:v>
                </c:pt>
                <c:pt idx="5710">
                  <c:v>45103.958333333336</c:v>
                </c:pt>
                <c:pt idx="5711">
                  <c:v>45104</c:v>
                </c:pt>
                <c:pt idx="5712">
                  <c:v>45104.041666666664</c:v>
                </c:pt>
                <c:pt idx="5713">
                  <c:v>45104.083333333336</c:v>
                </c:pt>
                <c:pt idx="5714">
                  <c:v>45104.125</c:v>
                </c:pt>
                <c:pt idx="5715">
                  <c:v>45104.166666666664</c:v>
                </c:pt>
                <c:pt idx="5716">
                  <c:v>45104.208333333336</c:v>
                </c:pt>
                <c:pt idx="5717">
                  <c:v>45104.25</c:v>
                </c:pt>
                <c:pt idx="5718">
                  <c:v>45104.291666666664</c:v>
                </c:pt>
                <c:pt idx="5719">
                  <c:v>45104.333333333336</c:v>
                </c:pt>
                <c:pt idx="5720">
                  <c:v>45104.375</c:v>
                </c:pt>
                <c:pt idx="5721">
                  <c:v>45104.416666666664</c:v>
                </c:pt>
                <c:pt idx="5722">
                  <c:v>45104.458333333336</c:v>
                </c:pt>
                <c:pt idx="5723">
                  <c:v>45104.5</c:v>
                </c:pt>
                <c:pt idx="5724">
                  <c:v>45104.541666666664</c:v>
                </c:pt>
                <c:pt idx="5725">
                  <c:v>45104.583333333336</c:v>
                </c:pt>
                <c:pt idx="5726">
                  <c:v>45104.625</c:v>
                </c:pt>
                <c:pt idx="5727">
                  <c:v>45104.666666666664</c:v>
                </c:pt>
                <c:pt idx="5728">
                  <c:v>45104.708333333336</c:v>
                </c:pt>
                <c:pt idx="5729">
                  <c:v>45104.75</c:v>
                </c:pt>
                <c:pt idx="5730">
                  <c:v>45104.791666666664</c:v>
                </c:pt>
                <c:pt idx="5731">
                  <c:v>45104.833333333336</c:v>
                </c:pt>
                <c:pt idx="5732">
                  <c:v>45104.875</c:v>
                </c:pt>
                <c:pt idx="5733">
                  <c:v>45104.916666666664</c:v>
                </c:pt>
                <c:pt idx="5734">
                  <c:v>45104.958333333336</c:v>
                </c:pt>
                <c:pt idx="5735">
                  <c:v>45105</c:v>
                </c:pt>
                <c:pt idx="5736">
                  <c:v>45105.041666666664</c:v>
                </c:pt>
                <c:pt idx="5737">
                  <c:v>45105.083333333336</c:v>
                </c:pt>
                <c:pt idx="5738">
                  <c:v>45105.125</c:v>
                </c:pt>
                <c:pt idx="5739">
                  <c:v>45105.166666666664</c:v>
                </c:pt>
                <c:pt idx="5740">
                  <c:v>45105.208333333336</c:v>
                </c:pt>
                <c:pt idx="5741">
                  <c:v>45105.25</c:v>
                </c:pt>
                <c:pt idx="5742">
                  <c:v>45105.291666666664</c:v>
                </c:pt>
                <c:pt idx="5743">
                  <c:v>45105.333333333336</c:v>
                </c:pt>
                <c:pt idx="5744">
                  <c:v>45105.375</c:v>
                </c:pt>
                <c:pt idx="5745">
                  <c:v>45105.416666666664</c:v>
                </c:pt>
                <c:pt idx="5746">
                  <c:v>45105.458333333336</c:v>
                </c:pt>
                <c:pt idx="5747">
                  <c:v>45105.5</c:v>
                </c:pt>
                <c:pt idx="5748">
                  <c:v>45105.541666666664</c:v>
                </c:pt>
                <c:pt idx="5749">
                  <c:v>45105.583333333336</c:v>
                </c:pt>
                <c:pt idx="5750">
                  <c:v>45105.625</c:v>
                </c:pt>
                <c:pt idx="5751">
                  <c:v>45105.666666666664</c:v>
                </c:pt>
                <c:pt idx="5752">
                  <c:v>45105.708333333336</c:v>
                </c:pt>
                <c:pt idx="5753">
                  <c:v>45105.75</c:v>
                </c:pt>
                <c:pt idx="5754">
                  <c:v>45105.791666666664</c:v>
                </c:pt>
                <c:pt idx="5755">
                  <c:v>45105.833333333336</c:v>
                </c:pt>
                <c:pt idx="5756">
                  <c:v>45105.875</c:v>
                </c:pt>
                <c:pt idx="5757">
                  <c:v>45105.916666666664</c:v>
                </c:pt>
                <c:pt idx="5758">
                  <c:v>45105.958333333336</c:v>
                </c:pt>
                <c:pt idx="5759">
                  <c:v>45106</c:v>
                </c:pt>
                <c:pt idx="5760">
                  <c:v>45106.041666666664</c:v>
                </c:pt>
                <c:pt idx="5761">
                  <c:v>45106.083333333336</c:v>
                </c:pt>
                <c:pt idx="5762">
                  <c:v>45106.125</c:v>
                </c:pt>
                <c:pt idx="5763">
                  <c:v>45106.166666666664</c:v>
                </c:pt>
                <c:pt idx="5764">
                  <c:v>45106.208333333336</c:v>
                </c:pt>
                <c:pt idx="5765">
                  <c:v>45106.25</c:v>
                </c:pt>
                <c:pt idx="5766">
                  <c:v>45106.291666666664</c:v>
                </c:pt>
                <c:pt idx="5767">
                  <c:v>45106.333333333336</c:v>
                </c:pt>
                <c:pt idx="5768">
                  <c:v>45106.375</c:v>
                </c:pt>
                <c:pt idx="5769">
                  <c:v>45106.416666666664</c:v>
                </c:pt>
                <c:pt idx="5770">
                  <c:v>45106.458333333336</c:v>
                </c:pt>
                <c:pt idx="5771">
                  <c:v>45106.5</c:v>
                </c:pt>
                <c:pt idx="5772">
                  <c:v>45106.541666666664</c:v>
                </c:pt>
                <c:pt idx="5773">
                  <c:v>45106.583333333336</c:v>
                </c:pt>
                <c:pt idx="5774">
                  <c:v>45106.625</c:v>
                </c:pt>
                <c:pt idx="5775">
                  <c:v>45106.666666666664</c:v>
                </c:pt>
                <c:pt idx="5776">
                  <c:v>45106.708333333336</c:v>
                </c:pt>
                <c:pt idx="5777">
                  <c:v>45106.75</c:v>
                </c:pt>
                <c:pt idx="5778">
                  <c:v>45106.791666666664</c:v>
                </c:pt>
                <c:pt idx="5779">
                  <c:v>45106.833333333336</c:v>
                </c:pt>
                <c:pt idx="5780">
                  <c:v>45106.875</c:v>
                </c:pt>
                <c:pt idx="5781">
                  <c:v>45106.916666666664</c:v>
                </c:pt>
                <c:pt idx="5782">
                  <c:v>45106.958333333336</c:v>
                </c:pt>
                <c:pt idx="5783">
                  <c:v>45107</c:v>
                </c:pt>
                <c:pt idx="5784">
                  <c:v>45107.041666666664</c:v>
                </c:pt>
                <c:pt idx="5785">
                  <c:v>45107.083333333336</c:v>
                </c:pt>
                <c:pt idx="5786">
                  <c:v>45107.125</c:v>
                </c:pt>
                <c:pt idx="5787">
                  <c:v>45107.166666666664</c:v>
                </c:pt>
                <c:pt idx="5788">
                  <c:v>45107.208333333336</c:v>
                </c:pt>
                <c:pt idx="5789">
                  <c:v>45107.25</c:v>
                </c:pt>
                <c:pt idx="5790">
                  <c:v>45107.291666666664</c:v>
                </c:pt>
                <c:pt idx="5791">
                  <c:v>45107.333333333336</c:v>
                </c:pt>
                <c:pt idx="5792">
                  <c:v>45107.375</c:v>
                </c:pt>
                <c:pt idx="5793">
                  <c:v>45107.416666666664</c:v>
                </c:pt>
                <c:pt idx="5794">
                  <c:v>45107.458333333336</c:v>
                </c:pt>
                <c:pt idx="5795">
                  <c:v>45107.5</c:v>
                </c:pt>
                <c:pt idx="5796">
                  <c:v>45107.541666666664</c:v>
                </c:pt>
                <c:pt idx="5797">
                  <c:v>45107.583333333336</c:v>
                </c:pt>
                <c:pt idx="5798">
                  <c:v>45107.625</c:v>
                </c:pt>
                <c:pt idx="5799">
                  <c:v>45107.666666666664</c:v>
                </c:pt>
                <c:pt idx="5800">
                  <c:v>45107.708333333336</c:v>
                </c:pt>
                <c:pt idx="5801">
                  <c:v>45107.75</c:v>
                </c:pt>
                <c:pt idx="5802">
                  <c:v>45107.791666666664</c:v>
                </c:pt>
                <c:pt idx="5803">
                  <c:v>45107.833333333336</c:v>
                </c:pt>
                <c:pt idx="5804">
                  <c:v>45107.875</c:v>
                </c:pt>
                <c:pt idx="5805">
                  <c:v>45107.916666666664</c:v>
                </c:pt>
                <c:pt idx="5806">
                  <c:v>45107.958333333336</c:v>
                </c:pt>
                <c:pt idx="5807">
                  <c:v>45108</c:v>
                </c:pt>
                <c:pt idx="5808">
                  <c:v>45108.041666666664</c:v>
                </c:pt>
                <c:pt idx="5809">
                  <c:v>45108.083333333336</c:v>
                </c:pt>
                <c:pt idx="5810">
                  <c:v>45108.125</c:v>
                </c:pt>
                <c:pt idx="5811">
                  <c:v>45108.166666666664</c:v>
                </c:pt>
                <c:pt idx="5812">
                  <c:v>45108.208333333336</c:v>
                </c:pt>
                <c:pt idx="5813">
                  <c:v>45108.25</c:v>
                </c:pt>
                <c:pt idx="5814">
                  <c:v>45108.291666666664</c:v>
                </c:pt>
                <c:pt idx="5815">
                  <c:v>45108.333333333336</c:v>
                </c:pt>
                <c:pt idx="5816">
                  <c:v>45108.375</c:v>
                </c:pt>
                <c:pt idx="5817">
                  <c:v>45108.416666666664</c:v>
                </c:pt>
                <c:pt idx="5818">
                  <c:v>45108.458333333336</c:v>
                </c:pt>
                <c:pt idx="5819">
                  <c:v>45108.5</c:v>
                </c:pt>
                <c:pt idx="5820">
                  <c:v>45108.541666666664</c:v>
                </c:pt>
                <c:pt idx="5821">
                  <c:v>45108.583333333336</c:v>
                </c:pt>
                <c:pt idx="5822">
                  <c:v>45108.625</c:v>
                </c:pt>
                <c:pt idx="5823">
                  <c:v>45108.666666666664</c:v>
                </c:pt>
                <c:pt idx="5824">
                  <c:v>45108.708333333336</c:v>
                </c:pt>
                <c:pt idx="5825">
                  <c:v>45108.75</c:v>
                </c:pt>
                <c:pt idx="5826">
                  <c:v>45108.791666666664</c:v>
                </c:pt>
                <c:pt idx="5827">
                  <c:v>45108.833333333336</c:v>
                </c:pt>
                <c:pt idx="5828">
                  <c:v>45108.875</c:v>
                </c:pt>
                <c:pt idx="5829">
                  <c:v>45108.916666666664</c:v>
                </c:pt>
                <c:pt idx="5830">
                  <c:v>45108.958333333336</c:v>
                </c:pt>
                <c:pt idx="5831">
                  <c:v>45109</c:v>
                </c:pt>
                <c:pt idx="5832">
                  <c:v>45109.041666666664</c:v>
                </c:pt>
                <c:pt idx="5833">
                  <c:v>45109.083333333336</c:v>
                </c:pt>
                <c:pt idx="5834">
                  <c:v>45109.125</c:v>
                </c:pt>
                <c:pt idx="5835">
                  <c:v>45109.166666666664</c:v>
                </c:pt>
                <c:pt idx="5836">
                  <c:v>45109.208333333336</c:v>
                </c:pt>
                <c:pt idx="5837">
                  <c:v>45109.25</c:v>
                </c:pt>
                <c:pt idx="5838">
                  <c:v>45109.291666666664</c:v>
                </c:pt>
                <c:pt idx="5839">
                  <c:v>45109.333333333336</c:v>
                </c:pt>
                <c:pt idx="5840">
                  <c:v>45109.375</c:v>
                </c:pt>
                <c:pt idx="5841">
                  <c:v>45109.416666666664</c:v>
                </c:pt>
                <c:pt idx="5842">
                  <c:v>45109.458333333336</c:v>
                </c:pt>
                <c:pt idx="5843">
                  <c:v>45109.5</c:v>
                </c:pt>
                <c:pt idx="5844">
                  <c:v>45109.541666666664</c:v>
                </c:pt>
                <c:pt idx="5845">
                  <c:v>45109.583333333336</c:v>
                </c:pt>
                <c:pt idx="5846">
                  <c:v>45109.625</c:v>
                </c:pt>
                <c:pt idx="5847">
                  <c:v>45109.666666666664</c:v>
                </c:pt>
                <c:pt idx="5848">
                  <c:v>45109.708333333336</c:v>
                </c:pt>
                <c:pt idx="5849">
                  <c:v>45109.75</c:v>
                </c:pt>
                <c:pt idx="5850">
                  <c:v>45109.791666666664</c:v>
                </c:pt>
                <c:pt idx="5851">
                  <c:v>45109.833333333336</c:v>
                </c:pt>
                <c:pt idx="5852">
                  <c:v>45109.875</c:v>
                </c:pt>
                <c:pt idx="5853">
                  <c:v>45109.916666666664</c:v>
                </c:pt>
                <c:pt idx="5854">
                  <c:v>45109.958333333336</c:v>
                </c:pt>
                <c:pt idx="5855">
                  <c:v>45110</c:v>
                </c:pt>
                <c:pt idx="5856">
                  <c:v>45110.041666666664</c:v>
                </c:pt>
                <c:pt idx="5857">
                  <c:v>45110.083333333336</c:v>
                </c:pt>
                <c:pt idx="5858">
                  <c:v>45110.125</c:v>
                </c:pt>
                <c:pt idx="5859">
                  <c:v>45110.166666666664</c:v>
                </c:pt>
                <c:pt idx="5860">
                  <c:v>45110.208333333336</c:v>
                </c:pt>
                <c:pt idx="5861">
                  <c:v>45110.25</c:v>
                </c:pt>
                <c:pt idx="5862">
                  <c:v>45110.291666666664</c:v>
                </c:pt>
                <c:pt idx="5863">
                  <c:v>45110.333333333336</c:v>
                </c:pt>
                <c:pt idx="5864">
                  <c:v>45110.375</c:v>
                </c:pt>
                <c:pt idx="5865">
                  <c:v>45110.416666666664</c:v>
                </c:pt>
                <c:pt idx="5866">
                  <c:v>45110.458333333336</c:v>
                </c:pt>
                <c:pt idx="5867">
                  <c:v>45110.5</c:v>
                </c:pt>
                <c:pt idx="5868">
                  <c:v>45110.541666666664</c:v>
                </c:pt>
                <c:pt idx="5869">
                  <c:v>45110.583333333336</c:v>
                </c:pt>
                <c:pt idx="5870">
                  <c:v>45110.625</c:v>
                </c:pt>
                <c:pt idx="5871">
                  <c:v>45110.666666666664</c:v>
                </c:pt>
                <c:pt idx="5872">
                  <c:v>45110.708333333336</c:v>
                </c:pt>
                <c:pt idx="5873">
                  <c:v>45110.75</c:v>
                </c:pt>
                <c:pt idx="5874">
                  <c:v>45110.791666666664</c:v>
                </c:pt>
                <c:pt idx="5875">
                  <c:v>45110.833333333336</c:v>
                </c:pt>
                <c:pt idx="5876">
                  <c:v>45110.875</c:v>
                </c:pt>
                <c:pt idx="5877">
                  <c:v>45110.916666666664</c:v>
                </c:pt>
                <c:pt idx="5878">
                  <c:v>45110.958333333336</c:v>
                </c:pt>
                <c:pt idx="5879">
                  <c:v>45111</c:v>
                </c:pt>
                <c:pt idx="5880">
                  <c:v>45111.041666666664</c:v>
                </c:pt>
                <c:pt idx="5881">
                  <c:v>45111.083333333336</c:v>
                </c:pt>
                <c:pt idx="5882">
                  <c:v>45111.125</c:v>
                </c:pt>
                <c:pt idx="5883">
                  <c:v>45111.166666666664</c:v>
                </c:pt>
                <c:pt idx="5884">
                  <c:v>45111.208333333336</c:v>
                </c:pt>
                <c:pt idx="5885">
                  <c:v>45111.25</c:v>
                </c:pt>
                <c:pt idx="5886">
                  <c:v>45111.291666666664</c:v>
                </c:pt>
                <c:pt idx="5887">
                  <c:v>45111.333333333336</c:v>
                </c:pt>
                <c:pt idx="5888">
                  <c:v>45111.375</c:v>
                </c:pt>
                <c:pt idx="5889">
                  <c:v>45111.416666666664</c:v>
                </c:pt>
                <c:pt idx="5890">
                  <c:v>45111.458333333336</c:v>
                </c:pt>
                <c:pt idx="5891">
                  <c:v>45111.5</c:v>
                </c:pt>
                <c:pt idx="5892">
                  <c:v>45111.541666666664</c:v>
                </c:pt>
                <c:pt idx="5893">
                  <c:v>45111.583333333336</c:v>
                </c:pt>
                <c:pt idx="5894">
                  <c:v>45111.625</c:v>
                </c:pt>
                <c:pt idx="5895">
                  <c:v>45111.666666666664</c:v>
                </c:pt>
                <c:pt idx="5896">
                  <c:v>45111.708333333336</c:v>
                </c:pt>
                <c:pt idx="5897">
                  <c:v>45111.75</c:v>
                </c:pt>
                <c:pt idx="5898">
                  <c:v>45111.791666666664</c:v>
                </c:pt>
                <c:pt idx="5899">
                  <c:v>45111.833333333336</c:v>
                </c:pt>
                <c:pt idx="5900">
                  <c:v>45111.875</c:v>
                </c:pt>
                <c:pt idx="5901">
                  <c:v>45111.916666666664</c:v>
                </c:pt>
                <c:pt idx="5902">
                  <c:v>45111.958333333336</c:v>
                </c:pt>
                <c:pt idx="5903">
                  <c:v>45112</c:v>
                </c:pt>
                <c:pt idx="5904">
                  <c:v>45112.041666666664</c:v>
                </c:pt>
                <c:pt idx="5905">
                  <c:v>45112.083333333336</c:v>
                </c:pt>
                <c:pt idx="5906">
                  <c:v>45112.125</c:v>
                </c:pt>
                <c:pt idx="5907">
                  <c:v>45112.166666666664</c:v>
                </c:pt>
                <c:pt idx="5908">
                  <c:v>45112.208333333336</c:v>
                </c:pt>
                <c:pt idx="5909">
                  <c:v>45112.25</c:v>
                </c:pt>
                <c:pt idx="5910">
                  <c:v>45112.291666666664</c:v>
                </c:pt>
                <c:pt idx="5911">
                  <c:v>45112.333333333336</c:v>
                </c:pt>
                <c:pt idx="5912">
                  <c:v>45112.375</c:v>
                </c:pt>
                <c:pt idx="5913">
                  <c:v>45112.416666666664</c:v>
                </c:pt>
                <c:pt idx="5914">
                  <c:v>45112.458333333336</c:v>
                </c:pt>
                <c:pt idx="5915">
                  <c:v>45112.5</c:v>
                </c:pt>
                <c:pt idx="5916">
                  <c:v>45112.541666666664</c:v>
                </c:pt>
                <c:pt idx="5917">
                  <c:v>45112.583333333336</c:v>
                </c:pt>
                <c:pt idx="5918">
                  <c:v>45112.625</c:v>
                </c:pt>
                <c:pt idx="5919">
                  <c:v>45112.666666666664</c:v>
                </c:pt>
                <c:pt idx="5920">
                  <c:v>45112.708333333336</c:v>
                </c:pt>
                <c:pt idx="5921">
                  <c:v>45112.75</c:v>
                </c:pt>
                <c:pt idx="5922">
                  <c:v>45112.791666666664</c:v>
                </c:pt>
                <c:pt idx="5923">
                  <c:v>45112.833333333336</c:v>
                </c:pt>
                <c:pt idx="5924">
                  <c:v>45112.875</c:v>
                </c:pt>
                <c:pt idx="5925">
                  <c:v>45112.916666666664</c:v>
                </c:pt>
                <c:pt idx="5926">
                  <c:v>45112.958333333336</c:v>
                </c:pt>
                <c:pt idx="5927">
                  <c:v>45113</c:v>
                </c:pt>
                <c:pt idx="5928">
                  <c:v>45113.041666666664</c:v>
                </c:pt>
                <c:pt idx="5929">
                  <c:v>45113.083333333336</c:v>
                </c:pt>
                <c:pt idx="5930">
                  <c:v>45113.125</c:v>
                </c:pt>
                <c:pt idx="5931">
                  <c:v>45113.166666666664</c:v>
                </c:pt>
                <c:pt idx="5932">
                  <c:v>45113.208333333336</c:v>
                </c:pt>
                <c:pt idx="5933">
                  <c:v>45113.25</c:v>
                </c:pt>
                <c:pt idx="5934">
                  <c:v>45113.291666666664</c:v>
                </c:pt>
                <c:pt idx="5935">
                  <c:v>45113.333333333336</c:v>
                </c:pt>
                <c:pt idx="5936">
                  <c:v>45113.375</c:v>
                </c:pt>
                <c:pt idx="5937">
                  <c:v>45113.416666666664</c:v>
                </c:pt>
                <c:pt idx="5938">
                  <c:v>45113.458333333336</c:v>
                </c:pt>
                <c:pt idx="5939">
                  <c:v>45113.5</c:v>
                </c:pt>
                <c:pt idx="5940">
                  <c:v>45113.541666666664</c:v>
                </c:pt>
                <c:pt idx="5941">
                  <c:v>45113.583333333336</c:v>
                </c:pt>
                <c:pt idx="5942">
                  <c:v>45113.625</c:v>
                </c:pt>
                <c:pt idx="5943">
                  <c:v>45113.666666666664</c:v>
                </c:pt>
                <c:pt idx="5944">
                  <c:v>45113.708333333336</c:v>
                </c:pt>
                <c:pt idx="5945">
                  <c:v>45113.75</c:v>
                </c:pt>
                <c:pt idx="5946">
                  <c:v>45113.791666666664</c:v>
                </c:pt>
                <c:pt idx="5947">
                  <c:v>45113.833333333336</c:v>
                </c:pt>
                <c:pt idx="5948">
                  <c:v>45113.875</c:v>
                </c:pt>
                <c:pt idx="5949">
                  <c:v>45113.916666666664</c:v>
                </c:pt>
                <c:pt idx="5950">
                  <c:v>45113.958333333336</c:v>
                </c:pt>
                <c:pt idx="5951">
                  <c:v>45114</c:v>
                </c:pt>
                <c:pt idx="5952">
                  <c:v>45114.041666666664</c:v>
                </c:pt>
                <c:pt idx="5953">
                  <c:v>45114.083333333336</c:v>
                </c:pt>
                <c:pt idx="5954">
                  <c:v>45114.125</c:v>
                </c:pt>
                <c:pt idx="5955">
                  <c:v>45114.166666666664</c:v>
                </c:pt>
                <c:pt idx="5956">
                  <c:v>45114.208333333336</c:v>
                </c:pt>
                <c:pt idx="5957">
                  <c:v>45114.25</c:v>
                </c:pt>
                <c:pt idx="5958">
                  <c:v>45114.291666666664</c:v>
                </c:pt>
                <c:pt idx="5959">
                  <c:v>45114.333333333336</c:v>
                </c:pt>
                <c:pt idx="5960">
                  <c:v>45114.375</c:v>
                </c:pt>
                <c:pt idx="5961">
                  <c:v>45114.416666666664</c:v>
                </c:pt>
                <c:pt idx="5962">
                  <c:v>45114.458333333336</c:v>
                </c:pt>
                <c:pt idx="5963">
                  <c:v>45114.5</c:v>
                </c:pt>
                <c:pt idx="5964">
                  <c:v>45114.541666666664</c:v>
                </c:pt>
                <c:pt idx="5965">
                  <c:v>45114.583333333336</c:v>
                </c:pt>
                <c:pt idx="5966">
                  <c:v>45114.625</c:v>
                </c:pt>
                <c:pt idx="5967">
                  <c:v>45114.666666666664</c:v>
                </c:pt>
                <c:pt idx="5968">
                  <c:v>45114.708333333336</c:v>
                </c:pt>
                <c:pt idx="5969">
                  <c:v>45114.75</c:v>
                </c:pt>
                <c:pt idx="5970">
                  <c:v>45114.791666666664</c:v>
                </c:pt>
                <c:pt idx="5971">
                  <c:v>45114.833333333336</c:v>
                </c:pt>
                <c:pt idx="5972">
                  <c:v>45114.875</c:v>
                </c:pt>
                <c:pt idx="5973">
                  <c:v>45114.916666666664</c:v>
                </c:pt>
                <c:pt idx="5974">
                  <c:v>45114.958333333336</c:v>
                </c:pt>
                <c:pt idx="5975">
                  <c:v>45115</c:v>
                </c:pt>
                <c:pt idx="5976">
                  <c:v>45115.041666666664</c:v>
                </c:pt>
                <c:pt idx="5977">
                  <c:v>45115.083333333336</c:v>
                </c:pt>
                <c:pt idx="5978">
                  <c:v>45115.125</c:v>
                </c:pt>
                <c:pt idx="5979">
                  <c:v>45115.166666666664</c:v>
                </c:pt>
                <c:pt idx="5980">
                  <c:v>45115.208333333336</c:v>
                </c:pt>
                <c:pt idx="5981">
                  <c:v>45115.25</c:v>
                </c:pt>
                <c:pt idx="5982">
                  <c:v>45115.291666666664</c:v>
                </c:pt>
                <c:pt idx="5983">
                  <c:v>45115.333333333336</c:v>
                </c:pt>
                <c:pt idx="5984">
                  <c:v>45115.375</c:v>
                </c:pt>
                <c:pt idx="5985">
                  <c:v>45115.416666666664</c:v>
                </c:pt>
                <c:pt idx="5986">
                  <c:v>45115.458333333336</c:v>
                </c:pt>
                <c:pt idx="5987">
                  <c:v>45115.5</c:v>
                </c:pt>
                <c:pt idx="5988">
                  <c:v>45115.541666666664</c:v>
                </c:pt>
                <c:pt idx="5989">
                  <c:v>45115.583333333336</c:v>
                </c:pt>
                <c:pt idx="5990">
                  <c:v>45115.625</c:v>
                </c:pt>
                <c:pt idx="5991">
                  <c:v>45115.666666666664</c:v>
                </c:pt>
                <c:pt idx="5992">
                  <c:v>45115.708333333336</c:v>
                </c:pt>
                <c:pt idx="5993">
                  <c:v>45115.75</c:v>
                </c:pt>
                <c:pt idx="5994">
                  <c:v>45115.791666666664</c:v>
                </c:pt>
                <c:pt idx="5995">
                  <c:v>45115.833333333336</c:v>
                </c:pt>
                <c:pt idx="5996">
                  <c:v>45115.875</c:v>
                </c:pt>
                <c:pt idx="5997">
                  <c:v>45115.916666666664</c:v>
                </c:pt>
                <c:pt idx="5998">
                  <c:v>45115.958333333336</c:v>
                </c:pt>
                <c:pt idx="5999">
                  <c:v>45116</c:v>
                </c:pt>
                <c:pt idx="6000">
                  <c:v>45116.041666666664</c:v>
                </c:pt>
                <c:pt idx="6001">
                  <c:v>45116.083333333336</c:v>
                </c:pt>
                <c:pt idx="6002">
                  <c:v>45116.125</c:v>
                </c:pt>
                <c:pt idx="6003">
                  <c:v>45116.166666666664</c:v>
                </c:pt>
                <c:pt idx="6004">
                  <c:v>45116.208333333336</c:v>
                </c:pt>
                <c:pt idx="6005">
                  <c:v>45116.25</c:v>
                </c:pt>
                <c:pt idx="6006">
                  <c:v>45116.291666666664</c:v>
                </c:pt>
                <c:pt idx="6007">
                  <c:v>45116.333333333336</c:v>
                </c:pt>
                <c:pt idx="6008">
                  <c:v>45116.375</c:v>
                </c:pt>
                <c:pt idx="6009">
                  <c:v>45116.416666666664</c:v>
                </c:pt>
                <c:pt idx="6010">
                  <c:v>45116.458333333336</c:v>
                </c:pt>
                <c:pt idx="6011">
                  <c:v>45116.5</c:v>
                </c:pt>
                <c:pt idx="6012">
                  <c:v>45116.541666666664</c:v>
                </c:pt>
                <c:pt idx="6013">
                  <c:v>45116.583333333336</c:v>
                </c:pt>
                <c:pt idx="6014">
                  <c:v>45116.625</c:v>
                </c:pt>
                <c:pt idx="6015">
                  <c:v>45116.666666666664</c:v>
                </c:pt>
                <c:pt idx="6016">
                  <c:v>45116.708333333336</c:v>
                </c:pt>
                <c:pt idx="6017">
                  <c:v>45116.75</c:v>
                </c:pt>
                <c:pt idx="6018">
                  <c:v>45116.791666666664</c:v>
                </c:pt>
                <c:pt idx="6019">
                  <c:v>45116.833333333336</c:v>
                </c:pt>
                <c:pt idx="6020">
                  <c:v>45116.875</c:v>
                </c:pt>
                <c:pt idx="6021">
                  <c:v>45116.916666666664</c:v>
                </c:pt>
                <c:pt idx="6022">
                  <c:v>45116.958333333336</c:v>
                </c:pt>
                <c:pt idx="6023">
                  <c:v>45117</c:v>
                </c:pt>
                <c:pt idx="6024">
                  <c:v>45117.041666666664</c:v>
                </c:pt>
                <c:pt idx="6025">
                  <c:v>45117.083333333336</c:v>
                </c:pt>
                <c:pt idx="6026">
                  <c:v>45117.125</c:v>
                </c:pt>
                <c:pt idx="6027">
                  <c:v>45117.166666666664</c:v>
                </c:pt>
                <c:pt idx="6028">
                  <c:v>45117.208333333336</c:v>
                </c:pt>
                <c:pt idx="6029">
                  <c:v>45117.25</c:v>
                </c:pt>
                <c:pt idx="6030">
                  <c:v>45117.291666666664</c:v>
                </c:pt>
                <c:pt idx="6031">
                  <c:v>45117.333333333336</c:v>
                </c:pt>
                <c:pt idx="6032">
                  <c:v>45117.375</c:v>
                </c:pt>
                <c:pt idx="6033">
                  <c:v>45117.416666666664</c:v>
                </c:pt>
                <c:pt idx="6034">
                  <c:v>45117.458333333336</c:v>
                </c:pt>
                <c:pt idx="6035">
                  <c:v>45117.5</c:v>
                </c:pt>
                <c:pt idx="6036">
                  <c:v>45117.541666666664</c:v>
                </c:pt>
                <c:pt idx="6037">
                  <c:v>45117.583333333336</c:v>
                </c:pt>
                <c:pt idx="6038">
                  <c:v>45117.625</c:v>
                </c:pt>
                <c:pt idx="6039">
                  <c:v>45117.666666666664</c:v>
                </c:pt>
                <c:pt idx="6040">
                  <c:v>45117.708333333336</c:v>
                </c:pt>
                <c:pt idx="6041">
                  <c:v>45117.75</c:v>
                </c:pt>
                <c:pt idx="6042">
                  <c:v>45117.791666666664</c:v>
                </c:pt>
                <c:pt idx="6043">
                  <c:v>45117.833333333336</c:v>
                </c:pt>
                <c:pt idx="6044">
                  <c:v>45117.875</c:v>
                </c:pt>
                <c:pt idx="6045">
                  <c:v>45117.916666666664</c:v>
                </c:pt>
                <c:pt idx="6046">
                  <c:v>45117.958333333336</c:v>
                </c:pt>
                <c:pt idx="6047">
                  <c:v>45118</c:v>
                </c:pt>
                <c:pt idx="6048">
                  <c:v>45118.041666666664</c:v>
                </c:pt>
                <c:pt idx="6049">
                  <c:v>45118.083333333336</c:v>
                </c:pt>
                <c:pt idx="6050">
                  <c:v>45118.125</c:v>
                </c:pt>
                <c:pt idx="6051">
                  <c:v>45118.166666666664</c:v>
                </c:pt>
                <c:pt idx="6052">
                  <c:v>45118.208333333336</c:v>
                </c:pt>
                <c:pt idx="6053">
                  <c:v>45118.25</c:v>
                </c:pt>
                <c:pt idx="6054">
                  <c:v>45118.291666666664</c:v>
                </c:pt>
                <c:pt idx="6055">
                  <c:v>45118.333333333336</c:v>
                </c:pt>
                <c:pt idx="6056">
                  <c:v>45118.375</c:v>
                </c:pt>
                <c:pt idx="6057">
                  <c:v>45118.416666666664</c:v>
                </c:pt>
                <c:pt idx="6058">
                  <c:v>45118.458333333336</c:v>
                </c:pt>
                <c:pt idx="6059">
                  <c:v>45118.5</c:v>
                </c:pt>
                <c:pt idx="6060">
                  <c:v>45118.541666666664</c:v>
                </c:pt>
                <c:pt idx="6061">
                  <c:v>45118.583333333336</c:v>
                </c:pt>
                <c:pt idx="6062">
                  <c:v>45118.625</c:v>
                </c:pt>
                <c:pt idx="6063">
                  <c:v>45118.666666666664</c:v>
                </c:pt>
                <c:pt idx="6064">
                  <c:v>45118.708333333336</c:v>
                </c:pt>
                <c:pt idx="6065">
                  <c:v>45118.75</c:v>
                </c:pt>
                <c:pt idx="6066">
                  <c:v>45118.791666666664</c:v>
                </c:pt>
                <c:pt idx="6067">
                  <c:v>45118.833333333336</c:v>
                </c:pt>
                <c:pt idx="6068">
                  <c:v>45118.875</c:v>
                </c:pt>
                <c:pt idx="6069">
                  <c:v>45118.916666666664</c:v>
                </c:pt>
                <c:pt idx="6070">
                  <c:v>45118.958333333336</c:v>
                </c:pt>
                <c:pt idx="6071">
                  <c:v>45119</c:v>
                </c:pt>
                <c:pt idx="6072">
                  <c:v>45119.041666666664</c:v>
                </c:pt>
                <c:pt idx="6073">
                  <c:v>45119.083333333336</c:v>
                </c:pt>
                <c:pt idx="6074">
                  <c:v>45119.125</c:v>
                </c:pt>
                <c:pt idx="6075">
                  <c:v>45119.166666666664</c:v>
                </c:pt>
                <c:pt idx="6076">
                  <c:v>45119.208333333336</c:v>
                </c:pt>
                <c:pt idx="6077">
                  <c:v>45119.25</c:v>
                </c:pt>
                <c:pt idx="6078">
                  <c:v>45119.291666666664</c:v>
                </c:pt>
                <c:pt idx="6079">
                  <c:v>45119.333333333336</c:v>
                </c:pt>
                <c:pt idx="6080">
                  <c:v>45119.375</c:v>
                </c:pt>
                <c:pt idx="6081">
                  <c:v>45119.416666666664</c:v>
                </c:pt>
                <c:pt idx="6082">
                  <c:v>45119.458333333336</c:v>
                </c:pt>
                <c:pt idx="6083">
                  <c:v>45119.5</c:v>
                </c:pt>
                <c:pt idx="6084">
                  <c:v>45119.541666666664</c:v>
                </c:pt>
                <c:pt idx="6085">
                  <c:v>45119.583333333336</c:v>
                </c:pt>
                <c:pt idx="6086">
                  <c:v>45119.625</c:v>
                </c:pt>
                <c:pt idx="6087">
                  <c:v>45119.666666666664</c:v>
                </c:pt>
                <c:pt idx="6088">
                  <c:v>45119.708333333336</c:v>
                </c:pt>
                <c:pt idx="6089">
                  <c:v>45119.75</c:v>
                </c:pt>
                <c:pt idx="6090">
                  <c:v>45119.791666666664</c:v>
                </c:pt>
                <c:pt idx="6091">
                  <c:v>45119.833333333336</c:v>
                </c:pt>
                <c:pt idx="6092">
                  <c:v>45119.875</c:v>
                </c:pt>
                <c:pt idx="6093">
                  <c:v>45119.916666666664</c:v>
                </c:pt>
                <c:pt idx="6094">
                  <c:v>45119.958333333336</c:v>
                </c:pt>
                <c:pt idx="6095">
                  <c:v>45120</c:v>
                </c:pt>
                <c:pt idx="6096">
                  <c:v>45120.041666666664</c:v>
                </c:pt>
                <c:pt idx="6097">
                  <c:v>45120.083333333336</c:v>
                </c:pt>
                <c:pt idx="6098">
                  <c:v>45120.125</c:v>
                </c:pt>
                <c:pt idx="6099">
                  <c:v>45120.166666666664</c:v>
                </c:pt>
                <c:pt idx="6100">
                  <c:v>45120.208333333336</c:v>
                </c:pt>
                <c:pt idx="6101">
                  <c:v>45120.25</c:v>
                </c:pt>
                <c:pt idx="6102">
                  <c:v>45120.291666666664</c:v>
                </c:pt>
                <c:pt idx="6103">
                  <c:v>45120.333333333336</c:v>
                </c:pt>
                <c:pt idx="6104">
                  <c:v>45120.375</c:v>
                </c:pt>
                <c:pt idx="6105">
                  <c:v>45120.416666666664</c:v>
                </c:pt>
                <c:pt idx="6106">
                  <c:v>45120.458333333336</c:v>
                </c:pt>
                <c:pt idx="6107">
                  <c:v>45120.5</c:v>
                </c:pt>
                <c:pt idx="6108">
                  <c:v>45120.541666666664</c:v>
                </c:pt>
                <c:pt idx="6109">
                  <c:v>45120.583333333336</c:v>
                </c:pt>
                <c:pt idx="6110">
                  <c:v>45120.625</c:v>
                </c:pt>
                <c:pt idx="6111">
                  <c:v>45120.666666666664</c:v>
                </c:pt>
                <c:pt idx="6112">
                  <c:v>45120.708333333336</c:v>
                </c:pt>
                <c:pt idx="6113">
                  <c:v>45120.75</c:v>
                </c:pt>
                <c:pt idx="6114">
                  <c:v>45120.791666666664</c:v>
                </c:pt>
                <c:pt idx="6115">
                  <c:v>45120.833333333336</c:v>
                </c:pt>
                <c:pt idx="6116">
                  <c:v>45120.875</c:v>
                </c:pt>
                <c:pt idx="6117">
                  <c:v>45120.916666666664</c:v>
                </c:pt>
                <c:pt idx="6118">
                  <c:v>45120.958333333336</c:v>
                </c:pt>
                <c:pt idx="6119">
                  <c:v>45121</c:v>
                </c:pt>
                <c:pt idx="6120">
                  <c:v>45121.041666666664</c:v>
                </c:pt>
                <c:pt idx="6121">
                  <c:v>45121.083333333336</c:v>
                </c:pt>
                <c:pt idx="6122">
                  <c:v>45121.125</c:v>
                </c:pt>
                <c:pt idx="6123">
                  <c:v>45121.166666666664</c:v>
                </c:pt>
                <c:pt idx="6124">
                  <c:v>45121.208333333336</c:v>
                </c:pt>
                <c:pt idx="6125">
                  <c:v>45121.25</c:v>
                </c:pt>
                <c:pt idx="6126">
                  <c:v>45121.291666666664</c:v>
                </c:pt>
                <c:pt idx="6127">
                  <c:v>45121.333333333336</c:v>
                </c:pt>
                <c:pt idx="6128">
                  <c:v>45121.375</c:v>
                </c:pt>
                <c:pt idx="6129">
                  <c:v>45121.416666666664</c:v>
                </c:pt>
                <c:pt idx="6130">
                  <c:v>45121.458333333336</c:v>
                </c:pt>
                <c:pt idx="6131">
                  <c:v>45121.5</c:v>
                </c:pt>
                <c:pt idx="6132">
                  <c:v>45121.541666666664</c:v>
                </c:pt>
                <c:pt idx="6133">
                  <c:v>45121.583333333336</c:v>
                </c:pt>
                <c:pt idx="6134">
                  <c:v>45121.625</c:v>
                </c:pt>
                <c:pt idx="6135">
                  <c:v>45121.666666666664</c:v>
                </c:pt>
                <c:pt idx="6136">
                  <c:v>45121.708333333336</c:v>
                </c:pt>
                <c:pt idx="6137">
                  <c:v>45121.75</c:v>
                </c:pt>
                <c:pt idx="6138">
                  <c:v>45121.791666666664</c:v>
                </c:pt>
                <c:pt idx="6139">
                  <c:v>45121.833333333336</c:v>
                </c:pt>
                <c:pt idx="6140">
                  <c:v>45121.875</c:v>
                </c:pt>
                <c:pt idx="6141">
                  <c:v>45121.916666666664</c:v>
                </c:pt>
                <c:pt idx="6142">
                  <c:v>45121.958333333336</c:v>
                </c:pt>
                <c:pt idx="6143">
                  <c:v>45122</c:v>
                </c:pt>
                <c:pt idx="6144">
                  <c:v>45122.041666666664</c:v>
                </c:pt>
                <c:pt idx="6145">
                  <c:v>45122.083333333336</c:v>
                </c:pt>
                <c:pt idx="6146">
                  <c:v>45122.125</c:v>
                </c:pt>
                <c:pt idx="6147">
                  <c:v>45122.166666666664</c:v>
                </c:pt>
                <c:pt idx="6148">
                  <c:v>45122.208333333336</c:v>
                </c:pt>
                <c:pt idx="6149">
                  <c:v>45122.25</c:v>
                </c:pt>
                <c:pt idx="6150">
                  <c:v>45122.291666666664</c:v>
                </c:pt>
                <c:pt idx="6151">
                  <c:v>45122.333333333336</c:v>
                </c:pt>
                <c:pt idx="6152">
                  <c:v>45122.375</c:v>
                </c:pt>
                <c:pt idx="6153">
                  <c:v>45122.416666666664</c:v>
                </c:pt>
                <c:pt idx="6154">
                  <c:v>45122.458333333336</c:v>
                </c:pt>
                <c:pt idx="6155">
                  <c:v>45122.5</c:v>
                </c:pt>
                <c:pt idx="6156">
                  <c:v>45122.541666666664</c:v>
                </c:pt>
                <c:pt idx="6157">
                  <c:v>45122.583333333336</c:v>
                </c:pt>
                <c:pt idx="6158">
                  <c:v>45122.625</c:v>
                </c:pt>
                <c:pt idx="6159">
                  <c:v>45122.666666666664</c:v>
                </c:pt>
                <c:pt idx="6160">
                  <c:v>45122.708333333336</c:v>
                </c:pt>
                <c:pt idx="6161">
                  <c:v>45122.75</c:v>
                </c:pt>
                <c:pt idx="6162">
                  <c:v>45122.791666666664</c:v>
                </c:pt>
                <c:pt idx="6163">
                  <c:v>45122.833333333336</c:v>
                </c:pt>
                <c:pt idx="6164">
                  <c:v>45122.875</c:v>
                </c:pt>
                <c:pt idx="6165">
                  <c:v>45122.916666666664</c:v>
                </c:pt>
                <c:pt idx="6166">
                  <c:v>45122.958333333336</c:v>
                </c:pt>
                <c:pt idx="6167">
                  <c:v>45123</c:v>
                </c:pt>
                <c:pt idx="6168">
                  <c:v>45123.041666666664</c:v>
                </c:pt>
                <c:pt idx="6169">
                  <c:v>45123.083333333336</c:v>
                </c:pt>
                <c:pt idx="6170">
                  <c:v>45123.125</c:v>
                </c:pt>
                <c:pt idx="6171">
                  <c:v>45123.166666666664</c:v>
                </c:pt>
                <c:pt idx="6172">
                  <c:v>45123.208333333336</c:v>
                </c:pt>
                <c:pt idx="6173">
                  <c:v>45123.25</c:v>
                </c:pt>
                <c:pt idx="6174">
                  <c:v>45123.291666666664</c:v>
                </c:pt>
                <c:pt idx="6175">
                  <c:v>45123.333333333336</c:v>
                </c:pt>
                <c:pt idx="6176">
                  <c:v>45123.375</c:v>
                </c:pt>
                <c:pt idx="6177">
                  <c:v>45123.416666666664</c:v>
                </c:pt>
                <c:pt idx="6178">
                  <c:v>45123.458333333336</c:v>
                </c:pt>
                <c:pt idx="6179">
                  <c:v>45123.5</c:v>
                </c:pt>
                <c:pt idx="6180">
                  <c:v>45123.541666666664</c:v>
                </c:pt>
                <c:pt idx="6181">
                  <c:v>45123.583333333336</c:v>
                </c:pt>
                <c:pt idx="6182">
                  <c:v>45123.625</c:v>
                </c:pt>
                <c:pt idx="6183">
                  <c:v>45123.666666666664</c:v>
                </c:pt>
                <c:pt idx="6184">
                  <c:v>45123.708333333336</c:v>
                </c:pt>
                <c:pt idx="6185">
                  <c:v>45123.75</c:v>
                </c:pt>
                <c:pt idx="6186">
                  <c:v>45123.791666666664</c:v>
                </c:pt>
                <c:pt idx="6187">
                  <c:v>45123.833333333336</c:v>
                </c:pt>
                <c:pt idx="6188">
                  <c:v>45123.875</c:v>
                </c:pt>
                <c:pt idx="6189">
                  <c:v>45123.916666666664</c:v>
                </c:pt>
                <c:pt idx="6190">
                  <c:v>45123.958333333336</c:v>
                </c:pt>
                <c:pt idx="6191">
                  <c:v>45124</c:v>
                </c:pt>
                <c:pt idx="6192">
                  <c:v>45124.041666666664</c:v>
                </c:pt>
                <c:pt idx="6193">
                  <c:v>45124.083333333336</c:v>
                </c:pt>
                <c:pt idx="6194">
                  <c:v>45124.125</c:v>
                </c:pt>
                <c:pt idx="6195">
                  <c:v>45124.166666666664</c:v>
                </c:pt>
                <c:pt idx="6196">
                  <c:v>45124.208333333336</c:v>
                </c:pt>
                <c:pt idx="6197">
                  <c:v>45124.25</c:v>
                </c:pt>
                <c:pt idx="6198">
                  <c:v>45124.291666666664</c:v>
                </c:pt>
                <c:pt idx="6199">
                  <c:v>45124.333333333336</c:v>
                </c:pt>
                <c:pt idx="6200">
                  <c:v>45124.375</c:v>
                </c:pt>
                <c:pt idx="6201">
                  <c:v>45124.416666666664</c:v>
                </c:pt>
                <c:pt idx="6202">
                  <c:v>45124.458333333336</c:v>
                </c:pt>
                <c:pt idx="6203">
                  <c:v>45124.5</c:v>
                </c:pt>
                <c:pt idx="6204">
                  <c:v>45124.541666666664</c:v>
                </c:pt>
                <c:pt idx="6205">
                  <c:v>45124.583333333336</c:v>
                </c:pt>
                <c:pt idx="6206">
                  <c:v>45124.625</c:v>
                </c:pt>
                <c:pt idx="6207">
                  <c:v>45124.666666666664</c:v>
                </c:pt>
                <c:pt idx="6208">
                  <c:v>45124.708333333336</c:v>
                </c:pt>
                <c:pt idx="6209">
                  <c:v>45124.75</c:v>
                </c:pt>
                <c:pt idx="6210">
                  <c:v>45124.791666666664</c:v>
                </c:pt>
                <c:pt idx="6211">
                  <c:v>45124.833333333336</c:v>
                </c:pt>
                <c:pt idx="6212">
                  <c:v>45124.875</c:v>
                </c:pt>
                <c:pt idx="6213">
                  <c:v>45124.916666666664</c:v>
                </c:pt>
                <c:pt idx="6214">
                  <c:v>45124.958333333336</c:v>
                </c:pt>
                <c:pt idx="6215">
                  <c:v>45125</c:v>
                </c:pt>
                <c:pt idx="6216">
                  <c:v>45125.041666666664</c:v>
                </c:pt>
                <c:pt idx="6217">
                  <c:v>45125.083333333336</c:v>
                </c:pt>
                <c:pt idx="6218">
                  <c:v>45125.125</c:v>
                </c:pt>
                <c:pt idx="6219">
                  <c:v>45125.166666666664</c:v>
                </c:pt>
                <c:pt idx="6220">
                  <c:v>45125.208333333336</c:v>
                </c:pt>
                <c:pt idx="6221">
                  <c:v>45125.25</c:v>
                </c:pt>
                <c:pt idx="6222">
                  <c:v>45125.291666666664</c:v>
                </c:pt>
                <c:pt idx="6223">
                  <c:v>45125.333333333336</c:v>
                </c:pt>
                <c:pt idx="6224">
                  <c:v>45125.375</c:v>
                </c:pt>
                <c:pt idx="6225">
                  <c:v>45125.416666666664</c:v>
                </c:pt>
                <c:pt idx="6226">
                  <c:v>45125.458333333336</c:v>
                </c:pt>
                <c:pt idx="6227">
                  <c:v>45125.5</c:v>
                </c:pt>
                <c:pt idx="6228">
                  <c:v>45125.541666666664</c:v>
                </c:pt>
                <c:pt idx="6229">
                  <c:v>45125.583333333336</c:v>
                </c:pt>
                <c:pt idx="6230">
                  <c:v>45125.625</c:v>
                </c:pt>
                <c:pt idx="6231">
                  <c:v>45125.666666666664</c:v>
                </c:pt>
                <c:pt idx="6232">
                  <c:v>45125.708333333336</c:v>
                </c:pt>
                <c:pt idx="6233">
                  <c:v>45125.75</c:v>
                </c:pt>
                <c:pt idx="6234">
                  <c:v>45125.791666666664</c:v>
                </c:pt>
                <c:pt idx="6235">
                  <c:v>45125.833333333336</c:v>
                </c:pt>
                <c:pt idx="6236">
                  <c:v>45125.875</c:v>
                </c:pt>
                <c:pt idx="6237">
                  <c:v>45125.916666666664</c:v>
                </c:pt>
                <c:pt idx="6238">
                  <c:v>45125.958333333336</c:v>
                </c:pt>
                <c:pt idx="6239">
                  <c:v>45126</c:v>
                </c:pt>
                <c:pt idx="6240">
                  <c:v>45126.041666666664</c:v>
                </c:pt>
                <c:pt idx="6241">
                  <c:v>45126.083333333336</c:v>
                </c:pt>
                <c:pt idx="6242">
                  <c:v>45126.125</c:v>
                </c:pt>
                <c:pt idx="6243">
                  <c:v>45126.166666666664</c:v>
                </c:pt>
                <c:pt idx="6244">
                  <c:v>45126.208333333336</c:v>
                </c:pt>
                <c:pt idx="6245">
                  <c:v>45126.25</c:v>
                </c:pt>
                <c:pt idx="6246">
                  <c:v>45126.291666666664</c:v>
                </c:pt>
                <c:pt idx="6247">
                  <c:v>45126.333333333336</c:v>
                </c:pt>
                <c:pt idx="6248">
                  <c:v>45126.375</c:v>
                </c:pt>
                <c:pt idx="6249">
                  <c:v>45126.416666666664</c:v>
                </c:pt>
                <c:pt idx="6250">
                  <c:v>45126.458333333336</c:v>
                </c:pt>
                <c:pt idx="6251">
                  <c:v>45126.5</c:v>
                </c:pt>
                <c:pt idx="6252">
                  <c:v>45126.541666666664</c:v>
                </c:pt>
                <c:pt idx="6253">
                  <c:v>45126.583333333336</c:v>
                </c:pt>
                <c:pt idx="6254">
                  <c:v>45126.625</c:v>
                </c:pt>
                <c:pt idx="6255">
                  <c:v>45126.666666666664</c:v>
                </c:pt>
                <c:pt idx="6256">
                  <c:v>45126.708333333336</c:v>
                </c:pt>
                <c:pt idx="6257">
                  <c:v>45126.75</c:v>
                </c:pt>
                <c:pt idx="6258">
                  <c:v>45126.791666666664</c:v>
                </c:pt>
                <c:pt idx="6259">
                  <c:v>45126.833333333336</c:v>
                </c:pt>
                <c:pt idx="6260">
                  <c:v>45126.875</c:v>
                </c:pt>
                <c:pt idx="6261">
                  <c:v>45126.916666666664</c:v>
                </c:pt>
                <c:pt idx="6262">
                  <c:v>45126.958333333336</c:v>
                </c:pt>
                <c:pt idx="6263">
                  <c:v>45127</c:v>
                </c:pt>
                <c:pt idx="6264">
                  <c:v>45127.041666666664</c:v>
                </c:pt>
                <c:pt idx="6265">
                  <c:v>45127.083333333336</c:v>
                </c:pt>
                <c:pt idx="6266">
                  <c:v>45127.125</c:v>
                </c:pt>
                <c:pt idx="6267">
                  <c:v>45127.166666666664</c:v>
                </c:pt>
                <c:pt idx="6268">
                  <c:v>45127.208333333336</c:v>
                </c:pt>
                <c:pt idx="6269">
                  <c:v>45127.25</c:v>
                </c:pt>
                <c:pt idx="6270">
                  <c:v>45127.291666666664</c:v>
                </c:pt>
                <c:pt idx="6271">
                  <c:v>45127.333333333336</c:v>
                </c:pt>
                <c:pt idx="6272">
                  <c:v>45127.375</c:v>
                </c:pt>
                <c:pt idx="6273">
                  <c:v>45127.416666666664</c:v>
                </c:pt>
                <c:pt idx="6274">
                  <c:v>45127.458333333336</c:v>
                </c:pt>
                <c:pt idx="6275">
                  <c:v>45127.5</c:v>
                </c:pt>
                <c:pt idx="6276">
                  <c:v>45127.541666666664</c:v>
                </c:pt>
                <c:pt idx="6277">
                  <c:v>45127.583333333336</c:v>
                </c:pt>
                <c:pt idx="6278">
                  <c:v>45127.625</c:v>
                </c:pt>
                <c:pt idx="6279">
                  <c:v>45127.666666666664</c:v>
                </c:pt>
                <c:pt idx="6280">
                  <c:v>45127.708333333336</c:v>
                </c:pt>
                <c:pt idx="6281">
                  <c:v>45127.75</c:v>
                </c:pt>
                <c:pt idx="6282">
                  <c:v>45127.791666666664</c:v>
                </c:pt>
                <c:pt idx="6283">
                  <c:v>45127.833333333336</c:v>
                </c:pt>
                <c:pt idx="6284">
                  <c:v>45127.875</c:v>
                </c:pt>
                <c:pt idx="6285">
                  <c:v>45127.916666666664</c:v>
                </c:pt>
                <c:pt idx="6286">
                  <c:v>45127.958333333336</c:v>
                </c:pt>
                <c:pt idx="6287">
                  <c:v>45128</c:v>
                </c:pt>
                <c:pt idx="6288">
                  <c:v>45128.041666666664</c:v>
                </c:pt>
                <c:pt idx="6289">
                  <c:v>45128.083333333336</c:v>
                </c:pt>
                <c:pt idx="6290">
                  <c:v>45128.125</c:v>
                </c:pt>
                <c:pt idx="6291">
                  <c:v>45128.166666666664</c:v>
                </c:pt>
                <c:pt idx="6292">
                  <c:v>45128.208333333336</c:v>
                </c:pt>
                <c:pt idx="6293">
                  <c:v>45128.25</c:v>
                </c:pt>
                <c:pt idx="6294">
                  <c:v>45128.291666666664</c:v>
                </c:pt>
                <c:pt idx="6295">
                  <c:v>45128.333333333336</c:v>
                </c:pt>
                <c:pt idx="6296">
                  <c:v>45128.375</c:v>
                </c:pt>
                <c:pt idx="6297">
                  <c:v>45128.416666666664</c:v>
                </c:pt>
                <c:pt idx="6298">
                  <c:v>45128.458333333336</c:v>
                </c:pt>
                <c:pt idx="6299">
                  <c:v>45128.5</c:v>
                </c:pt>
                <c:pt idx="6300">
                  <c:v>45128.541666666664</c:v>
                </c:pt>
                <c:pt idx="6301">
                  <c:v>45128.583333333336</c:v>
                </c:pt>
                <c:pt idx="6302">
                  <c:v>45128.625</c:v>
                </c:pt>
                <c:pt idx="6303">
                  <c:v>45128.666666666664</c:v>
                </c:pt>
                <c:pt idx="6304">
                  <c:v>45128.708333333336</c:v>
                </c:pt>
                <c:pt idx="6305">
                  <c:v>45128.75</c:v>
                </c:pt>
                <c:pt idx="6306">
                  <c:v>45128.791666666664</c:v>
                </c:pt>
                <c:pt idx="6307">
                  <c:v>45128.833333333336</c:v>
                </c:pt>
                <c:pt idx="6308">
                  <c:v>45128.875</c:v>
                </c:pt>
                <c:pt idx="6309">
                  <c:v>45128.916666666664</c:v>
                </c:pt>
                <c:pt idx="6310">
                  <c:v>45128.958333333336</c:v>
                </c:pt>
                <c:pt idx="6311">
                  <c:v>45129</c:v>
                </c:pt>
                <c:pt idx="6312">
                  <c:v>45129.041666666664</c:v>
                </c:pt>
                <c:pt idx="6313">
                  <c:v>45129.083333333336</c:v>
                </c:pt>
                <c:pt idx="6314">
                  <c:v>45129.125</c:v>
                </c:pt>
                <c:pt idx="6315">
                  <c:v>45129.166666666664</c:v>
                </c:pt>
                <c:pt idx="6316">
                  <c:v>45129.208333333336</c:v>
                </c:pt>
                <c:pt idx="6317">
                  <c:v>45129.25</c:v>
                </c:pt>
                <c:pt idx="6318">
                  <c:v>45129.291666666664</c:v>
                </c:pt>
                <c:pt idx="6319">
                  <c:v>45129.333333333336</c:v>
                </c:pt>
                <c:pt idx="6320">
                  <c:v>45129.375</c:v>
                </c:pt>
                <c:pt idx="6321">
                  <c:v>45129.416666666664</c:v>
                </c:pt>
                <c:pt idx="6322">
                  <c:v>45129.458333333336</c:v>
                </c:pt>
                <c:pt idx="6323">
                  <c:v>45129.5</c:v>
                </c:pt>
                <c:pt idx="6324">
                  <c:v>45129.541666666664</c:v>
                </c:pt>
                <c:pt idx="6325">
                  <c:v>45129.583333333336</c:v>
                </c:pt>
                <c:pt idx="6326">
                  <c:v>45129.625</c:v>
                </c:pt>
                <c:pt idx="6327">
                  <c:v>45129.666666666664</c:v>
                </c:pt>
                <c:pt idx="6328">
                  <c:v>45129.708333333336</c:v>
                </c:pt>
                <c:pt idx="6329">
                  <c:v>45129.75</c:v>
                </c:pt>
                <c:pt idx="6330">
                  <c:v>45129.791666666664</c:v>
                </c:pt>
                <c:pt idx="6331">
                  <c:v>45129.833333333336</c:v>
                </c:pt>
                <c:pt idx="6332">
                  <c:v>45129.875</c:v>
                </c:pt>
                <c:pt idx="6333">
                  <c:v>45129.916666666664</c:v>
                </c:pt>
                <c:pt idx="6334">
                  <c:v>45129.958333333336</c:v>
                </c:pt>
                <c:pt idx="6335">
                  <c:v>45130</c:v>
                </c:pt>
                <c:pt idx="6336">
                  <c:v>45130.041666666664</c:v>
                </c:pt>
                <c:pt idx="6337">
                  <c:v>45130.083333333336</c:v>
                </c:pt>
                <c:pt idx="6338">
                  <c:v>45130.125</c:v>
                </c:pt>
                <c:pt idx="6339">
                  <c:v>45130.166666666664</c:v>
                </c:pt>
                <c:pt idx="6340">
                  <c:v>45130.208333333336</c:v>
                </c:pt>
                <c:pt idx="6341">
                  <c:v>45130.25</c:v>
                </c:pt>
                <c:pt idx="6342">
                  <c:v>45130.291666666664</c:v>
                </c:pt>
                <c:pt idx="6343">
                  <c:v>45130.333333333336</c:v>
                </c:pt>
                <c:pt idx="6344">
                  <c:v>45130.375</c:v>
                </c:pt>
                <c:pt idx="6345">
                  <c:v>45130.416666666664</c:v>
                </c:pt>
                <c:pt idx="6346">
                  <c:v>45130.458333333336</c:v>
                </c:pt>
                <c:pt idx="6347">
                  <c:v>45130.5</c:v>
                </c:pt>
                <c:pt idx="6348">
                  <c:v>45130.541666666664</c:v>
                </c:pt>
                <c:pt idx="6349">
                  <c:v>45130.583333333336</c:v>
                </c:pt>
                <c:pt idx="6350">
                  <c:v>45130.625</c:v>
                </c:pt>
                <c:pt idx="6351">
                  <c:v>45130.666666666664</c:v>
                </c:pt>
                <c:pt idx="6352">
                  <c:v>45130.708333333336</c:v>
                </c:pt>
                <c:pt idx="6353">
                  <c:v>45130.75</c:v>
                </c:pt>
                <c:pt idx="6354">
                  <c:v>45130.791666666664</c:v>
                </c:pt>
                <c:pt idx="6355">
                  <c:v>45130.833333333336</c:v>
                </c:pt>
                <c:pt idx="6356">
                  <c:v>45130.875</c:v>
                </c:pt>
                <c:pt idx="6357">
                  <c:v>45130.916666666664</c:v>
                </c:pt>
                <c:pt idx="6358">
                  <c:v>45130.958333333336</c:v>
                </c:pt>
                <c:pt idx="6359">
                  <c:v>45131</c:v>
                </c:pt>
                <c:pt idx="6360">
                  <c:v>45131.041666666664</c:v>
                </c:pt>
                <c:pt idx="6361">
                  <c:v>45131.083333333336</c:v>
                </c:pt>
                <c:pt idx="6362">
                  <c:v>45131.125</c:v>
                </c:pt>
                <c:pt idx="6363">
                  <c:v>45131.166666666664</c:v>
                </c:pt>
                <c:pt idx="6364">
                  <c:v>45131.208333333336</c:v>
                </c:pt>
                <c:pt idx="6365">
                  <c:v>45131.25</c:v>
                </c:pt>
                <c:pt idx="6366">
                  <c:v>45131.291666666664</c:v>
                </c:pt>
                <c:pt idx="6367">
                  <c:v>45131.333333333336</c:v>
                </c:pt>
                <c:pt idx="6368">
                  <c:v>45131.375</c:v>
                </c:pt>
                <c:pt idx="6369">
                  <c:v>45131.416666666664</c:v>
                </c:pt>
                <c:pt idx="6370">
                  <c:v>45131.458333333336</c:v>
                </c:pt>
                <c:pt idx="6371">
                  <c:v>45131.5</c:v>
                </c:pt>
                <c:pt idx="6372">
                  <c:v>45131.541666666664</c:v>
                </c:pt>
                <c:pt idx="6373">
                  <c:v>45131.583333333336</c:v>
                </c:pt>
                <c:pt idx="6374">
                  <c:v>45131.625</c:v>
                </c:pt>
                <c:pt idx="6375">
                  <c:v>45131.666666666664</c:v>
                </c:pt>
                <c:pt idx="6376">
                  <c:v>45131.708333333336</c:v>
                </c:pt>
                <c:pt idx="6377">
                  <c:v>45131.75</c:v>
                </c:pt>
                <c:pt idx="6378">
                  <c:v>45131.791666666664</c:v>
                </c:pt>
                <c:pt idx="6379">
                  <c:v>45131.833333333336</c:v>
                </c:pt>
                <c:pt idx="6380">
                  <c:v>45131.875</c:v>
                </c:pt>
                <c:pt idx="6381">
                  <c:v>45131.916666666664</c:v>
                </c:pt>
                <c:pt idx="6382">
                  <c:v>45131.958333333336</c:v>
                </c:pt>
                <c:pt idx="6383">
                  <c:v>45132</c:v>
                </c:pt>
                <c:pt idx="6384">
                  <c:v>45132.041666666664</c:v>
                </c:pt>
                <c:pt idx="6385">
                  <c:v>45132.083333333336</c:v>
                </c:pt>
                <c:pt idx="6386">
                  <c:v>45132.125</c:v>
                </c:pt>
                <c:pt idx="6387">
                  <c:v>45132.166666666664</c:v>
                </c:pt>
                <c:pt idx="6388">
                  <c:v>45132.208333333336</c:v>
                </c:pt>
                <c:pt idx="6389">
                  <c:v>45132.25</c:v>
                </c:pt>
                <c:pt idx="6390">
                  <c:v>45132.291666666664</c:v>
                </c:pt>
                <c:pt idx="6391">
                  <c:v>45132.333333333336</c:v>
                </c:pt>
                <c:pt idx="6392">
                  <c:v>45132.375</c:v>
                </c:pt>
                <c:pt idx="6393">
                  <c:v>45132.416666666664</c:v>
                </c:pt>
                <c:pt idx="6394">
                  <c:v>45132.458333333336</c:v>
                </c:pt>
                <c:pt idx="6395">
                  <c:v>45132.5</c:v>
                </c:pt>
                <c:pt idx="6396">
                  <c:v>45132.541666666664</c:v>
                </c:pt>
                <c:pt idx="6397">
                  <c:v>45132.583333333336</c:v>
                </c:pt>
                <c:pt idx="6398">
                  <c:v>45132.625</c:v>
                </c:pt>
                <c:pt idx="6399">
                  <c:v>45132.666666666664</c:v>
                </c:pt>
                <c:pt idx="6400">
                  <c:v>45132.708333333336</c:v>
                </c:pt>
                <c:pt idx="6401">
                  <c:v>45132.75</c:v>
                </c:pt>
                <c:pt idx="6402">
                  <c:v>45132.791666666664</c:v>
                </c:pt>
                <c:pt idx="6403">
                  <c:v>45132.833333333336</c:v>
                </c:pt>
                <c:pt idx="6404">
                  <c:v>45132.875</c:v>
                </c:pt>
                <c:pt idx="6405">
                  <c:v>45132.916666666664</c:v>
                </c:pt>
                <c:pt idx="6406">
                  <c:v>45132.958333333336</c:v>
                </c:pt>
                <c:pt idx="6407">
                  <c:v>45133</c:v>
                </c:pt>
                <c:pt idx="6408">
                  <c:v>45133.041666666664</c:v>
                </c:pt>
                <c:pt idx="6409">
                  <c:v>45133.083333333336</c:v>
                </c:pt>
                <c:pt idx="6410">
                  <c:v>45133.125</c:v>
                </c:pt>
                <c:pt idx="6411">
                  <c:v>45133.166666666664</c:v>
                </c:pt>
                <c:pt idx="6412">
                  <c:v>45133.208333333336</c:v>
                </c:pt>
                <c:pt idx="6413">
                  <c:v>45133.25</c:v>
                </c:pt>
                <c:pt idx="6414">
                  <c:v>45133.291666666664</c:v>
                </c:pt>
                <c:pt idx="6415">
                  <c:v>45133.333333333336</c:v>
                </c:pt>
                <c:pt idx="6416">
                  <c:v>45133.375</c:v>
                </c:pt>
                <c:pt idx="6417">
                  <c:v>45133.416666666664</c:v>
                </c:pt>
                <c:pt idx="6418">
                  <c:v>45133.458333333336</c:v>
                </c:pt>
                <c:pt idx="6419">
                  <c:v>45133.5</c:v>
                </c:pt>
                <c:pt idx="6420">
                  <c:v>45133.541666666664</c:v>
                </c:pt>
                <c:pt idx="6421">
                  <c:v>45133.583333333336</c:v>
                </c:pt>
                <c:pt idx="6422">
                  <c:v>45133.625</c:v>
                </c:pt>
                <c:pt idx="6423">
                  <c:v>45133.666666666664</c:v>
                </c:pt>
                <c:pt idx="6424">
                  <c:v>45133.708333333336</c:v>
                </c:pt>
                <c:pt idx="6425">
                  <c:v>45133.75</c:v>
                </c:pt>
                <c:pt idx="6426">
                  <c:v>45133.791666666664</c:v>
                </c:pt>
                <c:pt idx="6427">
                  <c:v>45133.833333333336</c:v>
                </c:pt>
                <c:pt idx="6428">
                  <c:v>45133.875</c:v>
                </c:pt>
                <c:pt idx="6429">
                  <c:v>45133.916666666664</c:v>
                </c:pt>
                <c:pt idx="6430">
                  <c:v>45133.958333333336</c:v>
                </c:pt>
                <c:pt idx="6431">
                  <c:v>45134</c:v>
                </c:pt>
                <c:pt idx="6432">
                  <c:v>45134.041666666664</c:v>
                </c:pt>
                <c:pt idx="6433">
                  <c:v>45134.083333333336</c:v>
                </c:pt>
                <c:pt idx="6434">
                  <c:v>45134.125</c:v>
                </c:pt>
                <c:pt idx="6435">
                  <c:v>45134.166666666664</c:v>
                </c:pt>
                <c:pt idx="6436">
                  <c:v>45134.208333333336</c:v>
                </c:pt>
                <c:pt idx="6437">
                  <c:v>45134.25</c:v>
                </c:pt>
                <c:pt idx="6438">
                  <c:v>45134.291666666664</c:v>
                </c:pt>
                <c:pt idx="6439">
                  <c:v>45134.333333333336</c:v>
                </c:pt>
                <c:pt idx="6440">
                  <c:v>45134.375</c:v>
                </c:pt>
                <c:pt idx="6441">
                  <c:v>45134.416666666664</c:v>
                </c:pt>
                <c:pt idx="6442">
                  <c:v>45134.458333333336</c:v>
                </c:pt>
                <c:pt idx="6443">
                  <c:v>45134.5</c:v>
                </c:pt>
                <c:pt idx="6444">
                  <c:v>45134.541666666664</c:v>
                </c:pt>
                <c:pt idx="6445">
                  <c:v>45134.583333333336</c:v>
                </c:pt>
                <c:pt idx="6446">
                  <c:v>45134.625</c:v>
                </c:pt>
                <c:pt idx="6447">
                  <c:v>45134.666666666664</c:v>
                </c:pt>
                <c:pt idx="6448">
                  <c:v>45134.708333333336</c:v>
                </c:pt>
                <c:pt idx="6449">
                  <c:v>45134.75</c:v>
                </c:pt>
                <c:pt idx="6450">
                  <c:v>45134.791666666664</c:v>
                </c:pt>
                <c:pt idx="6451">
                  <c:v>45134.833333333336</c:v>
                </c:pt>
                <c:pt idx="6452">
                  <c:v>45134.875</c:v>
                </c:pt>
                <c:pt idx="6453">
                  <c:v>45134.916666666664</c:v>
                </c:pt>
                <c:pt idx="6454">
                  <c:v>45134.958333333336</c:v>
                </c:pt>
                <c:pt idx="6455">
                  <c:v>45135</c:v>
                </c:pt>
                <c:pt idx="6456">
                  <c:v>45135.041666666664</c:v>
                </c:pt>
                <c:pt idx="6457">
                  <c:v>45135.083333333336</c:v>
                </c:pt>
                <c:pt idx="6458">
                  <c:v>45135.125</c:v>
                </c:pt>
                <c:pt idx="6459">
                  <c:v>45135.166666666664</c:v>
                </c:pt>
                <c:pt idx="6460">
                  <c:v>45135.208333333336</c:v>
                </c:pt>
                <c:pt idx="6461">
                  <c:v>45135.25</c:v>
                </c:pt>
                <c:pt idx="6462">
                  <c:v>45135.291666666664</c:v>
                </c:pt>
                <c:pt idx="6463">
                  <c:v>45135.333333333336</c:v>
                </c:pt>
                <c:pt idx="6464">
                  <c:v>45135.375</c:v>
                </c:pt>
                <c:pt idx="6465">
                  <c:v>45135.416666666664</c:v>
                </c:pt>
                <c:pt idx="6466">
                  <c:v>45135.458333333336</c:v>
                </c:pt>
                <c:pt idx="6467">
                  <c:v>45135.5</c:v>
                </c:pt>
                <c:pt idx="6468">
                  <c:v>45135.541666666664</c:v>
                </c:pt>
                <c:pt idx="6469">
                  <c:v>45135.583333333336</c:v>
                </c:pt>
                <c:pt idx="6470">
                  <c:v>45135.625</c:v>
                </c:pt>
                <c:pt idx="6471">
                  <c:v>45135.666666666664</c:v>
                </c:pt>
                <c:pt idx="6472">
                  <c:v>45135.708333333336</c:v>
                </c:pt>
                <c:pt idx="6473">
                  <c:v>45135.75</c:v>
                </c:pt>
                <c:pt idx="6474">
                  <c:v>45135.791666666664</c:v>
                </c:pt>
                <c:pt idx="6475">
                  <c:v>45135.833333333336</c:v>
                </c:pt>
                <c:pt idx="6476">
                  <c:v>45135.875</c:v>
                </c:pt>
                <c:pt idx="6477">
                  <c:v>45135.916666666664</c:v>
                </c:pt>
                <c:pt idx="6478">
                  <c:v>45135.958333333336</c:v>
                </c:pt>
                <c:pt idx="6479">
                  <c:v>45136</c:v>
                </c:pt>
                <c:pt idx="6480">
                  <c:v>45136.041666666664</c:v>
                </c:pt>
                <c:pt idx="6481">
                  <c:v>45136.083333333336</c:v>
                </c:pt>
                <c:pt idx="6482">
                  <c:v>45136.125</c:v>
                </c:pt>
                <c:pt idx="6483">
                  <c:v>45136.166666666664</c:v>
                </c:pt>
                <c:pt idx="6484">
                  <c:v>45136.208333333336</c:v>
                </c:pt>
                <c:pt idx="6485">
                  <c:v>45136.25</c:v>
                </c:pt>
                <c:pt idx="6486">
                  <c:v>45136.291666666664</c:v>
                </c:pt>
                <c:pt idx="6487">
                  <c:v>45136.333333333336</c:v>
                </c:pt>
                <c:pt idx="6488">
                  <c:v>45136.375</c:v>
                </c:pt>
                <c:pt idx="6489">
                  <c:v>45136.416666666664</c:v>
                </c:pt>
                <c:pt idx="6490">
                  <c:v>45136.458333333336</c:v>
                </c:pt>
                <c:pt idx="6491">
                  <c:v>45136.5</c:v>
                </c:pt>
                <c:pt idx="6492">
                  <c:v>45136.541666666664</c:v>
                </c:pt>
                <c:pt idx="6493">
                  <c:v>45136.583333333336</c:v>
                </c:pt>
                <c:pt idx="6494">
                  <c:v>45136.625</c:v>
                </c:pt>
                <c:pt idx="6495">
                  <c:v>45136.666666666664</c:v>
                </c:pt>
                <c:pt idx="6496">
                  <c:v>45136.708333333336</c:v>
                </c:pt>
                <c:pt idx="6497">
                  <c:v>45136.75</c:v>
                </c:pt>
                <c:pt idx="6498">
                  <c:v>45136.791666666664</c:v>
                </c:pt>
                <c:pt idx="6499">
                  <c:v>45136.833333333336</c:v>
                </c:pt>
                <c:pt idx="6500">
                  <c:v>45136.875</c:v>
                </c:pt>
                <c:pt idx="6501">
                  <c:v>45136.916666666664</c:v>
                </c:pt>
                <c:pt idx="6502">
                  <c:v>45136.958333333336</c:v>
                </c:pt>
                <c:pt idx="6503">
                  <c:v>45137</c:v>
                </c:pt>
                <c:pt idx="6504">
                  <c:v>45137.041666666664</c:v>
                </c:pt>
                <c:pt idx="6505">
                  <c:v>45137.083333333336</c:v>
                </c:pt>
                <c:pt idx="6506">
                  <c:v>45137.125</c:v>
                </c:pt>
                <c:pt idx="6507">
                  <c:v>45137.166666666664</c:v>
                </c:pt>
                <c:pt idx="6508">
                  <c:v>45137.208333333336</c:v>
                </c:pt>
                <c:pt idx="6509">
                  <c:v>45137.25</c:v>
                </c:pt>
                <c:pt idx="6510">
                  <c:v>45137.291666666664</c:v>
                </c:pt>
                <c:pt idx="6511">
                  <c:v>45137.333333333336</c:v>
                </c:pt>
                <c:pt idx="6512">
                  <c:v>45137.375</c:v>
                </c:pt>
                <c:pt idx="6513">
                  <c:v>45137.416666666664</c:v>
                </c:pt>
                <c:pt idx="6514">
                  <c:v>45137.458333333336</c:v>
                </c:pt>
                <c:pt idx="6515">
                  <c:v>45137.5</c:v>
                </c:pt>
                <c:pt idx="6516">
                  <c:v>45137.541666666664</c:v>
                </c:pt>
                <c:pt idx="6517">
                  <c:v>45137.583333333336</c:v>
                </c:pt>
                <c:pt idx="6518">
                  <c:v>45137.625</c:v>
                </c:pt>
                <c:pt idx="6519">
                  <c:v>45137.666666666664</c:v>
                </c:pt>
                <c:pt idx="6520">
                  <c:v>45137.708333333336</c:v>
                </c:pt>
                <c:pt idx="6521">
                  <c:v>45137.75</c:v>
                </c:pt>
                <c:pt idx="6522">
                  <c:v>45137.791666666664</c:v>
                </c:pt>
                <c:pt idx="6523">
                  <c:v>45137.833333333336</c:v>
                </c:pt>
                <c:pt idx="6524">
                  <c:v>45137.875</c:v>
                </c:pt>
                <c:pt idx="6525">
                  <c:v>45137.916666666664</c:v>
                </c:pt>
                <c:pt idx="6526">
                  <c:v>45137.958333333336</c:v>
                </c:pt>
                <c:pt idx="6527">
                  <c:v>45138</c:v>
                </c:pt>
                <c:pt idx="6528">
                  <c:v>45138.041666666664</c:v>
                </c:pt>
                <c:pt idx="6529">
                  <c:v>45138.083333333336</c:v>
                </c:pt>
                <c:pt idx="6530">
                  <c:v>45138.125</c:v>
                </c:pt>
                <c:pt idx="6531">
                  <c:v>45138.166666666664</c:v>
                </c:pt>
                <c:pt idx="6532">
                  <c:v>45138.208333333336</c:v>
                </c:pt>
                <c:pt idx="6533">
                  <c:v>45138.25</c:v>
                </c:pt>
                <c:pt idx="6534">
                  <c:v>45138.291666666664</c:v>
                </c:pt>
                <c:pt idx="6535">
                  <c:v>45138.333333333336</c:v>
                </c:pt>
                <c:pt idx="6536">
                  <c:v>45138.375</c:v>
                </c:pt>
                <c:pt idx="6537">
                  <c:v>45138.416666666664</c:v>
                </c:pt>
                <c:pt idx="6538">
                  <c:v>45138.458333333336</c:v>
                </c:pt>
                <c:pt idx="6539">
                  <c:v>45138.5</c:v>
                </c:pt>
                <c:pt idx="6540">
                  <c:v>45138.541666666664</c:v>
                </c:pt>
                <c:pt idx="6541">
                  <c:v>45138.583333333336</c:v>
                </c:pt>
                <c:pt idx="6542">
                  <c:v>45138.625</c:v>
                </c:pt>
                <c:pt idx="6543">
                  <c:v>45138.666666666664</c:v>
                </c:pt>
                <c:pt idx="6544">
                  <c:v>45138.708333333336</c:v>
                </c:pt>
                <c:pt idx="6545">
                  <c:v>45138.75</c:v>
                </c:pt>
                <c:pt idx="6546">
                  <c:v>45138.791666666664</c:v>
                </c:pt>
                <c:pt idx="6547">
                  <c:v>45138.833333333336</c:v>
                </c:pt>
                <c:pt idx="6548">
                  <c:v>45138.875</c:v>
                </c:pt>
                <c:pt idx="6549">
                  <c:v>45138.916666666664</c:v>
                </c:pt>
                <c:pt idx="6550">
                  <c:v>45138.958333333336</c:v>
                </c:pt>
                <c:pt idx="6551">
                  <c:v>45139</c:v>
                </c:pt>
                <c:pt idx="6552">
                  <c:v>45139.041666666664</c:v>
                </c:pt>
                <c:pt idx="6553">
                  <c:v>45139.083333333336</c:v>
                </c:pt>
                <c:pt idx="6554">
                  <c:v>45139.125</c:v>
                </c:pt>
                <c:pt idx="6555">
                  <c:v>45139.166666666664</c:v>
                </c:pt>
                <c:pt idx="6556">
                  <c:v>45139.208333333336</c:v>
                </c:pt>
                <c:pt idx="6557">
                  <c:v>45139.25</c:v>
                </c:pt>
                <c:pt idx="6558">
                  <c:v>45139.291666666664</c:v>
                </c:pt>
                <c:pt idx="6559">
                  <c:v>45139.333333333336</c:v>
                </c:pt>
                <c:pt idx="6560">
                  <c:v>45139.375</c:v>
                </c:pt>
                <c:pt idx="6561">
                  <c:v>45139.416666666664</c:v>
                </c:pt>
                <c:pt idx="6562">
                  <c:v>45139.458333333336</c:v>
                </c:pt>
                <c:pt idx="6563">
                  <c:v>45139.5</c:v>
                </c:pt>
                <c:pt idx="6564">
                  <c:v>45139.541666666664</c:v>
                </c:pt>
                <c:pt idx="6565">
                  <c:v>45139.583333333336</c:v>
                </c:pt>
                <c:pt idx="6566">
                  <c:v>45139.625</c:v>
                </c:pt>
                <c:pt idx="6567">
                  <c:v>45139.666666666664</c:v>
                </c:pt>
                <c:pt idx="6568">
                  <c:v>45139.708333333336</c:v>
                </c:pt>
                <c:pt idx="6569">
                  <c:v>45139.75</c:v>
                </c:pt>
                <c:pt idx="6570">
                  <c:v>45139.791666666664</c:v>
                </c:pt>
                <c:pt idx="6571">
                  <c:v>45139.833333333336</c:v>
                </c:pt>
                <c:pt idx="6572">
                  <c:v>45139.875</c:v>
                </c:pt>
                <c:pt idx="6573">
                  <c:v>45139.916666666664</c:v>
                </c:pt>
                <c:pt idx="6574">
                  <c:v>45139.958333333336</c:v>
                </c:pt>
                <c:pt idx="6575">
                  <c:v>45140</c:v>
                </c:pt>
                <c:pt idx="6576">
                  <c:v>45140.041666666664</c:v>
                </c:pt>
                <c:pt idx="6577">
                  <c:v>45140.083333333336</c:v>
                </c:pt>
                <c:pt idx="6578">
                  <c:v>45140.125</c:v>
                </c:pt>
                <c:pt idx="6579">
                  <c:v>45140.166666666664</c:v>
                </c:pt>
                <c:pt idx="6580">
                  <c:v>45140.208333333336</c:v>
                </c:pt>
                <c:pt idx="6581">
                  <c:v>45140.25</c:v>
                </c:pt>
                <c:pt idx="6582">
                  <c:v>45140.291666666664</c:v>
                </c:pt>
                <c:pt idx="6583">
                  <c:v>45140.333333333336</c:v>
                </c:pt>
                <c:pt idx="6584">
                  <c:v>45140.375</c:v>
                </c:pt>
                <c:pt idx="6585">
                  <c:v>45140.416666666664</c:v>
                </c:pt>
                <c:pt idx="6586">
                  <c:v>45140.458333333336</c:v>
                </c:pt>
                <c:pt idx="6587">
                  <c:v>45140.5</c:v>
                </c:pt>
                <c:pt idx="6588">
                  <c:v>45140.541666666664</c:v>
                </c:pt>
                <c:pt idx="6589">
                  <c:v>45140.583333333336</c:v>
                </c:pt>
                <c:pt idx="6590">
                  <c:v>45140.625</c:v>
                </c:pt>
                <c:pt idx="6591">
                  <c:v>45140.666666666664</c:v>
                </c:pt>
                <c:pt idx="6592">
                  <c:v>45140.708333333336</c:v>
                </c:pt>
                <c:pt idx="6593">
                  <c:v>45140.75</c:v>
                </c:pt>
                <c:pt idx="6594">
                  <c:v>45140.791666666664</c:v>
                </c:pt>
                <c:pt idx="6595">
                  <c:v>45140.833333333336</c:v>
                </c:pt>
                <c:pt idx="6596">
                  <c:v>45140.875</c:v>
                </c:pt>
                <c:pt idx="6597">
                  <c:v>45140.916666666664</c:v>
                </c:pt>
                <c:pt idx="6598">
                  <c:v>45140.958333333336</c:v>
                </c:pt>
                <c:pt idx="6599">
                  <c:v>45141</c:v>
                </c:pt>
                <c:pt idx="6600">
                  <c:v>45141.041666666664</c:v>
                </c:pt>
                <c:pt idx="6601">
                  <c:v>45141.083333333336</c:v>
                </c:pt>
                <c:pt idx="6602">
                  <c:v>45141.125</c:v>
                </c:pt>
                <c:pt idx="6603">
                  <c:v>45141.166666666664</c:v>
                </c:pt>
                <c:pt idx="6604">
                  <c:v>45141.208333333336</c:v>
                </c:pt>
                <c:pt idx="6605">
                  <c:v>45141.25</c:v>
                </c:pt>
                <c:pt idx="6606">
                  <c:v>45141.291666666664</c:v>
                </c:pt>
                <c:pt idx="6607">
                  <c:v>45141.333333333336</c:v>
                </c:pt>
                <c:pt idx="6608">
                  <c:v>45141.375</c:v>
                </c:pt>
                <c:pt idx="6609">
                  <c:v>45141.416666666664</c:v>
                </c:pt>
                <c:pt idx="6610">
                  <c:v>45141.458333333336</c:v>
                </c:pt>
                <c:pt idx="6611">
                  <c:v>45141.5</c:v>
                </c:pt>
                <c:pt idx="6612">
                  <c:v>45141.541666666664</c:v>
                </c:pt>
                <c:pt idx="6613">
                  <c:v>45141.583333333336</c:v>
                </c:pt>
                <c:pt idx="6614">
                  <c:v>45141.625</c:v>
                </c:pt>
                <c:pt idx="6615">
                  <c:v>45141.666666666664</c:v>
                </c:pt>
                <c:pt idx="6616">
                  <c:v>45141.708333333336</c:v>
                </c:pt>
                <c:pt idx="6617">
                  <c:v>45141.75</c:v>
                </c:pt>
                <c:pt idx="6618">
                  <c:v>45141.791666666664</c:v>
                </c:pt>
                <c:pt idx="6619">
                  <c:v>45141.833333333336</c:v>
                </c:pt>
                <c:pt idx="6620">
                  <c:v>45141.875</c:v>
                </c:pt>
                <c:pt idx="6621">
                  <c:v>45141.916666666664</c:v>
                </c:pt>
                <c:pt idx="6622">
                  <c:v>45141.958333333336</c:v>
                </c:pt>
                <c:pt idx="6623">
                  <c:v>45142</c:v>
                </c:pt>
                <c:pt idx="6624">
                  <c:v>45142.041666666664</c:v>
                </c:pt>
                <c:pt idx="6625">
                  <c:v>45142.083333333336</c:v>
                </c:pt>
                <c:pt idx="6626">
                  <c:v>45142.125</c:v>
                </c:pt>
                <c:pt idx="6627">
                  <c:v>45142.166666666664</c:v>
                </c:pt>
                <c:pt idx="6628">
                  <c:v>45142.208333333336</c:v>
                </c:pt>
                <c:pt idx="6629">
                  <c:v>45142.25</c:v>
                </c:pt>
                <c:pt idx="6630">
                  <c:v>45142.291666666664</c:v>
                </c:pt>
                <c:pt idx="6631">
                  <c:v>45142.333333333336</c:v>
                </c:pt>
                <c:pt idx="6632">
                  <c:v>45142.375</c:v>
                </c:pt>
                <c:pt idx="6633">
                  <c:v>45142.416666666664</c:v>
                </c:pt>
                <c:pt idx="6634">
                  <c:v>45142.458333333336</c:v>
                </c:pt>
                <c:pt idx="6635">
                  <c:v>45142.5</c:v>
                </c:pt>
                <c:pt idx="6636">
                  <c:v>45142.541666666664</c:v>
                </c:pt>
                <c:pt idx="6637">
                  <c:v>45142.583333333336</c:v>
                </c:pt>
                <c:pt idx="6638">
                  <c:v>45142.625</c:v>
                </c:pt>
                <c:pt idx="6639">
                  <c:v>45142.666666666664</c:v>
                </c:pt>
                <c:pt idx="6640">
                  <c:v>45142.708333333336</c:v>
                </c:pt>
                <c:pt idx="6641">
                  <c:v>45142.75</c:v>
                </c:pt>
                <c:pt idx="6642">
                  <c:v>45142.791666666664</c:v>
                </c:pt>
                <c:pt idx="6643">
                  <c:v>45142.833333333336</c:v>
                </c:pt>
                <c:pt idx="6644">
                  <c:v>45142.875</c:v>
                </c:pt>
                <c:pt idx="6645">
                  <c:v>45142.916666666664</c:v>
                </c:pt>
                <c:pt idx="6646">
                  <c:v>45142.958333333336</c:v>
                </c:pt>
                <c:pt idx="6647">
                  <c:v>45143</c:v>
                </c:pt>
                <c:pt idx="6648">
                  <c:v>45143.041666666664</c:v>
                </c:pt>
                <c:pt idx="6649">
                  <c:v>45143.083333333336</c:v>
                </c:pt>
                <c:pt idx="6650">
                  <c:v>45143.125</c:v>
                </c:pt>
                <c:pt idx="6651">
                  <c:v>45143.166666666664</c:v>
                </c:pt>
                <c:pt idx="6652">
                  <c:v>45143.208333333336</c:v>
                </c:pt>
                <c:pt idx="6653">
                  <c:v>45143.25</c:v>
                </c:pt>
                <c:pt idx="6654">
                  <c:v>45143.291666666664</c:v>
                </c:pt>
                <c:pt idx="6655">
                  <c:v>45143.333333333336</c:v>
                </c:pt>
                <c:pt idx="6656">
                  <c:v>45143.375</c:v>
                </c:pt>
                <c:pt idx="6657">
                  <c:v>45143.416666666664</c:v>
                </c:pt>
                <c:pt idx="6658">
                  <c:v>45143.458333333336</c:v>
                </c:pt>
                <c:pt idx="6659">
                  <c:v>45143.5</c:v>
                </c:pt>
                <c:pt idx="6660">
                  <c:v>45143.541666666664</c:v>
                </c:pt>
                <c:pt idx="6661">
                  <c:v>45143.583333333336</c:v>
                </c:pt>
                <c:pt idx="6662">
                  <c:v>45143.625</c:v>
                </c:pt>
                <c:pt idx="6663">
                  <c:v>45143.666666666664</c:v>
                </c:pt>
                <c:pt idx="6664">
                  <c:v>45143.708333333336</c:v>
                </c:pt>
                <c:pt idx="6665">
                  <c:v>45143.75</c:v>
                </c:pt>
                <c:pt idx="6666">
                  <c:v>45143.791666666664</c:v>
                </c:pt>
                <c:pt idx="6667">
                  <c:v>45143.833333333336</c:v>
                </c:pt>
                <c:pt idx="6668">
                  <c:v>45143.875</c:v>
                </c:pt>
                <c:pt idx="6669">
                  <c:v>45143.916666666664</c:v>
                </c:pt>
                <c:pt idx="6670">
                  <c:v>45143.958333333336</c:v>
                </c:pt>
                <c:pt idx="6671">
                  <c:v>45144</c:v>
                </c:pt>
                <c:pt idx="6672">
                  <c:v>45144.041666666664</c:v>
                </c:pt>
                <c:pt idx="6673">
                  <c:v>45144.083333333336</c:v>
                </c:pt>
                <c:pt idx="6674">
                  <c:v>45144.125</c:v>
                </c:pt>
                <c:pt idx="6675">
                  <c:v>45144.166666666664</c:v>
                </c:pt>
                <c:pt idx="6676">
                  <c:v>45144.208333333336</c:v>
                </c:pt>
                <c:pt idx="6677">
                  <c:v>45144.25</c:v>
                </c:pt>
                <c:pt idx="6678">
                  <c:v>45144.291666666664</c:v>
                </c:pt>
                <c:pt idx="6679">
                  <c:v>45144.333333333336</c:v>
                </c:pt>
                <c:pt idx="6680">
                  <c:v>45144.375</c:v>
                </c:pt>
                <c:pt idx="6681">
                  <c:v>45144.416666666664</c:v>
                </c:pt>
                <c:pt idx="6682">
                  <c:v>45144.458333333336</c:v>
                </c:pt>
                <c:pt idx="6683">
                  <c:v>45144.5</c:v>
                </c:pt>
                <c:pt idx="6684">
                  <c:v>45144.541666666664</c:v>
                </c:pt>
                <c:pt idx="6685">
                  <c:v>45144.583333333336</c:v>
                </c:pt>
                <c:pt idx="6686">
                  <c:v>45144.625</c:v>
                </c:pt>
                <c:pt idx="6687">
                  <c:v>45144.666666666664</c:v>
                </c:pt>
                <c:pt idx="6688">
                  <c:v>45144.708333333336</c:v>
                </c:pt>
                <c:pt idx="6689">
                  <c:v>45144.75</c:v>
                </c:pt>
                <c:pt idx="6690">
                  <c:v>45144.791666666664</c:v>
                </c:pt>
                <c:pt idx="6691">
                  <c:v>45144.833333333336</c:v>
                </c:pt>
                <c:pt idx="6692">
                  <c:v>45144.875</c:v>
                </c:pt>
                <c:pt idx="6693">
                  <c:v>45144.916666666664</c:v>
                </c:pt>
                <c:pt idx="6694">
                  <c:v>45144.958333333336</c:v>
                </c:pt>
                <c:pt idx="6695">
                  <c:v>45145</c:v>
                </c:pt>
                <c:pt idx="6696">
                  <c:v>45145.041666666664</c:v>
                </c:pt>
                <c:pt idx="6697">
                  <c:v>45145.083333333336</c:v>
                </c:pt>
                <c:pt idx="6698">
                  <c:v>45145.125</c:v>
                </c:pt>
                <c:pt idx="6699">
                  <c:v>45145.166666666664</c:v>
                </c:pt>
                <c:pt idx="6700">
                  <c:v>45145.208333333336</c:v>
                </c:pt>
                <c:pt idx="6701">
                  <c:v>45145.25</c:v>
                </c:pt>
                <c:pt idx="6702">
                  <c:v>45145.291666666664</c:v>
                </c:pt>
                <c:pt idx="6703">
                  <c:v>45145.333333333336</c:v>
                </c:pt>
                <c:pt idx="6704">
                  <c:v>45145.375</c:v>
                </c:pt>
                <c:pt idx="6705">
                  <c:v>45145.416666666664</c:v>
                </c:pt>
                <c:pt idx="6706">
                  <c:v>45145.458333333336</c:v>
                </c:pt>
                <c:pt idx="6707">
                  <c:v>45145.5</c:v>
                </c:pt>
                <c:pt idx="6708">
                  <c:v>45145.541666666664</c:v>
                </c:pt>
                <c:pt idx="6709">
                  <c:v>45145.583333333336</c:v>
                </c:pt>
                <c:pt idx="6710">
                  <c:v>45145.625</c:v>
                </c:pt>
                <c:pt idx="6711">
                  <c:v>45145.666666666664</c:v>
                </c:pt>
                <c:pt idx="6712">
                  <c:v>45145.708333333336</c:v>
                </c:pt>
                <c:pt idx="6713">
                  <c:v>45145.75</c:v>
                </c:pt>
                <c:pt idx="6714">
                  <c:v>45145.791666666664</c:v>
                </c:pt>
                <c:pt idx="6715">
                  <c:v>45145.833333333336</c:v>
                </c:pt>
                <c:pt idx="6716">
                  <c:v>45145.875</c:v>
                </c:pt>
                <c:pt idx="6717">
                  <c:v>45145.916666666664</c:v>
                </c:pt>
                <c:pt idx="6718">
                  <c:v>45145.958333333336</c:v>
                </c:pt>
                <c:pt idx="6719">
                  <c:v>45146</c:v>
                </c:pt>
                <c:pt idx="6720">
                  <c:v>45146.041666666664</c:v>
                </c:pt>
                <c:pt idx="6721">
                  <c:v>45146.083333333336</c:v>
                </c:pt>
                <c:pt idx="6722">
                  <c:v>45146.125</c:v>
                </c:pt>
                <c:pt idx="6723">
                  <c:v>45146.166666666664</c:v>
                </c:pt>
                <c:pt idx="6724">
                  <c:v>45146.208333333336</c:v>
                </c:pt>
                <c:pt idx="6725">
                  <c:v>45146.25</c:v>
                </c:pt>
                <c:pt idx="6726">
                  <c:v>45146.291666666664</c:v>
                </c:pt>
                <c:pt idx="6727">
                  <c:v>45146.333333333336</c:v>
                </c:pt>
                <c:pt idx="6728">
                  <c:v>45146.375</c:v>
                </c:pt>
                <c:pt idx="6729">
                  <c:v>45146.416666666664</c:v>
                </c:pt>
                <c:pt idx="6730">
                  <c:v>45146.458333333336</c:v>
                </c:pt>
                <c:pt idx="6731">
                  <c:v>45146.5</c:v>
                </c:pt>
                <c:pt idx="6732">
                  <c:v>45146.541666666664</c:v>
                </c:pt>
                <c:pt idx="6733">
                  <c:v>45146.583333333336</c:v>
                </c:pt>
                <c:pt idx="6734">
                  <c:v>45146.625</c:v>
                </c:pt>
                <c:pt idx="6735">
                  <c:v>45146.666666666664</c:v>
                </c:pt>
                <c:pt idx="6736">
                  <c:v>45146.708333333336</c:v>
                </c:pt>
                <c:pt idx="6737">
                  <c:v>45146.75</c:v>
                </c:pt>
                <c:pt idx="6738">
                  <c:v>45146.791666666664</c:v>
                </c:pt>
                <c:pt idx="6739">
                  <c:v>45146.833333333336</c:v>
                </c:pt>
                <c:pt idx="6740">
                  <c:v>45146.875</c:v>
                </c:pt>
                <c:pt idx="6741">
                  <c:v>45146.916666666664</c:v>
                </c:pt>
                <c:pt idx="6742">
                  <c:v>45146.958333333336</c:v>
                </c:pt>
                <c:pt idx="6743">
                  <c:v>45147</c:v>
                </c:pt>
                <c:pt idx="6744">
                  <c:v>45147.041666666664</c:v>
                </c:pt>
                <c:pt idx="6745">
                  <c:v>45147.083333333336</c:v>
                </c:pt>
                <c:pt idx="6746">
                  <c:v>45147.125</c:v>
                </c:pt>
                <c:pt idx="6747">
                  <c:v>45147.166666666664</c:v>
                </c:pt>
                <c:pt idx="6748">
                  <c:v>45147.208333333336</c:v>
                </c:pt>
                <c:pt idx="6749">
                  <c:v>45147.25</c:v>
                </c:pt>
                <c:pt idx="6750">
                  <c:v>45147.291666666664</c:v>
                </c:pt>
                <c:pt idx="6751">
                  <c:v>45147.333333333336</c:v>
                </c:pt>
                <c:pt idx="6752">
                  <c:v>45147.375</c:v>
                </c:pt>
                <c:pt idx="6753">
                  <c:v>45147.416666666664</c:v>
                </c:pt>
                <c:pt idx="6754">
                  <c:v>45147.458333333336</c:v>
                </c:pt>
                <c:pt idx="6755">
                  <c:v>45147.5</c:v>
                </c:pt>
                <c:pt idx="6756">
                  <c:v>45147.541666666664</c:v>
                </c:pt>
                <c:pt idx="6757">
                  <c:v>45147.583333333336</c:v>
                </c:pt>
                <c:pt idx="6758">
                  <c:v>45147.625</c:v>
                </c:pt>
                <c:pt idx="6759">
                  <c:v>45147.666666666664</c:v>
                </c:pt>
                <c:pt idx="6760">
                  <c:v>45147.708333333336</c:v>
                </c:pt>
                <c:pt idx="6761">
                  <c:v>45147.75</c:v>
                </c:pt>
                <c:pt idx="6762">
                  <c:v>45147.791666666664</c:v>
                </c:pt>
                <c:pt idx="6763">
                  <c:v>45147.833333333336</c:v>
                </c:pt>
                <c:pt idx="6764">
                  <c:v>45147.875</c:v>
                </c:pt>
                <c:pt idx="6765">
                  <c:v>45147.916666666664</c:v>
                </c:pt>
                <c:pt idx="6766">
                  <c:v>45147.958333333336</c:v>
                </c:pt>
                <c:pt idx="6767">
                  <c:v>45148</c:v>
                </c:pt>
                <c:pt idx="6768">
                  <c:v>45148.041666666664</c:v>
                </c:pt>
                <c:pt idx="6769">
                  <c:v>45148.083333333336</c:v>
                </c:pt>
                <c:pt idx="6770">
                  <c:v>45148.125</c:v>
                </c:pt>
                <c:pt idx="6771">
                  <c:v>45148.166666666664</c:v>
                </c:pt>
                <c:pt idx="6772">
                  <c:v>45148.208333333336</c:v>
                </c:pt>
                <c:pt idx="6773">
                  <c:v>45148.25</c:v>
                </c:pt>
                <c:pt idx="6774">
                  <c:v>45148.291666666664</c:v>
                </c:pt>
                <c:pt idx="6775">
                  <c:v>45148.333333333336</c:v>
                </c:pt>
                <c:pt idx="6776">
                  <c:v>45148.375</c:v>
                </c:pt>
                <c:pt idx="6777">
                  <c:v>45148.416666666664</c:v>
                </c:pt>
                <c:pt idx="6778">
                  <c:v>45148.458333333336</c:v>
                </c:pt>
                <c:pt idx="6779">
                  <c:v>45148.5</c:v>
                </c:pt>
                <c:pt idx="6780">
                  <c:v>45148.541666666664</c:v>
                </c:pt>
                <c:pt idx="6781">
                  <c:v>45148.583333333336</c:v>
                </c:pt>
                <c:pt idx="6782">
                  <c:v>45148.625</c:v>
                </c:pt>
                <c:pt idx="6783">
                  <c:v>45148.666666666664</c:v>
                </c:pt>
                <c:pt idx="6784">
                  <c:v>45148.708333333336</c:v>
                </c:pt>
                <c:pt idx="6785">
                  <c:v>45148.75</c:v>
                </c:pt>
                <c:pt idx="6786">
                  <c:v>45148.791666666664</c:v>
                </c:pt>
                <c:pt idx="6787">
                  <c:v>45148.833333333336</c:v>
                </c:pt>
                <c:pt idx="6788">
                  <c:v>45148.875</c:v>
                </c:pt>
                <c:pt idx="6789">
                  <c:v>45148.916666666664</c:v>
                </c:pt>
                <c:pt idx="6790">
                  <c:v>45148.958333333336</c:v>
                </c:pt>
                <c:pt idx="6791">
                  <c:v>45149</c:v>
                </c:pt>
                <c:pt idx="6792">
                  <c:v>45149.041666666664</c:v>
                </c:pt>
                <c:pt idx="6793">
                  <c:v>45149.083333333336</c:v>
                </c:pt>
                <c:pt idx="6794">
                  <c:v>45149.125</c:v>
                </c:pt>
                <c:pt idx="6795">
                  <c:v>45149.166666666664</c:v>
                </c:pt>
                <c:pt idx="6796">
                  <c:v>45149.208333333336</c:v>
                </c:pt>
                <c:pt idx="6797">
                  <c:v>45149.25</c:v>
                </c:pt>
                <c:pt idx="6798">
                  <c:v>45149.291666666664</c:v>
                </c:pt>
                <c:pt idx="6799">
                  <c:v>45149.333333333336</c:v>
                </c:pt>
                <c:pt idx="6800">
                  <c:v>45149.375</c:v>
                </c:pt>
                <c:pt idx="6801">
                  <c:v>45149.416666666664</c:v>
                </c:pt>
                <c:pt idx="6802">
                  <c:v>45149.458333333336</c:v>
                </c:pt>
                <c:pt idx="6803">
                  <c:v>45149.5</c:v>
                </c:pt>
                <c:pt idx="6804">
                  <c:v>45149.541666666664</c:v>
                </c:pt>
                <c:pt idx="6805">
                  <c:v>45149.583333333336</c:v>
                </c:pt>
                <c:pt idx="6806">
                  <c:v>45149.625</c:v>
                </c:pt>
                <c:pt idx="6807">
                  <c:v>45149.666666666664</c:v>
                </c:pt>
                <c:pt idx="6808">
                  <c:v>45149.708333333336</c:v>
                </c:pt>
                <c:pt idx="6809">
                  <c:v>45149.75</c:v>
                </c:pt>
                <c:pt idx="6810">
                  <c:v>45149.791666666664</c:v>
                </c:pt>
                <c:pt idx="6811">
                  <c:v>45149.833333333336</c:v>
                </c:pt>
                <c:pt idx="6812">
                  <c:v>45149.875</c:v>
                </c:pt>
                <c:pt idx="6813">
                  <c:v>45149.916666666664</c:v>
                </c:pt>
                <c:pt idx="6814">
                  <c:v>45149.958333333336</c:v>
                </c:pt>
                <c:pt idx="6815">
                  <c:v>45150</c:v>
                </c:pt>
                <c:pt idx="6816">
                  <c:v>45150.041666666664</c:v>
                </c:pt>
                <c:pt idx="6817">
                  <c:v>45150.083333333336</c:v>
                </c:pt>
                <c:pt idx="6818">
                  <c:v>45150.125</c:v>
                </c:pt>
                <c:pt idx="6819">
                  <c:v>45150.166666666664</c:v>
                </c:pt>
                <c:pt idx="6820">
                  <c:v>45150.208333333336</c:v>
                </c:pt>
                <c:pt idx="6821">
                  <c:v>45150.25</c:v>
                </c:pt>
                <c:pt idx="6822">
                  <c:v>45150.291666666664</c:v>
                </c:pt>
                <c:pt idx="6823">
                  <c:v>45150.333333333336</c:v>
                </c:pt>
                <c:pt idx="6824">
                  <c:v>45150.375</c:v>
                </c:pt>
                <c:pt idx="6825">
                  <c:v>45150.416666666664</c:v>
                </c:pt>
                <c:pt idx="6826">
                  <c:v>45150.458333333336</c:v>
                </c:pt>
                <c:pt idx="6827">
                  <c:v>45150.5</c:v>
                </c:pt>
                <c:pt idx="6828">
                  <c:v>45150.541666666664</c:v>
                </c:pt>
                <c:pt idx="6829">
                  <c:v>45150.583333333336</c:v>
                </c:pt>
                <c:pt idx="6830">
                  <c:v>45150.625</c:v>
                </c:pt>
                <c:pt idx="6831">
                  <c:v>45150.666666666664</c:v>
                </c:pt>
                <c:pt idx="6832">
                  <c:v>45150.708333333336</c:v>
                </c:pt>
                <c:pt idx="6833">
                  <c:v>45150.75</c:v>
                </c:pt>
                <c:pt idx="6834">
                  <c:v>45150.791666666664</c:v>
                </c:pt>
                <c:pt idx="6835">
                  <c:v>45150.833333333336</c:v>
                </c:pt>
                <c:pt idx="6836">
                  <c:v>45150.875</c:v>
                </c:pt>
                <c:pt idx="6837">
                  <c:v>45150.916666666664</c:v>
                </c:pt>
                <c:pt idx="6838">
                  <c:v>45150.958333333336</c:v>
                </c:pt>
                <c:pt idx="6839">
                  <c:v>45151</c:v>
                </c:pt>
                <c:pt idx="6840">
                  <c:v>45151.041666666664</c:v>
                </c:pt>
                <c:pt idx="6841">
                  <c:v>45151.083333333336</c:v>
                </c:pt>
                <c:pt idx="6842">
                  <c:v>45151.125</c:v>
                </c:pt>
                <c:pt idx="6843">
                  <c:v>45151.166666666664</c:v>
                </c:pt>
                <c:pt idx="6844">
                  <c:v>45151.208333333336</c:v>
                </c:pt>
                <c:pt idx="6845">
                  <c:v>45151.25</c:v>
                </c:pt>
                <c:pt idx="6846">
                  <c:v>45151.291666666664</c:v>
                </c:pt>
                <c:pt idx="6847">
                  <c:v>45151.333333333336</c:v>
                </c:pt>
                <c:pt idx="6848">
                  <c:v>45151.375</c:v>
                </c:pt>
                <c:pt idx="6849">
                  <c:v>45151.416666666664</c:v>
                </c:pt>
                <c:pt idx="6850">
                  <c:v>45151.458333333336</c:v>
                </c:pt>
                <c:pt idx="6851">
                  <c:v>45151.5</c:v>
                </c:pt>
                <c:pt idx="6852">
                  <c:v>45151.541666666664</c:v>
                </c:pt>
                <c:pt idx="6853">
                  <c:v>45151.583333333336</c:v>
                </c:pt>
                <c:pt idx="6854">
                  <c:v>45151.625</c:v>
                </c:pt>
                <c:pt idx="6855">
                  <c:v>45151.666666666664</c:v>
                </c:pt>
                <c:pt idx="6856">
                  <c:v>45151.708333333336</c:v>
                </c:pt>
                <c:pt idx="6857">
                  <c:v>45151.75</c:v>
                </c:pt>
                <c:pt idx="6858">
                  <c:v>45151.791666666664</c:v>
                </c:pt>
                <c:pt idx="6859">
                  <c:v>45151.833333333336</c:v>
                </c:pt>
                <c:pt idx="6860">
                  <c:v>45151.875</c:v>
                </c:pt>
                <c:pt idx="6861">
                  <c:v>45151.916666666664</c:v>
                </c:pt>
                <c:pt idx="6862">
                  <c:v>45151.958333333336</c:v>
                </c:pt>
                <c:pt idx="6863">
                  <c:v>45152</c:v>
                </c:pt>
                <c:pt idx="6864">
                  <c:v>45152.041666666664</c:v>
                </c:pt>
                <c:pt idx="6865">
                  <c:v>45152.083333333336</c:v>
                </c:pt>
                <c:pt idx="6866">
                  <c:v>45152.125</c:v>
                </c:pt>
                <c:pt idx="6867">
                  <c:v>45152.166666666664</c:v>
                </c:pt>
                <c:pt idx="6868">
                  <c:v>45152.208333333336</c:v>
                </c:pt>
                <c:pt idx="6869">
                  <c:v>45152.25</c:v>
                </c:pt>
                <c:pt idx="6870">
                  <c:v>45152.291666666664</c:v>
                </c:pt>
                <c:pt idx="6871">
                  <c:v>45152.333333333336</c:v>
                </c:pt>
                <c:pt idx="6872">
                  <c:v>45152.375</c:v>
                </c:pt>
                <c:pt idx="6873">
                  <c:v>45152.416666666664</c:v>
                </c:pt>
                <c:pt idx="6874">
                  <c:v>45152.458333333336</c:v>
                </c:pt>
                <c:pt idx="6875">
                  <c:v>45152.5</c:v>
                </c:pt>
                <c:pt idx="6876">
                  <c:v>45152.541666666664</c:v>
                </c:pt>
                <c:pt idx="6877">
                  <c:v>45152.583333333336</c:v>
                </c:pt>
                <c:pt idx="6878">
                  <c:v>45152.625</c:v>
                </c:pt>
                <c:pt idx="6879">
                  <c:v>45152.666666666664</c:v>
                </c:pt>
                <c:pt idx="6880">
                  <c:v>45152.708333333336</c:v>
                </c:pt>
                <c:pt idx="6881">
                  <c:v>45152.75</c:v>
                </c:pt>
                <c:pt idx="6882">
                  <c:v>45152.791666666664</c:v>
                </c:pt>
                <c:pt idx="6883">
                  <c:v>45152.833333333336</c:v>
                </c:pt>
                <c:pt idx="6884">
                  <c:v>45152.875</c:v>
                </c:pt>
                <c:pt idx="6885">
                  <c:v>45152.916666666664</c:v>
                </c:pt>
                <c:pt idx="6886">
                  <c:v>45152.958333333336</c:v>
                </c:pt>
                <c:pt idx="6887">
                  <c:v>45153</c:v>
                </c:pt>
                <c:pt idx="6888">
                  <c:v>45153.041666666664</c:v>
                </c:pt>
                <c:pt idx="6889">
                  <c:v>45153.083333333336</c:v>
                </c:pt>
                <c:pt idx="6890">
                  <c:v>45153.125</c:v>
                </c:pt>
                <c:pt idx="6891">
                  <c:v>45153.166666666664</c:v>
                </c:pt>
                <c:pt idx="6892">
                  <c:v>45153.208333333336</c:v>
                </c:pt>
                <c:pt idx="6893">
                  <c:v>45153.25</c:v>
                </c:pt>
                <c:pt idx="6894">
                  <c:v>45153.291666666664</c:v>
                </c:pt>
                <c:pt idx="6895">
                  <c:v>45153.333333333336</c:v>
                </c:pt>
                <c:pt idx="6896">
                  <c:v>45153.375</c:v>
                </c:pt>
                <c:pt idx="6897">
                  <c:v>45153.416666666664</c:v>
                </c:pt>
                <c:pt idx="6898">
                  <c:v>45153.458333333336</c:v>
                </c:pt>
                <c:pt idx="6899">
                  <c:v>45153.5</c:v>
                </c:pt>
                <c:pt idx="6900">
                  <c:v>45153.541666666664</c:v>
                </c:pt>
                <c:pt idx="6901">
                  <c:v>45153.583333333336</c:v>
                </c:pt>
                <c:pt idx="6902">
                  <c:v>45153.625</c:v>
                </c:pt>
                <c:pt idx="6903">
                  <c:v>45153.666666666664</c:v>
                </c:pt>
                <c:pt idx="6904">
                  <c:v>45153.708333333336</c:v>
                </c:pt>
                <c:pt idx="6905">
                  <c:v>45153.75</c:v>
                </c:pt>
                <c:pt idx="6906">
                  <c:v>45153.791666666664</c:v>
                </c:pt>
                <c:pt idx="6907">
                  <c:v>45153.833333333336</c:v>
                </c:pt>
                <c:pt idx="6908">
                  <c:v>45153.875</c:v>
                </c:pt>
                <c:pt idx="6909">
                  <c:v>45153.916666666664</c:v>
                </c:pt>
                <c:pt idx="6910">
                  <c:v>45153.958333333336</c:v>
                </c:pt>
                <c:pt idx="6911">
                  <c:v>45154</c:v>
                </c:pt>
                <c:pt idx="6912">
                  <c:v>45154.041666666664</c:v>
                </c:pt>
                <c:pt idx="6913">
                  <c:v>45154.083333333336</c:v>
                </c:pt>
                <c:pt idx="6914">
                  <c:v>45154.125</c:v>
                </c:pt>
                <c:pt idx="6915">
                  <c:v>45154.166666666664</c:v>
                </c:pt>
                <c:pt idx="6916">
                  <c:v>45154.208333333336</c:v>
                </c:pt>
                <c:pt idx="6917">
                  <c:v>45154.25</c:v>
                </c:pt>
                <c:pt idx="6918">
                  <c:v>45154.291666666664</c:v>
                </c:pt>
                <c:pt idx="6919">
                  <c:v>45154.333333333336</c:v>
                </c:pt>
                <c:pt idx="6920">
                  <c:v>45154.375</c:v>
                </c:pt>
                <c:pt idx="6921">
                  <c:v>45154.416666666664</c:v>
                </c:pt>
                <c:pt idx="6922">
                  <c:v>45154.458333333336</c:v>
                </c:pt>
                <c:pt idx="6923">
                  <c:v>45154.5</c:v>
                </c:pt>
                <c:pt idx="6924">
                  <c:v>45154.541666666664</c:v>
                </c:pt>
                <c:pt idx="6925">
                  <c:v>45154.583333333336</c:v>
                </c:pt>
                <c:pt idx="6926">
                  <c:v>45154.625</c:v>
                </c:pt>
                <c:pt idx="6927">
                  <c:v>45154.666666666664</c:v>
                </c:pt>
                <c:pt idx="6928">
                  <c:v>45154.708333333336</c:v>
                </c:pt>
                <c:pt idx="6929">
                  <c:v>45154.75</c:v>
                </c:pt>
                <c:pt idx="6930">
                  <c:v>45154.791666666664</c:v>
                </c:pt>
                <c:pt idx="6931">
                  <c:v>45154.833333333336</c:v>
                </c:pt>
                <c:pt idx="6932">
                  <c:v>45154.875</c:v>
                </c:pt>
                <c:pt idx="6933">
                  <c:v>45154.916666666664</c:v>
                </c:pt>
                <c:pt idx="6934">
                  <c:v>45154.958333333336</c:v>
                </c:pt>
                <c:pt idx="6935">
                  <c:v>45155</c:v>
                </c:pt>
                <c:pt idx="6936">
                  <c:v>45155.041666666664</c:v>
                </c:pt>
                <c:pt idx="6937">
                  <c:v>45155.083333333336</c:v>
                </c:pt>
                <c:pt idx="6938">
                  <c:v>45155.125</c:v>
                </c:pt>
                <c:pt idx="6939">
                  <c:v>45155.166666666664</c:v>
                </c:pt>
                <c:pt idx="6940">
                  <c:v>45155.208333333336</c:v>
                </c:pt>
                <c:pt idx="6941">
                  <c:v>45155.25</c:v>
                </c:pt>
                <c:pt idx="6942">
                  <c:v>45155.291666666664</c:v>
                </c:pt>
                <c:pt idx="6943">
                  <c:v>45155.333333333336</c:v>
                </c:pt>
                <c:pt idx="6944">
                  <c:v>45155.375</c:v>
                </c:pt>
                <c:pt idx="6945">
                  <c:v>45155.416666666664</c:v>
                </c:pt>
                <c:pt idx="6946">
                  <c:v>45155.458333333336</c:v>
                </c:pt>
                <c:pt idx="6947">
                  <c:v>45155.5</c:v>
                </c:pt>
                <c:pt idx="6948">
                  <c:v>45155.541666666664</c:v>
                </c:pt>
                <c:pt idx="6949">
                  <c:v>45155.583333333336</c:v>
                </c:pt>
                <c:pt idx="6950">
                  <c:v>45155.625</c:v>
                </c:pt>
                <c:pt idx="6951">
                  <c:v>45155.666666666664</c:v>
                </c:pt>
                <c:pt idx="6952">
                  <c:v>45155.708333333336</c:v>
                </c:pt>
                <c:pt idx="6953">
                  <c:v>45155.75</c:v>
                </c:pt>
                <c:pt idx="6954">
                  <c:v>45155.791666666664</c:v>
                </c:pt>
                <c:pt idx="6955">
                  <c:v>45155.833333333336</c:v>
                </c:pt>
                <c:pt idx="6956">
                  <c:v>45155.875</c:v>
                </c:pt>
                <c:pt idx="6957">
                  <c:v>45155.916666666664</c:v>
                </c:pt>
                <c:pt idx="6958">
                  <c:v>45155.958333333336</c:v>
                </c:pt>
                <c:pt idx="6959">
                  <c:v>45156</c:v>
                </c:pt>
                <c:pt idx="6960">
                  <c:v>45156.041666666664</c:v>
                </c:pt>
                <c:pt idx="6961">
                  <c:v>45156.083333333336</c:v>
                </c:pt>
                <c:pt idx="6962">
                  <c:v>45156.125</c:v>
                </c:pt>
                <c:pt idx="6963">
                  <c:v>45156.166666666664</c:v>
                </c:pt>
                <c:pt idx="6964">
                  <c:v>45156.208333333336</c:v>
                </c:pt>
                <c:pt idx="6965">
                  <c:v>45156.25</c:v>
                </c:pt>
                <c:pt idx="6966">
                  <c:v>45156.291666666664</c:v>
                </c:pt>
                <c:pt idx="6967">
                  <c:v>45156.333333333336</c:v>
                </c:pt>
                <c:pt idx="6968">
                  <c:v>45156.375</c:v>
                </c:pt>
                <c:pt idx="6969">
                  <c:v>45156.416666666664</c:v>
                </c:pt>
                <c:pt idx="6970">
                  <c:v>45156.458333333336</c:v>
                </c:pt>
                <c:pt idx="6971">
                  <c:v>45156.5</c:v>
                </c:pt>
                <c:pt idx="6972">
                  <c:v>45156.541666666664</c:v>
                </c:pt>
                <c:pt idx="6973">
                  <c:v>45156.583333333336</c:v>
                </c:pt>
                <c:pt idx="6974">
                  <c:v>45156.625</c:v>
                </c:pt>
                <c:pt idx="6975">
                  <c:v>45156.666666666664</c:v>
                </c:pt>
                <c:pt idx="6976">
                  <c:v>45156.708333333336</c:v>
                </c:pt>
                <c:pt idx="6977">
                  <c:v>45156.75</c:v>
                </c:pt>
                <c:pt idx="6978">
                  <c:v>45156.791666666664</c:v>
                </c:pt>
                <c:pt idx="6979">
                  <c:v>45156.833333333336</c:v>
                </c:pt>
                <c:pt idx="6980">
                  <c:v>45156.875</c:v>
                </c:pt>
                <c:pt idx="6981">
                  <c:v>45156.916666666664</c:v>
                </c:pt>
                <c:pt idx="6982">
                  <c:v>45156.958333333336</c:v>
                </c:pt>
                <c:pt idx="6983">
                  <c:v>45157</c:v>
                </c:pt>
                <c:pt idx="6984">
                  <c:v>45157.041666666664</c:v>
                </c:pt>
                <c:pt idx="6985">
                  <c:v>45157.083333333336</c:v>
                </c:pt>
                <c:pt idx="6986">
                  <c:v>45157.125</c:v>
                </c:pt>
                <c:pt idx="6987">
                  <c:v>45157.166666666664</c:v>
                </c:pt>
                <c:pt idx="6988">
                  <c:v>45157.208333333336</c:v>
                </c:pt>
                <c:pt idx="6989">
                  <c:v>45157.25</c:v>
                </c:pt>
                <c:pt idx="6990">
                  <c:v>45157.291666666664</c:v>
                </c:pt>
                <c:pt idx="6991">
                  <c:v>45157.333333333336</c:v>
                </c:pt>
                <c:pt idx="6992">
                  <c:v>45157.375</c:v>
                </c:pt>
                <c:pt idx="6993">
                  <c:v>45157.416666666664</c:v>
                </c:pt>
                <c:pt idx="6994">
                  <c:v>45157.458333333336</c:v>
                </c:pt>
                <c:pt idx="6995">
                  <c:v>45157.5</c:v>
                </c:pt>
                <c:pt idx="6996">
                  <c:v>45157.541666666664</c:v>
                </c:pt>
                <c:pt idx="6997">
                  <c:v>45157.583333333336</c:v>
                </c:pt>
                <c:pt idx="6998">
                  <c:v>45157.625</c:v>
                </c:pt>
                <c:pt idx="6999">
                  <c:v>45157.666666666664</c:v>
                </c:pt>
                <c:pt idx="7000">
                  <c:v>45157.708333333336</c:v>
                </c:pt>
                <c:pt idx="7001">
                  <c:v>45157.75</c:v>
                </c:pt>
                <c:pt idx="7002">
                  <c:v>45157.791666666664</c:v>
                </c:pt>
                <c:pt idx="7003">
                  <c:v>45157.833333333336</c:v>
                </c:pt>
                <c:pt idx="7004">
                  <c:v>45157.875</c:v>
                </c:pt>
                <c:pt idx="7005">
                  <c:v>45157.916666666664</c:v>
                </c:pt>
                <c:pt idx="7006">
                  <c:v>45157.958333333336</c:v>
                </c:pt>
                <c:pt idx="7007">
                  <c:v>45158</c:v>
                </c:pt>
                <c:pt idx="7008">
                  <c:v>45158.041666666664</c:v>
                </c:pt>
                <c:pt idx="7009">
                  <c:v>45158.083333333336</c:v>
                </c:pt>
                <c:pt idx="7010">
                  <c:v>45158.125</c:v>
                </c:pt>
                <c:pt idx="7011">
                  <c:v>45158.166666666664</c:v>
                </c:pt>
                <c:pt idx="7012">
                  <c:v>45158.208333333336</c:v>
                </c:pt>
                <c:pt idx="7013">
                  <c:v>45158.25</c:v>
                </c:pt>
                <c:pt idx="7014">
                  <c:v>45158.291666666664</c:v>
                </c:pt>
                <c:pt idx="7015">
                  <c:v>45158.333333333336</c:v>
                </c:pt>
                <c:pt idx="7016">
                  <c:v>45158.375</c:v>
                </c:pt>
                <c:pt idx="7017">
                  <c:v>45158.416666666664</c:v>
                </c:pt>
                <c:pt idx="7018">
                  <c:v>45158.458333333336</c:v>
                </c:pt>
                <c:pt idx="7019">
                  <c:v>45158.5</c:v>
                </c:pt>
                <c:pt idx="7020">
                  <c:v>45158.541666666664</c:v>
                </c:pt>
                <c:pt idx="7021">
                  <c:v>45158.583333333336</c:v>
                </c:pt>
                <c:pt idx="7022">
                  <c:v>45158.625</c:v>
                </c:pt>
                <c:pt idx="7023">
                  <c:v>45158.666666666664</c:v>
                </c:pt>
                <c:pt idx="7024">
                  <c:v>45158.708333333336</c:v>
                </c:pt>
                <c:pt idx="7025">
                  <c:v>45158.75</c:v>
                </c:pt>
                <c:pt idx="7026">
                  <c:v>45158.791666666664</c:v>
                </c:pt>
                <c:pt idx="7027">
                  <c:v>45158.833333333336</c:v>
                </c:pt>
                <c:pt idx="7028">
                  <c:v>45158.875</c:v>
                </c:pt>
                <c:pt idx="7029">
                  <c:v>45158.916666666664</c:v>
                </c:pt>
                <c:pt idx="7030">
                  <c:v>45158.958333333336</c:v>
                </c:pt>
                <c:pt idx="7031">
                  <c:v>45159</c:v>
                </c:pt>
                <c:pt idx="7032">
                  <c:v>45159.041666666664</c:v>
                </c:pt>
                <c:pt idx="7033">
                  <c:v>45159.083333333336</c:v>
                </c:pt>
                <c:pt idx="7034">
                  <c:v>45159.125</c:v>
                </c:pt>
                <c:pt idx="7035">
                  <c:v>45159.166666666664</c:v>
                </c:pt>
                <c:pt idx="7036">
                  <c:v>45159.208333333336</c:v>
                </c:pt>
                <c:pt idx="7037">
                  <c:v>45159.25</c:v>
                </c:pt>
                <c:pt idx="7038">
                  <c:v>45159.291666666664</c:v>
                </c:pt>
                <c:pt idx="7039">
                  <c:v>45159.333333333336</c:v>
                </c:pt>
                <c:pt idx="7040">
                  <c:v>45159.375</c:v>
                </c:pt>
                <c:pt idx="7041">
                  <c:v>45159.416666666664</c:v>
                </c:pt>
                <c:pt idx="7042">
                  <c:v>45159.458333333336</c:v>
                </c:pt>
                <c:pt idx="7043">
                  <c:v>45159.5</c:v>
                </c:pt>
                <c:pt idx="7044">
                  <c:v>45159.541666666664</c:v>
                </c:pt>
                <c:pt idx="7045">
                  <c:v>45159.583333333336</c:v>
                </c:pt>
                <c:pt idx="7046">
                  <c:v>45159.625</c:v>
                </c:pt>
                <c:pt idx="7047">
                  <c:v>45159.666666666664</c:v>
                </c:pt>
                <c:pt idx="7048">
                  <c:v>45159.708333333336</c:v>
                </c:pt>
                <c:pt idx="7049">
                  <c:v>45159.75</c:v>
                </c:pt>
                <c:pt idx="7050">
                  <c:v>45159.791666666664</c:v>
                </c:pt>
                <c:pt idx="7051">
                  <c:v>45159.833333333336</c:v>
                </c:pt>
                <c:pt idx="7052">
                  <c:v>45159.875</c:v>
                </c:pt>
                <c:pt idx="7053">
                  <c:v>45159.916666666664</c:v>
                </c:pt>
                <c:pt idx="7054">
                  <c:v>45159.958333333336</c:v>
                </c:pt>
                <c:pt idx="7055">
                  <c:v>45160</c:v>
                </c:pt>
                <c:pt idx="7056">
                  <c:v>45160.041666666664</c:v>
                </c:pt>
                <c:pt idx="7057">
                  <c:v>45160.083333333336</c:v>
                </c:pt>
                <c:pt idx="7058">
                  <c:v>45160.125</c:v>
                </c:pt>
                <c:pt idx="7059">
                  <c:v>45160.166666666664</c:v>
                </c:pt>
                <c:pt idx="7060">
                  <c:v>45160.208333333336</c:v>
                </c:pt>
                <c:pt idx="7061">
                  <c:v>45160.25</c:v>
                </c:pt>
                <c:pt idx="7062">
                  <c:v>45160.291666666664</c:v>
                </c:pt>
                <c:pt idx="7063">
                  <c:v>45160.333333333336</c:v>
                </c:pt>
                <c:pt idx="7064">
                  <c:v>45160.375</c:v>
                </c:pt>
                <c:pt idx="7065">
                  <c:v>45160.416666666664</c:v>
                </c:pt>
                <c:pt idx="7066">
                  <c:v>45160.458333333336</c:v>
                </c:pt>
                <c:pt idx="7067">
                  <c:v>45160.5</c:v>
                </c:pt>
                <c:pt idx="7068">
                  <c:v>45160.541666666664</c:v>
                </c:pt>
                <c:pt idx="7069">
                  <c:v>45160.583333333336</c:v>
                </c:pt>
                <c:pt idx="7070">
                  <c:v>45160.625</c:v>
                </c:pt>
                <c:pt idx="7071">
                  <c:v>45160.666666666664</c:v>
                </c:pt>
                <c:pt idx="7072">
                  <c:v>45160.708333333336</c:v>
                </c:pt>
                <c:pt idx="7073">
                  <c:v>45160.75</c:v>
                </c:pt>
                <c:pt idx="7074">
                  <c:v>45160.791666666664</c:v>
                </c:pt>
                <c:pt idx="7075">
                  <c:v>45160.833333333336</c:v>
                </c:pt>
                <c:pt idx="7076">
                  <c:v>45160.875</c:v>
                </c:pt>
                <c:pt idx="7077">
                  <c:v>45160.916666666664</c:v>
                </c:pt>
                <c:pt idx="7078">
                  <c:v>45160.958333333336</c:v>
                </c:pt>
                <c:pt idx="7079">
                  <c:v>45161</c:v>
                </c:pt>
                <c:pt idx="7080">
                  <c:v>45161.041666666664</c:v>
                </c:pt>
                <c:pt idx="7081">
                  <c:v>45161.083333333336</c:v>
                </c:pt>
                <c:pt idx="7082">
                  <c:v>45161.125</c:v>
                </c:pt>
                <c:pt idx="7083">
                  <c:v>45161.166666666664</c:v>
                </c:pt>
                <c:pt idx="7084">
                  <c:v>45161.208333333336</c:v>
                </c:pt>
                <c:pt idx="7085">
                  <c:v>45161.25</c:v>
                </c:pt>
                <c:pt idx="7086">
                  <c:v>45161.291666666664</c:v>
                </c:pt>
                <c:pt idx="7087">
                  <c:v>45161.333333333336</c:v>
                </c:pt>
                <c:pt idx="7088">
                  <c:v>45161.375</c:v>
                </c:pt>
                <c:pt idx="7089">
                  <c:v>45161.416666666664</c:v>
                </c:pt>
                <c:pt idx="7090">
                  <c:v>45161.458333333336</c:v>
                </c:pt>
                <c:pt idx="7091">
                  <c:v>45161.5</c:v>
                </c:pt>
                <c:pt idx="7092">
                  <c:v>45161.541666666664</c:v>
                </c:pt>
                <c:pt idx="7093">
                  <c:v>45161.583333333336</c:v>
                </c:pt>
                <c:pt idx="7094">
                  <c:v>45161.625</c:v>
                </c:pt>
                <c:pt idx="7095">
                  <c:v>45161.666666666664</c:v>
                </c:pt>
                <c:pt idx="7096">
                  <c:v>45161.708333333336</c:v>
                </c:pt>
                <c:pt idx="7097">
                  <c:v>45161.75</c:v>
                </c:pt>
                <c:pt idx="7098">
                  <c:v>45161.791666666664</c:v>
                </c:pt>
                <c:pt idx="7099">
                  <c:v>45161.833333333336</c:v>
                </c:pt>
                <c:pt idx="7100">
                  <c:v>45161.875</c:v>
                </c:pt>
                <c:pt idx="7101">
                  <c:v>45161.916666666664</c:v>
                </c:pt>
                <c:pt idx="7102">
                  <c:v>45161.958333333336</c:v>
                </c:pt>
                <c:pt idx="7103">
                  <c:v>45162</c:v>
                </c:pt>
                <c:pt idx="7104">
                  <c:v>45162.041666666664</c:v>
                </c:pt>
                <c:pt idx="7105">
                  <c:v>45162.083333333336</c:v>
                </c:pt>
                <c:pt idx="7106">
                  <c:v>45162.125</c:v>
                </c:pt>
                <c:pt idx="7107">
                  <c:v>45162.166666666664</c:v>
                </c:pt>
                <c:pt idx="7108">
                  <c:v>45162.208333333336</c:v>
                </c:pt>
                <c:pt idx="7109">
                  <c:v>45162.25</c:v>
                </c:pt>
                <c:pt idx="7110">
                  <c:v>45162.291666666664</c:v>
                </c:pt>
                <c:pt idx="7111">
                  <c:v>45162.333333333336</c:v>
                </c:pt>
                <c:pt idx="7112">
                  <c:v>45162.375</c:v>
                </c:pt>
                <c:pt idx="7113">
                  <c:v>45162.416666666664</c:v>
                </c:pt>
                <c:pt idx="7114">
                  <c:v>45162.458333333336</c:v>
                </c:pt>
                <c:pt idx="7115">
                  <c:v>45162.5</c:v>
                </c:pt>
                <c:pt idx="7116">
                  <c:v>45162.541666666664</c:v>
                </c:pt>
                <c:pt idx="7117">
                  <c:v>45162.583333333336</c:v>
                </c:pt>
                <c:pt idx="7118">
                  <c:v>45162.625</c:v>
                </c:pt>
                <c:pt idx="7119">
                  <c:v>45162.666666666664</c:v>
                </c:pt>
                <c:pt idx="7120">
                  <c:v>45162.708333333336</c:v>
                </c:pt>
                <c:pt idx="7121">
                  <c:v>45162.75</c:v>
                </c:pt>
                <c:pt idx="7122">
                  <c:v>45162.791666666664</c:v>
                </c:pt>
                <c:pt idx="7123">
                  <c:v>45162.833333333336</c:v>
                </c:pt>
                <c:pt idx="7124">
                  <c:v>45162.875</c:v>
                </c:pt>
                <c:pt idx="7125">
                  <c:v>45162.916666666664</c:v>
                </c:pt>
                <c:pt idx="7126">
                  <c:v>45162.958333333336</c:v>
                </c:pt>
                <c:pt idx="7127">
                  <c:v>45163</c:v>
                </c:pt>
                <c:pt idx="7128">
                  <c:v>45163.041666666664</c:v>
                </c:pt>
                <c:pt idx="7129">
                  <c:v>45163.083333333336</c:v>
                </c:pt>
                <c:pt idx="7130">
                  <c:v>45163.125</c:v>
                </c:pt>
                <c:pt idx="7131">
                  <c:v>45163.166666666664</c:v>
                </c:pt>
                <c:pt idx="7132">
                  <c:v>45163.208333333336</c:v>
                </c:pt>
                <c:pt idx="7133">
                  <c:v>45163.25</c:v>
                </c:pt>
                <c:pt idx="7134">
                  <c:v>45163.291666666664</c:v>
                </c:pt>
                <c:pt idx="7135">
                  <c:v>45163.333333333336</c:v>
                </c:pt>
                <c:pt idx="7136">
                  <c:v>45163.375</c:v>
                </c:pt>
                <c:pt idx="7137">
                  <c:v>45163.416666666664</c:v>
                </c:pt>
                <c:pt idx="7138">
                  <c:v>45163.458333333336</c:v>
                </c:pt>
                <c:pt idx="7139">
                  <c:v>45163.5</c:v>
                </c:pt>
                <c:pt idx="7140">
                  <c:v>45163.541666666664</c:v>
                </c:pt>
                <c:pt idx="7141">
                  <c:v>45163.583333333336</c:v>
                </c:pt>
                <c:pt idx="7142">
                  <c:v>45163.625</c:v>
                </c:pt>
                <c:pt idx="7143">
                  <c:v>45163.666666666664</c:v>
                </c:pt>
                <c:pt idx="7144">
                  <c:v>45163.708333333336</c:v>
                </c:pt>
                <c:pt idx="7145">
                  <c:v>45163.75</c:v>
                </c:pt>
                <c:pt idx="7146">
                  <c:v>45163.791666666664</c:v>
                </c:pt>
                <c:pt idx="7147">
                  <c:v>45163.833333333336</c:v>
                </c:pt>
                <c:pt idx="7148">
                  <c:v>45163.875</c:v>
                </c:pt>
                <c:pt idx="7149">
                  <c:v>45163.916666666664</c:v>
                </c:pt>
                <c:pt idx="7150">
                  <c:v>45163.958333333336</c:v>
                </c:pt>
                <c:pt idx="7151">
                  <c:v>45164</c:v>
                </c:pt>
                <c:pt idx="7152">
                  <c:v>45164.041666666664</c:v>
                </c:pt>
                <c:pt idx="7153">
                  <c:v>45164.083333333336</c:v>
                </c:pt>
                <c:pt idx="7154">
                  <c:v>45164.125</c:v>
                </c:pt>
                <c:pt idx="7155">
                  <c:v>45164.166666666664</c:v>
                </c:pt>
                <c:pt idx="7156">
                  <c:v>45164.208333333336</c:v>
                </c:pt>
                <c:pt idx="7157">
                  <c:v>45164.25</c:v>
                </c:pt>
                <c:pt idx="7158">
                  <c:v>45164.291666666664</c:v>
                </c:pt>
                <c:pt idx="7159">
                  <c:v>45164.333333333336</c:v>
                </c:pt>
                <c:pt idx="7160">
                  <c:v>45164.375</c:v>
                </c:pt>
                <c:pt idx="7161">
                  <c:v>45164.416666666664</c:v>
                </c:pt>
                <c:pt idx="7162">
                  <c:v>45164.458333333336</c:v>
                </c:pt>
                <c:pt idx="7163">
                  <c:v>45164.5</c:v>
                </c:pt>
                <c:pt idx="7164">
                  <c:v>45164.541666666664</c:v>
                </c:pt>
                <c:pt idx="7165">
                  <c:v>45164.583333333336</c:v>
                </c:pt>
                <c:pt idx="7166">
                  <c:v>45164.625</c:v>
                </c:pt>
                <c:pt idx="7167">
                  <c:v>45164.666666666664</c:v>
                </c:pt>
                <c:pt idx="7168">
                  <c:v>45164.708333333336</c:v>
                </c:pt>
                <c:pt idx="7169">
                  <c:v>45164.75</c:v>
                </c:pt>
                <c:pt idx="7170">
                  <c:v>45164.791666666664</c:v>
                </c:pt>
                <c:pt idx="7171">
                  <c:v>45164.833333333336</c:v>
                </c:pt>
                <c:pt idx="7172">
                  <c:v>45164.875</c:v>
                </c:pt>
                <c:pt idx="7173">
                  <c:v>45164.916666666664</c:v>
                </c:pt>
                <c:pt idx="7174">
                  <c:v>45164.958333333336</c:v>
                </c:pt>
                <c:pt idx="7175">
                  <c:v>45165</c:v>
                </c:pt>
                <c:pt idx="7176">
                  <c:v>45165.041666666664</c:v>
                </c:pt>
                <c:pt idx="7177">
                  <c:v>45165.083333333336</c:v>
                </c:pt>
                <c:pt idx="7178">
                  <c:v>45165.125</c:v>
                </c:pt>
                <c:pt idx="7179">
                  <c:v>45165.166666666664</c:v>
                </c:pt>
                <c:pt idx="7180">
                  <c:v>45165.208333333336</c:v>
                </c:pt>
                <c:pt idx="7181">
                  <c:v>45165.25</c:v>
                </c:pt>
                <c:pt idx="7182">
                  <c:v>45165.291666666664</c:v>
                </c:pt>
                <c:pt idx="7183">
                  <c:v>45165.333333333336</c:v>
                </c:pt>
                <c:pt idx="7184">
                  <c:v>45165.375</c:v>
                </c:pt>
                <c:pt idx="7185">
                  <c:v>45165.416666666664</c:v>
                </c:pt>
                <c:pt idx="7186">
                  <c:v>45165.458333333336</c:v>
                </c:pt>
                <c:pt idx="7187">
                  <c:v>45165.5</c:v>
                </c:pt>
                <c:pt idx="7188">
                  <c:v>45165.541666666664</c:v>
                </c:pt>
                <c:pt idx="7189">
                  <c:v>45165.583333333336</c:v>
                </c:pt>
                <c:pt idx="7190">
                  <c:v>45165.625</c:v>
                </c:pt>
                <c:pt idx="7191">
                  <c:v>45165.666666666664</c:v>
                </c:pt>
                <c:pt idx="7192">
                  <c:v>45165.708333333336</c:v>
                </c:pt>
                <c:pt idx="7193">
                  <c:v>45165.75</c:v>
                </c:pt>
                <c:pt idx="7194">
                  <c:v>45165.791666666664</c:v>
                </c:pt>
                <c:pt idx="7195">
                  <c:v>45165.833333333336</c:v>
                </c:pt>
                <c:pt idx="7196">
                  <c:v>45165.875</c:v>
                </c:pt>
                <c:pt idx="7197">
                  <c:v>45165.916666666664</c:v>
                </c:pt>
                <c:pt idx="7198">
                  <c:v>45165.958333333336</c:v>
                </c:pt>
                <c:pt idx="7199">
                  <c:v>45166</c:v>
                </c:pt>
                <c:pt idx="7200">
                  <c:v>45166.041666666664</c:v>
                </c:pt>
                <c:pt idx="7201">
                  <c:v>45166.083333333336</c:v>
                </c:pt>
                <c:pt idx="7202">
                  <c:v>45166.125</c:v>
                </c:pt>
                <c:pt idx="7203">
                  <c:v>45166.166666666664</c:v>
                </c:pt>
                <c:pt idx="7204">
                  <c:v>45166.208333333336</c:v>
                </c:pt>
                <c:pt idx="7205">
                  <c:v>45166.25</c:v>
                </c:pt>
                <c:pt idx="7206">
                  <c:v>45166.291666666664</c:v>
                </c:pt>
                <c:pt idx="7207">
                  <c:v>45166.333333333336</c:v>
                </c:pt>
                <c:pt idx="7208">
                  <c:v>45166.375</c:v>
                </c:pt>
                <c:pt idx="7209">
                  <c:v>45166.416666666664</c:v>
                </c:pt>
                <c:pt idx="7210">
                  <c:v>45166.458333333336</c:v>
                </c:pt>
                <c:pt idx="7211">
                  <c:v>45166.5</c:v>
                </c:pt>
                <c:pt idx="7212">
                  <c:v>45166.541666666664</c:v>
                </c:pt>
                <c:pt idx="7213">
                  <c:v>45166.583333333336</c:v>
                </c:pt>
                <c:pt idx="7214">
                  <c:v>45166.625</c:v>
                </c:pt>
                <c:pt idx="7215">
                  <c:v>45166.666666666664</c:v>
                </c:pt>
                <c:pt idx="7216">
                  <c:v>45166.708333333336</c:v>
                </c:pt>
                <c:pt idx="7217">
                  <c:v>45166.75</c:v>
                </c:pt>
                <c:pt idx="7218">
                  <c:v>45166.791666666664</c:v>
                </c:pt>
                <c:pt idx="7219">
                  <c:v>45166.833333333336</c:v>
                </c:pt>
                <c:pt idx="7220">
                  <c:v>45166.875</c:v>
                </c:pt>
                <c:pt idx="7221">
                  <c:v>45166.916666666664</c:v>
                </c:pt>
                <c:pt idx="7222">
                  <c:v>45166.958333333336</c:v>
                </c:pt>
                <c:pt idx="7223">
                  <c:v>45167</c:v>
                </c:pt>
                <c:pt idx="7224">
                  <c:v>45167.041666666664</c:v>
                </c:pt>
                <c:pt idx="7225">
                  <c:v>45167.083333333336</c:v>
                </c:pt>
                <c:pt idx="7226">
                  <c:v>45167.125</c:v>
                </c:pt>
                <c:pt idx="7227">
                  <c:v>45167.166666666664</c:v>
                </c:pt>
                <c:pt idx="7228">
                  <c:v>45167.208333333336</c:v>
                </c:pt>
                <c:pt idx="7229">
                  <c:v>45167.25</c:v>
                </c:pt>
                <c:pt idx="7230">
                  <c:v>45167.291666666664</c:v>
                </c:pt>
                <c:pt idx="7231">
                  <c:v>45167.333333333336</c:v>
                </c:pt>
                <c:pt idx="7232">
                  <c:v>45167.375</c:v>
                </c:pt>
                <c:pt idx="7233">
                  <c:v>45167.416666666664</c:v>
                </c:pt>
                <c:pt idx="7234">
                  <c:v>45167.458333333336</c:v>
                </c:pt>
                <c:pt idx="7235">
                  <c:v>45167.5</c:v>
                </c:pt>
                <c:pt idx="7236">
                  <c:v>45167.541666666664</c:v>
                </c:pt>
                <c:pt idx="7237">
                  <c:v>45167.583333333336</c:v>
                </c:pt>
                <c:pt idx="7238">
                  <c:v>45167.625</c:v>
                </c:pt>
                <c:pt idx="7239">
                  <c:v>45167.666666666664</c:v>
                </c:pt>
                <c:pt idx="7240">
                  <c:v>45167.708333333336</c:v>
                </c:pt>
                <c:pt idx="7241">
                  <c:v>45167.75</c:v>
                </c:pt>
                <c:pt idx="7242">
                  <c:v>45167.791666666664</c:v>
                </c:pt>
                <c:pt idx="7243">
                  <c:v>45167.833333333336</c:v>
                </c:pt>
                <c:pt idx="7244">
                  <c:v>45167.875</c:v>
                </c:pt>
                <c:pt idx="7245">
                  <c:v>45167.916666666664</c:v>
                </c:pt>
                <c:pt idx="7246">
                  <c:v>45167.958333333336</c:v>
                </c:pt>
                <c:pt idx="7247">
                  <c:v>45168</c:v>
                </c:pt>
                <c:pt idx="7248">
                  <c:v>45168.041666666664</c:v>
                </c:pt>
                <c:pt idx="7249">
                  <c:v>45168.083333333336</c:v>
                </c:pt>
                <c:pt idx="7250">
                  <c:v>45168.125</c:v>
                </c:pt>
                <c:pt idx="7251">
                  <c:v>45168.166666666664</c:v>
                </c:pt>
                <c:pt idx="7252">
                  <c:v>45168.208333333336</c:v>
                </c:pt>
                <c:pt idx="7253">
                  <c:v>45168.25</c:v>
                </c:pt>
                <c:pt idx="7254">
                  <c:v>45168.291666666664</c:v>
                </c:pt>
                <c:pt idx="7255">
                  <c:v>45168.333333333336</c:v>
                </c:pt>
                <c:pt idx="7256">
                  <c:v>45168.375</c:v>
                </c:pt>
                <c:pt idx="7257">
                  <c:v>45168.416666666664</c:v>
                </c:pt>
                <c:pt idx="7258">
                  <c:v>45168.458333333336</c:v>
                </c:pt>
                <c:pt idx="7259">
                  <c:v>45168.5</c:v>
                </c:pt>
                <c:pt idx="7260">
                  <c:v>45168.541666666664</c:v>
                </c:pt>
                <c:pt idx="7261">
                  <c:v>45168.583333333336</c:v>
                </c:pt>
                <c:pt idx="7262">
                  <c:v>45168.625</c:v>
                </c:pt>
                <c:pt idx="7263">
                  <c:v>45168.666666666664</c:v>
                </c:pt>
                <c:pt idx="7264">
                  <c:v>45168.708333333336</c:v>
                </c:pt>
                <c:pt idx="7265">
                  <c:v>45168.75</c:v>
                </c:pt>
                <c:pt idx="7266">
                  <c:v>45168.791666666664</c:v>
                </c:pt>
                <c:pt idx="7267">
                  <c:v>45168.833333333336</c:v>
                </c:pt>
                <c:pt idx="7268">
                  <c:v>45168.875</c:v>
                </c:pt>
                <c:pt idx="7269">
                  <c:v>45168.916666666664</c:v>
                </c:pt>
                <c:pt idx="7270">
                  <c:v>45168.958333333336</c:v>
                </c:pt>
                <c:pt idx="7271">
                  <c:v>45169</c:v>
                </c:pt>
                <c:pt idx="7272">
                  <c:v>45169.041666666664</c:v>
                </c:pt>
                <c:pt idx="7273">
                  <c:v>45169.083333333336</c:v>
                </c:pt>
                <c:pt idx="7274">
                  <c:v>45169.125</c:v>
                </c:pt>
                <c:pt idx="7275">
                  <c:v>45169.166666666664</c:v>
                </c:pt>
                <c:pt idx="7276">
                  <c:v>45169.208333333336</c:v>
                </c:pt>
                <c:pt idx="7277">
                  <c:v>45169.25</c:v>
                </c:pt>
                <c:pt idx="7278">
                  <c:v>45169.291666666664</c:v>
                </c:pt>
                <c:pt idx="7279">
                  <c:v>45169.333333333336</c:v>
                </c:pt>
                <c:pt idx="7280">
                  <c:v>45169.375</c:v>
                </c:pt>
                <c:pt idx="7281">
                  <c:v>45169.416666666664</c:v>
                </c:pt>
                <c:pt idx="7282">
                  <c:v>45169.458333333336</c:v>
                </c:pt>
                <c:pt idx="7283">
                  <c:v>45169.5</c:v>
                </c:pt>
                <c:pt idx="7284">
                  <c:v>45169.541666666664</c:v>
                </c:pt>
                <c:pt idx="7285">
                  <c:v>45169.583333333336</c:v>
                </c:pt>
                <c:pt idx="7286">
                  <c:v>45169.625</c:v>
                </c:pt>
                <c:pt idx="7287">
                  <c:v>45169.666666666664</c:v>
                </c:pt>
                <c:pt idx="7288">
                  <c:v>45169.708333333336</c:v>
                </c:pt>
                <c:pt idx="7289">
                  <c:v>45169.75</c:v>
                </c:pt>
                <c:pt idx="7290">
                  <c:v>45169.791666666664</c:v>
                </c:pt>
                <c:pt idx="7291">
                  <c:v>45169.833333333336</c:v>
                </c:pt>
                <c:pt idx="7292">
                  <c:v>45169.875</c:v>
                </c:pt>
                <c:pt idx="7293">
                  <c:v>45169.916666666664</c:v>
                </c:pt>
                <c:pt idx="7294">
                  <c:v>45169.958333333336</c:v>
                </c:pt>
                <c:pt idx="7295">
                  <c:v>45170</c:v>
                </c:pt>
                <c:pt idx="7296">
                  <c:v>45170.041666666664</c:v>
                </c:pt>
                <c:pt idx="7297">
                  <c:v>45170.083333333336</c:v>
                </c:pt>
                <c:pt idx="7298">
                  <c:v>45170.125</c:v>
                </c:pt>
                <c:pt idx="7299">
                  <c:v>45170.166666666664</c:v>
                </c:pt>
                <c:pt idx="7300">
                  <c:v>45170.208333333336</c:v>
                </c:pt>
                <c:pt idx="7301">
                  <c:v>45170.25</c:v>
                </c:pt>
                <c:pt idx="7302">
                  <c:v>45170.291666666664</c:v>
                </c:pt>
                <c:pt idx="7303">
                  <c:v>45170.333333333336</c:v>
                </c:pt>
                <c:pt idx="7304">
                  <c:v>45170.375</c:v>
                </c:pt>
                <c:pt idx="7305">
                  <c:v>45170.416666666664</c:v>
                </c:pt>
                <c:pt idx="7306">
                  <c:v>45170.458333333336</c:v>
                </c:pt>
                <c:pt idx="7307">
                  <c:v>45170.5</c:v>
                </c:pt>
                <c:pt idx="7308">
                  <c:v>45170.541666666664</c:v>
                </c:pt>
                <c:pt idx="7309">
                  <c:v>45170.583333333336</c:v>
                </c:pt>
                <c:pt idx="7310">
                  <c:v>45170.625</c:v>
                </c:pt>
                <c:pt idx="7311">
                  <c:v>45170.666666666664</c:v>
                </c:pt>
                <c:pt idx="7312">
                  <c:v>45170.708333333336</c:v>
                </c:pt>
                <c:pt idx="7313">
                  <c:v>45170.75</c:v>
                </c:pt>
                <c:pt idx="7314">
                  <c:v>45170.791666666664</c:v>
                </c:pt>
                <c:pt idx="7315">
                  <c:v>45170.833333333336</c:v>
                </c:pt>
                <c:pt idx="7316">
                  <c:v>45170.875</c:v>
                </c:pt>
                <c:pt idx="7317">
                  <c:v>45170.916666666664</c:v>
                </c:pt>
                <c:pt idx="7318">
                  <c:v>45170.958333333336</c:v>
                </c:pt>
                <c:pt idx="7319">
                  <c:v>45171</c:v>
                </c:pt>
                <c:pt idx="7320">
                  <c:v>45171.041666666664</c:v>
                </c:pt>
                <c:pt idx="7321">
                  <c:v>45171.083333333336</c:v>
                </c:pt>
                <c:pt idx="7322">
                  <c:v>45171.125</c:v>
                </c:pt>
                <c:pt idx="7323">
                  <c:v>45171.166666666664</c:v>
                </c:pt>
                <c:pt idx="7324">
                  <c:v>45171.208333333336</c:v>
                </c:pt>
                <c:pt idx="7325">
                  <c:v>45171.25</c:v>
                </c:pt>
                <c:pt idx="7326">
                  <c:v>45171.291666666664</c:v>
                </c:pt>
                <c:pt idx="7327">
                  <c:v>45171.333333333336</c:v>
                </c:pt>
                <c:pt idx="7328">
                  <c:v>45171.375</c:v>
                </c:pt>
                <c:pt idx="7329">
                  <c:v>45171.416666666664</c:v>
                </c:pt>
                <c:pt idx="7330">
                  <c:v>45171.458333333336</c:v>
                </c:pt>
                <c:pt idx="7331">
                  <c:v>45171.5</c:v>
                </c:pt>
                <c:pt idx="7332">
                  <c:v>45171.541666666664</c:v>
                </c:pt>
                <c:pt idx="7333">
                  <c:v>45171.583333333336</c:v>
                </c:pt>
                <c:pt idx="7334">
                  <c:v>45171.625</c:v>
                </c:pt>
                <c:pt idx="7335">
                  <c:v>45171.666666666664</c:v>
                </c:pt>
                <c:pt idx="7336">
                  <c:v>45171.708333333336</c:v>
                </c:pt>
                <c:pt idx="7337">
                  <c:v>45171.75</c:v>
                </c:pt>
                <c:pt idx="7338">
                  <c:v>45171.791666666664</c:v>
                </c:pt>
                <c:pt idx="7339">
                  <c:v>45171.833333333336</c:v>
                </c:pt>
                <c:pt idx="7340">
                  <c:v>45171.875</c:v>
                </c:pt>
                <c:pt idx="7341">
                  <c:v>45171.916666666664</c:v>
                </c:pt>
                <c:pt idx="7342">
                  <c:v>45171.958333333336</c:v>
                </c:pt>
                <c:pt idx="7343">
                  <c:v>45172</c:v>
                </c:pt>
                <c:pt idx="7344">
                  <c:v>45172.041666666664</c:v>
                </c:pt>
                <c:pt idx="7345">
                  <c:v>45172.083333333336</c:v>
                </c:pt>
                <c:pt idx="7346">
                  <c:v>45172.125</c:v>
                </c:pt>
                <c:pt idx="7347">
                  <c:v>45172.166666666664</c:v>
                </c:pt>
                <c:pt idx="7348">
                  <c:v>45172.208333333336</c:v>
                </c:pt>
                <c:pt idx="7349">
                  <c:v>45172.25</c:v>
                </c:pt>
                <c:pt idx="7350">
                  <c:v>45172.291666666664</c:v>
                </c:pt>
                <c:pt idx="7351">
                  <c:v>45172.333333333336</c:v>
                </c:pt>
                <c:pt idx="7352">
                  <c:v>45172.375</c:v>
                </c:pt>
                <c:pt idx="7353">
                  <c:v>45172.416666666664</c:v>
                </c:pt>
                <c:pt idx="7354">
                  <c:v>45172.458333333336</c:v>
                </c:pt>
                <c:pt idx="7355">
                  <c:v>45172.5</c:v>
                </c:pt>
                <c:pt idx="7356">
                  <c:v>45172.541666666664</c:v>
                </c:pt>
                <c:pt idx="7357">
                  <c:v>45172.583333333336</c:v>
                </c:pt>
                <c:pt idx="7358">
                  <c:v>45172.625</c:v>
                </c:pt>
                <c:pt idx="7359">
                  <c:v>45172.666666666664</c:v>
                </c:pt>
                <c:pt idx="7360">
                  <c:v>45172.708333333336</c:v>
                </c:pt>
                <c:pt idx="7361">
                  <c:v>45172.75</c:v>
                </c:pt>
                <c:pt idx="7362">
                  <c:v>45172.791666666664</c:v>
                </c:pt>
                <c:pt idx="7363">
                  <c:v>45172.833333333336</c:v>
                </c:pt>
                <c:pt idx="7364">
                  <c:v>45172.875</c:v>
                </c:pt>
                <c:pt idx="7365">
                  <c:v>45172.916666666664</c:v>
                </c:pt>
                <c:pt idx="7366">
                  <c:v>45172.958333333336</c:v>
                </c:pt>
                <c:pt idx="7367">
                  <c:v>45173</c:v>
                </c:pt>
                <c:pt idx="7368">
                  <c:v>45173.041666666664</c:v>
                </c:pt>
                <c:pt idx="7369">
                  <c:v>45173.083333333336</c:v>
                </c:pt>
                <c:pt idx="7370">
                  <c:v>45173.125</c:v>
                </c:pt>
                <c:pt idx="7371">
                  <c:v>45173.166666666664</c:v>
                </c:pt>
                <c:pt idx="7372">
                  <c:v>45173.208333333336</c:v>
                </c:pt>
                <c:pt idx="7373">
                  <c:v>45173.25</c:v>
                </c:pt>
                <c:pt idx="7374">
                  <c:v>45173.291666666664</c:v>
                </c:pt>
                <c:pt idx="7375">
                  <c:v>45173.333333333336</c:v>
                </c:pt>
                <c:pt idx="7376">
                  <c:v>45173.375</c:v>
                </c:pt>
                <c:pt idx="7377">
                  <c:v>45173.416666666664</c:v>
                </c:pt>
                <c:pt idx="7378">
                  <c:v>45173.458333333336</c:v>
                </c:pt>
                <c:pt idx="7379">
                  <c:v>45173.5</c:v>
                </c:pt>
                <c:pt idx="7380">
                  <c:v>45173.541666666664</c:v>
                </c:pt>
                <c:pt idx="7381">
                  <c:v>45173.583333333336</c:v>
                </c:pt>
                <c:pt idx="7382">
                  <c:v>45173.625</c:v>
                </c:pt>
                <c:pt idx="7383">
                  <c:v>45173.666666666664</c:v>
                </c:pt>
                <c:pt idx="7384">
                  <c:v>45173.708333333336</c:v>
                </c:pt>
                <c:pt idx="7385">
                  <c:v>45173.75</c:v>
                </c:pt>
                <c:pt idx="7386">
                  <c:v>45173.791666666664</c:v>
                </c:pt>
                <c:pt idx="7387">
                  <c:v>45173.833333333336</c:v>
                </c:pt>
                <c:pt idx="7388">
                  <c:v>45173.875</c:v>
                </c:pt>
                <c:pt idx="7389">
                  <c:v>45173.916666666664</c:v>
                </c:pt>
                <c:pt idx="7390">
                  <c:v>45173.958333333336</c:v>
                </c:pt>
                <c:pt idx="7391">
                  <c:v>45174</c:v>
                </c:pt>
                <c:pt idx="7392">
                  <c:v>45174.041666666664</c:v>
                </c:pt>
                <c:pt idx="7393">
                  <c:v>45174.083333333336</c:v>
                </c:pt>
                <c:pt idx="7394">
                  <c:v>45174.125</c:v>
                </c:pt>
                <c:pt idx="7395">
                  <c:v>45174.166666666664</c:v>
                </c:pt>
                <c:pt idx="7396">
                  <c:v>45174.208333333336</c:v>
                </c:pt>
                <c:pt idx="7397">
                  <c:v>45174.25</c:v>
                </c:pt>
                <c:pt idx="7398">
                  <c:v>45174.291666666664</c:v>
                </c:pt>
                <c:pt idx="7399">
                  <c:v>45174.333333333336</c:v>
                </c:pt>
                <c:pt idx="7400">
                  <c:v>45174.375</c:v>
                </c:pt>
                <c:pt idx="7401">
                  <c:v>45174.416666666664</c:v>
                </c:pt>
                <c:pt idx="7402">
                  <c:v>45174.458333333336</c:v>
                </c:pt>
                <c:pt idx="7403">
                  <c:v>45174.5</c:v>
                </c:pt>
                <c:pt idx="7404">
                  <c:v>45174.541666666664</c:v>
                </c:pt>
                <c:pt idx="7405">
                  <c:v>45174.583333333336</c:v>
                </c:pt>
                <c:pt idx="7406">
                  <c:v>45174.625</c:v>
                </c:pt>
                <c:pt idx="7407">
                  <c:v>45174.666666666664</c:v>
                </c:pt>
                <c:pt idx="7408">
                  <c:v>45174.708333333336</c:v>
                </c:pt>
                <c:pt idx="7409">
                  <c:v>45174.75</c:v>
                </c:pt>
                <c:pt idx="7410">
                  <c:v>45174.791666666664</c:v>
                </c:pt>
                <c:pt idx="7411">
                  <c:v>45174.833333333336</c:v>
                </c:pt>
                <c:pt idx="7412">
                  <c:v>45174.875</c:v>
                </c:pt>
                <c:pt idx="7413">
                  <c:v>45174.916666666664</c:v>
                </c:pt>
                <c:pt idx="7414">
                  <c:v>45174.958333333336</c:v>
                </c:pt>
                <c:pt idx="7415">
                  <c:v>45175</c:v>
                </c:pt>
                <c:pt idx="7416">
                  <c:v>45175.041666666664</c:v>
                </c:pt>
                <c:pt idx="7417">
                  <c:v>45175.083333333336</c:v>
                </c:pt>
                <c:pt idx="7418">
                  <c:v>45175.125</c:v>
                </c:pt>
                <c:pt idx="7419">
                  <c:v>45175.166666666664</c:v>
                </c:pt>
                <c:pt idx="7420">
                  <c:v>45175.208333333336</c:v>
                </c:pt>
                <c:pt idx="7421">
                  <c:v>45175.25</c:v>
                </c:pt>
                <c:pt idx="7422">
                  <c:v>45175.291666666664</c:v>
                </c:pt>
                <c:pt idx="7423">
                  <c:v>45175.333333333336</c:v>
                </c:pt>
                <c:pt idx="7424">
                  <c:v>45175.375</c:v>
                </c:pt>
                <c:pt idx="7425">
                  <c:v>45175.416666666664</c:v>
                </c:pt>
                <c:pt idx="7426">
                  <c:v>45175.458333333336</c:v>
                </c:pt>
                <c:pt idx="7427">
                  <c:v>45175.5</c:v>
                </c:pt>
                <c:pt idx="7428">
                  <c:v>45175.541666666664</c:v>
                </c:pt>
                <c:pt idx="7429">
                  <c:v>45175.583333333336</c:v>
                </c:pt>
                <c:pt idx="7430">
                  <c:v>45175.625</c:v>
                </c:pt>
                <c:pt idx="7431">
                  <c:v>45175.666666666664</c:v>
                </c:pt>
                <c:pt idx="7432">
                  <c:v>45175.708333333336</c:v>
                </c:pt>
                <c:pt idx="7433">
                  <c:v>45175.75</c:v>
                </c:pt>
                <c:pt idx="7434">
                  <c:v>45175.791666666664</c:v>
                </c:pt>
                <c:pt idx="7435">
                  <c:v>45175.833333333336</c:v>
                </c:pt>
                <c:pt idx="7436">
                  <c:v>45175.875</c:v>
                </c:pt>
                <c:pt idx="7437">
                  <c:v>45175.916666666664</c:v>
                </c:pt>
                <c:pt idx="7438">
                  <c:v>45175.958333333336</c:v>
                </c:pt>
                <c:pt idx="7439">
                  <c:v>45176</c:v>
                </c:pt>
                <c:pt idx="7440">
                  <c:v>45176.041666666664</c:v>
                </c:pt>
                <c:pt idx="7441">
                  <c:v>45176.083333333336</c:v>
                </c:pt>
                <c:pt idx="7442">
                  <c:v>45176.125</c:v>
                </c:pt>
                <c:pt idx="7443">
                  <c:v>45176.166666666664</c:v>
                </c:pt>
                <c:pt idx="7444">
                  <c:v>45176.208333333336</c:v>
                </c:pt>
                <c:pt idx="7445">
                  <c:v>45176.25</c:v>
                </c:pt>
                <c:pt idx="7446">
                  <c:v>45176.291666666664</c:v>
                </c:pt>
                <c:pt idx="7447">
                  <c:v>45176.333333333336</c:v>
                </c:pt>
                <c:pt idx="7448">
                  <c:v>45176.375</c:v>
                </c:pt>
                <c:pt idx="7449">
                  <c:v>45176.416666666664</c:v>
                </c:pt>
                <c:pt idx="7450">
                  <c:v>45176.458333333336</c:v>
                </c:pt>
                <c:pt idx="7451">
                  <c:v>45176.5</c:v>
                </c:pt>
                <c:pt idx="7452">
                  <c:v>45176.541666666664</c:v>
                </c:pt>
                <c:pt idx="7453">
                  <c:v>45176.583333333336</c:v>
                </c:pt>
                <c:pt idx="7454">
                  <c:v>45176.625</c:v>
                </c:pt>
                <c:pt idx="7455">
                  <c:v>45176.666666666664</c:v>
                </c:pt>
                <c:pt idx="7456">
                  <c:v>45176.708333333336</c:v>
                </c:pt>
                <c:pt idx="7457">
                  <c:v>45176.75</c:v>
                </c:pt>
                <c:pt idx="7458">
                  <c:v>45176.791666666664</c:v>
                </c:pt>
                <c:pt idx="7459">
                  <c:v>45176.833333333336</c:v>
                </c:pt>
                <c:pt idx="7460">
                  <c:v>45176.875</c:v>
                </c:pt>
                <c:pt idx="7461">
                  <c:v>45176.916666666664</c:v>
                </c:pt>
                <c:pt idx="7462">
                  <c:v>45176.958333333336</c:v>
                </c:pt>
                <c:pt idx="7463">
                  <c:v>45177</c:v>
                </c:pt>
                <c:pt idx="7464">
                  <c:v>45177.041666666664</c:v>
                </c:pt>
                <c:pt idx="7465">
                  <c:v>45177.083333333336</c:v>
                </c:pt>
                <c:pt idx="7466">
                  <c:v>45177.125</c:v>
                </c:pt>
                <c:pt idx="7467">
                  <c:v>45177.166666666664</c:v>
                </c:pt>
                <c:pt idx="7468">
                  <c:v>45177.208333333336</c:v>
                </c:pt>
                <c:pt idx="7469">
                  <c:v>45177.25</c:v>
                </c:pt>
                <c:pt idx="7470">
                  <c:v>45177.291666666664</c:v>
                </c:pt>
                <c:pt idx="7471">
                  <c:v>45177.333333333336</c:v>
                </c:pt>
                <c:pt idx="7472">
                  <c:v>45177.375</c:v>
                </c:pt>
                <c:pt idx="7473">
                  <c:v>45177.416666666664</c:v>
                </c:pt>
                <c:pt idx="7474">
                  <c:v>45177.458333333336</c:v>
                </c:pt>
                <c:pt idx="7475">
                  <c:v>45177.5</c:v>
                </c:pt>
                <c:pt idx="7476">
                  <c:v>45177.541666666664</c:v>
                </c:pt>
                <c:pt idx="7477">
                  <c:v>45177.583333333336</c:v>
                </c:pt>
                <c:pt idx="7478">
                  <c:v>45177.625</c:v>
                </c:pt>
                <c:pt idx="7479">
                  <c:v>45177.666666666664</c:v>
                </c:pt>
                <c:pt idx="7480">
                  <c:v>45177.708333333336</c:v>
                </c:pt>
                <c:pt idx="7481">
                  <c:v>45177.75</c:v>
                </c:pt>
                <c:pt idx="7482">
                  <c:v>45177.791666666664</c:v>
                </c:pt>
                <c:pt idx="7483">
                  <c:v>45177.833333333336</c:v>
                </c:pt>
                <c:pt idx="7484">
                  <c:v>45177.875</c:v>
                </c:pt>
                <c:pt idx="7485">
                  <c:v>45177.916666666664</c:v>
                </c:pt>
                <c:pt idx="7486">
                  <c:v>45177.958333333336</c:v>
                </c:pt>
                <c:pt idx="7487">
                  <c:v>45178</c:v>
                </c:pt>
                <c:pt idx="7488">
                  <c:v>45178.041666666664</c:v>
                </c:pt>
                <c:pt idx="7489">
                  <c:v>45178.083333333336</c:v>
                </c:pt>
                <c:pt idx="7490">
                  <c:v>45178.125</c:v>
                </c:pt>
                <c:pt idx="7491">
                  <c:v>45178.166666666664</c:v>
                </c:pt>
                <c:pt idx="7492">
                  <c:v>45178.208333333336</c:v>
                </c:pt>
                <c:pt idx="7493">
                  <c:v>45178.25</c:v>
                </c:pt>
                <c:pt idx="7494">
                  <c:v>45178.291666666664</c:v>
                </c:pt>
                <c:pt idx="7495">
                  <c:v>45178.333333333336</c:v>
                </c:pt>
                <c:pt idx="7496">
                  <c:v>45178.375</c:v>
                </c:pt>
                <c:pt idx="7497">
                  <c:v>45178.416666666664</c:v>
                </c:pt>
                <c:pt idx="7498">
                  <c:v>45178.458333333336</c:v>
                </c:pt>
                <c:pt idx="7499">
                  <c:v>45178.5</c:v>
                </c:pt>
                <c:pt idx="7500">
                  <c:v>45178.541666666664</c:v>
                </c:pt>
                <c:pt idx="7501">
                  <c:v>45178.583333333336</c:v>
                </c:pt>
                <c:pt idx="7502">
                  <c:v>45178.625</c:v>
                </c:pt>
                <c:pt idx="7503">
                  <c:v>45178.666666666664</c:v>
                </c:pt>
                <c:pt idx="7504">
                  <c:v>45178.708333333336</c:v>
                </c:pt>
                <c:pt idx="7505">
                  <c:v>45178.75</c:v>
                </c:pt>
                <c:pt idx="7506">
                  <c:v>45178.791666666664</c:v>
                </c:pt>
                <c:pt idx="7507">
                  <c:v>45178.833333333336</c:v>
                </c:pt>
                <c:pt idx="7508">
                  <c:v>45178.875</c:v>
                </c:pt>
                <c:pt idx="7509">
                  <c:v>45178.916666666664</c:v>
                </c:pt>
                <c:pt idx="7510">
                  <c:v>45178.958333333336</c:v>
                </c:pt>
                <c:pt idx="7511">
                  <c:v>45179</c:v>
                </c:pt>
                <c:pt idx="7512">
                  <c:v>45179.041666666664</c:v>
                </c:pt>
                <c:pt idx="7513">
                  <c:v>45179.083333333336</c:v>
                </c:pt>
                <c:pt idx="7514">
                  <c:v>45179.125</c:v>
                </c:pt>
                <c:pt idx="7515">
                  <c:v>45179.166666666664</c:v>
                </c:pt>
                <c:pt idx="7516">
                  <c:v>45179.208333333336</c:v>
                </c:pt>
                <c:pt idx="7517">
                  <c:v>45179.25</c:v>
                </c:pt>
                <c:pt idx="7518">
                  <c:v>45179.291666666664</c:v>
                </c:pt>
                <c:pt idx="7519">
                  <c:v>45179.333333333336</c:v>
                </c:pt>
                <c:pt idx="7520">
                  <c:v>45179.375</c:v>
                </c:pt>
                <c:pt idx="7521">
                  <c:v>45179.416666666664</c:v>
                </c:pt>
                <c:pt idx="7522">
                  <c:v>45179.458333333336</c:v>
                </c:pt>
                <c:pt idx="7523">
                  <c:v>45179.5</c:v>
                </c:pt>
                <c:pt idx="7524">
                  <c:v>45179.541666666664</c:v>
                </c:pt>
                <c:pt idx="7525">
                  <c:v>45179.583333333336</c:v>
                </c:pt>
                <c:pt idx="7526">
                  <c:v>45179.625</c:v>
                </c:pt>
                <c:pt idx="7527">
                  <c:v>45179.666666666664</c:v>
                </c:pt>
                <c:pt idx="7528">
                  <c:v>45179.708333333336</c:v>
                </c:pt>
                <c:pt idx="7529">
                  <c:v>45179.75</c:v>
                </c:pt>
                <c:pt idx="7530">
                  <c:v>45179.791666666664</c:v>
                </c:pt>
                <c:pt idx="7531">
                  <c:v>45179.833333333336</c:v>
                </c:pt>
                <c:pt idx="7532">
                  <c:v>45179.875</c:v>
                </c:pt>
                <c:pt idx="7533">
                  <c:v>45179.916666666664</c:v>
                </c:pt>
                <c:pt idx="7534">
                  <c:v>45179.958333333336</c:v>
                </c:pt>
                <c:pt idx="7535">
                  <c:v>45180</c:v>
                </c:pt>
                <c:pt idx="7536">
                  <c:v>45180.041666666664</c:v>
                </c:pt>
                <c:pt idx="7537">
                  <c:v>45180.083333333336</c:v>
                </c:pt>
                <c:pt idx="7538">
                  <c:v>45180.125</c:v>
                </c:pt>
                <c:pt idx="7539">
                  <c:v>45180.166666666664</c:v>
                </c:pt>
                <c:pt idx="7540">
                  <c:v>45180.208333333336</c:v>
                </c:pt>
                <c:pt idx="7541">
                  <c:v>45180.25</c:v>
                </c:pt>
                <c:pt idx="7542">
                  <c:v>45180.291666666664</c:v>
                </c:pt>
                <c:pt idx="7543">
                  <c:v>45180.333333333336</c:v>
                </c:pt>
                <c:pt idx="7544">
                  <c:v>45180.375</c:v>
                </c:pt>
                <c:pt idx="7545">
                  <c:v>45180.416666666664</c:v>
                </c:pt>
                <c:pt idx="7546">
                  <c:v>45180.458333333336</c:v>
                </c:pt>
                <c:pt idx="7547">
                  <c:v>45180.5</c:v>
                </c:pt>
                <c:pt idx="7548">
                  <c:v>45180.541666666664</c:v>
                </c:pt>
                <c:pt idx="7549">
                  <c:v>45180.583333333336</c:v>
                </c:pt>
                <c:pt idx="7550">
                  <c:v>45180.625</c:v>
                </c:pt>
                <c:pt idx="7551">
                  <c:v>45180.666666666664</c:v>
                </c:pt>
                <c:pt idx="7552">
                  <c:v>45180.708333333336</c:v>
                </c:pt>
                <c:pt idx="7553">
                  <c:v>45180.75</c:v>
                </c:pt>
                <c:pt idx="7554">
                  <c:v>45180.791666666664</c:v>
                </c:pt>
                <c:pt idx="7555">
                  <c:v>45180.833333333336</c:v>
                </c:pt>
                <c:pt idx="7556">
                  <c:v>45180.875</c:v>
                </c:pt>
                <c:pt idx="7557">
                  <c:v>45180.916666666664</c:v>
                </c:pt>
                <c:pt idx="7558">
                  <c:v>45180.958333333336</c:v>
                </c:pt>
                <c:pt idx="7559">
                  <c:v>45181</c:v>
                </c:pt>
                <c:pt idx="7560">
                  <c:v>45181.041666666664</c:v>
                </c:pt>
                <c:pt idx="7561">
                  <c:v>45181.083333333336</c:v>
                </c:pt>
                <c:pt idx="7562">
                  <c:v>45181.125</c:v>
                </c:pt>
                <c:pt idx="7563">
                  <c:v>45181.166666666664</c:v>
                </c:pt>
                <c:pt idx="7564">
                  <c:v>45181.208333333336</c:v>
                </c:pt>
                <c:pt idx="7565">
                  <c:v>45181.25</c:v>
                </c:pt>
                <c:pt idx="7566">
                  <c:v>45181.291666666664</c:v>
                </c:pt>
                <c:pt idx="7567">
                  <c:v>45181.333333333336</c:v>
                </c:pt>
                <c:pt idx="7568">
                  <c:v>45181.375</c:v>
                </c:pt>
                <c:pt idx="7569">
                  <c:v>45181.416666666664</c:v>
                </c:pt>
                <c:pt idx="7570">
                  <c:v>45181.458333333336</c:v>
                </c:pt>
                <c:pt idx="7571">
                  <c:v>45181.5</c:v>
                </c:pt>
                <c:pt idx="7572">
                  <c:v>45181.541666666664</c:v>
                </c:pt>
                <c:pt idx="7573">
                  <c:v>45181.583333333336</c:v>
                </c:pt>
                <c:pt idx="7574">
                  <c:v>45181.625</c:v>
                </c:pt>
                <c:pt idx="7575">
                  <c:v>45181.666666666664</c:v>
                </c:pt>
                <c:pt idx="7576">
                  <c:v>45181.708333333336</c:v>
                </c:pt>
                <c:pt idx="7577">
                  <c:v>45181.75</c:v>
                </c:pt>
                <c:pt idx="7578">
                  <c:v>45181.791666666664</c:v>
                </c:pt>
                <c:pt idx="7579">
                  <c:v>45181.833333333336</c:v>
                </c:pt>
                <c:pt idx="7580">
                  <c:v>45181.875</c:v>
                </c:pt>
                <c:pt idx="7581">
                  <c:v>45181.916666666664</c:v>
                </c:pt>
                <c:pt idx="7582">
                  <c:v>45181.958333333336</c:v>
                </c:pt>
                <c:pt idx="7583">
                  <c:v>45182</c:v>
                </c:pt>
                <c:pt idx="7584">
                  <c:v>45182.041666666664</c:v>
                </c:pt>
                <c:pt idx="7585">
                  <c:v>45182.083333333336</c:v>
                </c:pt>
                <c:pt idx="7586">
                  <c:v>45182.125</c:v>
                </c:pt>
                <c:pt idx="7587">
                  <c:v>45182.166666666664</c:v>
                </c:pt>
                <c:pt idx="7588">
                  <c:v>45182.208333333336</c:v>
                </c:pt>
                <c:pt idx="7589">
                  <c:v>45182.25</c:v>
                </c:pt>
                <c:pt idx="7590">
                  <c:v>45182.291666666664</c:v>
                </c:pt>
                <c:pt idx="7591">
                  <c:v>45182.333333333336</c:v>
                </c:pt>
                <c:pt idx="7592">
                  <c:v>45182.375</c:v>
                </c:pt>
                <c:pt idx="7593">
                  <c:v>45182.416666666664</c:v>
                </c:pt>
                <c:pt idx="7594">
                  <c:v>45182.458333333336</c:v>
                </c:pt>
                <c:pt idx="7595">
                  <c:v>45182.5</c:v>
                </c:pt>
                <c:pt idx="7596">
                  <c:v>45182.541666666664</c:v>
                </c:pt>
                <c:pt idx="7597">
                  <c:v>45182.583333333336</c:v>
                </c:pt>
                <c:pt idx="7598">
                  <c:v>45182.625</c:v>
                </c:pt>
                <c:pt idx="7599">
                  <c:v>45182.666666666664</c:v>
                </c:pt>
                <c:pt idx="7600">
                  <c:v>45182.708333333336</c:v>
                </c:pt>
                <c:pt idx="7601">
                  <c:v>45182.75</c:v>
                </c:pt>
                <c:pt idx="7602">
                  <c:v>45182.791666666664</c:v>
                </c:pt>
                <c:pt idx="7603">
                  <c:v>45182.833333333336</c:v>
                </c:pt>
                <c:pt idx="7604">
                  <c:v>45182.875</c:v>
                </c:pt>
                <c:pt idx="7605">
                  <c:v>45182.916666666664</c:v>
                </c:pt>
                <c:pt idx="7606">
                  <c:v>45182.958333333336</c:v>
                </c:pt>
                <c:pt idx="7607">
                  <c:v>45183</c:v>
                </c:pt>
                <c:pt idx="7608">
                  <c:v>45183.041666666664</c:v>
                </c:pt>
                <c:pt idx="7609">
                  <c:v>45183.083333333336</c:v>
                </c:pt>
                <c:pt idx="7610">
                  <c:v>45183.125</c:v>
                </c:pt>
                <c:pt idx="7611">
                  <c:v>45183.166666666664</c:v>
                </c:pt>
                <c:pt idx="7612">
                  <c:v>45183.208333333336</c:v>
                </c:pt>
                <c:pt idx="7613">
                  <c:v>45183.25</c:v>
                </c:pt>
                <c:pt idx="7614">
                  <c:v>45183.291666666664</c:v>
                </c:pt>
                <c:pt idx="7615">
                  <c:v>45183.333333333336</c:v>
                </c:pt>
                <c:pt idx="7616">
                  <c:v>45183.375</c:v>
                </c:pt>
                <c:pt idx="7617">
                  <c:v>45183.416666666664</c:v>
                </c:pt>
                <c:pt idx="7618">
                  <c:v>45183.458333333336</c:v>
                </c:pt>
                <c:pt idx="7619">
                  <c:v>45183.5</c:v>
                </c:pt>
                <c:pt idx="7620">
                  <c:v>45183.541666666664</c:v>
                </c:pt>
                <c:pt idx="7621">
                  <c:v>45183.583333333336</c:v>
                </c:pt>
                <c:pt idx="7622">
                  <c:v>45183.625</c:v>
                </c:pt>
                <c:pt idx="7623">
                  <c:v>45183.666666666664</c:v>
                </c:pt>
                <c:pt idx="7624">
                  <c:v>45183.708333333336</c:v>
                </c:pt>
                <c:pt idx="7625">
                  <c:v>45183.75</c:v>
                </c:pt>
                <c:pt idx="7626">
                  <c:v>45183.791666666664</c:v>
                </c:pt>
                <c:pt idx="7627">
                  <c:v>45183.833333333336</c:v>
                </c:pt>
                <c:pt idx="7628">
                  <c:v>45183.875</c:v>
                </c:pt>
                <c:pt idx="7629">
                  <c:v>45183.916666666664</c:v>
                </c:pt>
                <c:pt idx="7630">
                  <c:v>45183.958333333336</c:v>
                </c:pt>
                <c:pt idx="7631">
                  <c:v>45184</c:v>
                </c:pt>
                <c:pt idx="7632">
                  <c:v>45184.041666666664</c:v>
                </c:pt>
                <c:pt idx="7633">
                  <c:v>45184.083333333336</c:v>
                </c:pt>
                <c:pt idx="7634">
                  <c:v>45184.125</c:v>
                </c:pt>
                <c:pt idx="7635">
                  <c:v>45184.166666666664</c:v>
                </c:pt>
                <c:pt idx="7636">
                  <c:v>45184.208333333336</c:v>
                </c:pt>
                <c:pt idx="7637">
                  <c:v>45184.25</c:v>
                </c:pt>
                <c:pt idx="7638">
                  <c:v>45184.291666666664</c:v>
                </c:pt>
                <c:pt idx="7639">
                  <c:v>45184.333333333336</c:v>
                </c:pt>
                <c:pt idx="7640">
                  <c:v>45184.375</c:v>
                </c:pt>
                <c:pt idx="7641">
                  <c:v>45184.416666666664</c:v>
                </c:pt>
                <c:pt idx="7642">
                  <c:v>45184.458333333336</c:v>
                </c:pt>
                <c:pt idx="7643">
                  <c:v>45184.5</c:v>
                </c:pt>
                <c:pt idx="7644">
                  <c:v>45184.541666666664</c:v>
                </c:pt>
                <c:pt idx="7645">
                  <c:v>45184.583333333336</c:v>
                </c:pt>
                <c:pt idx="7646">
                  <c:v>45184.625</c:v>
                </c:pt>
                <c:pt idx="7647">
                  <c:v>45184.666666666664</c:v>
                </c:pt>
                <c:pt idx="7648">
                  <c:v>45184.708333333336</c:v>
                </c:pt>
                <c:pt idx="7649">
                  <c:v>45184.75</c:v>
                </c:pt>
                <c:pt idx="7650">
                  <c:v>45184.791666666664</c:v>
                </c:pt>
                <c:pt idx="7651">
                  <c:v>45184.833333333336</c:v>
                </c:pt>
                <c:pt idx="7652">
                  <c:v>45184.875</c:v>
                </c:pt>
                <c:pt idx="7653">
                  <c:v>45184.916666666664</c:v>
                </c:pt>
                <c:pt idx="7654">
                  <c:v>45184.958333333336</c:v>
                </c:pt>
                <c:pt idx="7655">
                  <c:v>45185</c:v>
                </c:pt>
                <c:pt idx="7656">
                  <c:v>45185.041666666664</c:v>
                </c:pt>
                <c:pt idx="7657">
                  <c:v>45185.083333333336</c:v>
                </c:pt>
                <c:pt idx="7658">
                  <c:v>45185.125</c:v>
                </c:pt>
                <c:pt idx="7659">
                  <c:v>45185.166666666664</c:v>
                </c:pt>
                <c:pt idx="7660">
                  <c:v>45185.208333333336</c:v>
                </c:pt>
                <c:pt idx="7661">
                  <c:v>45185.25</c:v>
                </c:pt>
                <c:pt idx="7662">
                  <c:v>45185.291666666664</c:v>
                </c:pt>
                <c:pt idx="7663">
                  <c:v>45185.333333333336</c:v>
                </c:pt>
                <c:pt idx="7664">
                  <c:v>45185.375</c:v>
                </c:pt>
                <c:pt idx="7665">
                  <c:v>45185.416666666664</c:v>
                </c:pt>
                <c:pt idx="7666">
                  <c:v>45185.458333333336</c:v>
                </c:pt>
                <c:pt idx="7667">
                  <c:v>45185.5</c:v>
                </c:pt>
                <c:pt idx="7668">
                  <c:v>45185.541666666664</c:v>
                </c:pt>
                <c:pt idx="7669">
                  <c:v>45185.583333333336</c:v>
                </c:pt>
                <c:pt idx="7670">
                  <c:v>45185.625</c:v>
                </c:pt>
                <c:pt idx="7671">
                  <c:v>45185.666666666664</c:v>
                </c:pt>
                <c:pt idx="7672">
                  <c:v>45185.708333333336</c:v>
                </c:pt>
                <c:pt idx="7673">
                  <c:v>45185.75</c:v>
                </c:pt>
                <c:pt idx="7674">
                  <c:v>45185.791666666664</c:v>
                </c:pt>
                <c:pt idx="7675">
                  <c:v>45185.833333333336</c:v>
                </c:pt>
                <c:pt idx="7676">
                  <c:v>45185.875</c:v>
                </c:pt>
                <c:pt idx="7677">
                  <c:v>45185.916666666664</c:v>
                </c:pt>
                <c:pt idx="7678">
                  <c:v>45185.958333333336</c:v>
                </c:pt>
                <c:pt idx="7679">
                  <c:v>45186</c:v>
                </c:pt>
                <c:pt idx="7680">
                  <c:v>45186.041666666664</c:v>
                </c:pt>
                <c:pt idx="7681">
                  <c:v>45186.083333333336</c:v>
                </c:pt>
                <c:pt idx="7682">
                  <c:v>45186.125</c:v>
                </c:pt>
                <c:pt idx="7683">
                  <c:v>45186.166666666664</c:v>
                </c:pt>
                <c:pt idx="7684">
                  <c:v>45186.208333333336</c:v>
                </c:pt>
                <c:pt idx="7685">
                  <c:v>45186.25</c:v>
                </c:pt>
                <c:pt idx="7686">
                  <c:v>45186.291666666664</c:v>
                </c:pt>
                <c:pt idx="7687">
                  <c:v>45186.333333333336</c:v>
                </c:pt>
                <c:pt idx="7688">
                  <c:v>45186.375</c:v>
                </c:pt>
                <c:pt idx="7689">
                  <c:v>45186.416666666664</c:v>
                </c:pt>
                <c:pt idx="7690">
                  <c:v>45186.458333333336</c:v>
                </c:pt>
                <c:pt idx="7691">
                  <c:v>45186.5</c:v>
                </c:pt>
                <c:pt idx="7692">
                  <c:v>45186.541666666664</c:v>
                </c:pt>
                <c:pt idx="7693">
                  <c:v>45186.583333333336</c:v>
                </c:pt>
                <c:pt idx="7694">
                  <c:v>45186.625</c:v>
                </c:pt>
                <c:pt idx="7695">
                  <c:v>45186.666666666664</c:v>
                </c:pt>
                <c:pt idx="7696">
                  <c:v>45186.708333333336</c:v>
                </c:pt>
                <c:pt idx="7697">
                  <c:v>45186.75</c:v>
                </c:pt>
                <c:pt idx="7698">
                  <c:v>45186.791666666664</c:v>
                </c:pt>
                <c:pt idx="7699">
                  <c:v>45186.833333333336</c:v>
                </c:pt>
                <c:pt idx="7700">
                  <c:v>45186.875</c:v>
                </c:pt>
                <c:pt idx="7701">
                  <c:v>45186.916666666664</c:v>
                </c:pt>
                <c:pt idx="7702">
                  <c:v>45186.958333333336</c:v>
                </c:pt>
                <c:pt idx="7703">
                  <c:v>45187</c:v>
                </c:pt>
                <c:pt idx="7704">
                  <c:v>45187.041666666664</c:v>
                </c:pt>
                <c:pt idx="7705">
                  <c:v>45187.083333333336</c:v>
                </c:pt>
                <c:pt idx="7706">
                  <c:v>45187.125</c:v>
                </c:pt>
                <c:pt idx="7707">
                  <c:v>45187.166666666664</c:v>
                </c:pt>
                <c:pt idx="7708">
                  <c:v>45187.208333333336</c:v>
                </c:pt>
                <c:pt idx="7709">
                  <c:v>45187.25</c:v>
                </c:pt>
                <c:pt idx="7710">
                  <c:v>45187.291666666664</c:v>
                </c:pt>
                <c:pt idx="7711">
                  <c:v>45187.333333333336</c:v>
                </c:pt>
                <c:pt idx="7712">
                  <c:v>45187.375</c:v>
                </c:pt>
                <c:pt idx="7713">
                  <c:v>45187.416666666664</c:v>
                </c:pt>
                <c:pt idx="7714">
                  <c:v>45187.458333333336</c:v>
                </c:pt>
                <c:pt idx="7715">
                  <c:v>45187.5</c:v>
                </c:pt>
                <c:pt idx="7716">
                  <c:v>45187.541666666664</c:v>
                </c:pt>
                <c:pt idx="7717">
                  <c:v>45187.583333333336</c:v>
                </c:pt>
                <c:pt idx="7718">
                  <c:v>45187.625</c:v>
                </c:pt>
                <c:pt idx="7719">
                  <c:v>45187.666666666664</c:v>
                </c:pt>
                <c:pt idx="7720">
                  <c:v>45187.708333333336</c:v>
                </c:pt>
                <c:pt idx="7721">
                  <c:v>45187.75</c:v>
                </c:pt>
                <c:pt idx="7722">
                  <c:v>45187.791666666664</c:v>
                </c:pt>
                <c:pt idx="7723">
                  <c:v>45187.833333333336</c:v>
                </c:pt>
                <c:pt idx="7724">
                  <c:v>45187.875</c:v>
                </c:pt>
                <c:pt idx="7725">
                  <c:v>45187.916666666664</c:v>
                </c:pt>
                <c:pt idx="7726">
                  <c:v>45187.958333333336</c:v>
                </c:pt>
                <c:pt idx="7727">
                  <c:v>45188</c:v>
                </c:pt>
                <c:pt idx="7728">
                  <c:v>45188.041666666664</c:v>
                </c:pt>
                <c:pt idx="7729">
                  <c:v>45188.083333333336</c:v>
                </c:pt>
                <c:pt idx="7730">
                  <c:v>45188.125</c:v>
                </c:pt>
                <c:pt idx="7731">
                  <c:v>45188.166666666664</c:v>
                </c:pt>
                <c:pt idx="7732">
                  <c:v>45188.208333333336</c:v>
                </c:pt>
                <c:pt idx="7733">
                  <c:v>45188.25</c:v>
                </c:pt>
                <c:pt idx="7734">
                  <c:v>45188.291666666664</c:v>
                </c:pt>
                <c:pt idx="7735">
                  <c:v>45188.333333333336</c:v>
                </c:pt>
                <c:pt idx="7736">
                  <c:v>45188.375</c:v>
                </c:pt>
                <c:pt idx="7737">
                  <c:v>45188.416666666664</c:v>
                </c:pt>
                <c:pt idx="7738">
                  <c:v>45188.458333333336</c:v>
                </c:pt>
                <c:pt idx="7739">
                  <c:v>45188.5</c:v>
                </c:pt>
                <c:pt idx="7740">
                  <c:v>45188.541666666664</c:v>
                </c:pt>
                <c:pt idx="7741">
                  <c:v>45188.583333333336</c:v>
                </c:pt>
                <c:pt idx="7742">
                  <c:v>45188.625</c:v>
                </c:pt>
                <c:pt idx="7743">
                  <c:v>45188.666666666664</c:v>
                </c:pt>
                <c:pt idx="7744">
                  <c:v>45188.708333333336</c:v>
                </c:pt>
                <c:pt idx="7745">
                  <c:v>45188.75</c:v>
                </c:pt>
                <c:pt idx="7746">
                  <c:v>45188.791666666664</c:v>
                </c:pt>
                <c:pt idx="7747">
                  <c:v>45188.833333333336</c:v>
                </c:pt>
                <c:pt idx="7748">
                  <c:v>45188.875</c:v>
                </c:pt>
                <c:pt idx="7749">
                  <c:v>45188.916666666664</c:v>
                </c:pt>
                <c:pt idx="7750">
                  <c:v>45188.958333333336</c:v>
                </c:pt>
                <c:pt idx="7751">
                  <c:v>45189</c:v>
                </c:pt>
                <c:pt idx="7752">
                  <c:v>45189.041666666664</c:v>
                </c:pt>
                <c:pt idx="7753">
                  <c:v>45189.083333333336</c:v>
                </c:pt>
                <c:pt idx="7754">
                  <c:v>45189.125</c:v>
                </c:pt>
                <c:pt idx="7755">
                  <c:v>45189.166666666664</c:v>
                </c:pt>
                <c:pt idx="7756">
                  <c:v>45189.208333333336</c:v>
                </c:pt>
                <c:pt idx="7757">
                  <c:v>45189.25</c:v>
                </c:pt>
                <c:pt idx="7758">
                  <c:v>45189.291666666664</c:v>
                </c:pt>
                <c:pt idx="7759">
                  <c:v>45189.333333333336</c:v>
                </c:pt>
                <c:pt idx="7760">
                  <c:v>45189.375</c:v>
                </c:pt>
                <c:pt idx="7761">
                  <c:v>45189.416666666664</c:v>
                </c:pt>
                <c:pt idx="7762">
                  <c:v>45189.458333333336</c:v>
                </c:pt>
                <c:pt idx="7763">
                  <c:v>45189.5</c:v>
                </c:pt>
                <c:pt idx="7764">
                  <c:v>45189.541666666664</c:v>
                </c:pt>
                <c:pt idx="7765">
                  <c:v>45189.583333333336</c:v>
                </c:pt>
                <c:pt idx="7766">
                  <c:v>45189.625</c:v>
                </c:pt>
                <c:pt idx="7767">
                  <c:v>45189.666666666664</c:v>
                </c:pt>
                <c:pt idx="7768">
                  <c:v>45189.708333333336</c:v>
                </c:pt>
                <c:pt idx="7769">
                  <c:v>45189.75</c:v>
                </c:pt>
                <c:pt idx="7770">
                  <c:v>45189.791666666664</c:v>
                </c:pt>
                <c:pt idx="7771">
                  <c:v>45189.833333333336</c:v>
                </c:pt>
                <c:pt idx="7772">
                  <c:v>45189.875</c:v>
                </c:pt>
                <c:pt idx="7773">
                  <c:v>45189.916666666664</c:v>
                </c:pt>
                <c:pt idx="7774">
                  <c:v>45189.958333333336</c:v>
                </c:pt>
                <c:pt idx="7775">
                  <c:v>45190</c:v>
                </c:pt>
                <c:pt idx="7776">
                  <c:v>45190.041666666664</c:v>
                </c:pt>
                <c:pt idx="7777">
                  <c:v>45190.083333333336</c:v>
                </c:pt>
                <c:pt idx="7778">
                  <c:v>45190.125</c:v>
                </c:pt>
                <c:pt idx="7779">
                  <c:v>45190.166666666664</c:v>
                </c:pt>
                <c:pt idx="7780">
                  <c:v>45190.208333333336</c:v>
                </c:pt>
                <c:pt idx="7781">
                  <c:v>45190.25</c:v>
                </c:pt>
                <c:pt idx="7782">
                  <c:v>45190.291666666664</c:v>
                </c:pt>
                <c:pt idx="7783">
                  <c:v>45190.333333333336</c:v>
                </c:pt>
                <c:pt idx="7784">
                  <c:v>45190.375</c:v>
                </c:pt>
                <c:pt idx="7785">
                  <c:v>45190.416666666664</c:v>
                </c:pt>
                <c:pt idx="7786">
                  <c:v>45190.458333333336</c:v>
                </c:pt>
                <c:pt idx="7787">
                  <c:v>45190.5</c:v>
                </c:pt>
                <c:pt idx="7788">
                  <c:v>45190.541666666664</c:v>
                </c:pt>
                <c:pt idx="7789">
                  <c:v>45190.583333333336</c:v>
                </c:pt>
                <c:pt idx="7790">
                  <c:v>45190.625</c:v>
                </c:pt>
                <c:pt idx="7791">
                  <c:v>45190.666666666664</c:v>
                </c:pt>
                <c:pt idx="7792">
                  <c:v>45190.708333333336</c:v>
                </c:pt>
                <c:pt idx="7793">
                  <c:v>45190.75</c:v>
                </c:pt>
                <c:pt idx="7794">
                  <c:v>45190.791666666664</c:v>
                </c:pt>
                <c:pt idx="7795">
                  <c:v>45190.833333333336</c:v>
                </c:pt>
                <c:pt idx="7796">
                  <c:v>45190.875</c:v>
                </c:pt>
                <c:pt idx="7797">
                  <c:v>45190.916666666664</c:v>
                </c:pt>
                <c:pt idx="7798">
                  <c:v>45190.958333333336</c:v>
                </c:pt>
                <c:pt idx="7799">
                  <c:v>45191</c:v>
                </c:pt>
                <c:pt idx="7800">
                  <c:v>45191.041666666664</c:v>
                </c:pt>
                <c:pt idx="7801">
                  <c:v>45191.083333333336</c:v>
                </c:pt>
                <c:pt idx="7802">
                  <c:v>45191.125</c:v>
                </c:pt>
                <c:pt idx="7803">
                  <c:v>45191.166666666664</c:v>
                </c:pt>
                <c:pt idx="7804">
                  <c:v>45191.208333333336</c:v>
                </c:pt>
                <c:pt idx="7805">
                  <c:v>45191.25</c:v>
                </c:pt>
                <c:pt idx="7806">
                  <c:v>45191.291666666664</c:v>
                </c:pt>
                <c:pt idx="7807">
                  <c:v>45191.333333333336</c:v>
                </c:pt>
                <c:pt idx="7808">
                  <c:v>45191.375</c:v>
                </c:pt>
                <c:pt idx="7809">
                  <c:v>45191.416666666664</c:v>
                </c:pt>
                <c:pt idx="7810">
                  <c:v>45191.458333333336</c:v>
                </c:pt>
                <c:pt idx="7811">
                  <c:v>45191.5</c:v>
                </c:pt>
                <c:pt idx="7812">
                  <c:v>45191.541666666664</c:v>
                </c:pt>
                <c:pt idx="7813">
                  <c:v>45191.583333333336</c:v>
                </c:pt>
                <c:pt idx="7814">
                  <c:v>45191.625</c:v>
                </c:pt>
                <c:pt idx="7815">
                  <c:v>45191.666666666664</c:v>
                </c:pt>
                <c:pt idx="7816">
                  <c:v>45191.708333333336</c:v>
                </c:pt>
                <c:pt idx="7817">
                  <c:v>45191.75</c:v>
                </c:pt>
                <c:pt idx="7818">
                  <c:v>45191.791666666664</c:v>
                </c:pt>
                <c:pt idx="7819">
                  <c:v>45191.833333333336</c:v>
                </c:pt>
                <c:pt idx="7820">
                  <c:v>45191.875</c:v>
                </c:pt>
                <c:pt idx="7821">
                  <c:v>45191.916666666664</c:v>
                </c:pt>
                <c:pt idx="7822">
                  <c:v>45191.958333333336</c:v>
                </c:pt>
                <c:pt idx="7823">
                  <c:v>45192</c:v>
                </c:pt>
                <c:pt idx="7824">
                  <c:v>45192.041666666664</c:v>
                </c:pt>
                <c:pt idx="7825">
                  <c:v>45192.083333333336</c:v>
                </c:pt>
                <c:pt idx="7826">
                  <c:v>45192.125</c:v>
                </c:pt>
                <c:pt idx="7827">
                  <c:v>45192.166666666664</c:v>
                </c:pt>
                <c:pt idx="7828">
                  <c:v>45192.208333333336</c:v>
                </c:pt>
                <c:pt idx="7829">
                  <c:v>45192.25</c:v>
                </c:pt>
                <c:pt idx="7830">
                  <c:v>45192.291666666664</c:v>
                </c:pt>
                <c:pt idx="7831">
                  <c:v>45192.333333333336</c:v>
                </c:pt>
                <c:pt idx="7832">
                  <c:v>45192.375</c:v>
                </c:pt>
                <c:pt idx="7833">
                  <c:v>45192.416666666664</c:v>
                </c:pt>
                <c:pt idx="7834">
                  <c:v>45192.458333333336</c:v>
                </c:pt>
                <c:pt idx="7835">
                  <c:v>45192.5</c:v>
                </c:pt>
                <c:pt idx="7836">
                  <c:v>45192.541666666664</c:v>
                </c:pt>
                <c:pt idx="7837">
                  <c:v>45192.583333333336</c:v>
                </c:pt>
                <c:pt idx="7838">
                  <c:v>45192.625</c:v>
                </c:pt>
                <c:pt idx="7839">
                  <c:v>45192.666666666664</c:v>
                </c:pt>
                <c:pt idx="7840">
                  <c:v>45192.708333333336</c:v>
                </c:pt>
                <c:pt idx="7841">
                  <c:v>45192.75</c:v>
                </c:pt>
                <c:pt idx="7842">
                  <c:v>45192.791666666664</c:v>
                </c:pt>
                <c:pt idx="7843">
                  <c:v>45192.833333333336</c:v>
                </c:pt>
                <c:pt idx="7844">
                  <c:v>45192.875</c:v>
                </c:pt>
                <c:pt idx="7845">
                  <c:v>45192.916666666664</c:v>
                </c:pt>
                <c:pt idx="7846">
                  <c:v>45192.958333333336</c:v>
                </c:pt>
                <c:pt idx="7847">
                  <c:v>45193</c:v>
                </c:pt>
                <c:pt idx="7848">
                  <c:v>45193.041666666664</c:v>
                </c:pt>
                <c:pt idx="7849">
                  <c:v>45193.083333333336</c:v>
                </c:pt>
                <c:pt idx="7850">
                  <c:v>45193.125</c:v>
                </c:pt>
                <c:pt idx="7851">
                  <c:v>45193.166666666664</c:v>
                </c:pt>
                <c:pt idx="7852">
                  <c:v>45193.208333333336</c:v>
                </c:pt>
                <c:pt idx="7853">
                  <c:v>45193.25</c:v>
                </c:pt>
                <c:pt idx="7854">
                  <c:v>45193.291666666664</c:v>
                </c:pt>
                <c:pt idx="7855">
                  <c:v>45193.333333333336</c:v>
                </c:pt>
                <c:pt idx="7856">
                  <c:v>45193.375</c:v>
                </c:pt>
                <c:pt idx="7857">
                  <c:v>45193.416666666664</c:v>
                </c:pt>
                <c:pt idx="7858">
                  <c:v>45193.458333333336</c:v>
                </c:pt>
                <c:pt idx="7859">
                  <c:v>45193.5</c:v>
                </c:pt>
                <c:pt idx="7860">
                  <c:v>45193.541666666664</c:v>
                </c:pt>
                <c:pt idx="7861">
                  <c:v>45193.583333333336</c:v>
                </c:pt>
                <c:pt idx="7862">
                  <c:v>45193.625</c:v>
                </c:pt>
                <c:pt idx="7863">
                  <c:v>45193.666666666664</c:v>
                </c:pt>
                <c:pt idx="7864">
                  <c:v>45193.708333333336</c:v>
                </c:pt>
                <c:pt idx="7865">
                  <c:v>45193.75</c:v>
                </c:pt>
                <c:pt idx="7866">
                  <c:v>45193.791666666664</c:v>
                </c:pt>
                <c:pt idx="7867">
                  <c:v>45193.833333333336</c:v>
                </c:pt>
                <c:pt idx="7868">
                  <c:v>45193.875</c:v>
                </c:pt>
                <c:pt idx="7869">
                  <c:v>45193.916666666664</c:v>
                </c:pt>
                <c:pt idx="7870">
                  <c:v>45193.958333333336</c:v>
                </c:pt>
                <c:pt idx="7871">
                  <c:v>45194</c:v>
                </c:pt>
                <c:pt idx="7872">
                  <c:v>45194.041666666664</c:v>
                </c:pt>
                <c:pt idx="7873">
                  <c:v>45194.083333333336</c:v>
                </c:pt>
                <c:pt idx="7874">
                  <c:v>45194.125</c:v>
                </c:pt>
                <c:pt idx="7875">
                  <c:v>45194.166666666664</c:v>
                </c:pt>
                <c:pt idx="7876">
                  <c:v>45194.208333333336</c:v>
                </c:pt>
                <c:pt idx="7877">
                  <c:v>45194.25</c:v>
                </c:pt>
                <c:pt idx="7878">
                  <c:v>45194.291666666664</c:v>
                </c:pt>
                <c:pt idx="7879">
                  <c:v>45194.333333333336</c:v>
                </c:pt>
                <c:pt idx="7880">
                  <c:v>45194.375</c:v>
                </c:pt>
                <c:pt idx="7881">
                  <c:v>45194.416666666664</c:v>
                </c:pt>
                <c:pt idx="7882">
                  <c:v>45194.458333333336</c:v>
                </c:pt>
                <c:pt idx="7883">
                  <c:v>45194.5</c:v>
                </c:pt>
                <c:pt idx="7884">
                  <c:v>45194.541666666664</c:v>
                </c:pt>
                <c:pt idx="7885">
                  <c:v>45194.583333333336</c:v>
                </c:pt>
                <c:pt idx="7886">
                  <c:v>45194.625</c:v>
                </c:pt>
                <c:pt idx="7887">
                  <c:v>45194.666666666664</c:v>
                </c:pt>
                <c:pt idx="7888">
                  <c:v>45194.708333333336</c:v>
                </c:pt>
                <c:pt idx="7889">
                  <c:v>45194.75</c:v>
                </c:pt>
                <c:pt idx="7890">
                  <c:v>45194.791666666664</c:v>
                </c:pt>
                <c:pt idx="7891">
                  <c:v>45194.833333333336</c:v>
                </c:pt>
                <c:pt idx="7892">
                  <c:v>45194.875</c:v>
                </c:pt>
                <c:pt idx="7893">
                  <c:v>45194.916666666664</c:v>
                </c:pt>
                <c:pt idx="7894">
                  <c:v>45194.958333333336</c:v>
                </c:pt>
                <c:pt idx="7895">
                  <c:v>45195</c:v>
                </c:pt>
                <c:pt idx="7896">
                  <c:v>45195.041666666664</c:v>
                </c:pt>
                <c:pt idx="7897">
                  <c:v>45195.083333333336</c:v>
                </c:pt>
                <c:pt idx="7898">
                  <c:v>45195.125</c:v>
                </c:pt>
                <c:pt idx="7899">
                  <c:v>45195.166666666664</c:v>
                </c:pt>
                <c:pt idx="7900">
                  <c:v>45195.208333333336</c:v>
                </c:pt>
                <c:pt idx="7901">
                  <c:v>45195.25</c:v>
                </c:pt>
                <c:pt idx="7902">
                  <c:v>45195.291666666664</c:v>
                </c:pt>
                <c:pt idx="7903">
                  <c:v>45195.333333333336</c:v>
                </c:pt>
                <c:pt idx="7904">
                  <c:v>45195.375</c:v>
                </c:pt>
                <c:pt idx="7905">
                  <c:v>45195.416666666664</c:v>
                </c:pt>
                <c:pt idx="7906">
                  <c:v>45195.458333333336</c:v>
                </c:pt>
                <c:pt idx="7907">
                  <c:v>45195.5</c:v>
                </c:pt>
                <c:pt idx="7908">
                  <c:v>45195.541666666664</c:v>
                </c:pt>
                <c:pt idx="7909">
                  <c:v>45195.583333333336</c:v>
                </c:pt>
                <c:pt idx="7910">
                  <c:v>45195.625</c:v>
                </c:pt>
                <c:pt idx="7911">
                  <c:v>45195.666666666664</c:v>
                </c:pt>
                <c:pt idx="7912">
                  <c:v>45195.708333333336</c:v>
                </c:pt>
                <c:pt idx="7913">
                  <c:v>45195.75</c:v>
                </c:pt>
                <c:pt idx="7914">
                  <c:v>45195.791666666664</c:v>
                </c:pt>
                <c:pt idx="7915">
                  <c:v>45195.833333333336</c:v>
                </c:pt>
                <c:pt idx="7916">
                  <c:v>45195.875</c:v>
                </c:pt>
                <c:pt idx="7917">
                  <c:v>45195.916666666664</c:v>
                </c:pt>
                <c:pt idx="7918">
                  <c:v>45195.958333333336</c:v>
                </c:pt>
                <c:pt idx="7919">
                  <c:v>45196</c:v>
                </c:pt>
                <c:pt idx="7920">
                  <c:v>45196.041666666664</c:v>
                </c:pt>
                <c:pt idx="7921">
                  <c:v>45196.083333333336</c:v>
                </c:pt>
                <c:pt idx="7922">
                  <c:v>45196.125</c:v>
                </c:pt>
                <c:pt idx="7923">
                  <c:v>45196.166666666664</c:v>
                </c:pt>
                <c:pt idx="7924">
                  <c:v>45196.208333333336</c:v>
                </c:pt>
                <c:pt idx="7925">
                  <c:v>45196.25</c:v>
                </c:pt>
                <c:pt idx="7926">
                  <c:v>45196.291666666664</c:v>
                </c:pt>
                <c:pt idx="7927">
                  <c:v>45196.333333333336</c:v>
                </c:pt>
                <c:pt idx="7928">
                  <c:v>45196.375</c:v>
                </c:pt>
                <c:pt idx="7929">
                  <c:v>45196.416666666664</c:v>
                </c:pt>
                <c:pt idx="7930">
                  <c:v>45196.458333333336</c:v>
                </c:pt>
                <c:pt idx="7931">
                  <c:v>45196.5</c:v>
                </c:pt>
                <c:pt idx="7932">
                  <c:v>45196.541666666664</c:v>
                </c:pt>
                <c:pt idx="7933">
                  <c:v>45196.583333333336</c:v>
                </c:pt>
                <c:pt idx="7934">
                  <c:v>45196.625</c:v>
                </c:pt>
                <c:pt idx="7935">
                  <c:v>45196.666666666664</c:v>
                </c:pt>
                <c:pt idx="7936">
                  <c:v>45196.708333333336</c:v>
                </c:pt>
                <c:pt idx="7937">
                  <c:v>45196.75</c:v>
                </c:pt>
                <c:pt idx="7938">
                  <c:v>45196.791666666664</c:v>
                </c:pt>
                <c:pt idx="7939">
                  <c:v>45196.833333333336</c:v>
                </c:pt>
                <c:pt idx="7940">
                  <c:v>45196.875</c:v>
                </c:pt>
                <c:pt idx="7941">
                  <c:v>45196.916666666664</c:v>
                </c:pt>
                <c:pt idx="7942">
                  <c:v>45196.958333333336</c:v>
                </c:pt>
                <c:pt idx="7943">
                  <c:v>45197</c:v>
                </c:pt>
                <c:pt idx="7944">
                  <c:v>45197.041666666664</c:v>
                </c:pt>
                <c:pt idx="7945">
                  <c:v>45197.083333333336</c:v>
                </c:pt>
                <c:pt idx="7946">
                  <c:v>45197.125</c:v>
                </c:pt>
                <c:pt idx="7947">
                  <c:v>45197.166666666664</c:v>
                </c:pt>
                <c:pt idx="7948">
                  <c:v>45197.208333333336</c:v>
                </c:pt>
                <c:pt idx="7949">
                  <c:v>45197.25</c:v>
                </c:pt>
                <c:pt idx="7950">
                  <c:v>45197.291666666664</c:v>
                </c:pt>
                <c:pt idx="7951">
                  <c:v>45197.333333333336</c:v>
                </c:pt>
                <c:pt idx="7952">
                  <c:v>45197.375</c:v>
                </c:pt>
                <c:pt idx="7953">
                  <c:v>45197.416666666664</c:v>
                </c:pt>
                <c:pt idx="7954">
                  <c:v>45197.458333333336</c:v>
                </c:pt>
                <c:pt idx="7955">
                  <c:v>45197.5</c:v>
                </c:pt>
                <c:pt idx="7956">
                  <c:v>45197.541666666664</c:v>
                </c:pt>
                <c:pt idx="7957">
                  <c:v>45197.583333333336</c:v>
                </c:pt>
                <c:pt idx="7958">
                  <c:v>45197.625</c:v>
                </c:pt>
                <c:pt idx="7959">
                  <c:v>45197.666666666664</c:v>
                </c:pt>
                <c:pt idx="7960">
                  <c:v>45197.708333333336</c:v>
                </c:pt>
                <c:pt idx="7961">
                  <c:v>45197.75</c:v>
                </c:pt>
                <c:pt idx="7962">
                  <c:v>45197.791666666664</c:v>
                </c:pt>
                <c:pt idx="7963">
                  <c:v>45197.833333333336</c:v>
                </c:pt>
                <c:pt idx="7964">
                  <c:v>45197.875</c:v>
                </c:pt>
                <c:pt idx="7965">
                  <c:v>45197.916666666664</c:v>
                </c:pt>
                <c:pt idx="7966">
                  <c:v>45197.958333333336</c:v>
                </c:pt>
                <c:pt idx="7967">
                  <c:v>45198</c:v>
                </c:pt>
                <c:pt idx="7968">
                  <c:v>45198.041666666664</c:v>
                </c:pt>
                <c:pt idx="7969">
                  <c:v>45198.083333333336</c:v>
                </c:pt>
                <c:pt idx="7970">
                  <c:v>45198.125</c:v>
                </c:pt>
                <c:pt idx="7971">
                  <c:v>45198.166666666664</c:v>
                </c:pt>
                <c:pt idx="7972">
                  <c:v>45198.208333333336</c:v>
                </c:pt>
                <c:pt idx="7973">
                  <c:v>45198.25</c:v>
                </c:pt>
                <c:pt idx="7974">
                  <c:v>45198.291666666664</c:v>
                </c:pt>
                <c:pt idx="7975">
                  <c:v>45198.333333333336</c:v>
                </c:pt>
                <c:pt idx="7976">
                  <c:v>45198.375</c:v>
                </c:pt>
                <c:pt idx="7977">
                  <c:v>45198.416666666664</c:v>
                </c:pt>
                <c:pt idx="7978">
                  <c:v>45198.458333333336</c:v>
                </c:pt>
                <c:pt idx="7979">
                  <c:v>45198.5</c:v>
                </c:pt>
                <c:pt idx="7980">
                  <c:v>45198.541666666664</c:v>
                </c:pt>
                <c:pt idx="7981">
                  <c:v>45198.583333333336</c:v>
                </c:pt>
                <c:pt idx="7982">
                  <c:v>45198.625</c:v>
                </c:pt>
                <c:pt idx="7983">
                  <c:v>45198.666666666664</c:v>
                </c:pt>
                <c:pt idx="7984">
                  <c:v>45198.708333333336</c:v>
                </c:pt>
                <c:pt idx="7985">
                  <c:v>45198.75</c:v>
                </c:pt>
                <c:pt idx="7986">
                  <c:v>45198.791666666664</c:v>
                </c:pt>
                <c:pt idx="7987">
                  <c:v>45198.833333333336</c:v>
                </c:pt>
                <c:pt idx="7988">
                  <c:v>45198.875</c:v>
                </c:pt>
                <c:pt idx="7989">
                  <c:v>45198.916666666664</c:v>
                </c:pt>
                <c:pt idx="7990">
                  <c:v>45198.958333333336</c:v>
                </c:pt>
                <c:pt idx="7991">
                  <c:v>45199</c:v>
                </c:pt>
                <c:pt idx="7992">
                  <c:v>45199.041666666664</c:v>
                </c:pt>
                <c:pt idx="7993">
                  <c:v>45199.083333333336</c:v>
                </c:pt>
                <c:pt idx="7994">
                  <c:v>45199.125</c:v>
                </c:pt>
                <c:pt idx="7995">
                  <c:v>45199.166666666664</c:v>
                </c:pt>
                <c:pt idx="7996">
                  <c:v>45199.208333333336</c:v>
                </c:pt>
                <c:pt idx="7997">
                  <c:v>45199.25</c:v>
                </c:pt>
                <c:pt idx="7998">
                  <c:v>45199.291666666664</c:v>
                </c:pt>
                <c:pt idx="7999">
                  <c:v>45199.333333333336</c:v>
                </c:pt>
                <c:pt idx="8000">
                  <c:v>45199.375</c:v>
                </c:pt>
                <c:pt idx="8001">
                  <c:v>45199.416666666664</c:v>
                </c:pt>
                <c:pt idx="8002">
                  <c:v>45199.458333333336</c:v>
                </c:pt>
                <c:pt idx="8003">
                  <c:v>45199.5</c:v>
                </c:pt>
                <c:pt idx="8004">
                  <c:v>45199.541666666664</c:v>
                </c:pt>
                <c:pt idx="8005">
                  <c:v>45199.583333333336</c:v>
                </c:pt>
                <c:pt idx="8006">
                  <c:v>45199.625</c:v>
                </c:pt>
                <c:pt idx="8007">
                  <c:v>45199.666666666664</c:v>
                </c:pt>
                <c:pt idx="8008">
                  <c:v>45199.708333333336</c:v>
                </c:pt>
                <c:pt idx="8009">
                  <c:v>45199.75</c:v>
                </c:pt>
                <c:pt idx="8010">
                  <c:v>45199.791666666664</c:v>
                </c:pt>
                <c:pt idx="8011">
                  <c:v>45199.833333333336</c:v>
                </c:pt>
                <c:pt idx="8012">
                  <c:v>45199.875</c:v>
                </c:pt>
                <c:pt idx="8013">
                  <c:v>45199.916666666664</c:v>
                </c:pt>
                <c:pt idx="8014">
                  <c:v>45199.958333333336</c:v>
                </c:pt>
                <c:pt idx="8015">
                  <c:v>45200</c:v>
                </c:pt>
                <c:pt idx="8016">
                  <c:v>45200.041666666664</c:v>
                </c:pt>
                <c:pt idx="8017">
                  <c:v>45200.083333333336</c:v>
                </c:pt>
                <c:pt idx="8018">
                  <c:v>45200.125</c:v>
                </c:pt>
                <c:pt idx="8019">
                  <c:v>45200.166666666664</c:v>
                </c:pt>
                <c:pt idx="8020">
                  <c:v>45200.208333333336</c:v>
                </c:pt>
                <c:pt idx="8021">
                  <c:v>45200.25</c:v>
                </c:pt>
                <c:pt idx="8022">
                  <c:v>45200.291666666664</c:v>
                </c:pt>
                <c:pt idx="8023">
                  <c:v>45200.333333333336</c:v>
                </c:pt>
                <c:pt idx="8024">
                  <c:v>45200.375</c:v>
                </c:pt>
                <c:pt idx="8025">
                  <c:v>45200.416666666664</c:v>
                </c:pt>
                <c:pt idx="8026">
                  <c:v>45200.458333333336</c:v>
                </c:pt>
                <c:pt idx="8027">
                  <c:v>45200.5</c:v>
                </c:pt>
                <c:pt idx="8028">
                  <c:v>45200.541666666664</c:v>
                </c:pt>
                <c:pt idx="8029">
                  <c:v>45200.583333333336</c:v>
                </c:pt>
                <c:pt idx="8030">
                  <c:v>45200.625</c:v>
                </c:pt>
                <c:pt idx="8031">
                  <c:v>45200.666666666664</c:v>
                </c:pt>
                <c:pt idx="8032">
                  <c:v>45200.708333333336</c:v>
                </c:pt>
                <c:pt idx="8033">
                  <c:v>45200.75</c:v>
                </c:pt>
                <c:pt idx="8034">
                  <c:v>45200.791666666664</c:v>
                </c:pt>
                <c:pt idx="8035">
                  <c:v>45200.833333333336</c:v>
                </c:pt>
                <c:pt idx="8036">
                  <c:v>45200.875</c:v>
                </c:pt>
                <c:pt idx="8037">
                  <c:v>45200.916666666664</c:v>
                </c:pt>
                <c:pt idx="8038">
                  <c:v>45200.958333333336</c:v>
                </c:pt>
                <c:pt idx="8039">
                  <c:v>45201</c:v>
                </c:pt>
                <c:pt idx="8040">
                  <c:v>45201.041666666664</c:v>
                </c:pt>
                <c:pt idx="8041">
                  <c:v>45201.083333333336</c:v>
                </c:pt>
                <c:pt idx="8042">
                  <c:v>45201.125</c:v>
                </c:pt>
                <c:pt idx="8043">
                  <c:v>45201.166666666664</c:v>
                </c:pt>
                <c:pt idx="8044">
                  <c:v>45201.208333333336</c:v>
                </c:pt>
                <c:pt idx="8045">
                  <c:v>45201.25</c:v>
                </c:pt>
                <c:pt idx="8046">
                  <c:v>45201.291666666664</c:v>
                </c:pt>
                <c:pt idx="8047">
                  <c:v>45201.333333333336</c:v>
                </c:pt>
                <c:pt idx="8048">
                  <c:v>45201.375</c:v>
                </c:pt>
                <c:pt idx="8049">
                  <c:v>45201.416666666664</c:v>
                </c:pt>
                <c:pt idx="8050">
                  <c:v>45201.458333333336</c:v>
                </c:pt>
                <c:pt idx="8051">
                  <c:v>45201.5</c:v>
                </c:pt>
                <c:pt idx="8052">
                  <c:v>45201.541666666664</c:v>
                </c:pt>
                <c:pt idx="8053">
                  <c:v>45201.583333333336</c:v>
                </c:pt>
                <c:pt idx="8054">
                  <c:v>45201.625</c:v>
                </c:pt>
                <c:pt idx="8055">
                  <c:v>45201.666666666664</c:v>
                </c:pt>
                <c:pt idx="8056">
                  <c:v>45201.708333333336</c:v>
                </c:pt>
                <c:pt idx="8057">
                  <c:v>45201.75</c:v>
                </c:pt>
                <c:pt idx="8058">
                  <c:v>45201.791666666664</c:v>
                </c:pt>
                <c:pt idx="8059">
                  <c:v>45201.833333333336</c:v>
                </c:pt>
                <c:pt idx="8060">
                  <c:v>45201.875</c:v>
                </c:pt>
                <c:pt idx="8061">
                  <c:v>45201.916666666664</c:v>
                </c:pt>
                <c:pt idx="8062">
                  <c:v>45201.958333333336</c:v>
                </c:pt>
                <c:pt idx="8063">
                  <c:v>45202</c:v>
                </c:pt>
                <c:pt idx="8064">
                  <c:v>45202.041666666664</c:v>
                </c:pt>
                <c:pt idx="8065">
                  <c:v>45202.083333333336</c:v>
                </c:pt>
                <c:pt idx="8066">
                  <c:v>45202.125</c:v>
                </c:pt>
                <c:pt idx="8067">
                  <c:v>45202.166666666664</c:v>
                </c:pt>
                <c:pt idx="8068">
                  <c:v>45202.208333333336</c:v>
                </c:pt>
                <c:pt idx="8069">
                  <c:v>45202.25</c:v>
                </c:pt>
                <c:pt idx="8070">
                  <c:v>45202.291666666664</c:v>
                </c:pt>
                <c:pt idx="8071">
                  <c:v>45202.333333333336</c:v>
                </c:pt>
                <c:pt idx="8072">
                  <c:v>45202.375</c:v>
                </c:pt>
                <c:pt idx="8073">
                  <c:v>45202.416666666664</c:v>
                </c:pt>
                <c:pt idx="8074">
                  <c:v>45202.458333333336</c:v>
                </c:pt>
                <c:pt idx="8075">
                  <c:v>45202.5</c:v>
                </c:pt>
                <c:pt idx="8076">
                  <c:v>45202.541666666664</c:v>
                </c:pt>
                <c:pt idx="8077">
                  <c:v>45202.583333333336</c:v>
                </c:pt>
                <c:pt idx="8078">
                  <c:v>45202.625</c:v>
                </c:pt>
                <c:pt idx="8079">
                  <c:v>45202.666666666664</c:v>
                </c:pt>
                <c:pt idx="8080">
                  <c:v>45202.708333333336</c:v>
                </c:pt>
                <c:pt idx="8081">
                  <c:v>45202.75</c:v>
                </c:pt>
                <c:pt idx="8082">
                  <c:v>45202.791666666664</c:v>
                </c:pt>
                <c:pt idx="8083">
                  <c:v>45202.833333333336</c:v>
                </c:pt>
                <c:pt idx="8084">
                  <c:v>45202.875</c:v>
                </c:pt>
                <c:pt idx="8085">
                  <c:v>45202.916666666664</c:v>
                </c:pt>
                <c:pt idx="8086">
                  <c:v>45202.958333333336</c:v>
                </c:pt>
                <c:pt idx="8087">
                  <c:v>45203</c:v>
                </c:pt>
                <c:pt idx="8088">
                  <c:v>45203.041666666664</c:v>
                </c:pt>
                <c:pt idx="8089">
                  <c:v>45203.083333333336</c:v>
                </c:pt>
                <c:pt idx="8090">
                  <c:v>45203.125</c:v>
                </c:pt>
                <c:pt idx="8091">
                  <c:v>45203.166666666664</c:v>
                </c:pt>
                <c:pt idx="8092">
                  <c:v>45203.208333333336</c:v>
                </c:pt>
                <c:pt idx="8093">
                  <c:v>45203.25</c:v>
                </c:pt>
                <c:pt idx="8094">
                  <c:v>45203.291666666664</c:v>
                </c:pt>
                <c:pt idx="8095">
                  <c:v>45203.333333333336</c:v>
                </c:pt>
                <c:pt idx="8096">
                  <c:v>45203.375</c:v>
                </c:pt>
                <c:pt idx="8097">
                  <c:v>45203.416666666664</c:v>
                </c:pt>
                <c:pt idx="8098">
                  <c:v>45203.458333333336</c:v>
                </c:pt>
                <c:pt idx="8099">
                  <c:v>45203.5</c:v>
                </c:pt>
                <c:pt idx="8100">
                  <c:v>45203.541666666664</c:v>
                </c:pt>
                <c:pt idx="8101">
                  <c:v>45203.583333333336</c:v>
                </c:pt>
                <c:pt idx="8102">
                  <c:v>45203.625</c:v>
                </c:pt>
                <c:pt idx="8103">
                  <c:v>45203.666666666664</c:v>
                </c:pt>
                <c:pt idx="8104">
                  <c:v>45203.708333333336</c:v>
                </c:pt>
                <c:pt idx="8105">
                  <c:v>45203.75</c:v>
                </c:pt>
                <c:pt idx="8106">
                  <c:v>45203.791666666664</c:v>
                </c:pt>
                <c:pt idx="8107">
                  <c:v>45203.833333333336</c:v>
                </c:pt>
                <c:pt idx="8108">
                  <c:v>45203.875</c:v>
                </c:pt>
                <c:pt idx="8109">
                  <c:v>45203.916666666664</c:v>
                </c:pt>
                <c:pt idx="8110">
                  <c:v>45203.958333333336</c:v>
                </c:pt>
                <c:pt idx="8111">
                  <c:v>45204</c:v>
                </c:pt>
                <c:pt idx="8112">
                  <c:v>45204.041666666664</c:v>
                </c:pt>
                <c:pt idx="8113">
                  <c:v>45204.083333333336</c:v>
                </c:pt>
                <c:pt idx="8114">
                  <c:v>45204.125</c:v>
                </c:pt>
                <c:pt idx="8115">
                  <c:v>45204.166666666664</c:v>
                </c:pt>
                <c:pt idx="8116">
                  <c:v>45204.208333333336</c:v>
                </c:pt>
                <c:pt idx="8117">
                  <c:v>45204.25</c:v>
                </c:pt>
                <c:pt idx="8118">
                  <c:v>45204.291666666664</c:v>
                </c:pt>
                <c:pt idx="8119">
                  <c:v>45204.333333333336</c:v>
                </c:pt>
                <c:pt idx="8120">
                  <c:v>45204.375</c:v>
                </c:pt>
                <c:pt idx="8121">
                  <c:v>45204.416666666664</c:v>
                </c:pt>
                <c:pt idx="8122">
                  <c:v>45204.458333333336</c:v>
                </c:pt>
                <c:pt idx="8123">
                  <c:v>45204.5</c:v>
                </c:pt>
                <c:pt idx="8124">
                  <c:v>45204.541666666664</c:v>
                </c:pt>
                <c:pt idx="8125">
                  <c:v>45204.583333333336</c:v>
                </c:pt>
                <c:pt idx="8126">
                  <c:v>45204.625</c:v>
                </c:pt>
                <c:pt idx="8127">
                  <c:v>45204.666666666664</c:v>
                </c:pt>
                <c:pt idx="8128">
                  <c:v>45204.708333333336</c:v>
                </c:pt>
                <c:pt idx="8129">
                  <c:v>45204.75</c:v>
                </c:pt>
                <c:pt idx="8130">
                  <c:v>45204.791666666664</c:v>
                </c:pt>
                <c:pt idx="8131">
                  <c:v>45204.833333333336</c:v>
                </c:pt>
                <c:pt idx="8132">
                  <c:v>45204.875</c:v>
                </c:pt>
                <c:pt idx="8133">
                  <c:v>45204.916666666664</c:v>
                </c:pt>
                <c:pt idx="8134">
                  <c:v>45204.958333333336</c:v>
                </c:pt>
                <c:pt idx="8135">
                  <c:v>45205</c:v>
                </c:pt>
                <c:pt idx="8136">
                  <c:v>45205.041666666664</c:v>
                </c:pt>
                <c:pt idx="8137">
                  <c:v>45205.083333333336</c:v>
                </c:pt>
                <c:pt idx="8138">
                  <c:v>45205.125</c:v>
                </c:pt>
                <c:pt idx="8139">
                  <c:v>45205.166666666664</c:v>
                </c:pt>
                <c:pt idx="8140">
                  <c:v>45205.208333333336</c:v>
                </c:pt>
                <c:pt idx="8141">
                  <c:v>45205.25</c:v>
                </c:pt>
                <c:pt idx="8142">
                  <c:v>45205.291666666664</c:v>
                </c:pt>
                <c:pt idx="8143">
                  <c:v>45205.333333333336</c:v>
                </c:pt>
                <c:pt idx="8144">
                  <c:v>45205.375</c:v>
                </c:pt>
                <c:pt idx="8145">
                  <c:v>45205.416666666664</c:v>
                </c:pt>
                <c:pt idx="8146">
                  <c:v>45205.458333333336</c:v>
                </c:pt>
                <c:pt idx="8147">
                  <c:v>45205.5</c:v>
                </c:pt>
                <c:pt idx="8148">
                  <c:v>45205.541666666664</c:v>
                </c:pt>
                <c:pt idx="8149">
                  <c:v>45205.583333333336</c:v>
                </c:pt>
                <c:pt idx="8150">
                  <c:v>45205.625</c:v>
                </c:pt>
                <c:pt idx="8151">
                  <c:v>45205.666666666664</c:v>
                </c:pt>
                <c:pt idx="8152">
                  <c:v>45205.708333333336</c:v>
                </c:pt>
                <c:pt idx="8153">
                  <c:v>45205.75</c:v>
                </c:pt>
                <c:pt idx="8154">
                  <c:v>45205.791666666664</c:v>
                </c:pt>
                <c:pt idx="8155">
                  <c:v>45205.833333333336</c:v>
                </c:pt>
                <c:pt idx="8156">
                  <c:v>45205.875</c:v>
                </c:pt>
                <c:pt idx="8157">
                  <c:v>45205.916666666664</c:v>
                </c:pt>
                <c:pt idx="8158">
                  <c:v>45205.958333333336</c:v>
                </c:pt>
                <c:pt idx="8159">
                  <c:v>45206</c:v>
                </c:pt>
                <c:pt idx="8160">
                  <c:v>45206.041666666664</c:v>
                </c:pt>
                <c:pt idx="8161">
                  <c:v>45206.083333333336</c:v>
                </c:pt>
                <c:pt idx="8162">
                  <c:v>45206.125</c:v>
                </c:pt>
                <c:pt idx="8163">
                  <c:v>45206.166666666664</c:v>
                </c:pt>
                <c:pt idx="8164">
                  <c:v>45206.208333333336</c:v>
                </c:pt>
                <c:pt idx="8165">
                  <c:v>45206.25</c:v>
                </c:pt>
                <c:pt idx="8166">
                  <c:v>45206.291666666664</c:v>
                </c:pt>
                <c:pt idx="8167">
                  <c:v>45206.333333333336</c:v>
                </c:pt>
                <c:pt idx="8168">
                  <c:v>45206.375</c:v>
                </c:pt>
                <c:pt idx="8169">
                  <c:v>45206.416666666664</c:v>
                </c:pt>
                <c:pt idx="8170">
                  <c:v>45206.458333333336</c:v>
                </c:pt>
                <c:pt idx="8171">
                  <c:v>45206.5</c:v>
                </c:pt>
                <c:pt idx="8172">
                  <c:v>45206.541666666664</c:v>
                </c:pt>
                <c:pt idx="8173">
                  <c:v>45206.583333333336</c:v>
                </c:pt>
                <c:pt idx="8174">
                  <c:v>45206.625</c:v>
                </c:pt>
                <c:pt idx="8175">
                  <c:v>45206.666666666664</c:v>
                </c:pt>
                <c:pt idx="8176">
                  <c:v>45206.708333333336</c:v>
                </c:pt>
                <c:pt idx="8177">
                  <c:v>45206.75</c:v>
                </c:pt>
                <c:pt idx="8178">
                  <c:v>45206.791666666664</c:v>
                </c:pt>
                <c:pt idx="8179">
                  <c:v>45206.833333333336</c:v>
                </c:pt>
                <c:pt idx="8180">
                  <c:v>45206.875</c:v>
                </c:pt>
                <c:pt idx="8181">
                  <c:v>45206.916666666664</c:v>
                </c:pt>
                <c:pt idx="8182">
                  <c:v>45206.958333333336</c:v>
                </c:pt>
                <c:pt idx="8183">
                  <c:v>45207</c:v>
                </c:pt>
                <c:pt idx="8184">
                  <c:v>45207.041666666664</c:v>
                </c:pt>
                <c:pt idx="8185">
                  <c:v>45207.083333333336</c:v>
                </c:pt>
                <c:pt idx="8186">
                  <c:v>45207.125</c:v>
                </c:pt>
                <c:pt idx="8187">
                  <c:v>45207.166666666664</c:v>
                </c:pt>
                <c:pt idx="8188">
                  <c:v>45207.208333333336</c:v>
                </c:pt>
                <c:pt idx="8189">
                  <c:v>45207.25</c:v>
                </c:pt>
                <c:pt idx="8190">
                  <c:v>45207.291666666664</c:v>
                </c:pt>
                <c:pt idx="8191">
                  <c:v>45207.333333333336</c:v>
                </c:pt>
                <c:pt idx="8192">
                  <c:v>45207.375</c:v>
                </c:pt>
                <c:pt idx="8193">
                  <c:v>45207.416666666664</c:v>
                </c:pt>
                <c:pt idx="8194">
                  <c:v>45207.458333333336</c:v>
                </c:pt>
                <c:pt idx="8195">
                  <c:v>45207.5</c:v>
                </c:pt>
                <c:pt idx="8196">
                  <c:v>45207.541666666664</c:v>
                </c:pt>
                <c:pt idx="8197">
                  <c:v>45207.583333333336</c:v>
                </c:pt>
                <c:pt idx="8198">
                  <c:v>45207.625</c:v>
                </c:pt>
                <c:pt idx="8199">
                  <c:v>45207.666666666664</c:v>
                </c:pt>
                <c:pt idx="8200">
                  <c:v>45207.708333333336</c:v>
                </c:pt>
                <c:pt idx="8201">
                  <c:v>45207.75</c:v>
                </c:pt>
                <c:pt idx="8202">
                  <c:v>45207.791666666664</c:v>
                </c:pt>
                <c:pt idx="8203">
                  <c:v>45207.833333333336</c:v>
                </c:pt>
                <c:pt idx="8204">
                  <c:v>45207.875</c:v>
                </c:pt>
                <c:pt idx="8205">
                  <c:v>45207.916666666664</c:v>
                </c:pt>
                <c:pt idx="8206">
                  <c:v>45207.958333333336</c:v>
                </c:pt>
                <c:pt idx="8207">
                  <c:v>45208</c:v>
                </c:pt>
                <c:pt idx="8208">
                  <c:v>45208.041666666664</c:v>
                </c:pt>
                <c:pt idx="8209">
                  <c:v>45208.083333333336</c:v>
                </c:pt>
                <c:pt idx="8210">
                  <c:v>45208.125</c:v>
                </c:pt>
                <c:pt idx="8211">
                  <c:v>45208.166666666664</c:v>
                </c:pt>
                <c:pt idx="8212">
                  <c:v>45208.208333333336</c:v>
                </c:pt>
                <c:pt idx="8213">
                  <c:v>45208.25</c:v>
                </c:pt>
                <c:pt idx="8214">
                  <c:v>45208.291666666664</c:v>
                </c:pt>
                <c:pt idx="8215">
                  <c:v>45208.333333333336</c:v>
                </c:pt>
                <c:pt idx="8216">
                  <c:v>45208.375</c:v>
                </c:pt>
                <c:pt idx="8217">
                  <c:v>45208.416666666664</c:v>
                </c:pt>
                <c:pt idx="8218">
                  <c:v>45208.458333333336</c:v>
                </c:pt>
                <c:pt idx="8219">
                  <c:v>45208.5</c:v>
                </c:pt>
                <c:pt idx="8220">
                  <c:v>45208.541666666664</c:v>
                </c:pt>
                <c:pt idx="8221">
                  <c:v>45208.583333333336</c:v>
                </c:pt>
                <c:pt idx="8222">
                  <c:v>45208.625</c:v>
                </c:pt>
                <c:pt idx="8223">
                  <c:v>45208.666666666664</c:v>
                </c:pt>
                <c:pt idx="8224">
                  <c:v>45208.708333333336</c:v>
                </c:pt>
                <c:pt idx="8225">
                  <c:v>45208.75</c:v>
                </c:pt>
                <c:pt idx="8226">
                  <c:v>45208.791666666664</c:v>
                </c:pt>
                <c:pt idx="8227">
                  <c:v>45208.833333333336</c:v>
                </c:pt>
                <c:pt idx="8228">
                  <c:v>45208.875</c:v>
                </c:pt>
                <c:pt idx="8229">
                  <c:v>45208.916666666664</c:v>
                </c:pt>
                <c:pt idx="8230">
                  <c:v>45208.958333333336</c:v>
                </c:pt>
                <c:pt idx="8231">
                  <c:v>45209</c:v>
                </c:pt>
                <c:pt idx="8232">
                  <c:v>45209.041666666664</c:v>
                </c:pt>
                <c:pt idx="8233">
                  <c:v>45209.083333333336</c:v>
                </c:pt>
                <c:pt idx="8234">
                  <c:v>45209.125</c:v>
                </c:pt>
                <c:pt idx="8235">
                  <c:v>45209.166666666664</c:v>
                </c:pt>
                <c:pt idx="8236">
                  <c:v>45209.208333333336</c:v>
                </c:pt>
                <c:pt idx="8237">
                  <c:v>45209.25</c:v>
                </c:pt>
                <c:pt idx="8238">
                  <c:v>45209.291666666664</c:v>
                </c:pt>
                <c:pt idx="8239">
                  <c:v>45209.333333333336</c:v>
                </c:pt>
                <c:pt idx="8240">
                  <c:v>45209.375</c:v>
                </c:pt>
                <c:pt idx="8241">
                  <c:v>45209.416666666664</c:v>
                </c:pt>
                <c:pt idx="8242">
                  <c:v>45209.458333333336</c:v>
                </c:pt>
                <c:pt idx="8243">
                  <c:v>45209.5</c:v>
                </c:pt>
                <c:pt idx="8244">
                  <c:v>45209.541666666664</c:v>
                </c:pt>
                <c:pt idx="8245">
                  <c:v>45209.583333333336</c:v>
                </c:pt>
                <c:pt idx="8246">
                  <c:v>45209.625</c:v>
                </c:pt>
                <c:pt idx="8247">
                  <c:v>45209.666666666664</c:v>
                </c:pt>
                <c:pt idx="8248">
                  <c:v>45209.708333333336</c:v>
                </c:pt>
                <c:pt idx="8249">
                  <c:v>45209.75</c:v>
                </c:pt>
                <c:pt idx="8250">
                  <c:v>45209.791666666664</c:v>
                </c:pt>
                <c:pt idx="8251">
                  <c:v>45209.833333333336</c:v>
                </c:pt>
                <c:pt idx="8252">
                  <c:v>45209.875</c:v>
                </c:pt>
                <c:pt idx="8253">
                  <c:v>45209.916666666664</c:v>
                </c:pt>
                <c:pt idx="8254">
                  <c:v>45209.958333333336</c:v>
                </c:pt>
                <c:pt idx="8255">
                  <c:v>45210</c:v>
                </c:pt>
                <c:pt idx="8256">
                  <c:v>45210.041666666664</c:v>
                </c:pt>
                <c:pt idx="8257">
                  <c:v>45210.083333333336</c:v>
                </c:pt>
                <c:pt idx="8258">
                  <c:v>45210.125</c:v>
                </c:pt>
                <c:pt idx="8259">
                  <c:v>45210.166666666664</c:v>
                </c:pt>
                <c:pt idx="8260">
                  <c:v>45210.208333333336</c:v>
                </c:pt>
                <c:pt idx="8261">
                  <c:v>45210.25</c:v>
                </c:pt>
                <c:pt idx="8262">
                  <c:v>45210.291666666664</c:v>
                </c:pt>
                <c:pt idx="8263">
                  <c:v>45210.333333333336</c:v>
                </c:pt>
                <c:pt idx="8264">
                  <c:v>45210.375</c:v>
                </c:pt>
                <c:pt idx="8265">
                  <c:v>45210.416666666664</c:v>
                </c:pt>
                <c:pt idx="8266">
                  <c:v>45210.458333333336</c:v>
                </c:pt>
                <c:pt idx="8267">
                  <c:v>45210.5</c:v>
                </c:pt>
                <c:pt idx="8268">
                  <c:v>45210.541666666664</c:v>
                </c:pt>
                <c:pt idx="8269">
                  <c:v>45210.583333333336</c:v>
                </c:pt>
                <c:pt idx="8270">
                  <c:v>45210.625</c:v>
                </c:pt>
                <c:pt idx="8271">
                  <c:v>45210.666666666664</c:v>
                </c:pt>
                <c:pt idx="8272">
                  <c:v>45210.708333333336</c:v>
                </c:pt>
                <c:pt idx="8273">
                  <c:v>45210.75</c:v>
                </c:pt>
                <c:pt idx="8274">
                  <c:v>45210.791666666664</c:v>
                </c:pt>
                <c:pt idx="8275">
                  <c:v>45210.833333333336</c:v>
                </c:pt>
                <c:pt idx="8276">
                  <c:v>45210.875</c:v>
                </c:pt>
                <c:pt idx="8277">
                  <c:v>45210.916666666664</c:v>
                </c:pt>
                <c:pt idx="8278">
                  <c:v>45210.958333333336</c:v>
                </c:pt>
                <c:pt idx="8279">
                  <c:v>45211</c:v>
                </c:pt>
                <c:pt idx="8280">
                  <c:v>45211.041666666664</c:v>
                </c:pt>
                <c:pt idx="8281">
                  <c:v>45211.083333333336</c:v>
                </c:pt>
                <c:pt idx="8282">
                  <c:v>45211.125</c:v>
                </c:pt>
                <c:pt idx="8283">
                  <c:v>45211.166666666664</c:v>
                </c:pt>
                <c:pt idx="8284">
                  <c:v>45211.208333333336</c:v>
                </c:pt>
                <c:pt idx="8285">
                  <c:v>45211.25</c:v>
                </c:pt>
                <c:pt idx="8286">
                  <c:v>45211.291666666664</c:v>
                </c:pt>
                <c:pt idx="8287">
                  <c:v>45211.333333333336</c:v>
                </c:pt>
                <c:pt idx="8288">
                  <c:v>45211.375</c:v>
                </c:pt>
                <c:pt idx="8289">
                  <c:v>45211.416666666664</c:v>
                </c:pt>
                <c:pt idx="8290">
                  <c:v>45211.458333333336</c:v>
                </c:pt>
                <c:pt idx="8291">
                  <c:v>45211.5</c:v>
                </c:pt>
                <c:pt idx="8292">
                  <c:v>45211.541666666664</c:v>
                </c:pt>
                <c:pt idx="8293">
                  <c:v>45211.583333333336</c:v>
                </c:pt>
                <c:pt idx="8294">
                  <c:v>45211.625</c:v>
                </c:pt>
                <c:pt idx="8295">
                  <c:v>45211.666666666664</c:v>
                </c:pt>
                <c:pt idx="8296">
                  <c:v>45211.708333333336</c:v>
                </c:pt>
                <c:pt idx="8297">
                  <c:v>45211.75</c:v>
                </c:pt>
                <c:pt idx="8298">
                  <c:v>45211.791666666664</c:v>
                </c:pt>
                <c:pt idx="8299">
                  <c:v>45211.833333333336</c:v>
                </c:pt>
                <c:pt idx="8300">
                  <c:v>45211.875</c:v>
                </c:pt>
                <c:pt idx="8301">
                  <c:v>45211.916666666664</c:v>
                </c:pt>
                <c:pt idx="8302">
                  <c:v>45211.958333333336</c:v>
                </c:pt>
                <c:pt idx="8303">
                  <c:v>45212</c:v>
                </c:pt>
                <c:pt idx="8304">
                  <c:v>45212.041666666664</c:v>
                </c:pt>
                <c:pt idx="8305">
                  <c:v>45212.083333333336</c:v>
                </c:pt>
                <c:pt idx="8306">
                  <c:v>45212.125</c:v>
                </c:pt>
                <c:pt idx="8307">
                  <c:v>45212.166666666664</c:v>
                </c:pt>
                <c:pt idx="8308">
                  <c:v>45212.208333333336</c:v>
                </c:pt>
                <c:pt idx="8309">
                  <c:v>45212.25</c:v>
                </c:pt>
                <c:pt idx="8310">
                  <c:v>45212.291666666664</c:v>
                </c:pt>
                <c:pt idx="8311">
                  <c:v>45212.333333333336</c:v>
                </c:pt>
                <c:pt idx="8312">
                  <c:v>45212.375</c:v>
                </c:pt>
                <c:pt idx="8313">
                  <c:v>45212.416666666664</c:v>
                </c:pt>
                <c:pt idx="8314">
                  <c:v>45212.458333333336</c:v>
                </c:pt>
                <c:pt idx="8315">
                  <c:v>45212.5</c:v>
                </c:pt>
                <c:pt idx="8316">
                  <c:v>45212.541666666664</c:v>
                </c:pt>
                <c:pt idx="8317">
                  <c:v>45212.583333333336</c:v>
                </c:pt>
                <c:pt idx="8318">
                  <c:v>45212.625</c:v>
                </c:pt>
                <c:pt idx="8319">
                  <c:v>45212.666666666664</c:v>
                </c:pt>
                <c:pt idx="8320">
                  <c:v>45212.708333333336</c:v>
                </c:pt>
                <c:pt idx="8321">
                  <c:v>45212.75</c:v>
                </c:pt>
                <c:pt idx="8322">
                  <c:v>45212.791666666664</c:v>
                </c:pt>
                <c:pt idx="8323">
                  <c:v>45212.833333333336</c:v>
                </c:pt>
                <c:pt idx="8324">
                  <c:v>45212.875</c:v>
                </c:pt>
                <c:pt idx="8325">
                  <c:v>45212.916666666664</c:v>
                </c:pt>
                <c:pt idx="8326">
                  <c:v>45212.958333333336</c:v>
                </c:pt>
                <c:pt idx="8327">
                  <c:v>45213</c:v>
                </c:pt>
                <c:pt idx="8328">
                  <c:v>45213.041666666664</c:v>
                </c:pt>
                <c:pt idx="8329">
                  <c:v>45213.083333333336</c:v>
                </c:pt>
                <c:pt idx="8330">
                  <c:v>45213.125</c:v>
                </c:pt>
                <c:pt idx="8331">
                  <c:v>45213.166666666664</c:v>
                </c:pt>
                <c:pt idx="8332">
                  <c:v>45213.208333333336</c:v>
                </c:pt>
                <c:pt idx="8333">
                  <c:v>45213.25</c:v>
                </c:pt>
                <c:pt idx="8334">
                  <c:v>45213.291666666664</c:v>
                </c:pt>
                <c:pt idx="8335">
                  <c:v>45213.333333333336</c:v>
                </c:pt>
                <c:pt idx="8336">
                  <c:v>45213.375</c:v>
                </c:pt>
                <c:pt idx="8337">
                  <c:v>45213.416666666664</c:v>
                </c:pt>
                <c:pt idx="8338">
                  <c:v>45213.458333333336</c:v>
                </c:pt>
                <c:pt idx="8339">
                  <c:v>45213.5</c:v>
                </c:pt>
                <c:pt idx="8340">
                  <c:v>45213.541666666664</c:v>
                </c:pt>
                <c:pt idx="8341">
                  <c:v>45213.583333333336</c:v>
                </c:pt>
                <c:pt idx="8342">
                  <c:v>45213.625</c:v>
                </c:pt>
                <c:pt idx="8343">
                  <c:v>45213.666666666664</c:v>
                </c:pt>
                <c:pt idx="8344">
                  <c:v>45213.708333333336</c:v>
                </c:pt>
                <c:pt idx="8345">
                  <c:v>45213.75</c:v>
                </c:pt>
                <c:pt idx="8346">
                  <c:v>45213.791666666664</c:v>
                </c:pt>
                <c:pt idx="8347">
                  <c:v>45213.833333333336</c:v>
                </c:pt>
                <c:pt idx="8348">
                  <c:v>45213.875</c:v>
                </c:pt>
                <c:pt idx="8349">
                  <c:v>45213.916666666664</c:v>
                </c:pt>
                <c:pt idx="8350">
                  <c:v>45213.958333333336</c:v>
                </c:pt>
                <c:pt idx="8351">
                  <c:v>45214</c:v>
                </c:pt>
                <c:pt idx="8352">
                  <c:v>45214.041666666664</c:v>
                </c:pt>
                <c:pt idx="8353">
                  <c:v>45214.083333333336</c:v>
                </c:pt>
                <c:pt idx="8354">
                  <c:v>45214.125</c:v>
                </c:pt>
                <c:pt idx="8355">
                  <c:v>45214.166666666664</c:v>
                </c:pt>
                <c:pt idx="8356">
                  <c:v>45214.208333333336</c:v>
                </c:pt>
                <c:pt idx="8357">
                  <c:v>45214.25</c:v>
                </c:pt>
                <c:pt idx="8358">
                  <c:v>45214.291666666664</c:v>
                </c:pt>
                <c:pt idx="8359">
                  <c:v>45214.333333333336</c:v>
                </c:pt>
                <c:pt idx="8360">
                  <c:v>45214.375</c:v>
                </c:pt>
                <c:pt idx="8361">
                  <c:v>45214.416666666664</c:v>
                </c:pt>
                <c:pt idx="8362">
                  <c:v>45214.458333333336</c:v>
                </c:pt>
                <c:pt idx="8363">
                  <c:v>45214.5</c:v>
                </c:pt>
                <c:pt idx="8364">
                  <c:v>45214.541666666664</c:v>
                </c:pt>
                <c:pt idx="8365">
                  <c:v>45214.583333333336</c:v>
                </c:pt>
                <c:pt idx="8366">
                  <c:v>45214.625</c:v>
                </c:pt>
                <c:pt idx="8367">
                  <c:v>45214.666666666664</c:v>
                </c:pt>
                <c:pt idx="8368">
                  <c:v>45214.708333333336</c:v>
                </c:pt>
                <c:pt idx="8369">
                  <c:v>45214.75</c:v>
                </c:pt>
                <c:pt idx="8370">
                  <c:v>45214.791666666664</c:v>
                </c:pt>
                <c:pt idx="8371">
                  <c:v>45214.833333333336</c:v>
                </c:pt>
                <c:pt idx="8372">
                  <c:v>45214.875</c:v>
                </c:pt>
                <c:pt idx="8373">
                  <c:v>45214.916666666664</c:v>
                </c:pt>
                <c:pt idx="8374">
                  <c:v>45214.958333333336</c:v>
                </c:pt>
                <c:pt idx="8375">
                  <c:v>45215</c:v>
                </c:pt>
                <c:pt idx="8376">
                  <c:v>45215.041666666664</c:v>
                </c:pt>
                <c:pt idx="8377">
                  <c:v>45215.083333333336</c:v>
                </c:pt>
                <c:pt idx="8378">
                  <c:v>45215.125</c:v>
                </c:pt>
                <c:pt idx="8379">
                  <c:v>45215.166666666664</c:v>
                </c:pt>
                <c:pt idx="8380">
                  <c:v>45215.208333333336</c:v>
                </c:pt>
                <c:pt idx="8381">
                  <c:v>45215.25</c:v>
                </c:pt>
                <c:pt idx="8382">
                  <c:v>45215.291666666664</c:v>
                </c:pt>
                <c:pt idx="8383">
                  <c:v>45215.333333333336</c:v>
                </c:pt>
                <c:pt idx="8384">
                  <c:v>45215.375</c:v>
                </c:pt>
                <c:pt idx="8385">
                  <c:v>45215.416666666664</c:v>
                </c:pt>
                <c:pt idx="8386">
                  <c:v>45215.458333333336</c:v>
                </c:pt>
                <c:pt idx="8387">
                  <c:v>45215.5</c:v>
                </c:pt>
                <c:pt idx="8388">
                  <c:v>45215.541666666664</c:v>
                </c:pt>
                <c:pt idx="8389">
                  <c:v>45215.583333333336</c:v>
                </c:pt>
                <c:pt idx="8390">
                  <c:v>45215.625</c:v>
                </c:pt>
                <c:pt idx="8391">
                  <c:v>45215.666666666664</c:v>
                </c:pt>
                <c:pt idx="8392">
                  <c:v>45215.708333333336</c:v>
                </c:pt>
                <c:pt idx="8393">
                  <c:v>45215.75</c:v>
                </c:pt>
                <c:pt idx="8394">
                  <c:v>45215.791666666664</c:v>
                </c:pt>
                <c:pt idx="8395">
                  <c:v>45215.833333333336</c:v>
                </c:pt>
                <c:pt idx="8396">
                  <c:v>45215.875</c:v>
                </c:pt>
                <c:pt idx="8397">
                  <c:v>45215.916666666664</c:v>
                </c:pt>
                <c:pt idx="8398">
                  <c:v>45215.958333333336</c:v>
                </c:pt>
                <c:pt idx="8399">
                  <c:v>45216</c:v>
                </c:pt>
                <c:pt idx="8400">
                  <c:v>45216.041666666664</c:v>
                </c:pt>
                <c:pt idx="8401">
                  <c:v>45216.083333333336</c:v>
                </c:pt>
                <c:pt idx="8402">
                  <c:v>45216.125</c:v>
                </c:pt>
                <c:pt idx="8403">
                  <c:v>45216.166666666664</c:v>
                </c:pt>
                <c:pt idx="8404">
                  <c:v>45216.208333333336</c:v>
                </c:pt>
                <c:pt idx="8405">
                  <c:v>45216.25</c:v>
                </c:pt>
                <c:pt idx="8406">
                  <c:v>45216.291666666664</c:v>
                </c:pt>
                <c:pt idx="8407">
                  <c:v>45216.333333333336</c:v>
                </c:pt>
                <c:pt idx="8408">
                  <c:v>45216.375</c:v>
                </c:pt>
                <c:pt idx="8409">
                  <c:v>45216.416666666664</c:v>
                </c:pt>
                <c:pt idx="8410">
                  <c:v>45216.458333333336</c:v>
                </c:pt>
                <c:pt idx="8411">
                  <c:v>45216.5</c:v>
                </c:pt>
                <c:pt idx="8412">
                  <c:v>45216.541666666664</c:v>
                </c:pt>
                <c:pt idx="8413">
                  <c:v>45216.583333333336</c:v>
                </c:pt>
                <c:pt idx="8414">
                  <c:v>45216.625</c:v>
                </c:pt>
                <c:pt idx="8415">
                  <c:v>45216.666666666664</c:v>
                </c:pt>
                <c:pt idx="8416">
                  <c:v>45216.708333333336</c:v>
                </c:pt>
                <c:pt idx="8417">
                  <c:v>45216.75</c:v>
                </c:pt>
                <c:pt idx="8418">
                  <c:v>45216.791666666664</c:v>
                </c:pt>
                <c:pt idx="8419">
                  <c:v>45216.833333333336</c:v>
                </c:pt>
                <c:pt idx="8420">
                  <c:v>45216.875</c:v>
                </c:pt>
                <c:pt idx="8421">
                  <c:v>45216.916666666664</c:v>
                </c:pt>
                <c:pt idx="8422">
                  <c:v>45216.958333333336</c:v>
                </c:pt>
                <c:pt idx="8423">
                  <c:v>45217</c:v>
                </c:pt>
                <c:pt idx="8424">
                  <c:v>45217.041666666664</c:v>
                </c:pt>
                <c:pt idx="8425">
                  <c:v>45217.083333333336</c:v>
                </c:pt>
                <c:pt idx="8426">
                  <c:v>45217.125</c:v>
                </c:pt>
                <c:pt idx="8427">
                  <c:v>45217.166666666664</c:v>
                </c:pt>
                <c:pt idx="8428">
                  <c:v>45217.208333333336</c:v>
                </c:pt>
                <c:pt idx="8429">
                  <c:v>45217.25</c:v>
                </c:pt>
                <c:pt idx="8430">
                  <c:v>45217.291666666664</c:v>
                </c:pt>
                <c:pt idx="8431">
                  <c:v>45217.333333333336</c:v>
                </c:pt>
                <c:pt idx="8432">
                  <c:v>45217.375</c:v>
                </c:pt>
                <c:pt idx="8433">
                  <c:v>45217.416666666664</c:v>
                </c:pt>
                <c:pt idx="8434">
                  <c:v>45217.458333333336</c:v>
                </c:pt>
                <c:pt idx="8435">
                  <c:v>45217.5</c:v>
                </c:pt>
                <c:pt idx="8436">
                  <c:v>45217.541666666664</c:v>
                </c:pt>
                <c:pt idx="8437">
                  <c:v>45217.583333333336</c:v>
                </c:pt>
                <c:pt idx="8438">
                  <c:v>45217.625</c:v>
                </c:pt>
                <c:pt idx="8439">
                  <c:v>45217.666666666664</c:v>
                </c:pt>
                <c:pt idx="8440">
                  <c:v>45217.708333333336</c:v>
                </c:pt>
                <c:pt idx="8441">
                  <c:v>45217.75</c:v>
                </c:pt>
                <c:pt idx="8442">
                  <c:v>45217.791666666664</c:v>
                </c:pt>
                <c:pt idx="8443">
                  <c:v>45217.833333333336</c:v>
                </c:pt>
                <c:pt idx="8444">
                  <c:v>45217.875</c:v>
                </c:pt>
                <c:pt idx="8445">
                  <c:v>45217.916666666664</c:v>
                </c:pt>
                <c:pt idx="8446">
                  <c:v>45217.958333333336</c:v>
                </c:pt>
                <c:pt idx="8447">
                  <c:v>45218</c:v>
                </c:pt>
                <c:pt idx="8448">
                  <c:v>45218.041666666664</c:v>
                </c:pt>
                <c:pt idx="8449">
                  <c:v>45218.083333333336</c:v>
                </c:pt>
                <c:pt idx="8450">
                  <c:v>45218.125</c:v>
                </c:pt>
                <c:pt idx="8451">
                  <c:v>45218.166666666664</c:v>
                </c:pt>
                <c:pt idx="8452">
                  <c:v>45218.208333333336</c:v>
                </c:pt>
                <c:pt idx="8453">
                  <c:v>45218.25</c:v>
                </c:pt>
                <c:pt idx="8454">
                  <c:v>45218.291666666664</c:v>
                </c:pt>
                <c:pt idx="8455">
                  <c:v>45218.333333333336</c:v>
                </c:pt>
                <c:pt idx="8456">
                  <c:v>45218.375</c:v>
                </c:pt>
                <c:pt idx="8457">
                  <c:v>45218.416666666664</c:v>
                </c:pt>
                <c:pt idx="8458">
                  <c:v>45218.458333333336</c:v>
                </c:pt>
                <c:pt idx="8459">
                  <c:v>45218.5</c:v>
                </c:pt>
                <c:pt idx="8460">
                  <c:v>45218.541666666664</c:v>
                </c:pt>
                <c:pt idx="8461">
                  <c:v>45218.583333333336</c:v>
                </c:pt>
                <c:pt idx="8462">
                  <c:v>45218.625</c:v>
                </c:pt>
                <c:pt idx="8463">
                  <c:v>45218.666666666664</c:v>
                </c:pt>
                <c:pt idx="8464">
                  <c:v>45218.708333333336</c:v>
                </c:pt>
                <c:pt idx="8465">
                  <c:v>45218.75</c:v>
                </c:pt>
                <c:pt idx="8466">
                  <c:v>45218.791666666664</c:v>
                </c:pt>
                <c:pt idx="8467">
                  <c:v>45218.833333333336</c:v>
                </c:pt>
                <c:pt idx="8468">
                  <c:v>45218.875</c:v>
                </c:pt>
                <c:pt idx="8469">
                  <c:v>45218.916666666664</c:v>
                </c:pt>
                <c:pt idx="8470">
                  <c:v>45218.958333333336</c:v>
                </c:pt>
                <c:pt idx="8471">
                  <c:v>45219</c:v>
                </c:pt>
                <c:pt idx="8472">
                  <c:v>45219.041666666664</c:v>
                </c:pt>
                <c:pt idx="8473">
                  <c:v>45219.083333333336</c:v>
                </c:pt>
                <c:pt idx="8474">
                  <c:v>45219.125</c:v>
                </c:pt>
                <c:pt idx="8475">
                  <c:v>45219.166666666664</c:v>
                </c:pt>
                <c:pt idx="8476">
                  <c:v>45219.208333333336</c:v>
                </c:pt>
                <c:pt idx="8477">
                  <c:v>45219.25</c:v>
                </c:pt>
                <c:pt idx="8478">
                  <c:v>45219.291666666664</c:v>
                </c:pt>
                <c:pt idx="8479">
                  <c:v>45219.333333333336</c:v>
                </c:pt>
                <c:pt idx="8480">
                  <c:v>45219.375</c:v>
                </c:pt>
                <c:pt idx="8481">
                  <c:v>45219.416666666664</c:v>
                </c:pt>
                <c:pt idx="8482">
                  <c:v>45219.458333333336</c:v>
                </c:pt>
                <c:pt idx="8483">
                  <c:v>45219.5</c:v>
                </c:pt>
                <c:pt idx="8484">
                  <c:v>45219.541666666664</c:v>
                </c:pt>
                <c:pt idx="8485">
                  <c:v>45219.583333333336</c:v>
                </c:pt>
                <c:pt idx="8486">
                  <c:v>45219.625</c:v>
                </c:pt>
                <c:pt idx="8487">
                  <c:v>45219.666666666664</c:v>
                </c:pt>
                <c:pt idx="8488">
                  <c:v>45219.708333333336</c:v>
                </c:pt>
                <c:pt idx="8489">
                  <c:v>45219.75</c:v>
                </c:pt>
                <c:pt idx="8490">
                  <c:v>45219.791666666664</c:v>
                </c:pt>
                <c:pt idx="8491">
                  <c:v>45219.833333333336</c:v>
                </c:pt>
                <c:pt idx="8492">
                  <c:v>45219.875</c:v>
                </c:pt>
                <c:pt idx="8493">
                  <c:v>45219.916666666664</c:v>
                </c:pt>
                <c:pt idx="8494">
                  <c:v>45219.958333333336</c:v>
                </c:pt>
                <c:pt idx="8495">
                  <c:v>45220</c:v>
                </c:pt>
                <c:pt idx="8496">
                  <c:v>45220.041666666664</c:v>
                </c:pt>
                <c:pt idx="8497">
                  <c:v>45220.083333333336</c:v>
                </c:pt>
                <c:pt idx="8498">
                  <c:v>45220.125</c:v>
                </c:pt>
                <c:pt idx="8499">
                  <c:v>45220.166666666664</c:v>
                </c:pt>
                <c:pt idx="8500">
                  <c:v>45220.208333333336</c:v>
                </c:pt>
                <c:pt idx="8501">
                  <c:v>45220.25</c:v>
                </c:pt>
                <c:pt idx="8502">
                  <c:v>45220.291666666664</c:v>
                </c:pt>
                <c:pt idx="8503">
                  <c:v>45220.333333333336</c:v>
                </c:pt>
                <c:pt idx="8504">
                  <c:v>45220.375</c:v>
                </c:pt>
                <c:pt idx="8505">
                  <c:v>45220.416666666664</c:v>
                </c:pt>
                <c:pt idx="8506">
                  <c:v>45220.458333333336</c:v>
                </c:pt>
                <c:pt idx="8507">
                  <c:v>45220.5</c:v>
                </c:pt>
                <c:pt idx="8508">
                  <c:v>45220.541666666664</c:v>
                </c:pt>
                <c:pt idx="8509">
                  <c:v>45220.583333333336</c:v>
                </c:pt>
                <c:pt idx="8510">
                  <c:v>45220.625</c:v>
                </c:pt>
                <c:pt idx="8511">
                  <c:v>45220.666666666664</c:v>
                </c:pt>
                <c:pt idx="8512">
                  <c:v>45220.708333333336</c:v>
                </c:pt>
                <c:pt idx="8513">
                  <c:v>45220.75</c:v>
                </c:pt>
                <c:pt idx="8514">
                  <c:v>45220.791666666664</c:v>
                </c:pt>
                <c:pt idx="8515">
                  <c:v>45220.833333333336</c:v>
                </c:pt>
                <c:pt idx="8516">
                  <c:v>45220.875</c:v>
                </c:pt>
                <c:pt idx="8517">
                  <c:v>45220.916666666664</c:v>
                </c:pt>
                <c:pt idx="8518">
                  <c:v>45220.958333333336</c:v>
                </c:pt>
                <c:pt idx="8519">
                  <c:v>45221</c:v>
                </c:pt>
                <c:pt idx="8520">
                  <c:v>45221.041666666664</c:v>
                </c:pt>
                <c:pt idx="8521">
                  <c:v>45221.083333333336</c:v>
                </c:pt>
                <c:pt idx="8522">
                  <c:v>45221.125</c:v>
                </c:pt>
                <c:pt idx="8523">
                  <c:v>45221.166666666664</c:v>
                </c:pt>
                <c:pt idx="8524">
                  <c:v>45221.208333333336</c:v>
                </c:pt>
                <c:pt idx="8525">
                  <c:v>45221.25</c:v>
                </c:pt>
                <c:pt idx="8526">
                  <c:v>45221.291666666664</c:v>
                </c:pt>
                <c:pt idx="8527">
                  <c:v>45221.333333333336</c:v>
                </c:pt>
                <c:pt idx="8528">
                  <c:v>45221.375</c:v>
                </c:pt>
                <c:pt idx="8529">
                  <c:v>45221.416666666664</c:v>
                </c:pt>
                <c:pt idx="8530">
                  <c:v>45221.458333333336</c:v>
                </c:pt>
                <c:pt idx="8531">
                  <c:v>45221.5</c:v>
                </c:pt>
                <c:pt idx="8532">
                  <c:v>45221.541666666664</c:v>
                </c:pt>
                <c:pt idx="8533">
                  <c:v>45221.583333333336</c:v>
                </c:pt>
                <c:pt idx="8534">
                  <c:v>45221.625</c:v>
                </c:pt>
                <c:pt idx="8535">
                  <c:v>45221.666666666664</c:v>
                </c:pt>
                <c:pt idx="8536">
                  <c:v>45221.708333333336</c:v>
                </c:pt>
                <c:pt idx="8537">
                  <c:v>45221.75</c:v>
                </c:pt>
                <c:pt idx="8538">
                  <c:v>45221.791666666664</c:v>
                </c:pt>
                <c:pt idx="8539">
                  <c:v>45221.833333333336</c:v>
                </c:pt>
                <c:pt idx="8540">
                  <c:v>45221.875</c:v>
                </c:pt>
                <c:pt idx="8541">
                  <c:v>45221.916666666664</c:v>
                </c:pt>
                <c:pt idx="8542">
                  <c:v>45221.958333333336</c:v>
                </c:pt>
                <c:pt idx="8543">
                  <c:v>45222</c:v>
                </c:pt>
                <c:pt idx="8544">
                  <c:v>45222.041666666664</c:v>
                </c:pt>
                <c:pt idx="8545">
                  <c:v>45222.083333333336</c:v>
                </c:pt>
                <c:pt idx="8546">
                  <c:v>45222.125</c:v>
                </c:pt>
                <c:pt idx="8547">
                  <c:v>45222.166666666664</c:v>
                </c:pt>
                <c:pt idx="8548">
                  <c:v>45222.208333333336</c:v>
                </c:pt>
                <c:pt idx="8549">
                  <c:v>45222.25</c:v>
                </c:pt>
                <c:pt idx="8550">
                  <c:v>45222.291666666664</c:v>
                </c:pt>
                <c:pt idx="8551">
                  <c:v>45222.333333333336</c:v>
                </c:pt>
                <c:pt idx="8552">
                  <c:v>45222.375</c:v>
                </c:pt>
                <c:pt idx="8553">
                  <c:v>45222.416666666664</c:v>
                </c:pt>
                <c:pt idx="8554">
                  <c:v>45222.458333333336</c:v>
                </c:pt>
                <c:pt idx="8555">
                  <c:v>45222.5</c:v>
                </c:pt>
                <c:pt idx="8556">
                  <c:v>45222.541666666664</c:v>
                </c:pt>
                <c:pt idx="8557">
                  <c:v>45222.583333333336</c:v>
                </c:pt>
                <c:pt idx="8558">
                  <c:v>45222.625</c:v>
                </c:pt>
                <c:pt idx="8559">
                  <c:v>45222.666666666664</c:v>
                </c:pt>
                <c:pt idx="8560">
                  <c:v>45222.708333333336</c:v>
                </c:pt>
                <c:pt idx="8561">
                  <c:v>45222.75</c:v>
                </c:pt>
                <c:pt idx="8562">
                  <c:v>45222.791666666664</c:v>
                </c:pt>
                <c:pt idx="8563">
                  <c:v>45222.833333333336</c:v>
                </c:pt>
                <c:pt idx="8564">
                  <c:v>45222.875</c:v>
                </c:pt>
                <c:pt idx="8565">
                  <c:v>45222.916666666664</c:v>
                </c:pt>
                <c:pt idx="8566">
                  <c:v>45222.958333333336</c:v>
                </c:pt>
                <c:pt idx="8567">
                  <c:v>45223</c:v>
                </c:pt>
                <c:pt idx="8568">
                  <c:v>45223.041666666664</c:v>
                </c:pt>
                <c:pt idx="8569">
                  <c:v>45223.083333333336</c:v>
                </c:pt>
                <c:pt idx="8570">
                  <c:v>45223.125</c:v>
                </c:pt>
                <c:pt idx="8571">
                  <c:v>45223.166666666664</c:v>
                </c:pt>
                <c:pt idx="8572">
                  <c:v>45223.208333333336</c:v>
                </c:pt>
                <c:pt idx="8573">
                  <c:v>45223.25</c:v>
                </c:pt>
                <c:pt idx="8574">
                  <c:v>45223.291666666664</c:v>
                </c:pt>
                <c:pt idx="8575">
                  <c:v>45223.333333333336</c:v>
                </c:pt>
                <c:pt idx="8576">
                  <c:v>45223.375</c:v>
                </c:pt>
                <c:pt idx="8577">
                  <c:v>45223.416666666664</c:v>
                </c:pt>
                <c:pt idx="8578">
                  <c:v>45223.458333333336</c:v>
                </c:pt>
                <c:pt idx="8579">
                  <c:v>45223.5</c:v>
                </c:pt>
                <c:pt idx="8580">
                  <c:v>45223.541666666664</c:v>
                </c:pt>
                <c:pt idx="8581">
                  <c:v>45223.583333333336</c:v>
                </c:pt>
                <c:pt idx="8582">
                  <c:v>45223.625</c:v>
                </c:pt>
                <c:pt idx="8583">
                  <c:v>45223.666666666664</c:v>
                </c:pt>
                <c:pt idx="8584">
                  <c:v>45223.708333333336</c:v>
                </c:pt>
                <c:pt idx="8585">
                  <c:v>45223.75</c:v>
                </c:pt>
                <c:pt idx="8586">
                  <c:v>45223.791666666664</c:v>
                </c:pt>
                <c:pt idx="8587">
                  <c:v>45223.833333333336</c:v>
                </c:pt>
                <c:pt idx="8588">
                  <c:v>45223.875</c:v>
                </c:pt>
                <c:pt idx="8589">
                  <c:v>45223.916666666664</c:v>
                </c:pt>
                <c:pt idx="8590">
                  <c:v>45223.958333333336</c:v>
                </c:pt>
                <c:pt idx="8591">
                  <c:v>45224</c:v>
                </c:pt>
                <c:pt idx="8592">
                  <c:v>45224.041666666664</c:v>
                </c:pt>
                <c:pt idx="8593">
                  <c:v>45224.083333333336</c:v>
                </c:pt>
                <c:pt idx="8594">
                  <c:v>45224.125</c:v>
                </c:pt>
                <c:pt idx="8595">
                  <c:v>45224.166666666664</c:v>
                </c:pt>
                <c:pt idx="8596">
                  <c:v>45224.208333333336</c:v>
                </c:pt>
                <c:pt idx="8597">
                  <c:v>45224.25</c:v>
                </c:pt>
                <c:pt idx="8598">
                  <c:v>45224.291666666664</c:v>
                </c:pt>
                <c:pt idx="8599">
                  <c:v>45224.333333333336</c:v>
                </c:pt>
                <c:pt idx="8600">
                  <c:v>45224.375</c:v>
                </c:pt>
                <c:pt idx="8601">
                  <c:v>45224.416666666664</c:v>
                </c:pt>
                <c:pt idx="8602">
                  <c:v>45224.458333333336</c:v>
                </c:pt>
                <c:pt idx="8603">
                  <c:v>45224.5</c:v>
                </c:pt>
                <c:pt idx="8604">
                  <c:v>45224.541666666664</c:v>
                </c:pt>
                <c:pt idx="8605">
                  <c:v>45224.583333333336</c:v>
                </c:pt>
                <c:pt idx="8606">
                  <c:v>45224.625</c:v>
                </c:pt>
                <c:pt idx="8607">
                  <c:v>45224.666666666664</c:v>
                </c:pt>
                <c:pt idx="8608">
                  <c:v>45224.708333333336</c:v>
                </c:pt>
                <c:pt idx="8609">
                  <c:v>45224.75</c:v>
                </c:pt>
                <c:pt idx="8610">
                  <c:v>45224.791666666664</c:v>
                </c:pt>
                <c:pt idx="8611">
                  <c:v>45224.833333333336</c:v>
                </c:pt>
                <c:pt idx="8612">
                  <c:v>45224.875</c:v>
                </c:pt>
                <c:pt idx="8613">
                  <c:v>45224.916666666664</c:v>
                </c:pt>
                <c:pt idx="8614">
                  <c:v>45224.958333333336</c:v>
                </c:pt>
                <c:pt idx="8615">
                  <c:v>45225</c:v>
                </c:pt>
                <c:pt idx="8616">
                  <c:v>45225.041666666664</c:v>
                </c:pt>
                <c:pt idx="8617">
                  <c:v>45225.083333333336</c:v>
                </c:pt>
                <c:pt idx="8618">
                  <c:v>45225.125</c:v>
                </c:pt>
                <c:pt idx="8619">
                  <c:v>45225.166666666664</c:v>
                </c:pt>
                <c:pt idx="8620">
                  <c:v>45225.208333333336</c:v>
                </c:pt>
                <c:pt idx="8621">
                  <c:v>45225.25</c:v>
                </c:pt>
                <c:pt idx="8622">
                  <c:v>45225.291666666664</c:v>
                </c:pt>
                <c:pt idx="8623">
                  <c:v>45225.333333333336</c:v>
                </c:pt>
                <c:pt idx="8624">
                  <c:v>45225.375</c:v>
                </c:pt>
                <c:pt idx="8625">
                  <c:v>45225.416666666664</c:v>
                </c:pt>
                <c:pt idx="8626">
                  <c:v>45225.458333333336</c:v>
                </c:pt>
                <c:pt idx="8627">
                  <c:v>45225.5</c:v>
                </c:pt>
                <c:pt idx="8628">
                  <c:v>45225.541666666664</c:v>
                </c:pt>
                <c:pt idx="8629">
                  <c:v>45225.583333333336</c:v>
                </c:pt>
                <c:pt idx="8630">
                  <c:v>45225.625</c:v>
                </c:pt>
                <c:pt idx="8631">
                  <c:v>45225.666666666664</c:v>
                </c:pt>
                <c:pt idx="8632">
                  <c:v>45225.708333333336</c:v>
                </c:pt>
                <c:pt idx="8633">
                  <c:v>45225.75</c:v>
                </c:pt>
                <c:pt idx="8634">
                  <c:v>45225.791666666664</c:v>
                </c:pt>
                <c:pt idx="8635">
                  <c:v>45225.833333333336</c:v>
                </c:pt>
                <c:pt idx="8636">
                  <c:v>45225.875</c:v>
                </c:pt>
                <c:pt idx="8637">
                  <c:v>45225.916666666664</c:v>
                </c:pt>
                <c:pt idx="8638">
                  <c:v>45225.958333333336</c:v>
                </c:pt>
                <c:pt idx="8639">
                  <c:v>45226</c:v>
                </c:pt>
                <c:pt idx="8640">
                  <c:v>45226.041666666664</c:v>
                </c:pt>
                <c:pt idx="8641">
                  <c:v>45226.083333333336</c:v>
                </c:pt>
                <c:pt idx="8642">
                  <c:v>45226.125</c:v>
                </c:pt>
                <c:pt idx="8643">
                  <c:v>45226.166666666664</c:v>
                </c:pt>
                <c:pt idx="8644">
                  <c:v>45226.208333333336</c:v>
                </c:pt>
                <c:pt idx="8645">
                  <c:v>45226.25</c:v>
                </c:pt>
                <c:pt idx="8646">
                  <c:v>45226.291666666664</c:v>
                </c:pt>
                <c:pt idx="8647">
                  <c:v>45226.333333333336</c:v>
                </c:pt>
                <c:pt idx="8648">
                  <c:v>45226.375</c:v>
                </c:pt>
                <c:pt idx="8649">
                  <c:v>45226.416666666664</c:v>
                </c:pt>
                <c:pt idx="8650">
                  <c:v>45226.458333333336</c:v>
                </c:pt>
                <c:pt idx="8651">
                  <c:v>45226.5</c:v>
                </c:pt>
                <c:pt idx="8652">
                  <c:v>45226.541666666664</c:v>
                </c:pt>
                <c:pt idx="8653">
                  <c:v>45226.583333333336</c:v>
                </c:pt>
                <c:pt idx="8654">
                  <c:v>45226.625</c:v>
                </c:pt>
                <c:pt idx="8655">
                  <c:v>45226.666666666664</c:v>
                </c:pt>
                <c:pt idx="8656">
                  <c:v>45226.708333333336</c:v>
                </c:pt>
                <c:pt idx="8657">
                  <c:v>45226.75</c:v>
                </c:pt>
                <c:pt idx="8658">
                  <c:v>45226.791666666664</c:v>
                </c:pt>
                <c:pt idx="8659">
                  <c:v>45226.833333333336</c:v>
                </c:pt>
                <c:pt idx="8660">
                  <c:v>45226.875</c:v>
                </c:pt>
                <c:pt idx="8661">
                  <c:v>45226.916666666664</c:v>
                </c:pt>
                <c:pt idx="8662">
                  <c:v>45226.958333333336</c:v>
                </c:pt>
                <c:pt idx="8663">
                  <c:v>45227</c:v>
                </c:pt>
                <c:pt idx="8664">
                  <c:v>45227.041666666664</c:v>
                </c:pt>
                <c:pt idx="8665">
                  <c:v>45227.083333333336</c:v>
                </c:pt>
                <c:pt idx="8666">
                  <c:v>45227.125</c:v>
                </c:pt>
                <c:pt idx="8667">
                  <c:v>45227.166666666664</c:v>
                </c:pt>
                <c:pt idx="8668">
                  <c:v>45227.208333333336</c:v>
                </c:pt>
                <c:pt idx="8669">
                  <c:v>45227.25</c:v>
                </c:pt>
                <c:pt idx="8670">
                  <c:v>45227.291666666664</c:v>
                </c:pt>
                <c:pt idx="8671">
                  <c:v>45227.333333333336</c:v>
                </c:pt>
                <c:pt idx="8672">
                  <c:v>45227.375</c:v>
                </c:pt>
                <c:pt idx="8673">
                  <c:v>45227.416666666664</c:v>
                </c:pt>
                <c:pt idx="8674">
                  <c:v>45227.458333333336</c:v>
                </c:pt>
                <c:pt idx="8675">
                  <c:v>45227.5</c:v>
                </c:pt>
                <c:pt idx="8676">
                  <c:v>45227.541666666664</c:v>
                </c:pt>
                <c:pt idx="8677">
                  <c:v>45227.583333333336</c:v>
                </c:pt>
                <c:pt idx="8678">
                  <c:v>45227.625</c:v>
                </c:pt>
                <c:pt idx="8679">
                  <c:v>45227.666666666664</c:v>
                </c:pt>
                <c:pt idx="8680">
                  <c:v>45227.708333333336</c:v>
                </c:pt>
                <c:pt idx="8681">
                  <c:v>45227.75</c:v>
                </c:pt>
                <c:pt idx="8682">
                  <c:v>45227.791666666664</c:v>
                </c:pt>
                <c:pt idx="8683">
                  <c:v>45227.833333333336</c:v>
                </c:pt>
                <c:pt idx="8684">
                  <c:v>45227.875</c:v>
                </c:pt>
                <c:pt idx="8685">
                  <c:v>45227.916666666664</c:v>
                </c:pt>
                <c:pt idx="8686">
                  <c:v>45227.958333333336</c:v>
                </c:pt>
                <c:pt idx="8687">
                  <c:v>45228</c:v>
                </c:pt>
                <c:pt idx="8688">
                  <c:v>45228.041666666664</c:v>
                </c:pt>
                <c:pt idx="8689">
                  <c:v>45228.083333333336</c:v>
                </c:pt>
                <c:pt idx="8690">
                  <c:v>45228.125</c:v>
                </c:pt>
                <c:pt idx="8691">
                  <c:v>45228.166666666664</c:v>
                </c:pt>
                <c:pt idx="8692">
                  <c:v>45228.208333333336</c:v>
                </c:pt>
                <c:pt idx="8693">
                  <c:v>45228.25</c:v>
                </c:pt>
                <c:pt idx="8694">
                  <c:v>45228.291666666664</c:v>
                </c:pt>
                <c:pt idx="8695">
                  <c:v>45228.333333333336</c:v>
                </c:pt>
                <c:pt idx="8696">
                  <c:v>45228.375</c:v>
                </c:pt>
                <c:pt idx="8697">
                  <c:v>45228.416666666664</c:v>
                </c:pt>
                <c:pt idx="8698">
                  <c:v>45228.458333333336</c:v>
                </c:pt>
                <c:pt idx="8699">
                  <c:v>45228.5</c:v>
                </c:pt>
                <c:pt idx="8700">
                  <c:v>45228.541666666664</c:v>
                </c:pt>
                <c:pt idx="8701">
                  <c:v>45228.583333333336</c:v>
                </c:pt>
                <c:pt idx="8702">
                  <c:v>45228.625</c:v>
                </c:pt>
                <c:pt idx="8703">
                  <c:v>45228.666666666664</c:v>
                </c:pt>
                <c:pt idx="8704">
                  <c:v>45228.708333333336</c:v>
                </c:pt>
                <c:pt idx="8705">
                  <c:v>45228.75</c:v>
                </c:pt>
                <c:pt idx="8706">
                  <c:v>45228.791666666664</c:v>
                </c:pt>
                <c:pt idx="8707">
                  <c:v>45228.833333333336</c:v>
                </c:pt>
                <c:pt idx="8708">
                  <c:v>45228.875</c:v>
                </c:pt>
                <c:pt idx="8709">
                  <c:v>45228.916666666664</c:v>
                </c:pt>
                <c:pt idx="8710">
                  <c:v>45228.958333333336</c:v>
                </c:pt>
                <c:pt idx="8711">
                  <c:v>45229</c:v>
                </c:pt>
                <c:pt idx="8712">
                  <c:v>45229.041666666664</c:v>
                </c:pt>
                <c:pt idx="8713">
                  <c:v>45229.083333333336</c:v>
                </c:pt>
                <c:pt idx="8714">
                  <c:v>45229.125</c:v>
                </c:pt>
                <c:pt idx="8715">
                  <c:v>45229.166666666664</c:v>
                </c:pt>
                <c:pt idx="8716">
                  <c:v>45229.208333333336</c:v>
                </c:pt>
                <c:pt idx="8717">
                  <c:v>45229.25</c:v>
                </c:pt>
                <c:pt idx="8718">
                  <c:v>45229.291666666664</c:v>
                </c:pt>
                <c:pt idx="8719">
                  <c:v>45229.333333333336</c:v>
                </c:pt>
                <c:pt idx="8720">
                  <c:v>45229.375</c:v>
                </c:pt>
                <c:pt idx="8721">
                  <c:v>45229.416666666664</c:v>
                </c:pt>
                <c:pt idx="8722">
                  <c:v>45229.458333333336</c:v>
                </c:pt>
                <c:pt idx="8723">
                  <c:v>45229.5</c:v>
                </c:pt>
                <c:pt idx="8724">
                  <c:v>45229.541666666664</c:v>
                </c:pt>
                <c:pt idx="8725">
                  <c:v>45229.583333333336</c:v>
                </c:pt>
                <c:pt idx="8726">
                  <c:v>45229.625</c:v>
                </c:pt>
                <c:pt idx="8727">
                  <c:v>45229.666666666664</c:v>
                </c:pt>
                <c:pt idx="8728">
                  <c:v>45229.708333333336</c:v>
                </c:pt>
                <c:pt idx="8729">
                  <c:v>45229.75</c:v>
                </c:pt>
                <c:pt idx="8730">
                  <c:v>45229.791666666664</c:v>
                </c:pt>
                <c:pt idx="8731">
                  <c:v>45229.833333333336</c:v>
                </c:pt>
                <c:pt idx="8732">
                  <c:v>45229.875</c:v>
                </c:pt>
                <c:pt idx="8733">
                  <c:v>45229.916666666664</c:v>
                </c:pt>
                <c:pt idx="8734">
                  <c:v>45229.958333333336</c:v>
                </c:pt>
                <c:pt idx="8735">
                  <c:v>45230</c:v>
                </c:pt>
              </c:numCache>
            </c:numRef>
          </c:xVal>
          <c:yVal>
            <c:numRef>
              <c:f>AJ!$J$2:$J$8737</c:f>
              <c:numCache>
                <c:formatCode>0.00</c:formatCode>
                <c:ptCount val="8736"/>
                <c:pt idx="0">
                  <c:v>0.13750745871215325</c:v>
                </c:pt>
                <c:pt idx="1">
                  <c:v>0.12564849267674114</c:v>
                </c:pt>
                <c:pt idx="2">
                  <c:v>0.11023393625012366</c:v>
                </c:pt>
                <c:pt idx="3">
                  <c:v>0.10649101750905207</c:v>
                </c:pt>
                <c:pt idx="4">
                  <c:v>0.10640825104641613</c:v>
                </c:pt>
                <c:pt idx="5">
                  <c:v>0.11719161391189491</c:v>
                </c:pt>
                <c:pt idx="6">
                  <c:v>0.14035763877111937</c:v>
                </c:pt>
                <c:pt idx="7">
                  <c:v>0.14782742865704457</c:v>
                </c:pt>
                <c:pt idx="8">
                  <c:v>8.8101273919443765E-2</c:v>
                </c:pt>
                <c:pt idx="9">
                  <c:v>5.2526507892880062E-2</c:v>
                </c:pt>
                <c:pt idx="10">
                  <c:v>2.5642579574788903E-2</c:v>
                </c:pt>
                <c:pt idx="11">
                  <c:v>4.1768216799753691E-2</c:v>
                </c:pt>
                <c:pt idx="12">
                  <c:v>7.3424862738216801E-2</c:v>
                </c:pt>
                <c:pt idx="13">
                  <c:v>9.8233603851245799E-2</c:v>
                </c:pt>
                <c:pt idx="14">
                  <c:v>0.13055082042507471</c:v>
                </c:pt>
                <c:pt idx="15">
                  <c:v>0.14032099248911462</c:v>
                </c:pt>
                <c:pt idx="16">
                  <c:v>0.16309109318591872</c:v>
                </c:pt>
                <c:pt idx="17">
                  <c:v>0.21389953878111156</c:v>
                </c:pt>
                <c:pt idx="18">
                  <c:v>0.20877594969572702</c:v>
                </c:pt>
                <c:pt idx="19">
                  <c:v>0.19918482366209719</c:v>
                </c:pt>
                <c:pt idx="20">
                  <c:v>0.22838598141190639</c:v>
                </c:pt>
                <c:pt idx="21">
                  <c:v>0.18072963244151702</c:v>
                </c:pt>
                <c:pt idx="22">
                  <c:v>0.17489675841028041</c:v>
                </c:pt>
                <c:pt idx="23">
                  <c:v>0.15000061003055992</c:v>
                </c:pt>
                <c:pt idx="24">
                  <c:v>0.13509478409566497</c:v>
                </c:pt>
                <c:pt idx="25">
                  <c:v>0.11784099831831517</c:v>
                </c:pt>
                <c:pt idx="26">
                  <c:v>0.12089384884321289</c:v>
                </c:pt>
                <c:pt idx="27">
                  <c:v>0.10100920402233117</c:v>
                </c:pt>
                <c:pt idx="28">
                  <c:v>0.13069518483051534</c:v>
                </c:pt>
                <c:pt idx="29">
                  <c:v>0.11224920082203282</c:v>
                </c:pt>
                <c:pt idx="30">
                  <c:v>0.14839160861007447</c:v>
                </c:pt>
                <c:pt idx="31">
                  <c:v>0.14264852640847056</c:v>
                </c:pt>
                <c:pt idx="32">
                  <c:v>8.8346546576984791E-2</c:v>
                </c:pt>
                <c:pt idx="33">
                  <c:v>5.0824352377587E-2</c:v>
                </c:pt>
                <c:pt idx="34">
                  <c:v>4.0960076735418564E-2</c:v>
                </c:pt>
                <c:pt idx="35">
                  <c:v>4.2996998166599507E-2</c:v>
                </c:pt>
                <c:pt idx="36">
                  <c:v>4.4497303434414291E-2</c:v>
                </c:pt>
                <c:pt idx="37">
                  <c:v>0.11114572622026157</c:v>
                </c:pt>
                <c:pt idx="38">
                  <c:v>0.14375675280536201</c:v>
                </c:pt>
                <c:pt idx="39">
                  <c:v>0.15374088397599137</c:v>
                </c:pt>
                <c:pt idx="40">
                  <c:v>0.16437788688826047</c:v>
                </c:pt>
                <c:pt idx="41">
                  <c:v>0.16681620127293523</c:v>
                </c:pt>
                <c:pt idx="42">
                  <c:v>0.19989310079866501</c:v>
                </c:pt>
                <c:pt idx="43">
                  <c:v>0.19116738778517631</c:v>
                </c:pt>
                <c:pt idx="44">
                  <c:v>0.19667655104198961</c:v>
                </c:pt>
                <c:pt idx="45">
                  <c:v>0.16730463805262355</c:v>
                </c:pt>
                <c:pt idx="46">
                  <c:v>0.14856966106709835</c:v>
                </c:pt>
                <c:pt idx="47">
                  <c:v>0.15527829610016319</c:v>
                </c:pt>
                <c:pt idx="48">
                  <c:v>0.14883185392022802</c:v>
                </c:pt>
                <c:pt idx="49">
                  <c:v>0.13478785158057924</c:v>
                </c:pt>
                <c:pt idx="50">
                  <c:v>0.12343485785164575</c:v>
                </c:pt>
                <c:pt idx="51">
                  <c:v>0.12219615175150783</c:v>
                </c:pt>
                <c:pt idx="52">
                  <c:v>0.10793705632396267</c:v>
                </c:pt>
                <c:pt idx="53">
                  <c:v>0.1243614327092378</c:v>
                </c:pt>
                <c:pt idx="54">
                  <c:v>0.15179572673407574</c:v>
                </c:pt>
                <c:pt idx="55">
                  <c:v>0.16246816977710937</c:v>
                </c:pt>
                <c:pt idx="56">
                  <c:v>0.13604097668588563</c:v>
                </c:pt>
                <c:pt idx="57">
                  <c:v>9.6196217423703864E-2</c:v>
                </c:pt>
                <c:pt idx="58">
                  <c:v>7.15497176172082E-2</c:v>
                </c:pt>
                <c:pt idx="59">
                  <c:v>7.143245518303222E-2</c:v>
                </c:pt>
                <c:pt idx="60">
                  <c:v>8.3499337834676585E-2</c:v>
                </c:pt>
                <c:pt idx="61">
                  <c:v>0.10215914318657152</c:v>
                </c:pt>
                <c:pt idx="62">
                  <c:v>0.1614544091124484</c:v>
                </c:pt>
                <c:pt idx="63">
                  <c:v>0.16566419408925115</c:v>
                </c:pt>
                <c:pt idx="64">
                  <c:v>0.16151606972184571</c:v>
                </c:pt>
                <c:pt idx="65">
                  <c:v>0.22188953575092446</c:v>
                </c:pt>
                <c:pt idx="66">
                  <c:v>0.20604462783794786</c:v>
                </c:pt>
                <c:pt idx="67">
                  <c:v>0.21030129380586632</c:v>
                </c:pt>
                <c:pt idx="68">
                  <c:v>0.21321524938839287</c:v>
                </c:pt>
                <c:pt idx="69">
                  <c:v>0.17473133419349055</c:v>
                </c:pt>
                <c:pt idx="70">
                  <c:v>0.20160003157906631</c:v>
                </c:pt>
                <c:pt idx="71">
                  <c:v>0.15419332999142601</c:v>
                </c:pt>
                <c:pt idx="72">
                  <c:v>0.15460467337109043</c:v>
                </c:pt>
                <c:pt idx="73">
                  <c:v>0.12461867025791523</c:v>
                </c:pt>
                <c:pt idx="74">
                  <c:v>0.12170233051164529</c:v>
                </c:pt>
                <c:pt idx="75">
                  <c:v>0.10259464090967958</c:v>
                </c:pt>
                <c:pt idx="76">
                  <c:v>0.11481183358954028</c:v>
                </c:pt>
                <c:pt idx="77">
                  <c:v>0.11767435895597021</c:v>
                </c:pt>
                <c:pt idx="78">
                  <c:v>0.1374663767749377</c:v>
                </c:pt>
                <c:pt idx="79">
                  <c:v>0.14436144765873674</c:v>
                </c:pt>
                <c:pt idx="80">
                  <c:v>0.11361726255516894</c:v>
                </c:pt>
                <c:pt idx="81">
                  <c:v>4.5083591879380963E-2</c:v>
                </c:pt>
                <c:pt idx="82">
                  <c:v>6.6794989894735438E-2</c:v>
                </c:pt>
                <c:pt idx="83">
                  <c:v>7.3849163929939773E-2</c:v>
                </c:pt>
                <c:pt idx="84">
                  <c:v>6.9161196147925347E-2</c:v>
                </c:pt>
                <c:pt idx="85">
                  <c:v>9.8211071316920417E-2</c:v>
                </c:pt>
                <c:pt idx="86">
                  <c:v>0.17310235989245804</c:v>
                </c:pt>
                <c:pt idx="87">
                  <c:v>0.1664394369884995</c:v>
                </c:pt>
                <c:pt idx="88">
                  <c:v>0.19142077512047256</c:v>
                </c:pt>
                <c:pt idx="89">
                  <c:v>0.19773071747098975</c:v>
                </c:pt>
                <c:pt idx="90">
                  <c:v>0.23483424444513309</c:v>
                </c:pt>
                <c:pt idx="91">
                  <c:v>0.28965479145557393</c:v>
                </c:pt>
                <c:pt idx="92">
                  <c:v>0.23330074234882822</c:v>
                </c:pt>
                <c:pt idx="93">
                  <c:v>0.21280110866246127</c:v>
                </c:pt>
                <c:pt idx="94">
                  <c:v>0.19608438598029834</c:v>
                </c:pt>
                <c:pt idx="95">
                  <c:v>0.17477311796998987</c:v>
                </c:pt>
                <c:pt idx="96">
                  <c:v>0.15862061924457133</c:v>
                </c:pt>
                <c:pt idx="97">
                  <c:v>0.13279446126327127</c:v>
                </c:pt>
                <c:pt idx="98">
                  <c:v>0.12545958195284879</c:v>
                </c:pt>
                <c:pt idx="99">
                  <c:v>0.12452094433292787</c:v>
                </c:pt>
                <c:pt idx="100">
                  <c:v>0.12411109131881946</c:v>
                </c:pt>
                <c:pt idx="101">
                  <c:v>0.13356454956927</c:v>
                </c:pt>
                <c:pt idx="102">
                  <c:v>0.14633961959679032</c:v>
                </c:pt>
                <c:pt idx="103">
                  <c:v>0.14599513698623637</c:v>
                </c:pt>
                <c:pt idx="104">
                  <c:v>0.12392066421172573</c:v>
                </c:pt>
                <c:pt idx="105">
                  <c:v>0.12239462753237668</c:v>
                </c:pt>
                <c:pt idx="106">
                  <c:v>0.11735121547097181</c:v>
                </c:pt>
                <c:pt idx="107">
                  <c:v>0.12517023225043533</c:v>
                </c:pt>
                <c:pt idx="108">
                  <c:v>0.12464734425276973</c:v>
                </c:pt>
                <c:pt idx="109">
                  <c:v>0.16929919777303501</c:v>
                </c:pt>
                <c:pt idx="110">
                  <c:v>0.20970797092666482</c:v>
                </c:pt>
                <c:pt idx="111">
                  <c:v>0.25840303370474554</c:v>
                </c:pt>
                <c:pt idx="112">
                  <c:v>0.27593739592794969</c:v>
                </c:pt>
                <c:pt idx="113">
                  <c:v>0.28199189139098607</c:v>
                </c:pt>
                <c:pt idx="114">
                  <c:v>0.26681037211606262</c:v>
                </c:pt>
                <c:pt idx="115">
                  <c:v>0.25441853332385972</c:v>
                </c:pt>
                <c:pt idx="116">
                  <c:v>0.238953365321215</c:v>
                </c:pt>
                <c:pt idx="117">
                  <c:v>0.21734818448416449</c:v>
                </c:pt>
                <c:pt idx="118">
                  <c:v>0.18887987640599088</c:v>
                </c:pt>
                <c:pt idx="119">
                  <c:v>0.17957129487715762</c:v>
                </c:pt>
                <c:pt idx="120">
                  <c:v>0.16079116366311361</c:v>
                </c:pt>
                <c:pt idx="121">
                  <c:v>0.14532006622932286</c:v>
                </c:pt>
                <c:pt idx="122">
                  <c:v>0.12734195706925849</c:v>
                </c:pt>
                <c:pt idx="123">
                  <c:v>0.14385112083789914</c:v>
                </c:pt>
                <c:pt idx="124">
                  <c:v>0.12606125440737415</c:v>
                </c:pt>
                <c:pt idx="125">
                  <c:v>0.12901147156241943</c:v>
                </c:pt>
                <c:pt idx="126">
                  <c:v>0.13910047368121362</c:v>
                </c:pt>
                <c:pt idx="127">
                  <c:v>0.14292687809889992</c:v>
                </c:pt>
                <c:pt idx="128">
                  <c:v>0.13251875865303867</c:v>
                </c:pt>
                <c:pt idx="129">
                  <c:v>0.12251594489144763</c:v>
                </c:pt>
                <c:pt idx="130">
                  <c:v>0.13826865027780949</c:v>
                </c:pt>
                <c:pt idx="131">
                  <c:v>0.12003179164239737</c:v>
                </c:pt>
                <c:pt idx="132">
                  <c:v>0.16976124442298487</c:v>
                </c:pt>
                <c:pt idx="133">
                  <c:v>0.15659367157106791</c:v>
                </c:pt>
                <c:pt idx="134">
                  <c:v>0.18200454057856019</c:v>
                </c:pt>
                <c:pt idx="135">
                  <c:v>0.20443835013034845</c:v>
                </c:pt>
                <c:pt idx="136">
                  <c:v>0.24813244279506502</c:v>
                </c:pt>
                <c:pt idx="137">
                  <c:v>0.22591882809376085</c:v>
                </c:pt>
                <c:pt idx="138">
                  <c:v>0.21987787723971591</c:v>
                </c:pt>
                <c:pt idx="139">
                  <c:v>0.26566809191402518</c:v>
                </c:pt>
                <c:pt idx="140">
                  <c:v>0.20812171029740084</c:v>
                </c:pt>
                <c:pt idx="141">
                  <c:v>0.20006418183618901</c:v>
                </c:pt>
                <c:pt idx="142">
                  <c:v>0.17632808952264931</c:v>
                </c:pt>
                <c:pt idx="143">
                  <c:v>0.16352178460265343</c:v>
                </c:pt>
                <c:pt idx="144">
                  <c:v>0.14890987553743806</c:v>
                </c:pt>
                <c:pt idx="145">
                  <c:v>0.11895380193399255</c:v>
                </c:pt>
                <c:pt idx="146">
                  <c:v>0.11491600420304786</c:v>
                </c:pt>
                <c:pt idx="147">
                  <c:v>0.1187238378462511</c:v>
                </c:pt>
                <c:pt idx="148">
                  <c:v>0.11966410799952144</c:v>
                </c:pt>
                <c:pt idx="149">
                  <c:v>0.12758157770432998</c:v>
                </c:pt>
                <c:pt idx="150">
                  <c:v>0.1560193679873976</c:v>
                </c:pt>
                <c:pt idx="151">
                  <c:v>0.162027889716372</c:v>
                </c:pt>
                <c:pt idx="152">
                  <c:v>0.12737532513254265</c:v>
                </c:pt>
                <c:pt idx="153">
                  <c:v>8.0183527339255725E-2</c:v>
                </c:pt>
                <c:pt idx="154">
                  <c:v>4.5858211603476765E-2</c:v>
                </c:pt>
                <c:pt idx="155">
                  <c:v>8.4872199094175052E-2</c:v>
                </c:pt>
                <c:pt idx="156">
                  <c:v>8.9300402054580064E-2</c:v>
                </c:pt>
                <c:pt idx="157">
                  <c:v>0.10861971492010802</c:v>
                </c:pt>
                <c:pt idx="158">
                  <c:v>0.14589498033680964</c:v>
                </c:pt>
                <c:pt idx="159">
                  <c:v>0.14951182687282535</c:v>
                </c:pt>
                <c:pt idx="160">
                  <c:v>0.17838170563661887</c:v>
                </c:pt>
                <c:pt idx="161">
                  <c:v>0.21421371304782053</c:v>
                </c:pt>
                <c:pt idx="162">
                  <c:v>0.20809626647221763</c:v>
                </c:pt>
                <c:pt idx="163">
                  <c:v>0.21935987730649473</c:v>
                </c:pt>
                <c:pt idx="164">
                  <c:v>0.22377897832642119</c:v>
                </c:pt>
                <c:pt idx="165">
                  <c:v>0.21121448043837082</c:v>
                </c:pt>
                <c:pt idx="166">
                  <c:v>0.19670210244501357</c:v>
                </c:pt>
                <c:pt idx="167">
                  <c:v>0.15958161329885945</c:v>
                </c:pt>
                <c:pt idx="168">
                  <c:v>0.13435582629147105</c:v>
                </c:pt>
                <c:pt idx="169">
                  <c:v>0.13206960030971177</c:v>
                </c:pt>
                <c:pt idx="170">
                  <c:v>0.12965482437973247</c:v>
                </c:pt>
                <c:pt idx="171">
                  <c:v>0.13180304968565668</c:v>
                </c:pt>
                <c:pt idx="172">
                  <c:v>0.1111760225519179</c:v>
                </c:pt>
                <c:pt idx="173">
                  <c:v>0.10975350719704224</c:v>
                </c:pt>
                <c:pt idx="174">
                  <c:v>0.16212911591285753</c:v>
                </c:pt>
                <c:pt idx="175">
                  <c:v>0.15550595519331448</c:v>
                </c:pt>
                <c:pt idx="176">
                  <c:v>0.11284387555861215</c:v>
                </c:pt>
                <c:pt idx="177">
                  <c:v>6.3930321037717106E-2</c:v>
                </c:pt>
                <c:pt idx="178">
                  <c:v>3.7423290159445961E-2</c:v>
                </c:pt>
                <c:pt idx="179">
                  <c:v>3.6654360151957895E-2</c:v>
                </c:pt>
                <c:pt idx="180">
                  <c:v>5.2744905890290995E-2</c:v>
                </c:pt>
                <c:pt idx="181">
                  <c:v>0.11051508287839057</c:v>
                </c:pt>
                <c:pt idx="182">
                  <c:v>0.15446771520298719</c:v>
                </c:pt>
                <c:pt idx="183">
                  <c:v>0.12230613051421781</c:v>
                </c:pt>
                <c:pt idx="184">
                  <c:v>0.17024979179318026</c:v>
                </c:pt>
                <c:pt idx="185">
                  <c:v>0.19478368743644786</c:v>
                </c:pt>
                <c:pt idx="186">
                  <c:v>0.20093258356274857</c:v>
                </c:pt>
                <c:pt idx="187">
                  <c:v>0.22266599654170735</c:v>
                </c:pt>
                <c:pt idx="188">
                  <c:v>0.20145446895219787</c:v>
                </c:pt>
                <c:pt idx="189">
                  <c:v>0.20041914331405922</c:v>
                </c:pt>
                <c:pt idx="190">
                  <c:v>0.19268354163243367</c:v>
                </c:pt>
                <c:pt idx="191">
                  <c:v>0.16739521007435204</c:v>
                </c:pt>
                <c:pt idx="192">
                  <c:v>0.15009445885717004</c:v>
                </c:pt>
                <c:pt idx="193">
                  <c:v>0.1175097254052733</c:v>
                </c:pt>
                <c:pt idx="194">
                  <c:v>0.11731048696666987</c:v>
                </c:pt>
                <c:pt idx="195">
                  <c:v>0.11079248966448582</c:v>
                </c:pt>
                <c:pt idx="196">
                  <c:v>0.12637658724662115</c:v>
                </c:pt>
                <c:pt idx="197">
                  <c:v>0.12380927613353054</c:v>
                </c:pt>
                <c:pt idx="198">
                  <c:v>0.12530081364181953</c:v>
                </c:pt>
                <c:pt idx="199">
                  <c:v>0.15086573055297336</c:v>
                </c:pt>
                <c:pt idx="200">
                  <c:v>0.11854694334980417</c:v>
                </c:pt>
                <c:pt idx="201">
                  <c:v>0.10356197574196432</c:v>
                </c:pt>
                <c:pt idx="202">
                  <c:v>0.10104291979506091</c:v>
                </c:pt>
                <c:pt idx="203">
                  <c:v>9.6721706446562777E-2</c:v>
                </c:pt>
                <c:pt idx="204">
                  <c:v>9.6656607257672972E-2</c:v>
                </c:pt>
                <c:pt idx="205">
                  <c:v>0.13567117738126372</c:v>
                </c:pt>
                <c:pt idx="206">
                  <c:v>0.1544616825266662</c:v>
                </c:pt>
                <c:pt idx="207">
                  <c:v>0.1427820055895403</c:v>
                </c:pt>
                <c:pt idx="208">
                  <c:v>0.15220912161499561</c:v>
                </c:pt>
                <c:pt idx="209">
                  <c:v>0.16434970127038523</c:v>
                </c:pt>
                <c:pt idx="210">
                  <c:v>0.18560974907711167</c:v>
                </c:pt>
                <c:pt idx="211">
                  <c:v>0.22288492857628786</c:v>
                </c:pt>
                <c:pt idx="212">
                  <c:v>0.21466138283007813</c:v>
                </c:pt>
                <c:pt idx="213">
                  <c:v>0.1869868809993169</c:v>
                </c:pt>
                <c:pt idx="214">
                  <c:v>0.18521636952188111</c:v>
                </c:pt>
                <c:pt idx="215">
                  <c:v>0.1462191190736942</c:v>
                </c:pt>
                <c:pt idx="216">
                  <c:v>0.1204095485273337</c:v>
                </c:pt>
                <c:pt idx="217">
                  <c:v>0.11320328629019308</c:v>
                </c:pt>
                <c:pt idx="218">
                  <c:v>0.11104861459208247</c:v>
                </c:pt>
                <c:pt idx="219">
                  <c:v>9.1046240782720084E-2</c:v>
                </c:pt>
                <c:pt idx="220">
                  <c:v>9.7509546902972005E-2</c:v>
                </c:pt>
                <c:pt idx="221">
                  <c:v>9.5086755640023446E-2</c:v>
                </c:pt>
                <c:pt idx="222">
                  <c:v>0.15616863541321244</c:v>
                </c:pt>
                <c:pt idx="223">
                  <c:v>0.16188236735944883</c:v>
                </c:pt>
                <c:pt idx="224">
                  <c:v>0.12769054072972233</c:v>
                </c:pt>
                <c:pt idx="225">
                  <c:v>9.416961911126466E-2</c:v>
                </c:pt>
                <c:pt idx="226">
                  <c:v>5.1478093209557305E-2</c:v>
                </c:pt>
                <c:pt idx="227">
                  <c:v>5.7714806112335773E-2</c:v>
                </c:pt>
                <c:pt idx="228">
                  <c:v>9.1704346267238543E-2</c:v>
                </c:pt>
                <c:pt idx="229">
                  <c:v>0.11975821396735807</c:v>
                </c:pt>
                <c:pt idx="230">
                  <c:v>0.11916729683281158</c:v>
                </c:pt>
                <c:pt idx="231">
                  <c:v>0.15021121284080036</c:v>
                </c:pt>
                <c:pt idx="232">
                  <c:v>0.1622171534397214</c:v>
                </c:pt>
                <c:pt idx="233">
                  <c:v>0.17460874924686021</c:v>
                </c:pt>
                <c:pt idx="234">
                  <c:v>0.18852581693316323</c:v>
                </c:pt>
                <c:pt idx="235">
                  <c:v>0.22047064697930263</c:v>
                </c:pt>
                <c:pt idx="236">
                  <c:v>0.18431115280133178</c:v>
                </c:pt>
                <c:pt idx="237">
                  <c:v>0.18997530418640829</c:v>
                </c:pt>
                <c:pt idx="238">
                  <c:v>0.19873013897798097</c:v>
                </c:pt>
                <c:pt idx="239">
                  <c:v>0.17668928280805635</c:v>
                </c:pt>
                <c:pt idx="240">
                  <c:v>0.14539108371377557</c:v>
                </c:pt>
                <c:pt idx="241">
                  <c:v>0.1289145590580513</c:v>
                </c:pt>
                <c:pt idx="242">
                  <c:v>0.13049951273108443</c:v>
                </c:pt>
                <c:pt idx="243">
                  <c:v>0.12614667946609295</c:v>
                </c:pt>
                <c:pt idx="244">
                  <c:v>0.11658174058552383</c:v>
                </c:pt>
                <c:pt idx="245">
                  <c:v>0.12267998867056498</c:v>
                </c:pt>
                <c:pt idx="246">
                  <c:v>0.13256738436959362</c:v>
                </c:pt>
                <c:pt idx="247">
                  <c:v>0.1759974651305613</c:v>
                </c:pt>
                <c:pt idx="248">
                  <c:v>0.11240133268630441</c:v>
                </c:pt>
                <c:pt idx="249">
                  <c:v>7.094025542535834E-2</c:v>
                </c:pt>
                <c:pt idx="250">
                  <c:v>7.0599211676505777E-2</c:v>
                </c:pt>
                <c:pt idx="251">
                  <c:v>7.0406437077163153E-2</c:v>
                </c:pt>
                <c:pt idx="252">
                  <c:v>9.4104222313364141E-2</c:v>
                </c:pt>
                <c:pt idx="253">
                  <c:v>0.13013000526969981</c:v>
                </c:pt>
                <c:pt idx="254">
                  <c:v>0.14147543574706567</c:v>
                </c:pt>
                <c:pt idx="255">
                  <c:v>0.16967243374724636</c:v>
                </c:pt>
                <c:pt idx="256">
                  <c:v>0.19763452156969108</c:v>
                </c:pt>
                <c:pt idx="257">
                  <c:v>0.16482501332654392</c:v>
                </c:pt>
                <c:pt idx="258">
                  <c:v>0.20333205082524572</c:v>
                </c:pt>
                <c:pt idx="259">
                  <c:v>0.21993494128625846</c:v>
                </c:pt>
                <c:pt idx="260">
                  <c:v>0.22394626859396174</c:v>
                </c:pt>
                <c:pt idx="261">
                  <c:v>0.17084302688735806</c:v>
                </c:pt>
                <c:pt idx="262">
                  <c:v>0.16865906679162368</c:v>
                </c:pt>
                <c:pt idx="263">
                  <c:v>0.15570940373372774</c:v>
                </c:pt>
                <c:pt idx="264">
                  <c:v>0.1258046860440992</c:v>
                </c:pt>
                <c:pt idx="265">
                  <c:v>0.11155083755696639</c:v>
                </c:pt>
                <c:pt idx="266">
                  <c:v>9.9590748566620688E-2</c:v>
                </c:pt>
                <c:pt idx="267">
                  <c:v>9.2675540558721084E-2</c:v>
                </c:pt>
                <c:pt idx="268">
                  <c:v>0.1064448638311295</c:v>
                </c:pt>
                <c:pt idx="269">
                  <c:v>0.10735441308095894</c:v>
                </c:pt>
                <c:pt idx="270">
                  <c:v>0.11865240345622396</c:v>
                </c:pt>
                <c:pt idx="271">
                  <c:v>0.11851243163359537</c:v>
                </c:pt>
                <c:pt idx="272">
                  <c:v>0.11419615856245208</c:v>
                </c:pt>
                <c:pt idx="273">
                  <c:v>0.1064481217231113</c:v>
                </c:pt>
                <c:pt idx="274">
                  <c:v>0.12679501189932929</c:v>
                </c:pt>
                <c:pt idx="275">
                  <c:v>9.9707922660055626E-2</c:v>
                </c:pt>
                <c:pt idx="276">
                  <c:v>0.13836542865946583</c:v>
                </c:pt>
                <c:pt idx="277">
                  <c:v>0.14429367523758976</c:v>
                </c:pt>
                <c:pt idx="278">
                  <c:v>0.1516558761629182</c:v>
                </c:pt>
                <c:pt idx="279">
                  <c:v>0.1702177315553666</c:v>
                </c:pt>
                <c:pt idx="280">
                  <c:v>0.20378049475708315</c:v>
                </c:pt>
                <c:pt idx="281">
                  <c:v>0.20667274128057694</c:v>
                </c:pt>
                <c:pt idx="282">
                  <c:v>0.21839142320785912</c:v>
                </c:pt>
                <c:pt idx="283">
                  <c:v>0.2032945523162433</c:v>
                </c:pt>
                <c:pt idx="284">
                  <c:v>0.20960697690550589</c:v>
                </c:pt>
                <c:pt idx="285">
                  <c:v>0.19805640767684182</c:v>
                </c:pt>
                <c:pt idx="286">
                  <c:v>0.19513731256823383</c:v>
                </c:pt>
                <c:pt idx="287">
                  <c:v>0.15226683365763666</c:v>
                </c:pt>
                <c:pt idx="288">
                  <c:v>0.15345629128862134</c:v>
                </c:pt>
                <c:pt idx="289">
                  <c:v>0.12708086478258629</c:v>
                </c:pt>
                <c:pt idx="290">
                  <c:v>0.12478660635188479</c:v>
                </c:pt>
                <c:pt idx="291">
                  <c:v>0.13881877588872249</c:v>
                </c:pt>
                <c:pt idx="292">
                  <c:v>0.13003447817282399</c:v>
                </c:pt>
                <c:pt idx="293">
                  <c:v>0.10223277936340182</c:v>
                </c:pt>
                <c:pt idx="294">
                  <c:v>0.11971354514377833</c:v>
                </c:pt>
                <c:pt idx="295">
                  <c:v>0.11776903217583229</c:v>
                </c:pt>
                <c:pt idx="296">
                  <c:v>0.11707412977901853</c:v>
                </c:pt>
                <c:pt idx="297">
                  <c:v>0.11210361350827701</c:v>
                </c:pt>
                <c:pt idx="298">
                  <c:v>0.10217805010621202</c:v>
                </c:pt>
                <c:pt idx="299">
                  <c:v>0.10672352902918218</c:v>
                </c:pt>
                <c:pt idx="300">
                  <c:v>0.14804527420375532</c:v>
                </c:pt>
                <c:pt idx="301">
                  <c:v>0.14218092197917803</c:v>
                </c:pt>
                <c:pt idx="302">
                  <c:v>0.15821983848927182</c:v>
                </c:pt>
                <c:pt idx="303">
                  <c:v>0.17943382736926403</c:v>
                </c:pt>
                <c:pt idx="304">
                  <c:v>0.227018231196395</c:v>
                </c:pt>
                <c:pt idx="305">
                  <c:v>0.20283244956303362</c:v>
                </c:pt>
                <c:pt idx="306">
                  <c:v>0.24135485050414793</c:v>
                </c:pt>
                <c:pt idx="307">
                  <c:v>0.22888670545035716</c:v>
                </c:pt>
                <c:pt idx="308">
                  <c:v>0.25197275306324735</c:v>
                </c:pt>
                <c:pt idx="309">
                  <c:v>0.22804893801899828</c:v>
                </c:pt>
                <c:pt idx="310">
                  <c:v>0.21298127520307863</c:v>
                </c:pt>
                <c:pt idx="311">
                  <c:v>0.18236064933778054</c:v>
                </c:pt>
                <c:pt idx="312">
                  <c:v>0.15648402175451526</c:v>
                </c:pt>
                <c:pt idx="313">
                  <c:v>0.169049592159361</c:v>
                </c:pt>
                <c:pt idx="314">
                  <c:v>0.15033739608866639</c:v>
                </c:pt>
                <c:pt idx="315">
                  <c:v>0.15540405060798512</c:v>
                </c:pt>
                <c:pt idx="316">
                  <c:v>0.14464749363730245</c:v>
                </c:pt>
                <c:pt idx="317">
                  <c:v>0.15952191206608929</c:v>
                </c:pt>
                <c:pt idx="318">
                  <c:v>0.17668737778588472</c:v>
                </c:pt>
                <c:pt idx="319">
                  <c:v>0.20671185763055855</c:v>
                </c:pt>
                <c:pt idx="320">
                  <c:v>0.15267225142616192</c:v>
                </c:pt>
                <c:pt idx="321">
                  <c:v>0.12010467312804808</c:v>
                </c:pt>
                <c:pt idx="322">
                  <c:v>0.14249714412356274</c:v>
                </c:pt>
                <c:pt idx="323">
                  <c:v>0.13608890548295272</c:v>
                </c:pt>
                <c:pt idx="324">
                  <c:v>0.12281750326357191</c:v>
                </c:pt>
                <c:pt idx="325">
                  <c:v>0.1281059670298538</c:v>
                </c:pt>
                <c:pt idx="326">
                  <c:v>0.17500439396818832</c:v>
                </c:pt>
                <c:pt idx="327">
                  <c:v>0.19767524529189673</c:v>
                </c:pt>
                <c:pt idx="328">
                  <c:v>0.19047019608438606</c:v>
                </c:pt>
                <c:pt idx="329">
                  <c:v>0.1962429367226764</c:v>
                </c:pt>
                <c:pt idx="330">
                  <c:v>0.24417802458725832</c:v>
                </c:pt>
                <c:pt idx="331">
                  <c:v>0.21425041809692641</c:v>
                </c:pt>
                <c:pt idx="332">
                  <c:v>0.22877081877356964</c:v>
                </c:pt>
                <c:pt idx="333">
                  <c:v>0.2161330820168271</c:v>
                </c:pt>
                <c:pt idx="334">
                  <c:v>0.19794364787116489</c:v>
                </c:pt>
                <c:pt idx="335">
                  <c:v>0.17730288564986207</c:v>
                </c:pt>
                <c:pt idx="336">
                  <c:v>0.18215191863803062</c:v>
                </c:pt>
                <c:pt idx="337">
                  <c:v>0.12363278346239553</c:v>
                </c:pt>
                <c:pt idx="338">
                  <c:v>0.12415455962876108</c:v>
                </c:pt>
                <c:pt idx="339">
                  <c:v>0.12441631542667447</c:v>
                </c:pt>
                <c:pt idx="340">
                  <c:v>0.12975727020136393</c:v>
                </c:pt>
                <c:pt idx="341">
                  <c:v>0.1207670673489505</c:v>
                </c:pt>
                <c:pt idx="342">
                  <c:v>0.14897080714171057</c:v>
                </c:pt>
                <c:pt idx="343">
                  <c:v>0.17265905085842598</c:v>
                </c:pt>
                <c:pt idx="344">
                  <c:v>0.15674000515070288</c:v>
                </c:pt>
                <c:pt idx="345">
                  <c:v>0.1346518877001085</c:v>
                </c:pt>
                <c:pt idx="346">
                  <c:v>0.12359831084581345</c:v>
                </c:pt>
                <c:pt idx="347">
                  <c:v>0.15658187088976325</c:v>
                </c:pt>
                <c:pt idx="348">
                  <c:v>0.12679407585886868</c:v>
                </c:pt>
                <c:pt idx="349">
                  <c:v>0.17499951148712636</c:v>
                </c:pt>
                <c:pt idx="350">
                  <c:v>0.17488543986183883</c:v>
                </c:pt>
                <c:pt idx="351">
                  <c:v>0.18478701838794143</c:v>
                </c:pt>
                <c:pt idx="352">
                  <c:v>0.27002501973530363</c:v>
                </c:pt>
                <c:pt idx="353">
                  <c:v>0.25307974540338207</c:v>
                </c:pt>
                <c:pt idx="354">
                  <c:v>0.23548112521675493</c:v>
                </c:pt>
                <c:pt idx="355">
                  <c:v>0.24413654511981706</c:v>
                </c:pt>
                <c:pt idx="356">
                  <c:v>0.25723299149643725</c:v>
                </c:pt>
                <c:pt idx="357">
                  <c:v>0.2284323488912573</c:v>
                </c:pt>
                <c:pt idx="358">
                  <c:v>0.22103274001498965</c:v>
                </c:pt>
                <c:pt idx="359">
                  <c:v>0.18786159111647496</c:v>
                </c:pt>
                <c:pt idx="360">
                  <c:v>0.18127405940817864</c:v>
                </c:pt>
                <c:pt idx="361">
                  <c:v>0.16057423393735301</c:v>
                </c:pt>
                <c:pt idx="362">
                  <c:v>0.15686601973282996</c:v>
                </c:pt>
                <c:pt idx="363">
                  <c:v>0.14483262797672045</c:v>
                </c:pt>
                <c:pt idx="364">
                  <c:v>0.15452796851723899</c:v>
                </c:pt>
                <c:pt idx="365">
                  <c:v>0.16796644171401923</c:v>
                </c:pt>
                <c:pt idx="366">
                  <c:v>0.18331678341978763</c:v>
                </c:pt>
                <c:pt idx="367">
                  <c:v>0.2189401269746766</c:v>
                </c:pt>
                <c:pt idx="368">
                  <c:v>0.18085839943580562</c:v>
                </c:pt>
                <c:pt idx="369">
                  <c:v>0.13083871261000873</c:v>
                </c:pt>
                <c:pt idx="370">
                  <c:v>0.13587078083876614</c:v>
                </c:pt>
                <c:pt idx="371">
                  <c:v>0.12654194071655955</c:v>
                </c:pt>
                <c:pt idx="372">
                  <c:v>0.13345929907875786</c:v>
                </c:pt>
                <c:pt idx="373">
                  <c:v>0.17207047205970258</c:v>
                </c:pt>
                <c:pt idx="374">
                  <c:v>0.21983581435968738</c:v>
                </c:pt>
                <c:pt idx="375">
                  <c:v>0.2217128207339038</c:v>
                </c:pt>
                <c:pt idx="376">
                  <c:v>0.26414996202541674</c:v>
                </c:pt>
                <c:pt idx="377">
                  <c:v>0.267774119257496</c:v>
                </c:pt>
                <c:pt idx="378">
                  <c:v>0.26761997144802047</c:v>
                </c:pt>
                <c:pt idx="379">
                  <c:v>0.25115136324797682</c:v>
                </c:pt>
                <c:pt idx="380">
                  <c:v>0.23712620127869949</c:v>
                </c:pt>
                <c:pt idx="381">
                  <c:v>0.23774267287646672</c:v>
                </c:pt>
                <c:pt idx="382">
                  <c:v>0.24809304569696455</c:v>
                </c:pt>
                <c:pt idx="383">
                  <c:v>0.21656823965932745</c:v>
                </c:pt>
                <c:pt idx="384">
                  <c:v>0.20149536595095849</c:v>
                </c:pt>
                <c:pt idx="385">
                  <c:v>0.17790639695089872</c:v>
                </c:pt>
                <c:pt idx="386">
                  <c:v>0.16608309395023263</c:v>
                </c:pt>
                <c:pt idx="387">
                  <c:v>0.15710301142078337</c:v>
                </c:pt>
                <c:pt idx="388">
                  <c:v>0.15976332727386841</c:v>
                </c:pt>
                <c:pt idx="389">
                  <c:v>0.16889511011044087</c:v>
                </c:pt>
                <c:pt idx="390">
                  <c:v>0.2211508242430768</c:v>
                </c:pt>
                <c:pt idx="391">
                  <c:v>0.22404412077059346</c:v>
                </c:pt>
                <c:pt idx="392">
                  <c:v>0.15331228661615365</c:v>
                </c:pt>
                <c:pt idx="393">
                  <c:v>0.1330941545172096</c:v>
                </c:pt>
                <c:pt idx="394">
                  <c:v>0.12887401330423021</c:v>
                </c:pt>
                <c:pt idx="395">
                  <c:v>0.14530770833027998</c:v>
                </c:pt>
                <c:pt idx="396">
                  <c:v>0.15797270867169722</c:v>
                </c:pt>
                <c:pt idx="397">
                  <c:v>0.21569905895701927</c:v>
                </c:pt>
                <c:pt idx="398">
                  <c:v>0.22060691717812395</c:v>
                </c:pt>
                <c:pt idx="399">
                  <c:v>0.22621029852505126</c:v>
                </c:pt>
                <c:pt idx="400">
                  <c:v>0.26509797679019353</c:v>
                </c:pt>
                <c:pt idx="401">
                  <c:v>0.24493174864826692</c:v>
                </c:pt>
                <c:pt idx="402">
                  <c:v>0.27108329245668</c:v>
                </c:pt>
                <c:pt idx="403">
                  <c:v>0.27143167278649155</c:v>
                </c:pt>
                <c:pt idx="404">
                  <c:v>0.29185026057885854</c:v>
                </c:pt>
                <c:pt idx="405">
                  <c:v>0.26943615797870363</c:v>
                </c:pt>
                <c:pt idx="406">
                  <c:v>0.22892197408622628</c:v>
                </c:pt>
                <c:pt idx="407">
                  <c:v>0.21051637065672002</c:v>
                </c:pt>
                <c:pt idx="408">
                  <c:v>0.2193906241192824</c:v>
                </c:pt>
                <c:pt idx="409">
                  <c:v>0.17482903966645702</c:v>
                </c:pt>
                <c:pt idx="410">
                  <c:v>0.17261914036246079</c:v>
                </c:pt>
                <c:pt idx="411">
                  <c:v>0.17164067143263412</c:v>
                </c:pt>
                <c:pt idx="412">
                  <c:v>0.16824058607684089</c:v>
                </c:pt>
                <c:pt idx="413">
                  <c:v>0.17426652478135565</c:v>
                </c:pt>
                <c:pt idx="414">
                  <c:v>0.20558220836468719</c:v>
                </c:pt>
                <c:pt idx="415">
                  <c:v>0.2238542003843364</c:v>
                </c:pt>
                <c:pt idx="416">
                  <c:v>0.215702664815482</c:v>
                </c:pt>
                <c:pt idx="417">
                  <c:v>0.15669577135411622</c:v>
                </c:pt>
                <c:pt idx="418">
                  <c:v>0.13976970258087207</c:v>
                </c:pt>
                <c:pt idx="419">
                  <c:v>0.15012449794384544</c:v>
                </c:pt>
                <c:pt idx="420">
                  <c:v>0.18694906544737416</c:v>
                </c:pt>
                <c:pt idx="421">
                  <c:v>0.19619284278792121</c:v>
                </c:pt>
                <c:pt idx="422">
                  <c:v>0.21642720118228015</c:v>
                </c:pt>
                <c:pt idx="423">
                  <c:v>0.22532006442258079</c:v>
                </c:pt>
                <c:pt idx="424">
                  <c:v>0.25520047445274213</c:v>
                </c:pt>
                <c:pt idx="425">
                  <c:v>0.24098446415935915</c:v>
                </c:pt>
                <c:pt idx="426">
                  <c:v>0.24784453221868433</c:v>
                </c:pt>
                <c:pt idx="427">
                  <c:v>0.2710541802594994</c:v>
                </c:pt>
                <c:pt idx="428">
                  <c:v>0.25311271794754331</c:v>
                </c:pt>
                <c:pt idx="429">
                  <c:v>0.23587550472180666</c:v>
                </c:pt>
                <c:pt idx="430">
                  <c:v>0.24237040322783937</c:v>
                </c:pt>
                <c:pt idx="431">
                  <c:v>0.21783277003345239</c:v>
                </c:pt>
                <c:pt idx="432">
                  <c:v>0.20424296035822781</c:v>
                </c:pt>
                <c:pt idx="433">
                  <c:v>0.17512489650651128</c:v>
                </c:pt>
                <c:pt idx="434">
                  <c:v>0.1776345918003103</c:v>
                </c:pt>
                <c:pt idx="435">
                  <c:v>0.16459259982903188</c:v>
                </c:pt>
                <c:pt idx="436">
                  <c:v>0.1784861020469958</c:v>
                </c:pt>
                <c:pt idx="437">
                  <c:v>0.19356720787515241</c:v>
                </c:pt>
                <c:pt idx="438">
                  <c:v>0.20431317209524433</c:v>
                </c:pt>
                <c:pt idx="439">
                  <c:v>0.23082827938106881</c:v>
                </c:pt>
                <c:pt idx="440">
                  <c:v>0.22400125323906955</c:v>
                </c:pt>
                <c:pt idx="441">
                  <c:v>0.22795198667221625</c:v>
                </c:pt>
                <c:pt idx="442">
                  <c:v>0.24818067085633475</c:v>
                </c:pt>
                <c:pt idx="443">
                  <c:v>0.24704842970035351</c:v>
                </c:pt>
                <c:pt idx="444">
                  <c:v>0.28400289775786791</c:v>
                </c:pt>
                <c:pt idx="445">
                  <c:v>0.28836447271674159</c:v>
                </c:pt>
                <c:pt idx="446">
                  <c:v>0.31624153912544339</c:v>
                </c:pt>
                <c:pt idx="447">
                  <c:v>0.30849460469998208</c:v>
                </c:pt>
                <c:pt idx="448">
                  <c:v>0.32553933444686484</c:v>
                </c:pt>
                <c:pt idx="449">
                  <c:v>0.3488201061847423</c:v>
                </c:pt>
                <c:pt idx="450">
                  <c:v>0.34611908115008916</c:v>
                </c:pt>
                <c:pt idx="451">
                  <c:v>0.31260053417468442</c:v>
                </c:pt>
                <c:pt idx="452">
                  <c:v>0.31003517586983265</c:v>
                </c:pt>
                <c:pt idx="453">
                  <c:v>0.26659513828693332</c:v>
                </c:pt>
                <c:pt idx="454">
                  <c:v>0.26489037016839884</c:v>
                </c:pt>
                <c:pt idx="455">
                  <c:v>0.22536207962269295</c:v>
                </c:pt>
                <c:pt idx="456">
                  <c:v>0.21997492944660091</c:v>
                </c:pt>
                <c:pt idx="457">
                  <c:v>0.19813627438807657</c:v>
                </c:pt>
                <c:pt idx="458">
                  <c:v>0.20541960024977426</c:v>
                </c:pt>
                <c:pt idx="459">
                  <c:v>0.21643056599865076</c:v>
                </c:pt>
                <c:pt idx="460">
                  <c:v>0.22368977535925297</c:v>
                </c:pt>
                <c:pt idx="461">
                  <c:v>0.19784642327247459</c:v>
                </c:pt>
                <c:pt idx="462">
                  <c:v>0.23135864941663356</c:v>
                </c:pt>
                <c:pt idx="463">
                  <c:v>0.23241214607744817</c:v>
                </c:pt>
                <c:pt idx="464">
                  <c:v>0.21512538640588974</c:v>
                </c:pt>
                <c:pt idx="465">
                  <c:v>0.23130426501670068</c:v>
                </c:pt>
                <c:pt idx="466">
                  <c:v>0.26200083486566728</c:v>
                </c:pt>
                <c:pt idx="467">
                  <c:v>0.27825499967951273</c:v>
                </c:pt>
                <c:pt idx="468">
                  <c:v>0.282077546795864</c:v>
                </c:pt>
                <c:pt idx="469">
                  <c:v>0.27550859065896294</c:v>
                </c:pt>
                <c:pt idx="470">
                  <c:v>0.28906523125998113</c:v>
                </c:pt>
                <c:pt idx="471">
                  <c:v>0.29814197023886269</c:v>
                </c:pt>
                <c:pt idx="472">
                  <c:v>0.31337459039281113</c:v>
                </c:pt>
                <c:pt idx="473">
                  <c:v>0.31146586502074836</c:v>
                </c:pt>
                <c:pt idx="474">
                  <c:v>0.30545201300492436</c:v>
                </c:pt>
                <c:pt idx="475">
                  <c:v>0.34475099465421638</c:v>
                </c:pt>
                <c:pt idx="476">
                  <c:v>0.33413459358450148</c:v>
                </c:pt>
                <c:pt idx="477">
                  <c:v>0.31583018057796391</c:v>
                </c:pt>
                <c:pt idx="478">
                  <c:v>0.30425208189726749</c:v>
                </c:pt>
                <c:pt idx="479">
                  <c:v>0.28094256311988597</c:v>
                </c:pt>
                <c:pt idx="480">
                  <c:v>0.25765688848800855</c:v>
                </c:pt>
                <c:pt idx="481">
                  <c:v>0.20980115295736312</c:v>
                </c:pt>
                <c:pt idx="482">
                  <c:v>0.224678094205368</c:v>
                </c:pt>
                <c:pt idx="483">
                  <c:v>0.20546366647525399</c:v>
                </c:pt>
                <c:pt idx="484">
                  <c:v>0.21481430278251229</c:v>
                </c:pt>
                <c:pt idx="485">
                  <c:v>0.22191555717198916</c:v>
                </c:pt>
                <c:pt idx="486">
                  <c:v>0.24639859300688732</c:v>
                </c:pt>
                <c:pt idx="487">
                  <c:v>0.29312227090826509</c:v>
                </c:pt>
                <c:pt idx="488">
                  <c:v>0.24927128402133314</c:v>
                </c:pt>
                <c:pt idx="489">
                  <c:v>0.21435792078357377</c:v>
                </c:pt>
                <c:pt idx="490">
                  <c:v>0.20982978106804578</c:v>
                </c:pt>
                <c:pt idx="491">
                  <c:v>0.24689592161116719</c:v>
                </c:pt>
                <c:pt idx="492">
                  <c:v>0.26350976063649889</c:v>
                </c:pt>
                <c:pt idx="493">
                  <c:v>0.26912101943242678</c:v>
                </c:pt>
                <c:pt idx="494">
                  <c:v>0.27416379152813036</c:v>
                </c:pt>
                <c:pt idx="495">
                  <c:v>0.27210200435757875</c:v>
                </c:pt>
                <c:pt idx="496">
                  <c:v>0.32068241436382844</c:v>
                </c:pt>
                <c:pt idx="497">
                  <c:v>0.29186218562323679</c:v>
                </c:pt>
                <c:pt idx="498">
                  <c:v>0.29681640251862002</c:v>
                </c:pt>
                <c:pt idx="499">
                  <c:v>0.3128781666256617</c:v>
                </c:pt>
                <c:pt idx="500">
                  <c:v>0.34005461653232155</c:v>
                </c:pt>
                <c:pt idx="501">
                  <c:v>0.34148295303251874</c:v>
                </c:pt>
                <c:pt idx="502">
                  <c:v>0.27249625005841266</c:v>
                </c:pt>
                <c:pt idx="503">
                  <c:v>0.24385025591045051</c:v>
                </c:pt>
                <c:pt idx="504">
                  <c:v>0.23966206656820027</c:v>
                </c:pt>
                <c:pt idx="505">
                  <c:v>0.2228339667394125</c:v>
                </c:pt>
                <c:pt idx="506">
                  <c:v>0.19774210187094932</c:v>
                </c:pt>
                <c:pt idx="507">
                  <c:v>0.18671849531117454</c:v>
                </c:pt>
                <c:pt idx="508">
                  <c:v>0.20579651323203421</c:v>
                </c:pt>
                <c:pt idx="509">
                  <c:v>0.207018723105174</c:v>
                </c:pt>
                <c:pt idx="510">
                  <c:v>0.24493979842440858</c:v>
                </c:pt>
                <c:pt idx="511">
                  <c:v>0.25420295691508571</c:v>
                </c:pt>
                <c:pt idx="512">
                  <c:v>0.25496452789483154</c:v>
                </c:pt>
                <c:pt idx="513">
                  <c:v>0.20277365395095898</c:v>
                </c:pt>
                <c:pt idx="514">
                  <c:v>0.18934375724958674</c:v>
                </c:pt>
                <c:pt idx="515">
                  <c:v>0.18997075064240332</c:v>
                </c:pt>
                <c:pt idx="516">
                  <c:v>0.21379422547699858</c:v>
                </c:pt>
                <c:pt idx="517">
                  <c:v>0.27374276879521259</c:v>
                </c:pt>
                <c:pt idx="518">
                  <c:v>0.2664634506774638</c:v>
                </c:pt>
                <c:pt idx="519">
                  <c:v>0.28233210259585989</c:v>
                </c:pt>
                <c:pt idx="520">
                  <c:v>0.29574506848440396</c:v>
                </c:pt>
                <c:pt idx="521">
                  <c:v>0.31399343219303638</c:v>
                </c:pt>
                <c:pt idx="522">
                  <c:v>0.32588825766274165</c:v>
                </c:pt>
                <c:pt idx="523">
                  <c:v>0.32539409813463932</c:v>
                </c:pt>
                <c:pt idx="524">
                  <c:v>0.32558353505561488</c:v>
                </c:pt>
                <c:pt idx="525">
                  <c:v>0.31683112072518965</c:v>
                </c:pt>
                <c:pt idx="526">
                  <c:v>0.30339120462778235</c:v>
                </c:pt>
                <c:pt idx="527">
                  <c:v>0.24296074098615178</c:v>
                </c:pt>
                <c:pt idx="528">
                  <c:v>0.24864708333298763</c:v>
                </c:pt>
                <c:pt idx="529">
                  <c:v>0.21605750714570587</c:v>
                </c:pt>
                <c:pt idx="530">
                  <c:v>0.19766899975353011</c:v>
                </c:pt>
                <c:pt idx="531">
                  <c:v>0.19043914996922998</c:v>
                </c:pt>
                <c:pt idx="532">
                  <c:v>0.19244397898282536</c:v>
                </c:pt>
                <c:pt idx="533">
                  <c:v>0.21425877920114467</c:v>
                </c:pt>
                <c:pt idx="534">
                  <c:v>0.238149631974826</c:v>
                </c:pt>
                <c:pt idx="535">
                  <c:v>0.25516976000829267</c:v>
                </c:pt>
                <c:pt idx="536">
                  <c:v>0.21696705145045189</c:v>
                </c:pt>
                <c:pt idx="537">
                  <c:v>0.19866550811562084</c:v>
                </c:pt>
                <c:pt idx="538">
                  <c:v>0.19310380416818049</c:v>
                </c:pt>
                <c:pt idx="539">
                  <c:v>0.18334525845151289</c:v>
                </c:pt>
                <c:pt idx="540">
                  <c:v>0.20088022366174596</c:v>
                </c:pt>
                <c:pt idx="541">
                  <c:v>0.23627698074735715</c:v>
                </c:pt>
                <c:pt idx="542">
                  <c:v>0.24670545793355031</c:v>
                </c:pt>
                <c:pt idx="543">
                  <c:v>0.23378234821185723</c:v>
                </c:pt>
                <c:pt idx="544">
                  <c:v>0.24837827325053236</c:v>
                </c:pt>
                <c:pt idx="545">
                  <c:v>0.27933464373606814</c:v>
                </c:pt>
                <c:pt idx="546">
                  <c:v>0.29760862614172801</c:v>
                </c:pt>
                <c:pt idx="547">
                  <c:v>0.30301156969009702</c:v>
                </c:pt>
                <c:pt idx="548">
                  <c:v>0.2914684481547497</c:v>
                </c:pt>
                <c:pt idx="549">
                  <c:v>0.29237856358045328</c:v>
                </c:pt>
                <c:pt idx="550">
                  <c:v>0.25168218864280051</c:v>
                </c:pt>
                <c:pt idx="551">
                  <c:v>0.23781467463565348</c:v>
                </c:pt>
                <c:pt idx="552">
                  <c:v>0.2165648676077056</c:v>
                </c:pt>
                <c:pt idx="553">
                  <c:v>0.19668269487963638</c:v>
                </c:pt>
                <c:pt idx="554">
                  <c:v>0.19126905667035077</c:v>
                </c:pt>
                <c:pt idx="555">
                  <c:v>0.19542920091487842</c:v>
                </c:pt>
                <c:pt idx="556">
                  <c:v>0.19639941836407668</c:v>
                </c:pt>
                <c:pt idx="557">
                  <c:v>0.20929687806514047</c:v>
                </c:pt>
                <c:pt idx="558">
                  <c:v>0.2351673727793932</c:v>
                </c:pt>
                <c:pt idx="559">
                  <c:v>0.2674250511690443</c:v>
                </c:pt>
                <c:pt idx="560">
                  <c:v>0.2430600818533738</c:v>
                </c:pt>
                <c:pt idx="561">
                  <c:v>0.25134759797895279</c:v>
                </c:pt>
                <c:pt idx="562">
                  <c:v>0.22975093762158647</c:v>
                </c:pt>
                <c:pt idx="563">
                  <c:v>0.23188833874335218</c:v>
                </c:pt>
                <c:pt idx="564">
                  <c:v>0.24730472199467612</c:v>
                </c:pt>
                <c:pt idx="565">
                  <c:v>0.27369312735596241</c:v>
                </c:pt>
                <c:pt idx="566">
                  <c:v>0.28504525557972599</c:v>
                </c:pt>
                <c:pt idx="567">
                  <c:v>0.30256338930138327</c:v>
                </c:pt>
                <c:pt idx="568">
                  <c:v>0.31299178843158693</c:v>
                </c:pt>
                <c:pt idx="569">
                  <c:v>0.30467329525562586</c:v>
                </c:pt>
                <c:pt idx="570">
                  <c:v>0.31847215485123342</c:v>
                </c:pt>
                <c:pt idx="571">
                  <c:v>0.29571277930163975</c:v>
                </c:pt>
                <c:pt idx="572">
                  <c:v>0.29227337482845495</c:v>
                </c:pt>
                <c:pt idx="573">
                  <c:v>0.30136604263398192</c:v>
                </c:pt>
                <c:pt idx="574">
                  <c:v>0.25780648563325426</c:v>
                </c:pt>
                <c:pt idx="575">
                  <c:v>0.23714507045051811</c:v>
                </c:pt>
                <c:pt idx="576">
                  <c:v>0.22112411050474787</c:v>
                </c:pt>
                <c:pt idx="577">
                  <c:v>0.20742402414830369</c:v>
                </c:pt>
                <c:pt idx="578">
                  <c:v>0.21174616999165219</c:v>
                </c:pt>
                <c:pt idx="579">
                  <c:v>0.21021255910919184</c:v>
                </c:pt>
                <c:pt idx="580">
                  <c:v>0.21257183086067208</c:v>
                </c:pt>
                <c:pt idx="581">
                  <c:v>0.20040303685268654</c:v>
                </c:pt>
                <c:pt idx="582">
                  <c:v>0.23237405008197443</c:v>
                </c:pt>
                <c:pt idx="583">
                  <c:v>0.26650852582759665</c:v>
                </c:pt>
                <c:pt idx="584">
                  <c:v>0.22262305543950031</c:v>
                </c:pt>
                <c:pt idx="585">
                  <c:v>0.24589618247875189</c:v>
                </c:pt>
                <c:pt idx="586">
                  <c:v>0.20531837737734246</c:v>
                </c:pt>
                <c:pt idx="587">
                  <c:v>0.19245459369987589</c:v>
                </c:pt>
                <c:pt idx="588">
                  <c:v>0.21641663226540478</c:v>
                </c:pt>
                <c:pt idx="589">
                  <c:v>0.29971014616309843</c:v>
                </c:pt>
                <c:pt idx="590">
                  <c:v>0.27328495900016914</c:v>
                </c:pt>
                <c:pt idx="591">
                  <c:v>0.2838620956548058</c:v>
                </c:pt>
                <c:pt idx="592">
                  <c:v>0.30074011801889805</c:v>
                </c:pt>
                <c:pt idx="593">
                  <c:v>0.29028408174956283</c:v>
                </c:pt>
                <c:pt idx="594">
                  <c:v>0.30953964734703898</c:v>
                </c:pt>
                <c:pt idx="595">
                  <c:v>0.32176781790831244</c:v>
                </c:pt>
                <c:pt idx="596">
                  <c:v>0.30214575919375625</c:v>
                </c:pt>
                <c:pt idx="597">
                  <c:v>0.27659954788542451</c:v>
                </c:pt>
                <c:pt idx="598">
                  <c:v>0.26266457555007172</c:v>
                </c:pt>
                <c:pt idx="599">
                  <c:v>0.2694743532990167</c:v>
                </c:pt>
                <c:pt idx="600">
                  <c:v>0.26203892141097868</c:v>
                </c:pt>
                <c:pt idx="601">
                  <c:v>0.22609869554474282</c:v>
                </c:pt>
                <c:pt idx="602">
                  <c:v>0.21036870620597067</c:v>
                </c:pt>
                <c:pt idx="603">
                  <c:v>0.19948722823810325</c:v>
                </c:pt>
                <c:pt idx="604">
                  <c:v>0.21087951935390151</c:v>
                </c:pt>
                <c:pt idx="605">
                  <c:v>0.20749085826180066</c:v>
                </c:pt>
                <c:pt idx="606">
                  <c:v>0.22536517413143431</c:v>
                </c:pt>
                <c:pt idx="607">
                  <c:v>0.2221890223517225</c:v>
                </c:pt>
                <c:pt idx="608">
                  <c:v>0.22285356045817173</c:v>
                </c:pt>
                <c:pt idx="609">
                  <c:v>0.24479850247241483</c:v>
                </c:pt>
                <c:pt idx="610">
                  <c:v>0.22645507639118329</c:v>
                </c:pt>
                <c:pt idx="611">
                  <c:v>0.25507546893752031</c:v>
                </c:pt>
                <c:pt idx="612">
                  <c:v>0.3222011586458714</c:v>
                </c:pt>
                <c:pt idx="613">
                  <c:v>0.3375454141215653</c:v>
                </c:pt>
                <c:pt idx="614">
                  <c:v>0.30278845363559143</c:v>
                </c:pt>
                <c:pt idx="615">
                  <c:v>0.32951798486761963</c:v>
                </c:pt>
                <c:pt idx="616">
                  <c:v>0.34763636791846692</c:v>
                </c:pt>
                <c:pt idx="617">
                  <c:v>0.31884491427352413</c:v>
                </c:pt>
                <c:pt idx="618">
                  <c:v>0.31607579347848985</c:v>
                </c:pt>
                <c:pt idx="619">
                  <c:v>0.31021387665041422</c:v>
                </c:pt>
                <c:pt idx="620">
                  <c:v>0.27114433808629568</c:v>
                </c:pt>
                <c:pt idx="621">
                  <c:v>0.26791993899771432</c:v>
                </c:pt>
                <c:pt idx="622">
                  <c:v>0.25391862928765735</c:v>
                </c:pt>
                <c:pt idx="623">
                  <c:v>0.25842495817722982</c:v>
                </c:pt>
                <c:pt idx="624">
                  <c:v>0.25615401484943318</c:v>
                </c:pt>
                <c:pt idx="625">
                  <c:v>0.2314014403316306</c:v>
                </c:pt>
                <c:pt idx="626">
                  <c:v>0.20943138939661471</c:v>
                </c:pt>
                <c:pt idx="627">
                  <c:v>0.21500236007091988</c:v>
                </c:pt>
                <c:pt idx="628">
                  <c:v>0.20482986992196431</c:v>
                </c:pt>
                <c:pt idx="629">
                  <c:v>0.20023768027201996</c:v>
                </c:pt>
                <c:pt idx="630">
                  <c:v>0.2038695388826024</c:v>
                </c:pt>
                <c:pt idx="631">
                  <c:v>0.23008490329884659</c:v>
                </c:pt>
                <c:pt idx="632">
                  <c:v>0.21238811603871419</c:v>
                </c:pt>
                <c:pt idx="633">
                  <c:v>0.2249970146983786</c:v>
                </c:pt>
                <c:pt idx="634">
                  <c:v>0.23071471237698341</c:v>
                </c:pt>
                <c:pt idx="635">
                  <c:v>0.24802339124018619</c:v>
                </c:pt>
                <c:pt idx="636">
                  <c:v>0.3210228605268533</c:v>
                </c:pt>
                <c:pt idx="637">
                  <c:v>0.34672621427282629</c:v>
                </c:pt>
                <c:pt idx="638">
                  <c:v>0.32367582602550454</c:v>
                </c:pt>
                <c:pt idx="639">
                  <c:v>0.31274849965944329</c:v>
                </c:pt>
                <c:pt idx="640">
                  <c:v>0.33992665846197767</c:v>
                </c:pt>
                <c:pt idx="641">
                  <c:v>0.31162847746292788</c:v>
                </c:pt>
                <c:pt idx="642">
                  <c:v>0.30340336478558083</c:v>
                </c:pt>
                <c:pt idx="643">
                  <c:v>0.30793561064758329</c:v>
                </c:pt>
                <c:pt idx="644">
                  <c:v>0.28392913518221674</c:v>
                </c:pt>
                <c:pt idx="645">
                  <c:v>0.3039322012699186</c:v>
                </c:pt>
                <c:pt idx="646">
                  <c:v>0.28104804363570723</c:v>
                </c:pt>
                <c:pt idx="647">
                  <c:v>0.24949831816386797</c:v>
                </c:pt>
                <c:pt idx="648">
                  <c:v>0.22024010063369145</c:v>
                </c:pt>
                <c:pt idx="649">
                  <c:v>0.19367120519246128</c:v>
                </c:pt>
                <c:pt idx="650">
                  <c:v>0.19865011985251921</c:v>
                </c:pt>
                <c:pt idx="651">
                  <c:v>0.19746767301537813</c:v>
                </c:pt>
                <c:pt idx="652">
                  <c:v>0.19182047793028548</c:v>
                </c:pt>
                <c:pt idx="653">
                  <c:v>0.2118754403708909</c:v>
                </c:pt>
                <c:pt idx="654">
                  <c:v>0.24814019977835422</c:v>
                </c:pt>
                <c:pt idx="655">
                  <c:v>0.24278925331113227</c:v>
                </c:pt>
                <c:pt idx="656">
                  <c:v>0.19892782353793961</c:v>
                </c:pt>
                <c:pt idx="657">
                  <c:v>0.19489097886586401</c:v>
                </c:pt>
                <c:pt idx="658">
                  <c:v>0.17407911083009744</c:v>
                </c:pt>
                <c:pt idx="659">
                  <c:v>0.16593536386129865</c:v>
                </c:pt>
                <c:pt idx="660">
                  <c:v>0.20204753988348642</c:v>
                </c:pt>
                <c:pt idx="661">
                  <c:v>0.28879098051603913</c:v>
                </c:pt>
                <c:pt idx="662">
                  <c:v>0.24310062328834781</c:v>
                </c:pt>
                <c:pt idx="663">
                  <c:v>0.27179090697736635</c:v>
                </c:pt>
                <c:pt idx="664">
                  <c:v>0.27561456389555694</c:v>
                </c:pt>
                <c:pt idx="665">
                  <c:v>0.30976911745552843</c:v>
                </c:pt>
                <c:pt idx="666">
                  <c:v>0.29591494629010207</c:v>
                </c:pt>
                <c:pt idx="667">
                  <c:v>0.28613013197447246</c:v>
                </c:pt>
                <c:pt idx="668">
                  <c:v>0.30507356039098976</c:v>
                </c:pt>
                <c:pt idx="669">
                  <c:v>0.28110663997202823</c:v>
                </c:pt>
                <c:pt idx="670">
                  <c:v>0.25021949648774972</c:v>
                </c:pt>
                <c:pt idx="671">
                  <c:v>0.25440803975916104</c:v>
                </c:pt>
                <c:pt idx="672">
                  <c:v>0.23566937305344551</c:v>
                </c:pt>
                <c:pt idx="673">
                  <c:v>0.21735707722491979</c:v>
                </c:pt>
                <c:pt idx="674">
                  <c:v>0.19697409361423437</c:v>
                </c:pt>
                <c:pt idx="675">
                  <c:v>0.21322576208504804</c:v>
                </c:pt>
                <c:pt idx="676">
                  <c:v>0.1885062667242679</c:v>
                </c:pt>
                <c:pt idx="677">
                  <c:v>0.19885346798437961</c:v>
                </c:pt>
                <c:pt idx="678">
                  <c:v>0.22848937012838</c:v>
                </c:pt>
                <c:pt idx="679">
                  <c:v>0.24711032704919184</c:v>
                </c:pt>
                <c:pt idx="680">
                  <c:v>0.21371278942564567</c:v>
                </c:pt>
                <c:pt idx="681">
                  <c:v>0.1737585251497922</c:v>
                </c:pt>
                <c:pt idx="682">
                  <c:v>0.18992226538393786</c:v>
                </c:pt>
                <c:pt idx="683">
                  <c:v>0.22658802396462371</c:v>
                </c:pt>
                <c:pt idx="684">
                  <c:v>0.21024907470478738</c:v>
                </c:pt>
                <c:pt idx="685">
                  <c:v>0.24662563911919966</c:v>
                </c:pt>
                <c:pt idx="686">
                  <c:v>0.24039022339994023</c:v>
                </c:pt>
                <c:pt idx="687">
                  <c:v>0.27545315861603731</c:v>
                </c:pt>
                <c:pt idx="688">
                  <c:v>0.28871436645954768</c:v>
                </c:pt>
                <c:pt idx="689">
                  <c:v>0.33868912515805316</c:v>
                </c:pt>
                <c:pt idx="690">
                  <c:v>0.30051182931297199</c:v>
                </c:pt>
                <c:pt idx="691">
                  <c:v>0.26747987801773826</c:v>
                </c:pt>
                <c:pt idx="692">
                  <c:v>0.25410326452267684</c:v>
                </c:pt>
                <c:pt idx="693">
                  <c:v>0.28609706658888151</c:v>
                </c:pt>
                <c:pt idx="694">
                  <c:v>0.26413300997047534</c:v>
                </c:pt>
                <c:pt idx="695">
                  <c:v>0.23376962641096904</c:v>
                </c:pt>
                <c:pt idx="696">
                  <c:v>0.22288219278986207</c:v>
                </c:pt>
                <c:pt idx="697">
                  <c:v>0.22108383820685329</c:v>
                </c:pt>
                <c:pt idx="698">
                  <c:v>0.19224754009692041</c:v>
                </c:pt>
                <c:pt idx="699">
                  <c:v>0.20276503104410196</c:v>
                </c:pt>
                <c:pt idx="700">
                  <c:v>0.18748952559649107</c:v>
                </c:pt>
                <c:pt idx="701">
                  <c:v>0.22276382599240058</c:v>
                </c:pt>
                <c:pt idx="702">
                  <c:v>0.22780853438647311</c:v>
                </c:pt>
                <c:pt idx="703">
                  <c:v>0.26285514862251685</c:v>
                </c:pt>
                <c:pt idx="704">
                  <c:v>0.23204117751544201</c:v>
                </c:pt>
                <c:pt idx="705">
                  <c:v>0.17650780792763943</c:v>
                </c:pt>
                <c:pt idx="706">
                  <c:v>0.17757227088021471</c:v>
                </c:pt>
                <c:pt idx="707">
                  <c:v>0.19832290537494873</c:v>
                </c:pt>
                <c:pt idx="708">
                  <c:v>0.21002838900035903</c:v>
                </c:pt>
                <c:pt idx="709">
                  <c:v>0.26973017991657011</c:v>
                </c:pt>
                <c:pt idx="710">
                  <c:v>0.24317387877632188</c:v>
                </c:pt>
                <c:pt idx="711">
                  <c:v>0.2601666512608739</c:v>
                </c:pt>
                <c:pt idx="712">
                  <c:v>0.29073640023049974</c:v>
                </c:pt>
                <c:pt idx="713">
                  <c:v>0.3199239697742523</c:v>
                </c:pt>
                <c:pt idx="714">
                  <c:v>0.28860380469155611</c:v>
                </c:pt>
                <c:pt idx="715">
                  <c:v>0.28030906228115848</c:v>
                </c:pt>
                <c:pt idx="716">
                  <c:v>0.27388848777114511</c:v>
                </c:pt>
                <c:pt idx="717">
                  <c:v>0.27327558143434472</c:v>
                </c:pt>
                <c:pt idx="718">
                  <c:v>0.24362390142310164</c:v>
                </c:pt>
                <c:pt idx="719">
                  <c:v>0.23622687094549719</c:v>
                </c:pt>
                <c:pt idx="720">
                  <c:v>0.23568846797486553</c:v>
                </c:pt>
                <c:pt idx="721">
                  <c:v>0.22063927190749044</c:v>
                </c:pt>
                <c:pt idx="722">
                  <c:v>0.21477567696865305</c:v>
                </c:pt>
                <c:pt idx="723">
                  <c:v>0.22227837192226269</c:v>
                </c:pt>
                <c:pt idx="724">
                  <c:v>0.20945754861523239</c:v>
                </c:pt>
                <c:pt idx="725">
                  <c:v>0.21215887228497218</c:v>
                </c:pt>
                <c:pt idx="726">
                  <c:v>0.24993543877775987</c:v>
                </c:pt>
                <c:pt idx="727">
                  <c:v>0.26498252493995539</c:v>
                </c:pt>
                <c:pt idx="728">
                  <c:v>0.21624145255126234</c:v>
                </c:pt>
                <c:pt idx="729">
                  <c:v>0.16991794573751115</c:v>
                </c:pt>
                <c:pt idx="730">
                  <c:v>0.17759312559116627</c:v>
                </c:pt>
                <c:pt idx="731">
                  <c:v>0.20642614238030801</c:v>
                </c:pt>
                <c:pt idx="732">
                  <c:v>0.20618682569441502</c:v>
                </c:pt>
                <c:pt idx="733">
                  <c:v>0.2605029257429104</c:v>
                </c:pt>
                <c:pt idx="734">
                  <c:v>0.24766100830184204</c:v>
                </c:pt>
                <c:pt idx="735">
                  <c:v>0.24725238100366201</c:v>
                </c:pt>
                <c:pt idx="736">
                  <c:v>0.29142427110605845</c:v>
                </c:pt>
                <c:pt idx="737">
                  <c:v>0.29134358350599504</c:v>
                </c:pt>
                <c:pt idx="738">
                  <c:v>0.28874532147139798</c:v>
                </c:pt>
                <c:pt idx="739">
                  <c:v>0.28682483977354112</c:v>
                </c:pt>
                <c:pt idx="740">
                  <c:v>0.2716513677237466</c:v>
                </c:pt>
                <c:pt idx="741">
                  <c:v>0.25943622786125869</c:v>
                </c:pt>
                <c:pt idx="742">
                  <c:v>0.29386185520834274</c:v>
                </c:pt>
                <c:pt idx="743">
                  <c:v>0.2553962951237172</c:v>
                </c:pt>
                <c:pt idx="744">
                  <c:v>0.24904442936172158</c:v>
                </c:pt>
                <c:pt idx="745">
                  <c:v>0.2116556314604004</c:v>
                </c:pt>
                <c:pt idx="746">
                  <c:v>0.21046791457560338</c:v>
                </c:pt>
                <c:pt idx="747">
                  <c:v>0.22060131759266677</c:v>
                </c:pt>
                <c:pt idx="748">
                  <c:v>0.21964162011492253</c:v>
                </c:pt>
                <c:pt idx="749">
                  <c:v>0.24127602221845079</c:v>
                </c:pt>
                <c:pt idx="750">
                  <c:v>0.25081099134729645</c:v>
                </c:pt>
                <c:pt idx="751">
                  <c:v>0.29689898490953892</c:v>
                </c:pt>
                <c:pt idx="752">
                  <c:v>0.27629135631719026</c:v>
                </c:pt>
                <c:pt idx="753">
                  <c:v>0.27559493566232751</c:v>
                </c:pt>
                <c:pt idx="754">
                  <c:v>0.28602472078213398</c:v>
                </c:pt>
                <c:pt idx="755">
                  <c:v>0.25162708877449685</c:v>
                </c:pt>
                <c:pt idx="756">
                  <c:v>0.25723190262698525</c:v>
                </c:pt>
                <c:pt idx="757">
                  <c:v>0.30044679929290719</c:v>
                </c:pt>
                <c:pt idx="758">
                  <c:v>0.32336960983006713</c:v>
                </c:pt>
                <c:pt idx="759">
                  <c:v>0.32476137412706152</c:v>
                </c:pt>
                <c:pt idx="760">
                  <c:v>0.38875519825895327</c:v>
                </c:pt>
                <c:pt idx="761">
                  <c:v>0.36152483270923319</c:v>
                </c:pt>
                <c:pt idx="762">
                  <c:v>0.33515172892389739</c:v>
                </c:pt>
                <c:pt idx="763">
                  <c:v>0.31256055432406243</c:v>
                </c:pt>
                <c:pt idx="764">
                  <c:v>0.30090368098807518</c:v>
                </c:pt>
                <c:pt idx="765">
                  <c:v>0.31203439597096033</c:v>
                </c:pt>
                <c:pt idx="766">
                  <c:v>0.28705979963672046</c:v>
                </c:pt>
                <c:pt idx="767">
                  <c:v>0.27213992217217031</c:v>
                </c:pt>
                <c:pt idx="768">
                  <c:v>0.26885974771262905</c:v>
                </c:pt>
                <c:pt idx="769">
                  <c:v>0.24145918407109504</c:v>
                </c:pt>
                <c:pt idx="770">
                  <c:v>0.24312890172625523</c:v>
                </c:pt>
                <c:pt idx="771">
                  <c:v>0.24664557209028501</c:v>
                </c:pt>
                <c:pt idx="772">
                  <c:v>0.24798350480405737</c:v>
                </c:pt>
                <c:pt idx="773">
                  <c:v>0.24715093729331908</c:v>
                </c:pt>
                <c:pt idx="774">
                  <c:v>0.27781304656350986</c:v>
                </c:pt>
                <c:pt idx="775">
                  <c:v>0.26555239419984322</c:v>
                </c:pt>
                <c:pt idx="776">
                  <c:v>0.27196016867827749</c:v>
                </c:pt>
                <c:pt idx="777">
                  <c:v>0.29162904213377233</c:v>
                </c:pt>
                <c:pt idx="778">
                  <c:v>0.26772808245721508</c:v>
                </c:pt>
                <c:pt idx="779">
                  <c:v>0.24882210681707673</c:v>
                </c:pt>
                <c:pt idx="780">
                  <c:v>0.30352374866837634</c:v>
                </c:pt>
                <c:pt idx="781">
                  <c:v>0.31357123309030299</c:v>
                </c:pt>
                <c:pt idx="782">
                  <c:v>0.30811701409797776</c:v>
                </c:pt>
                <c:pt idx="783">
                  <c:v>0.30941015476886219</c:v>
                </c:pt>
                <c:pt idx="784">
                  <c:v>0.34259179315850086</c:v>
                </c:pt>
                <c:pt idx="785">
                  <c:v>0.34051275939598308</c:v>
                </c:pt>
                <c:pt idx="786">
                  <c:v>0.38982661076099623</c:v>
                </c:pt>
                <c:pt idx="787">
                  <c:v>0.36994051637351261</c:v>
                </c:pt>
                <c:pt idx="788">
                  <c:v>0.3451335704433568</c:v>
                </c:pt>
                <c:pt idx="789">
                  <c:v>0.3237935323276725</c:v>
                </c:pt>
                <c:pt idx="790">
                  <c:v>0.30431707680749137</c:v>
                </c:pt>
                <c:pt idx="791">
                  <c:v>0.29852348502192344</c:v>
                </c:pt>
                <c:pt idx="792">
                  <c:v>0.27814646738421367</c:v>
                </c:pt>
                <c:pt idx="793">
                  <c:v>0.23750967388463157</c:v>
                </c:pt>
                <c:pt idx="794">
                  <c:v>0.24728225723196526</c:v>
                </c:pt>
                <c:pt idx="795">
                  <c:v>0.25171586866768492</c:v>
                </c:pt>
                <c:pt idx="796">
                  <c:v>0.24631078754907643</c:v>
                </c:pt>
                <c:pt idx="797">
                  <c:v>0.24966088146460672</c:v>
                </c:pt>
                <c:pt idx="798">
                  <c:v>0.26181113818878776</c:v>
                </c:pt>
                <c:pt idx="799">
                  <c:v>0.25809974919297013</c:v>
                </c:pt>
                <c:pt idx="800">
                  <c:v>0.27074031850725921</c:v>
                </c:pt>
                <c:pt idx="801">
                  <c:v>0.24078989823887326</c:v>
                </c:pt>
                <c:pt idx="802">
                  <c:v>0.26826570068219463</c:v>
                </c:pt>
                <c:pt idx="803">
                  <c:v>0.2844503381547368</c:v>
                </c:pt>
                <c:pt idx="804">
                  <c:v>0.26939237909823016</c:v>
                </c:pt>
                <c:pt idx="805">
                  <c:v>0.32534418342143384</c:v>
                </c:pt>
                <c:pt idx="806">
                  <c:v>0.28584142793450973</c:v>
                </c:pt>
                <c:pt idx="807">
                  <c:v>0.29927472011460493</c:v>
                </c:pt>
                <c:pt idx="808">
                  <c:v>0.32882411382757776</c:v>
                </c:pt>
                <c:pt idx="809">
                  <c:v>0.33653225036379625</c:v>
                </c:pt>
                <c:pt idx="810">
                  <c:v>0.34298595533726661</c:v>
                </c:pt>
                <c:pt idx="811">
                  <c:v>0.31265667958329796</c:v>
                </c:pt>
                <c:pt idx="812">
                  <c:v>0.27524292511128534</c:v>
                </c:pt>
                <c:pt idx="813">
                  <c:v>0.27049458473004323</c:v>
                </c:pt>
                <c:pt idx="814">
                  <c:v>0.28645323365176434</c:v>
                </c:pt>
                <c:pt idx="815">
                  <c:v>0.26210430419021008</c:v>
                </c:pt>
                <c:pt idx="816">
                  <c:v>0.24197572338420034</c:v>
                </c:pt>
                <c:pt idx="817">
                  <c:v>0.19356850871089734</c:v>
                </c:pt>
                <c:pt idx="818">
                  <c:v>0.20648849378676137</c:v>
                </c:pt>
                <c:pt idx="819">
                  <c:v>0.19714343453606581</c:v>
                </c:pt>
                <c:pt idx="820">
                  <c:v>0.20296125528606812</c:v>
                </c:pt>
                <c:pt idx="821">
                  <c:v>0.21125922850007264</c:v>
                </c:pt>
                <c:pt idx="822">
                  <c:v>0.23365862258669795</c:v>
                </c:pt>
                <c:pt idx="823">
                  <c:v>0.26577855651609755</c:v>
                </c:pt>
                <c:pt idx="824">
                  <c:v>0.23661412609683904</c:v>
                </c:pt>
                <c:pt idx="825">
                  <c:v>0.20290076441926219</c:v>
                </c:pt>
                <c:pt idx="826">
                  <c:v>0.17229682959257159</c:v>
                </c:pt>
                <c:pt idx="827">
                  <c:v>0.18927232858253895</c:v>
                </c:pt>
                <c:pt idx="828">
                  <c:v>0.21958028579892014</c:v>
                </c:pt>
                <c:pt idx="829">
                  <c:v>0.25514037874517353</c:v>
                </c:pt>
                <c:pt idx="830">
                  <c:v>0.24766449164954996</c:v>
                </c:pt>
                <c:pt idx="831">
                  <c:v>0.28100946053512388</c:v>
                </c:pt>
                <c:pt idx="832">
                  <c:v>0.33120451080418883</c:v>
                </c:pt>
                <c:pt idx="833">
                  <c:v>0.33477492061853947</c:v>
                </c:pt>
                <c:pt idx="834">
                  <c:v>0.33603105250874638</c:v>
                </c:pt>
                <c:pt idx="835">
                  <c:v>0.31495073308687627</c:v>
                </c:pt>
                <c:pt idx="836">
                  <c:v>0.33168338599594588</c:v>
                </c:pt>
                <c:pt idx="837">
                  <c:v>0.29721493263197762</c:v>
                </c:pt>
                <c:pt idx="838">
                  <c:v>0.27898300002427801</c:v>
                </c:pt>
                <c:pt idx="839">
                  <c:v>0.27686489487557303</c:v>
                </c:pt>
                <c:pt idx="840">
                  <c:v>0.27978523861507426</c:v>
                </c:pt>
                <c:pt idx="841">
                  <c:v>0.22843047307198133</c:v>
                </c:pt>
                <c:pt idx="842">
                  <c:v>0.22029462150700407</c:v>
                </c:pt>
                <c:pt idx="843">
                  <c:v>0.22377819608830182</c:v>
                </c:pt>
                <c:pt idx="844">
                  <c:v>0.21324864919339126</c:v>
                </c:pt>
                <c:pt idx="845">
                  <c:v>0.25493454925068132</c:v>
                </c:pt>
                <c:pt idx="846">
                  <c:v>0.25333227238894174</c:v>
                </c:pt>
                <c:pt idx="847">
                  <c:v>0.28628028970752356</c:v>
                </c:pt>
                <c:pt idx="848">
                  <c:v>0.261171529170382</c:v>
                </c:pt>
                <c:pt idx="849">
                  <c:v>0.28167990654425873</c:v>
                </c:pt>
                <c:pt idx="850">
                  <c:v>0.24990563443693833</c:v>
                </c:pt>
                <c:pt idx="851">
                  <c:v>0.26618434745514641</c:v>
                </c:pt>
                <c:pt idx="852">
                  <c:v>0.2579827118129196</c:v>
                </c:pt>
                <c:pt idx="853">
                  <c:v>0.27633308595794603</c:v>
                </c:pt>
                <c:pt idx="854">
                  <c:v>0.26813673019474465</c:v>
                </c:pt>
                <c:pt idx="855">
                  <c:v>0.26631100932145313</c:v>
                </c:pt>
                <c:pt idx="856">
                  <c:v>0.28629943090763066</c:v>
                </c:pt>
                <c:pt idx="857">
                  <c:v>0.29039364131715673</c:v>
                </c:pt>
                <c:pt idx="858">
                  <c:v>0.29539466077794696</c:v>
                </c:pt>
                <c:pt idx="859">
                  <c:v>0.30983699930897668</c:v>
                </c:pt>
                <c:pt idx="860">
                  <c:v>0.32025217572581249</c:v>
                </c:pt>
                <c:pt idx="861">
                  <c:v>0.30912733766688183</c:v>
                </c:pt>
                <c:pt idx="862">
                  <c:v>0.25162989935223279</c:v>
                </c:pt>
                <c:pt idx="863">
                  <c:v>0.25649823487294349</c:v>
                </c:pt>
                <c:pt idx="864">
                  <c:v>0.24225431636348271</c:v>
                </c:pt>
                <c:pt idx="865">
                  <c:v>0.20711028137034937</c:v>
                </c:pt>
                <c:pt idx="866">
                  <c:v>0.20635815127598447</c:v>
                </c:pt>
                <c:pt idx="867">
                  <c:v>0.21907555506214638</c:v>
                </c:pt>
                <c:pt idx="868">
                  <c:v>0.20595385258750515</c:v>
                </c:pt>
                <c:pt idx="869">
                  <c:v>0.21715488106649977</c:v>
                </c:pt>
                <c:pt idx="870">
                  <c:v>0.23914769321196938</c:v>
                </c:pt>
                <c:pt idx="871">
                  <c:v>0.27672499026707487</c:v>
                </c:pt>
                <c:pt idx="872">
                  <c:v>0.27107988534052085</c:v>
                </c:pt>
                <c:pt idx="873">
                  <c:v>0.25000976378704826</c:v>
                </c:pt>
                <c:pt idx="874">
                  <c:v>0.23773742902063025</c:v>
                </c:pt>
                <c:pt idx="875">
                  <c:v>0.21138345644855883</c:v>
                </c:pt>
                <c:pt idx="876">
                  <c:v>0.23282063609608056</c:v>
                </c:pt>
                <c:pt idx="877">
                  <c:v>0.23073884551392221</c:v>
                </c:pt>
                <c:pt idx="878">
                  <c:v>0.25852262234903506</c:v>
                </c:pt>
                <c:pt idx="879">
                  <c:v>0.25254009520664</c:v>
                </c:pt>
                <c:pt idx="880">
                  <c:v>0.28697268347562815</c:v>
                </c:pt>
                <c:pt idx="881">
                  <c:v>0.28433532276384454</c:v>
                </c:pt>
                <c:pt idx="882">
                  <c:v>0.31814388074601435</c:v>
                </c:pt>
                <c:pt idx="883">
                  <c:v>0.34123777446732634</c:v>
                </c:pt>
                <c:pt idx="884">
                  <c:v>0.31706309554168349</c:v>
                </c:pt>
                <c:pt idx="885">
                  <c:v>0.32105609662075296</c:v>
                </c:pt>
                <c:pt idx="886">
                  <c:v>0.27922232412523235</c:v>
                </c:pt>
                <c:pt idx="887">
                  <c:v>0.271959398600645</c:v>
                </c:pt>
                <c:pt idx="888">
                  <c:v>0.24434960211505677</c:v>
                </c:pt>
                <c:pt idx="889">
                  <c:v>0.22398746363369235</c:v>
                </c:pt>
                <c:pt idx="890">
                  <c:v>0.22299216148170872</c:v>
                </c:pt>
                <c:pt idx="891">
                  <c:v>0.23034501931617019</c:v>
                </c:pt>
                <c:pt idx="892">
                  <c:v>0.22397754381873261</c:v>
                </c:pt>
                <c:pt idx="893">
                  <c:v>0.22908117059193492</c:v>
                </c:pt>
                <c:pt idx="894">
                  <c:v>0.24600943029282074</c:v>
                </c:pt>
                <c:pt idx="895">
                  <c:v>0.28036828208559461</c:v>
                </c:pt>
                <c:pt idx="896">
                  <c:v>0.27002502280534363</c:v>
                </c:pt>
                <c:pt idx="897">
                  <c:v>0.20945627196207878</c:v>
                </c:pt>
                <c:pt idx="898">
                  <c:v>0.19438159901703489</c:v>
                </c:pt>
                <c:pt idx="899">
                  <c:v>0.20115255838453913</c:v>
                </c:pt>
                <c:pt idx="900">
                  <c:v>0.21457831136534178</c:v>
                </c:pt>
                <c:pt idx="901">
                  <c:v>0.25640919030453779</c:v>
                </c:pt>
                <c:pt idx="902">
                  <c:v>0.24877179057877763</c:v>
                </c:pt>
                <c:pt idx="903">
                  <c:v>0.29632422777033374</c:v>
                </c:pt>
                <c:pt idx="904">
                  <c:v>0.31707513120321518</c:v>
                </c:pt>
                <c:pt idx="905">
                  <c:v>0.29047607138540293</c:v>
                </c:pt>
                <c:pt idx="906">
                  <c:v>0.30015314060141679</c:v>
                </c:pt>
                <c:pt idx="907">
                  <c:v>0.27798837639062796</c:v>
                </c:pt>
                <c:pt idx="908">
                  <c:v>0.31263917494374249</c:v>
                </c:pt>
                <c:pt idx="909">
                  <c:v>0.31675506451841495</c:v>
                </c:pt>
                <c:pt idx="910">
                  <c:v>0.28529348109241665</c:v>
                </c:pt>
                <c:pt idx="911">
                  <c:v>0.26453528635036822</c:v>
                </c:pt>
                <c:pt idx="912">
                  <c:v>0.25231843679816762</c:v>
                </c:pt>
                <c:pt idx="913">
                  <c:v>0.24668710324038753</c:v>
                </c:pt>
                <c:pt idx="914">
                  <c:v>0.24206843507390843</c:v>
                </c:pt>
                <c:pt idx="915">
                  <c:v>0.23780226843373511</c:v>
                </c:pt>
                <c:pt idx="916">
                  <c:v>0.21566536902205444</c:v>
                </c:pt>
                <c:pt idx="917">
                  <c:v>0.251697513090131</c:v>
                </c:pt>
                <c:pt idx="918">
                  <c:v>0.26813572129529217</c:v>
                </c:pt>
                <c:pt idx="919">
                  <c:v>0.34246170545374205</c:v>
                </c:pt>
                <c:pt idx="920">
                  <c:v>0.36458016724219283</c:v>
                </c:pt>
                <c:pt idx="921">
                  <c:v>0.32309956429428682</c:v>
                </c:pt>
                <c:pt idx="922">
                  <c:v>0.28210983256661698</c:v>
                </c:pt>
                <c:pt idx="923">
                  <c:v>0.27417667992415762</c:v>
                </c:pt>
                <c:pt idx="924">
                  <c:v>0.30892765552815382</c:v>
                </c:pt>
                <c:pt idx="925">
                  <c:v>0.30623689686162736</c:v>
                </c:pt>
                <c:pt idx="926">
                  <c:v>0.28360642236066247</c:v>
                </c:pt>
                <c:pt idx="927">
                  <c:v>0.28789787641180115</c:v>
                </c:pt>
                <c:pt idx="928">
                  <c:v>0.33548614556031492</c:v>
                </c:pt>
                <c:pt idx="929">
                  <c:v>0.34030557921770471</c:v>
                </c:pt>
                <c:pt idx="930">
                  <c:v>0.35638146944344229</c:v>
                </c:pt>
                <c:pt idx="931">
                  <c:v>0.38398952043754286</c:v>
                </c:pt>
                <c:pt idx="932">
                  <c:v>0.37848612679194915</c:v>
                </c:pt>
                <c:pt idx="933">
                  <c:v>0.32866888402899097</c:v>
                </c:pt>
                <c:pt idx="934">
                  <c:v>0.30240128659563092</c:v>
                </c:pt>
                <c:pt idx="935">
                  <c:v>0.28526062896938442</c:v>
                </c:pt>
                <c:pt idx="936">
                  <c:v>0.29891432083208336</c:v>
                </c:pt>
                <c:pt idx="937">
                  <c:v>0.2491934683575415</c:v>
                </c:pt>
                <c:pt idx="938">
                  <c:v>0.25597365705894448</c:v>
                </c:pt>
                <c:pt idx="939">
                  <c:v>0.25509489113406059</c:v>
                </c:pt>
                <c:pt idx="940">
                  <c:v>0.22721514100425871</c:v>
                </c:pt>
                <c:pt idx="941">
                  <c:v>0.23531313868917894</c:v>
                </c:pt>
                <c:pt idx="942">
                  <c:v>0.23115203949453134</c:v>
                </c:pt>
                <c:pt idx="943">
                  <c:v>0.2421482635706137</c:v>
                </c:pt>
                <c:pt idx="944">
                  <c:v>0.25874773196659084</c:v>
                </c:pt>
                <c:pt idx="945">
                  <c:v>0.28258593924622027</c:v>
                </c:pt>
                <c:pt idx="946">
                  <c:v>0.30083364734897211</c:v>
                </c:pt>
                <c:pt idx="947">
                  <c:v>0.30969568392141589</c:v>
                </c:pt>
                <c:pt idx="948">
                  <c:v>0.30660680159114834</c:v>
                </c:pt>
                <c:pt idx="949">
                  <c:v>0.3210551612236795</c:v>
                </c:pt>
                <c:pt idx="950">
                  <c:v>0.31809594647566769</c:v>
                </c:pt>
                <c:pt idx="951">
                  <c:v>0.30631368228259137</c:v>
                </c:pt>
                <c:pt idx="952">
                  <c:v>0.34170933957179372</c:v>
                </c:pt>
                <c:pt idx="953">
                  <c:v>0.35630762927072129</c:v>
                </c:pt>
                <c:pt idx="954">
                  <c:v>0.37158855857711437</c:v>
                </c:pt>
                <c:pt idx="955">
                  <c:v>0.33447620070374706</c:v>
                </c:pt>
                <c:pt idx="956">
                  <c:v>0.35347776031534778</c:v>
                </c:pt>
                <c:pt idx="957">
                  <c:v>0.30776792425758887</c:v>
                </c:pt>
                <c:pt idx="958">
                  <c:v>0.33036351082469129</c:v>
                </c:pt>
                <c:pt idx="959">
                  <c:v>0.31581993634807976</c:v>
                </c:pt>
                <c:pt idx="960">
                  <c:v>0.32782167051704458</c:v>
                </c:pt>
                <c:pt idx="961">
                  <c:v>0.2792869015443723</c:v>
                </c:pt>
                <c:pt idx="962">
                  <c:v>0.27510201022153219</c:v>
                </c:pt>
                <c:pt idx="963">
                  <c:v>0.3001933917096446</c:v>
                </c:pt>
                <c:pt idx="964">
                  <c:v>0.28527042386566587</c:v>
                </c:pt>
                <c:pt idx="965">
                  <c:v>0.28809318987196203</c:v>
                </c:pt>
                <c:pt idx="966">
                  <c:v>0.29989467485225896</c:v>
                </c:pt>
                <c:pt idx="967">
                  <c:v>0.31668669340504069</c:v>
                </c:pt>
                <c:pt idx="968">
                  <c:v>0.31044689794729002</c:v>
                </c:pt>
                <c:pt idx="969">
                  <c:v>0.30044093160470831</c:v>
                </c:pt>
                <c:pt idx="970">
                  <c:v>0.31074692330583686</c:v>
                </c:pt>
                <c:pt idx="971">
                  <c:v>0.31525293113254632</c:v>
                </c:pt>
                <c:pt idx="972">
                  <c:v>0.35515628848010761</c:v>
                </c:pt>
                <c:pt idx="973">
                  <c:v>0.34981518358937203</c:v>
                </c:pt>
                <c:pt idx="974">
                  <c:v>0.3366389967990801</c:v>
                </c:pt>
                <c:pt idx="975">
                  <c:v>0.33063727824440536</c:v>
                </c:pt>
                <c:pt idx="976">
                  <c:v>0.33813797528358019</c:v>
                </c:pt>
                <c:pt idx="977">
                  <c:v>0.34232874094471105</c:v>
                </c:pt>
                <c:pt idx="978">
                  <c:v>0.37775656399960372</c:v>
                </c:pt>
                <c:pt idx="979">
                  <c:v>0.35904736841840623</c:v>
                </c:pt>
                <c:pt idx="980">
                  <c:v>0.33985802151162642</c:v>
                </c:pt>
                <c:pt idx="981">
                  <c:v>0.31031822435289613</c:v>
                </c:pt>
                <c:pt idx="982">
                  <c:v>0.30709267632763937</c:v>
                </c:pt>
                <c:pt idx="983">
                  <c:v>0.25566323020791981</c:v>
                </c:pt>
                <c:pt idx="984">
                  <c:v>0.26512663612397785</c:v>
                </c:pt>
                <c:pt idx="985">
                  <c:v>0.22495722690869902</c:v>
                </c:pt>
                <c:pt idx="986">
                  <c:v>0.21794773388430469</c:v>
                </c:pt>
                <c:pt idx="987">
                  <c:v>0.22461808192565988</c:v>
                </c:pt>
                <c:pt idx="988">
                  <c:v>0.20881978829087575</c:v>
                </c:pt>
                <c:pt idx="989">
                  <c:v>0.22756954818883512</c:v>
                </c:pt>
                <c:pt idx="990">
                  <c:v>0.2465170581927541</c:v>
                </c:pt>
                <c:pt idx="991">
                  <c:v>0.26846103037437868</c:v>
                </c:pt>
                <c:pt idx="992">
                  <c:v>0.26988973340221623</c:v>
                </c:pt>
                <c:pt idx="993">
                  <c:v>0.24004337285588148</c:v>
                </c:pt>
                <c:pt idx="994">
                  <c:v>0.22521455646431157</c:v>
                </c:pt>
                <c:pt idx="995">
                  <c:v>0.2631970631262589</c:v>
                </c:pt>
                <c:pt idx="996">
                  <c:v>0.2852188911179957</c:v>
                </c:pt>
                <c:pt idx="997">
                  <c:v>0.30621810934802374</c:v>
                </c:pt>
                <c:pt idx="998">
                  <c:v>0.30009811218130372</c:v>
                </c:pt>
                <c:pt idx="999">
                  <c:v>0.33685458529811563</c:v>
                </c:pt>
                <c:pt idx="1000">
                  <c:v>0.34686317398042016</c:v>
                </c:pt>
                <c:pt idx="1001">
                  <c:v>0.33318050885156442</c:v>
                </c:pt>
                <c:pt idx="1002">
                  <c:v>0.36366080400843515</c:v>
                </c:pt>
                <c:pt idx="1003">
                  <c:v>0.37429343092202638</c:v>
                </c:pt>
                <c:pt idx="1004">
                  <c:v>0.32405740562398105</c:v>
                </c:pt>
                <c:pt idx="1005">
                  <c:v>0.31305583372721923</c:v>
                </c:pt>
                <c:pt idx="1006">
                  <c:v>0.31746789743604509</c:v>
                </c:pt>
                <c:pt idx="1007">
                  <c:v>0.31584271343688869</c:v>
                </c:pt>
                <c:pt idx="1008">
                  <c:v>0.3060615505282871</c:v>
                </c:pt>
                <c:pt idx="1009">
                  <c:v>0.27049142738518872</c:v>
                </c:pt>
                <c:pt idx="1010">
                  <c:v>0.27021165764120075</c:v>
                </c:pt>
                <c:pt idx="1011">
                  <c:v>0.2521080597522144</c:v>
                </c:pt>
                <c:pt idx="1012">
                  <c:v>0.25325687128322072</c:v>
                </c:pt>
                <c:pt idx="1013">
                  <c:v>0.252911984848528</c:v>
                </c:pt>
                <c:pt idx="1014">
                  <c:v>0.25490939717786559</c:v>
                </c:pt>
                <c:pt idx="1015">
                  <c:v>0.30842399331165171</c:v>
                </c:pt>
                <c:pt idx="1016">
                  <c:v>0.25080132833156576</c:v>
                </c:pt>
                <c:pt idx="1017">
                  <c:v>0.23593594400866683</c:v>
                </c:pt>
                <c:pt idx="1018">
                  <c:v>0.21799836166644737</c:v>
                </c:pt>
                <c:pt idx="1019">
                  <c:v>0.24494298210910539</c:v>
                </c:pt>
                <c:pt idx="1020">
                  <c:v>0.24068625206482372</c:v>
                </c:pt>
                <c:pt idx="1021">
                  <c:v>0.27523143504099207</c:v>
                </c:pt>
                <c:pt idx="1022">
                  <c:v>0.25905580530795796</c:v>
                </c:pt>
                <c:pt idx="1023">
                  <c:v>0.27587912781644047</c:v>
                </c:pt>
                <c:pt idx="1024">
                  <c:v>0.33080893704209346</c:v>
                </c:pt>
                <c:pt idx="1025">
                  <c:v>0.33415086445487152</c:v>
                </c:pt>
                <c:pt idx="1026">
                  <c:v>0.35149849820228385</c:v>
                </c:pt>
                <c:pt idx="1027">
                  <c:v>0.35204354792654025</c:v>
                </c:pt>
                <c:pt idx="1028">
                  <c:v>0.3564947210399223</c:v>
                </c:pt>
                <c:pt idx="1029">
                  <c:v>0.31830442179181584</c:v>
                </c:pt>
                <c:pt idx="1030">
                  <c:v>0.30196635031384039</c:v>
                </c:pt>
                <c:pt idx="1031">
                  <c:v>0.28629033209135707</c:v>
                </c:pt>
                <c:pt idx="1032">
                  <c:v>0.29481338975173266</c:v>
                </c:pt>
                <c:pt idx="1033">
                  <c:v>0.26956813088341103</c:v>
                </c:pt>
                <c:pt idx="1034">
                  <c:v>0.24982499443048775</c:v>
                </c:pt>
                <c:pt idx="1035">
                  <c:v>0.23530774290903092</c:v>
                </c:pt>
                <c:pt idx="1036">
                  <c:v>0.23137493376275456</c:v>
                </c:pt>
                <c:pt idx="1037">
                  <c:v>0.23714333369486232</c:v>
                </c:pt>
                <c:pt idx="1038">
                  <c:v>0.2650528381806298</c:v>
                </c:pt>
                <c:pt idx="1039">
                  <c:v>0.28759804639529857</c:v>
                </c:pt>
                <c:pt idx="1040">
                  <c:v>0.3034268531365692</c:v>
                </c:pt>
                <c:pt idx="1041">
                  <c:v>0.25493264565911278</c:v>
                </c:pt>
                <c:pt idx="1042">
                  <c:v>0.24112219052206824</c:v>
                </c:pt>
                <c:pt idx="1043">
                  <c:v>0.222777451483086</c:v>
                </c:pt>
                <c:pt idx="1044">
                  <c:v>0.23804392304454972</c:v>
                </c:pt>
                <c:pt idx="1045">
                  <c:v>0.28532540152756308</c:v>
                </c:pt>
                <c:pt idx="1046">
                  <c:v>0.29064198134124031</c:v>
                </c:pt>
                <c:pt idx="1047">
                  <c:v>0.31412709360254998</c:v>
                </c:pt>
                <c:pt idx="1048">
                  <c:v>0.32012778672325654</c:v>
                </c:pt>
                <c:pt idx="1049">
                  <c:v>0.30680970412312514</c:v>
                </c:pt>
                <c:pt idx="1050">
                  <c:v>0.30035198472502872</c:v>
                </c:pt>
                <c:pt idx="1051">
                  <c:v>0.30980679958346252</c:v>
                </c:pt>
                <c:pt idx="1052">
                  <c:v>0.30388928500383766</c:v>
                </c:pt>
                <c:pt idx="1053">
                  <c:v>0.26505286347971357</c:v>
                </c:pt>
                <c:pt idx="1054">
                  <c:v>0.28129252250781822</c:v>
                </c:pt>
                <c:pt idx="1055">
                  <c:v>0.24853819200907415</c:v>
                </c:pt>
                <c:pt idx="1056">
                  <c:v>0.23445660375828853</c:v>
                </c:pt>
                <c:pt idx="1057">
                  <c:v>0.20947700124774146</c:v>
                </c:pt>
                <c:pt idx="1058">
                  <c:v>0.22134564330131842</c:v>
                </c:pt>
                <c:pt idx="1059">
                  <c:v>0.20983415352419757</c:v>
                </c:pt>
                <c:pt idx="1060">
                  <c:v>0.21178260904263368</c:v>
                </c:pt>
                <c:pt idx="1061">
                  <c:v>0.24016892676582127</c:v>
                </c:pt>
                <c:pt idx="1062">
                  <c:v>0.22574185947621567</c:v>
                </c:pt>
                <c:pt idx="1063">
                  <c:v>0.28141228392805084</c:v>
                </c:pt>
                <c:pt idx="1064">
                  <c:v>0.27378189451129409</c:v>
                </c:pt>
                <c:pt idx="1065">
                  <c:v>0.22117512494166092</c:v>
                </c:pt>
                <c:pt idx="1066">
                  <c:v>0.22092762536418609</c:v>
                </c:pt>
                <c:pt idx="1067">
                  <c:v>0.21802335881016688</c:v>
                </c:pt>
                <c:pt idx="1068">
                  <c:v>0.26618899758454373</c:v>
                </c:pt>
                <c:pt idx="1069">
                  <c:v>0.29202405334306852</c:v>
                </c:pt>
                <c:pt idx="1070">
                  <c:v>0.25556116412161817</c:v>
                </c:pt>
                <c:pt idx="1071">
                  <c:v>0.29350228583529581</c:v>
                </c:pt>
                <c:pt idx="1072">
                  <c:v>0.36503150236428267</c:v>
                </c:pt>
                <c:pt idx="1073">
                  <c:v>0.32655028520522733</c:v>
                </c:pt>
                <c:pt idx="1074">
                  <c:v>0.32497706651561442</c:v>
                </c:pt>
                <c:pt idx="1075">
                  <c:v>0.34352772820347627</c:v>
                </c:pt>
                <c:pt idx="1076">
                  <c:v>0.3759429640687818</c:v>
                </c:pt>
                <c:pt idx="1077">
                  <c:v>0.32431225778284423</c:v>
                </c:pt>
                <c:pt idx="1078">
                  <c:v>0.33071013930214271</c:v>
                </c:pt>
                <c:pt idx="1079">
                  <c:v>0.29105814525402796</c:v>
                </c:pt>
                <c:pt idx="1080">
                  <c:v>0.27581771924298626</c:v>
                </c:pt>
                <c:pt idx="1081">
                  <c:v>0.25823321956545164</c:v>
                </c:pt>
                <c:pt idx="1082">
                  <c:v>0.2531869991512587</c:v>
                </c:pt>
                <c:pt idx="1083">
                  <c:v>0.25071800413593709</c:v>
                </c:pt>
                <c:pt idx="1084">
                  <c:v>0.2460842331882315</c:v>
                </c:pt>
                <c:pt idx="1085">
                  <c:v>0.25521982386464853</c:v>
                </c:pt>
                <c:pt idx="1086">
                  <c:v>0.27164747693064173</c:v>
                </c:pt>
                <c:pt idx="1087">
                  <c:v>0.30582912437299542</c:v>
                </c:pt>
                <c:pt idx="1088">
                  <c:v>0.31133397235606902</c:v>
                </c:pt>
                <c:pt idx="1089">
                  <c:v>0.30042554063378885</c:v>
                </c:pt>
                <c:pt idx="1090">
                  <c:v>0.30851393768272101</c:v>
                </c:pt>
                <c:pt idx="1091">
                  <c:v>0.303635787641717</c:v>
                </c:pt>
                <c:pt idx="1092">
                  <c:v>0.27290738359775341</c:v>
                </c:pt>
                <c:pt idx="1093">
                  <c:v>0.25406331572986851</c:v>
                </c:pt>
                <c:pt idx="1094">
                  <c:v>0.30013271064479291</c:v>
                </c:pt>
                <c:pt idx="1095">
                  <c:v>0.31577651066753187</c:v>
                </c:pt>
                <c:pt idx="1096">
                  <c:v>0.34832011771843929</c:v>
                </c:pt>
                <c:pt idx="1097">
                  <c:v>0.31710622576474923</c:v>
                </c:pt>
                <c:pt idx="1098">
                  <c:v>0.36698892003961159</c:v>
                </c:pt>
                <c:pt idx="1099">
                  <c:v>0.35730370530586314</c:v>
                </c:pt>
                <c:pt idx="1100">
                  <c:v>0.33484722654187282</c:v>
                </c:pt>
                <c:pt idx="1101">
                  <c:v>0.30824058573971175</c:v>
                </c:pt>
                <c:pt idx="1102">
                  <c:v>0.28836566689449916</c:v>
                </c:pt>
                <c:pt idx="1103">
                  <c:v>0.28260097331754841</c:v>
                </c:pt>
                <c:pt idx="1104">
                  <c:v>0.2922799441619009</c:v>
                </c:pt>
                <c:pt idx="1105">
                  <c:v>0.22902513910047809</c:v>
                </c:pt>
                <c:pt idx="1106">
                  <c:v>0.23366258164711168</c:v>
                </c:pt>
                <c:pt idx="1107">
                  <c:v>0.23609333483280054</c:v>
                </c:pt>
                <c:pt idx="1108">
                  <c:v>0.22722645516157403</c:v>
                </c:pt>
                <c:pt idx="1109">
                  <c:v>0.23031135672681882</c:v>
                </c:pt>
                <c:pt idx="1110">
                  <c:v>0.25106050741058017</c:v>
                </c:pt>
                <c:pt idx="1111">
                  <c:v>0.27027021354479519</c:v>
                </c:pt>
                <c:pt idx="1112">
                  <c:v>0.29793962363620463</c:v>
                </c:pt>
                <c:pt idx="1113">
                  <c:v>0.28416716318082469</c:v>
                </c:pt>
                <c:pt idx="1114">
                  <c:v>0.28866987204183236</c:v>
                </c:pt>
                <c:pt idx="1115">
                  <c:v>0.31606845804649975</c:v>
                </c:pt>
                <c:pt idx="1116">
                  <c:v>0.32626294774498227</c:v>
                </c:pt>
                <c:pt idx="1117">
                  <c:v>0.38513277587758699</c:v>
                </c:pt>
                <c:pt idx="1118">
                  <c:v>0.33312808567387536</c:v>
                </c:pt>
                <c:pt idx="1119">
                  <c:v>0.3582405271927766</c:v>
                </c:pt>
                <c:pt idx="1120">
                  <c:v>0.40531068824622996</c:v>
                </c:pt>
                <c:pt idx="1121">
                  <c:v>0.37763081202921894</c:v>
                </c:pt>
                <c:pt idx="1122">
                  <c:v>0.39593843691787023</c:v>
                </c:pt>
                <c:pt idx="1123">
                  <c:v>0.39046166603311772</c:v>
                </c:pt>
                <c:pt idx="1124">
                  <c:v>0.35106178328050752</c:v>
                </c:pt>
                <c:pt idx="1125">
                  <c:v>0.35515174526889948</c:v>
                </c:pt>
                <c:pt idx="1126">
                  <c:v>0.35773854365258034</c:v>
                </c:pt>
                <c:pt idx="1127">
                  <c:v>0.33087702181239553</c:v>
                </c:pt>
                <c:pt idx="1128">
                  <c:v>0.33756489910495102</c:v>
                </c:pt>
                <c:pt idx="1129">
                  <c:v>0.29969968389494828</c:v>
                </c:pt>
                <c:pt idx="1130">
                  <c:v>0.30470876791005652</c:v>
                </c:pt>
                <c:pt idx="1131">
                  <c:v>0.30940591188375721</c:v>
                </c:pt>
                <c:pt idx="1132">
                  <c:v>0.26827596090411387</c:v>
                </c:pt>
                <c:pt idx="1133">
                  <c:v>0.2503266363231067</c:v>
                </c:pt>
                <c:pt idx="1134">
                  <c:v>0.26966793293775482</c:v>
                </c:pt>
                <c:pt idx="1135">
                  <c:v>0.2721500361581593</c:v>
                </c:pt>
                <c:pt idx="1136">
                  <c:v>0.29412600401573347</c:v>
                </c:pt>
                <c:pt idx="1137">
                  <c:v>0.29460132957327589</c:v>
                </c:pt>
                <c:pt idx="1138">
                  <c:v>0.28031469936108488</c:v>
                </c:pt>
                <c:pt idx="1139">
                  <c:v>0.26882021097971542</c:v>
                </c:pt>
                <c:pt idx="1140">
                  <c:v>0.33306745461932241</c:v>
                </c:pt>
                <c:pt idx="1141">
                  <c:v>0.34168021977266216</c:v>
                </c:pt>
                <c:pt idx="1142">
                  <c:v>0.37057235757320967</c:v>
                </c:pt>
                <c:pt idx="1143">
                  <c:v>0.33863607669043949</c:v>
                </c:pt>
                <c:pt idx="1144">
                  <c:v>0.33139228666588977</c:v>
                </c:pt>
                <c:pt idx="1145">
                  <c:v>0.3459045763228189</c:v>
                </c:pt>
                <c:pt idx="1146">
                  <c:v>0.32462101933702298</c:v>
                </c:pt>
                <c:pt idx="1147">
                  <c:v>0.29340326915822601</c:v>
                </c:pt>
                <c:pt idx="1148">
                  <c:v>0.29749362379831151</c:v>
                </c:pt>
                <c:pt idx="1149">
                  <c:v>0.29817339373103113</c:v>
                </c:pt>
                <c:pt idx="1150">
                  <c:v>0.30908895767792577</c:v>
                </c:pt>
                <c:pt idx="1151">
                  <c:v>0.25202666549222774</c:v>
                </c:pt>
                <c:pt idx="1152">
                  <c:v>0.23683519162618674</c:v>
                </c:pt>
                <c:pt idx="1153">
                  <c:v>0.2163172586091022</c:v>
                </c:pt>
                <c:pt idx="1154">
                  <c:v>0.2001389988083207</c:v>
                </c:pt>
                <c:pt idx="1155">
                  <c:v>0.19547351007411437</c:v>
                </c:pt>
                <c:pt idx="1156">
                  <c:v>0.20860205867897533</c:v>
                </c:pt>
                <c:pt idx="1157">
                  <c:v>0.20929990646097918</c:v>
                </c:pt>
                <c:pt idx="1158">
                  <c:v>0.24176821372610305</c:v>
                </c:pt>
                <c:pt idx="1159">
                  <c:v>0.30429140812704869</c:v>
                </c:pt>
                <c:pt idx="1160">
                  <c:v>0.29855273984522596</c:v>
                </c:pt>
                <c:pt idx="1161">
                  <c:v>0.2473093506790999</c:v>
                </c:pt>
                <c:pt idx="1162">
                  <c:v>0.22055419953633845</c:v>
                </c:pt>
                <c:pt idx="1163">
                  <c:v>0.21256956854912565</c:v>
                </c:pt>
                <c:pt idx="1164">
                  <c:v>0.22358697702355032</c:v>
                </c:pt>
                <c:pt idx="1165">
                  <c:v>0.24896267749439019</c:v>
                </c:pt>
                <c:pt idx="1166">
                  <c:v>0.25829406571300784</c:v>
                </c:pt>
                <c:pt idx="1167">
                  <c:v>0.28040003263737828</c:v>
                </c:pt>
                <c:pt idx="1168">
                  <c:v>0.30090635065437138</c:v>
                </c:pt>
                <c:pt idx="1169">
                  <c:v>0.28813676769725877</c:v>
                </c:pt>
                <c:pt idx="1170">
                  <c:v>0.30665187926976417</c:v>
                </c:pt>
                <c:pt idx="1171">
                  <c:v>0.28437335259324875</c:v>
                </c:pt>
                <c:pt idx="1172">
                  <c:v>0.29741336829828302</c:v>
                </c:pt>
                <c:pt idx="1173">
                  <c:v>0.28516241724076541</c:v>
                </c:pt>
                <c:pt idx="1174">
                  <c:v>0.24993809995215924</c:v>
                </c:pt>
                <c:pt idx="1175">
                  <c:v>0.24937213549095341</c:v>
                </c:pt>
                <c:pt idx="1176">
                  <c:v>0.2369122064451023</c:v>
                </c:pt>
                <c:pt idx="1177">
                  <c:v>0.24167817581014986</c:v>
                </c:pt>
                <c:pt idx="1178">
                  <c:v>0.2332297416092369</c:v>
                </c:pt>
                <c:pt idx="1179">
                  <c:v>0.23810506832086012</c:v>
                </c:pt>
                <c:pt idx="1180">
                  <c:v>0.23099718862876292</c:v>
                </c:pt>
                <c:pt idx="1181">
                  <c:v>0.23943705171449134</c:v>
                </c:pt>
                <c:pt idx="1182">
                  <c:v>0.25895876512868016</c:v>
                </c:pt>
                <c:pt idx="1183">
                  <c:v>0.31319368330174324</c:v>
                </c:pt>
                <c:pt idx="1184">
                  <c:v>0.29570509833248976</c:v>
                </c:pt>
                <c:pt idx="1185">
                  <c:v>0.28647106871350708</c:v>
                </c:pt>
                <c:pt idx="1186">
                  <c:v>0.23079511267933894</c:v>
                </c:pt>
                <c:pt idx="1187">
                  <c:v>0.2473310507843649</c:v>
                </c:pt>
                <c:pt idx="1188">
                  <c:v>0.25360358672796257</c:v>
                </c:pt>
                <c:pt idx="1189">
                  <c:v>0.28792050568225991</c:v>
                </c:pt>
                <c:pt idx="1190">
                  <c:v>0.285742063173617</c:v>
                </c:pt>
                <c:pt idx="1191">
                  <c:v>0.3146586979588365</c:v>
                </c:pt>
                <c:pt idx="1192">
                  <c:v>0.32423383224943408</c:v>
                </c:pt>
                <c:pt idx="1193">
                  <c:v>0.32793672310187144</c:v>
                </c:pt>
                <c:pt idx="1194">
                  <c:v>0.31392016406318118</c:v>
                </c:pt>
                <c:pt idx="1195">
                  <c:v>0.30989373272197401</c:v>
                </c:pt>
                <c:pt idx="1196">
                  <c:v>0.30831350361502324</c:v>
                </c:pt>
                <c:pt idx="1197">
                  <c:v>0.26951127694523147</c:v>
                </c:pt>
                <c:pt idx="1198">
                  <c:v>0.29617728654070929</c:v>
                </c:pt>
                <c:pt idx="1199">
                  <c:v>0.26397283257614534</c:v>
                </c:pt>
                <c:pt idx="1200">
                  <c:v>0.26397851603875422</c:v>
                </c:pt>
                <c:pt idx="1201">
                  <c:v>0.2128519384084025</c:v>
                </c:pt>
                <c:pt idx="1202">
                  <c:v>0.20043192708253021</c:v>
                </c:pt>
                <c:pt idx="1203">
                  <c:v>0.18014666582001101</c:v>
                </c:pt>
                <c:pt idx="1204">
                  <c:v>0.18655039737098791</c:v>
                </c:pt>
                <c:pt idx="1205">
                  <c:v>0.18687874046131889</c:v>
                </c:pt>
                <c:pt idx="1206">
                  <c:v>0.23049572807044913</c:v>
                </c:pt>
                <c:pt idx="1207">
                  <c:v>0.24865607216000182</c:v>
                </c:pt>
                <c:pt idx="1208">
                  <c:v>0.26998073966913988</c:v>
                </c:pt>
                <c:pt idx="1209">
                  <c:v>0.18696478917657061</c:v>
                </c:pt>
                <c:pt idx="1210">
                  <c:v>0.17809424211716729</c:v>
                </c:pt>
                <c:pt idx="1211">
                  <c:v>0.17544441848496023</c:v>
                </c:pt>
                <c:pt idx="1212">
                  <c:v>0.21116056041935732</c:v>
                </c:pt>
                <c:pt idx="1213">
                  <c:v>0.267416833948043</c:v>
                </c:pt>
                <c:pt idx="1214">
                  <c:v>0.24591200180038797</c:v>
                </c:pt>
                <c:pt idx="1215">
                  <c:v>0.27642196324629065</c:v>
                </c:pt>
                <c:pt idx="1216">
                  <c:v>0.29951889560576289</c:v>
                </c:pt>
                <c:pt idx="1217">
                  <c:v>0.27650158121647039</c:v>
                </c:pt>
                <c:pt idx="1218">
                  <c:v>0.2647935133347088</c:v>
                </c:pt>
                <c:pt idx="1219">
                  <c:v>0.29106406927545259</c:v>
                </c:pt>
                <c:pt idx="1220">
                  <c:v>0.29506304863734611</c:v>
                </c:pt>
                <c:pt idx="1221">
                  <c:v>0.274165416304267</c:v>
                </c:pt>
                <c:pt idx="1222">
                  <c:v>0.23259930155541533</c:v>
                </c:pt>
                <c:pt idx="1223">
                  <c:v>0.21727038812976143</c:v>
                </c:pt>
                <c:pt idx="1224">
                  <c:v>0.2177959098792456</c:v>
                </c:pt>
                <c:pt idx="1225">
                  <c:v>0.18330189412112582</c:v>
                </c:pt>
                <c:pt idx="1226">
                  <c:v>0.18416852258593341</c:v>
                </c:pt>
                <c:pt idx="1227">
                  <c:v>0.17912368024889394</c:v>
                </c:pt>
                <c:pt idx="1228">
                  <c:v>0.18627268457086241</c:v>
                </c:pt>
                <c:pt idx="1229">
                  <c:v>0.18519371108677424</c:v>
                </c:pt>
                <c:pt idx="1230">
                  <c:v>0.19087695912204522</c:v>
                </c:pt>
                <c:pt idx="1231">
                  <c:v>0.22728647925899462</c:v>
                </c:pt>
                <c:pt idx="1232">
                  <c:v>0.21713301257463521</c:v>
                </c:pt>
                <c:pt idx="1233">
                  <c:v>0.20767924496073967</c:v>
                </c:pt>
                <c:pt idx="1234">
                  <c:v>0.20088549020316004</c:v>
                </c:pt>
                <c:pt idx="1235">
                  <c:v>0.21966673868740449</c:v>
                </c:pt>
                <c:pt idx="1236">
                  <c:v>0.20055001142363627</c:v>
                </c:pt>
                <c:pt idx="1237">
                  <c:v>0.2269724715585533</c:v>
                </c:pt>
                <c:pt idx="1238">
                  <c:v>0.23685250248047396</c:v>
                </c:pt>
                <c:pt idx="1239">
                  <c:v>0.25523069719749691</c:v>
                </c:pt>
                <c:pt idx="1240">
                  <c:v>0.30403043414526459</c:v>
                </c:pt>
                <c:pt idx="1241">
                  <c:v>0.28896932336579095</c:v>
                </c:pt>
                <c:pt idx="1242">
                  <c:v>0.32486721667719165</c:v>
                </c:pt>
                <c:pt idx="1243">
                  <c:v>0.30746507456275185</c:v>
                </c:pt>
                <c:pt idx="1244">
                  <c:v>0.28479059865152395</c:v>
                </c:pt>
                <c:pt idx="1245">
                  <c:v>0.26962002936084034</c:v>
                </c:pt>
                <c:pt idx="1246">
                  <c:v>0.2584900625476601</c:v>
                </c:pt>
                <c:pt idx="1247">
                  <c:v>0.24610555456234451</c:v>
                </c:pt>
                <c:pt idx="1248">
                  <c:v>0.22389778407876984</c:v>
                </c:pt>
                <c:pt idx="1249">
                  <c:v>0.1944135538069503</c:v>
                </c:pt>
                <c:pt idx="1250">
                  <c:v>0.18257831558707718</c:v>
                </c:pt>
                <c:pt idx="1251">
                  <c:v>0.17880223658653288</c:v>
                </c:pt>
                <c:pt idx="1252">
                  <c:v>0.17909093593395853</c:v>
                </c:pt>
                <c:pt idx="1253">
                  <c:v>0.18342282222162185</c:v>
                </c:pt>
                <c:pt idx="1254">
                  <c:v>0.19880573579945388</c:v>
                </c:pt>
                <c:pt idx="1255">
                  <c:v>0.22317003024919779</c:v>
                </c:pt>
                <c:pt idx="1256">
                  <c:v>0.2334535955439806</c:v>
                </c:pt>
                <c:pt idx="1257">
                  <c:v>0.19953615433494093</c:v>
                </c:pt>
                <c:pt idx="1258">
                  <c:v>0.19477399428113087</c:v>
                </c:pt>
                <c:pt idx="1259">
                  <c:v>0.20257214895693973</c:v>
                </c:pt>
                <c:pt idx="1260">
                  <c:v>0.24257658061602858</c:v>
                </c:pt>
                <c:pt idx="1261">
                  <c:v>0.33041053662772724</c:v>
                </c:pt>
                <c:pt idx="1262">
                  <c:v>0.29821064898555233</c:v>
                </c:pt>
                <c:pt idx="1263">
                  <c:v>0.30523556775004274</c:v>
                </c:pt>
                <c:pt idx="1264">
                  <c:v>0.27418778100511149</c:v>
                </c:pt>
                <c:pt idx="1265">
                  <c:v>0.313605190800542</c:v>
                </c:pt>
                <c:pt idx="1266">
                  <c:v>0.30026299874023399</c:v>
                </c:pt>
                <c:pt idx="1267">
                  <c:v>0.28990144097792031</c:v>
                </c:pt>
                <c:pt idx="1268">
                  <c:v>0.31628051990275874</c:v>
                </c:pt>
                <c:pt idx="1269">
                  <c:v>0.29962178576408816</c:v>
                </c:pt>
                <c:pt idx="1270">
                  <c:v>0.27710296276601387</c:v>
                </c:pt>
                <c:pt idx="1271">
                  <c:v>0.27486790050286258</c:v>
                </c:pt>
                <c:pt idx="1272">
                  <c:v>0.27229662708376684</c:v>
                </c:pt>
                <c:pt idx="1273">
                  <c:v>0.22322248985545626</c:v>
                </c:pt>
                <c:pt idx="1274">
                  <c:v>0.2208231879512173</c:v>
                </c:pt>
                <c:pt idx="1275">
                  <c:v>0.22324136179815474</c:v>
                </c:pt>
                <c:pt idx="1276">
                  <c:v>0.19485618772358479</c:v>
                </c:pt>
                <c:pt idx="1277">
                  <c:v>0.20115340833793546</c:v>
                </c:pt>
                <c:pt idx="1278">
                  <c:v>0.22827058761508806</c:v>
                </c:pt>
                <c:pt idx="1279">
                  <c:v>0.24379311693829586</c:v>
                </c:pt>
                <c:pt idx="1280">
                  <c:v>0.27476860601623043</c:v>
                </c:pt>
                <c:pt idx="1281">
                  <c:v>0.27266827242282765</c:v>
                </c:pt>
                <c:pt idx="1282">
                  <c:v>0.31406895352543324</c:v>
                </c:pt>
                <c:pt idx="1283">
                  <c:v>0.30371365232237391</c:v>
                </c:pt>
                <c:pt idx="1284">
                  <c:v>0.32560348031247782</c:v>
                </c:pt>
                <c:pt idx="1285">
                  <c:v>0.35568729529596832</c:v>
                </c:pt>
                <c:pt idx="1286">
                  <c:v>0.35309764488100032</c:v>
                </c:pt>
                <c:pt idx="1287">
                  <c:v>0.37923088962629886</c:v>
                </c:pt>
                <c:pt idx="1288">
                  <c:v>0.41088431033803291</c:v>
                </c:pt>
                <c:pt idx="1289">
                  <c:v>0.38502343274409639</c:v>
                </c:pt>
                <c:pt idx="1290">
                  <c:v>0.34782235669097827</c:v>
                </c:pt>
                <c:pt idx="1291">
                  <c:v>0.30604080090811014</c:v>
                </c:pt>
                <c:pt idx="1292">
                  <c:v>0.29580589751978165</c:v>
                </c:pt>
                <c:pt idx="1293">
                  <c:v>0.29196620958200431</c:v>
                </c:pt>
                <c:pt idx="1294">
                  <c:v>0.27913695455917481</c:v>
                </c:pt>
                <c:pt idx="1295">
                  <c:v>0.26858459895948789</c:v>
                </c:pt>
                <c:pt idx="1296">
                  <c:v>0.30066763308606997</c:v>
                </c:pt>
                <c:pt idx="1297">
                  <c:v>0.26976448396072727</c:v>
                </c:pt>
                <c:pt idx="1298">
                  <c:v>0.27482205543707305</c:v>
                </c:pt>
                <c:pt idx="1299">
                  <c:v>0.26962015712021881</c:v>
                </c:pt>
                <c:pt idx="1300">
                  <c:v>0.25374536787552476</c:v>
                </c:pt>
                <c:pt idx="1301">
                  <c:v>0.25039475506053005</c:v>
                </c:pt>
                <c:pt idx="1302">
                  <c:v>0.25786781413447069</c:v>
                </c:pt>
                <c:pt idx="1303">
                  <c:v>0.26424636221769598</c:v>
                </c:pt>
                <c:pt idx="1304">
                  <c:v>0.27949276253273386</c:v>
                </c:pt>
                <c:pt idx="1305">
                  <c:v>0.24862524215395071</c:v>
                </c:pt>
                <c:pt idx="1306">
                  <c:v>0.27313344687999447</c:v>
                </c:pt>
                <c:pt idx="1307">
                  <c:v>0.27031625219151795</c:v>
                </c:pt>
                <c:pt idx="1308">
                  <c:v>0.25026978096150965</c:v>
                </c:pt>
                <c:pt idx="1309">
                  <c:v>0.32544409764417276</c:v>
                </c:pt>
                <c:pt idx="1310">
                  <c:v>0.34884024009753412</c:v>
                </c:pt>
                <c:pt idx="1311">
                  <c:v>0.3278124609964474</c:v>
                </c:pt>
                <c:pt idx="1312">
                  <c:v>0.32844342693642714</c:v>
                </c:pt>
                <c:pt idx="1313">
                  <c:v>0.31208039922860298</c:v>
                </c:pt>
                <c:pt idx="1314">
                  <c:v>0.32757523139290445</c:v>
                </c:pt>
                <c:pt idx="1315">
                  <c:v>0.28706683552241158</c:v>
                </c:pt>
                <c:pt idx="1316">
                  <c:v>0.29931419174956742</c:v>
                </c:pt>
                <c:pt idx="1317">
                  <c:v>0.30705919588213121</c:v>
                </c:pt>
                <c:pt idx="1318">
                  <c:v>0.30089283727607452</c:v>
                </c:pt>
                <c:pt idx="1319">
                  <c:v>0.28220981706348641</c:v>
                </c:pt>
                <c:pt idx="1320">
                  <c:v>0.25934488110958764</c:v>
                </c:pt>
                <c:pt idx="1321">
                  <c:v>0.24423705950675814</c:v>
                </c:pt>
                <c:pt idx="1322">
                  <c:v>0.22454480057284285</c:v>
                </c:pt>
                <c:pt idx="1323">
                  <c:v>0.21635367726770743</c:v>
                </c:pt>
                <c:pt idx="1324">
                  <c:v>0.24982243433303131</c:v>
                </c:pt>
                <c:pt idx="1325">
                  <c:v>0.24577199921962165</c:v>
                </c:pt>
                <c:pt idx="1326">
                  <c:v>0.26669770043380409</c:v>
                </c:pt>
                <c:pt idx="1327">
                  <c:v>0.26871972570332642</c:v>
                </c:pt>
                <c:pt idx="1328">
                  <c:v>0.2918897741590783</c:v>
                </c:pt>
                <c:pt idx="1329">
                  <c:v>0.28518962346887</c:v>
                </c:pt>
                <c:pt idx="1330">
                  <c:v>0.29368378588025512</c:v>
                </c:pt>
                <c:pt idx="1331">
                  <c:v>0.32561258301263918</c:v>
                </c:pt>
                <c:pt idx="1332">
                  <c:v>0.33905435492048502</c:v>
                </c:pt>
                <c:pt idx="1333">
                  <c:v>0.34858628719937851</c:v>
                </c:pt>
                <c:pt idx="1334">
                  <c:v>0.35669894906463151</c:v>
                </c:pt>
                <c:pt idx="1335">
                  <c:v>0.37146477127656785</c:v>
                </c:pt>
                <c:pt idx="1336">
                  <c:v>0.38323245327453959</c:v>
                </c:pt>
                <c:pt idx="1337">
                  <c:v>0.37558622507729739</c:v>
                </c:pt>
                <c:pt idx="1338">
                  <c:v>0.34118407356070013</c:v>
                </c:pt>
                <c:pt idx="1339">
                  <c:v>0.32132175553130465</c:v>
                </c:pt>
                <c:pt idx="1340">
                  <c:v>0.3411229068381198</c:v>
                </c:pt>
                <c:pt idx="1341">
                  <c:v>0.33071564877130605</c:v>
                </c:pt>
                <c:pt idx="1342">
                  <c:v>0.30749082608138051</c:v>
                </c:pt>
                <c:pt idx="1343">
                  <c:v>0.29931775440598263</c:v>
                </c:pt>
                <c:pt idx="1344">
                  <c:v>0.29371598441839836</c:v>
                </c:pt>
                <c:pt idx="1345">
                  <c:v>0.24816566233454421</c:v>
                </c:pt>
                <c:pt idx="1346">
                  <c:v>0.24513751207811979</c:v>
                </c:pt>
                <c:pt idx="1347">
                  <c:v>0.25090990075321934</c:v>
                </c:pt>
                <c:pt idx="1348">
                  <c:v>0.22694260434487012</c:v>
                </c:pt>
                <c:pt idx="1349">
                  <c:v>0.2319459582522066</c:v>
                </c:pt>
                <c:pt idx="1350">
                  <c:v>0.28643337070962027</c:v>
                </c:pt>
                <c:pt idx="1351">
                  <c:v>0.28078921529940237</c:v>
                </c:pt>
                <c:pt idx="1352">
                  <c:v>0.28864468305905483</c:v>
                </c:pt>
                <c:pt idx="1353">
                  <c:v>0.24124252680321195</c:v>
                </c:pt>
                <c:pt idx="1354">
                  <c:v>0.23454905678877858</c:v>
                </c:pt>
                <c:pt idx="1355">
                  <c:v>0.27345336397489906</c:v>
                </c:pt>
                <c:pt idx="1356">
                  <c:v>0.26409412037287316</c:v>
                </c:pt>
                <c:pt idx="1357">
                  <c:v>0.30975929206595321</c:v>
                </c:pt>
                <c:pt idx="1358">
                  <c:v>0.25858322367712361</c:v>
                </c:pt>
                <c:pt idx="1359">
                  <c:v>0.26853715100560016</c:v>
                </c:pt>
                <c:pt idx="1360">
                  <c:v>0.31917566536039538</c:v>
                </c:pt>
                <c:pt idx="1361">
                  <c:v>0.30855857151503152</c:v>
                </c:pt>
                <c:pt idx="1362">
                  <c:v>0.31933634083505491</c:v>
                </c:pt>
                <c:pt idx="1363">
                  <c:v>0.2900657266795118</c:v>
                </c:pt>
                <c:pt idx="1364">
                  <c:v>0.32411356838189487</c:v>
                </c:pt>
                <c:pt idx="1365">
                  <c:v>0.26335346671119203</c:v>
                </c:pt>
                <c:pt idx="1366">
                  <c:v>0.25160808588924699</c:v>
                </c:pt>
                <c:pt idx="1367">
                  <c:v>0.248023948691945</c:v>
                </c:pt>
                <c:pt idx="1368">
                  <c:v>0.22810643659800534</c:v>
                </c:pt>
                <c:pt idx="1369">
                  <c:v>0.20974236790850734</c:v>
                </c:pt>
                <c:pt idx="1370">
                  <c:v>0.20022313208911643</c:v>
                </c:pt>
                <c:pt idx="1371">
                  <c:v>0.20235208574298258</c:v>
                </c:pt>
                <c:pt idx="1372">
                  <c:v>0.20039369537911642</c:v>
                </c:pt>
                <c:pt idx="1373">
                  <c:v>0.21174917156445824</c:v>
                </c:pt>
                <c:pt idx="1374">
                  <c:v>0.21829635508866685</c:v>
                </c:pt>
                <c:pt idx="1375">
                  <c:v>0.23154953969596379</c:v>
                </c:pt>
                <c:pt idx="1376">
                  <c:v>0.2475676244604951</c:v>
                </c:pt>
                <c:pt idx="1377">
                  <c:v>0.20579299246754423</c:v>
                </c:pt>
                <c:pt idx="1378">
                  <c:v>0.2215138994469549</c:v>
                </c:pt>
                <c:pt idx="1379">
                  <c:v>0.20309484559110375</c:v>
                </c:pt>
                <c:pt idx="1380">
                  <c:v>0.24211609663876429</c:v>
                </c:pt>
                <c:pt idx="1381">
                  <c:v>0.26162351479269158</c:v>
                </c:pt>
                <c:pt idx="1382">
                  <c:v>0.26846246122019857</c:v>
                </c:pt>
                <c:pt idx="1383">
                  <c:v>0.28889062713595226</c:v>
                </c:pt>
                <c:pt idx="1384">
                  <c:v>0.3131941099866708</c:v>
                </c:pt>
                <c:pt idx="1385">
                  <c:v>0.31416208597855744</c:v>
                </c:pt>
                <c:pt idx="1386">
                  <c:v>0.32954242664685879</c:v>
                </c:pt>
                <c:pt idx="1387">
                  <c:v>0.28732142754474738</c:v>
                </c:pt>
                <c:pt idx="1388">
                  <c:v>0.3173668186439268</c:v>
                </c:pt>
                <c:pt idx="1389">
                  <c:v>0.29169914365320232</c:v>
                </c:pt>
                <c:pt idx="1390">
                  <c:v>0.29744328286034477</c:v>
                </c:pt>
                <c:pt idx="1391">
                  <c:v>0.26537466120666203</c:v>
                </c:pt>
                <c:pt idx="1392">
                  <c:v>0.23663124094903554</c:v>
                </c:pt>
                <c:pt idx="1393">
                  <c:v>0.23202348816691445</c:v>
                </c:pt>
                <c:pt idx="1394">
                  <c:v>0.22472286745150691</c:v>
                </c:pt>
                <c:pt idx="1395">
                  <c:v>0.21660793277679033</c:v>
                </c:pt>
                <c:pt idx="1396">
                  <c:v>0.22137636668708088</c:v>
                </c:pt>
                <c:pt idx="1397">
                  <c:v>0.22107193904175287</c:v>
                </c:pt>
                <c:pt idx="1398">
                  <c:v>0.24295887563404633</c:v>
                </c:pt>
                <c:pt idx="1399">
                  <c:v>0.24866058010405739</c:v>
                </c:pt>
                <c:pt idx="1400">
                  <c:v>0.26439365721817448</c:v>
                </c:pt>
                <c:pt idx="1401">
                  <c:v>0.21829502668114054</c:v>
                </c:pt>
                <c:pt idx="1402">
                  <c:v>0.21139590240447523</c:v>
                </c:pt>
                <c:pt idx="1403">
                  <c:v>0.20088711735761366</c:v>
                </c:pt>
                <c:pt idx="1404">
                  <c:v>0.24211957425088909</c:v>
                </c:pt>
                <c:pt idx="1405">
                  <c:v>0.26825688106500711</c:v>
                </c:pt>
                <c:pt idx="1406">
                  <c:v>0.27637301026840438</c:v>
                </c:pt>
                <c:pt idx="1407">
                  <c:v>0.26859167720499472</c:v>
                </c:pt>
                <c:pt idx="1408">
                  <c:v>0.28720079459246312</c:v>
                </c:pt>
                <c:pt idx="1409">
                  <c:v>0.29047830352947779</c:v>
                </c:pt>
                <c:pt idx="1410">
                  <c:v>0.28737819534927184</c:v>
                </c:pt>
                <c:pt idx="1411">
                  <c:v>0.27767216771204756</c:v>
                </c:pt>
                <c:pt idx="1412">
                  <c:v>0.25059872420382012</c:v>
                </c:pt>
                <c:pt idx="1413">
                  <c:v>0.2743923378654457</c:v>
                </c:pt>
                <c:pt idx="1414">
                  <c:v>0.27690238572261205</c:v>
                </c:pt>
                <c:pt idx="1415">
                  <c:v>0.25624341466969291</c:v>
                </c:pt>
                <c:pt idx="1416">
                  <c:v>0.22985541449391442</c:v>
                </c:pt>
                <c:pt idx="1417">
                  <c:v>0.20300013226544661</c:v>
                </c:pt>
                <c:pt idx="1418">
                  <c:v>0.18487730589037604</c:v>
                </c:pt>
                <c:pt idx="1419">
                  <c:v>0.17786985364792396</c:v>
                </c:pt>
                <c:pt idx="1420">
                  <c:v>0.1646682296957114</c:v>
                </c:pt>
                <c:pt idx="1421">
                  <c:v>0.18300801155246679</c:v>
                </c:pt>
                <c:pt idx="1422">
                  <c:v>0.19422503833897437</c:v>
                </c:pt>
                <c:pt idx="1423">
                  <c:v>0.19852976662845215</c:v>
                </c:pt>
                <c:pt idx="1424">
                  <c:v>0.2195656995465522</c:v>
                </c:pt>
                <c:pt idx="1425">
                  <c:v>0.20392961413888705</c:v>
                </c:pt>
                <c:pt idx="1426">
                  <c:v>0.21713556685948326</c:v>
                </c:pt>
                <c:pt idx="1427">
                  <c:v>0.21315411557459107</c:v>
                </c:pt>
                <c:pt idx="1428">
                  <c:v>0.22400584712660829</c:v>
                </c:pt>
                <c:pt idx="1429">
                  <c:v>0.26107021865789454</c:v>
                </c:pt>
                <c:pt idx="1430">
                  <c:v>0.22220793996883509</c:v>
                </c:pt>
                <c:pt idx="1431">
                  <c:v>0.29593435355633935</c:v>
                </c:pt>
                <c:pt idx="1432">
                  <c:v>0.34896427247253897</c:v>
                </c:pt>
                <c:pt idx="1433">
                  <c:v>0.31862505497711258</c:v>
                </c:pt>
                <c:pt idx="1434">
                  <c:v>0.29118764588325241</c:v>
                </c:pt>
                <c:pt idx="1435">
                  <c:v>0.26885946508469222</c:v>
                </c:pt>
                <c:pt idx="1436">
                  <c:v>0.26749183836977108</c:v>
                </c:pt>
                <c:pt idx="1437">
                  <c:v>0.27258153309011307</c:v>
                </c:pt>
                <c:pt idx="1438">
                  <c:v>0.24889812792211743</c:v>
                </c:pt>
                <c:pt idx="1439">
                  <c:v>0.24719675809239322</c:v>
                </c:pt>
                <c:pt idx="1440">
                  <c:v>0.22997873275331313</c:v>
                </c:pt>
                <c:pt idx="1441">
                  <c:v>0.18870420474277894</c:v>
                </c:pt>
                <c:pt idx="1442">
                  <c:v>0.18377393204794878</c:v>
                </c:pt>
                <c:pt idx="1443">
                  <c:v>0.18611821517796673</c:v>
                </c:pt>
                <c:pt idx="1444">
                  <c:v>0.17024854959026847</c:v>
                </c:pt>
                <c:pt idx="1445">
                  <c:v>0.15686784486185262</c:v>
                </c:pt>
                <c:pt idx="1446">
                  <c:v>0.19741181688813267</c:v>
                </c:pt>
                <c:pt idx="1447">
                  <c:v>0.23189293344012779</c:v>
                </c:pt>
                <c:pt idx="1448">
                  <c:v>0.24991685897877028</c:v>
                </c:pt>
                <c:pt idx="1449">
                  <c:v>0.25120015694432907</c:v>
                </c:pt>
                <c:pt idx="1450">
                  <c:v>0.22594333279338252</c:v>
                </c:pt>
                <c:pt idx="1451">
                  <c:v>0.19368597270911139</c:v>
                </c:pt>
                <c:pt idx="1452">
                  <c:v>0.25291919559984555</c:v>
                </c:pt>
                <c:pt idx="1453">
                  <c:v>0.27943489792395626</c:v>
                </c:pt>
                <c:pt idx="1454">
                  <c:v>0.27445206262912059</c:v>
                </c:pt>
                <c:pt idx="1455">
                  <c:v>0.26545139147248337</c:v>
                </c:pt>
                <c:pt idx="1456">
                  <c:v>0.30641593528641381</c:v>
                </c:pt>
                <c:pt idx="1457">
                  <c:v>0.31292838465318573</c:v>
                </c:pt>
                <c:pt idx="1458">
                  <c:v>0.35416688410228936</c:v>
                </c:pt>
                <c:pt idx="1459">
                  <c:v>0.33035801224124584</c:v>
                </c:pt>
                <c:pt idx="1460">
                  <c:v>0.30773414182169445</c:v>
                </c:pt>
                <c:pt idx="1461">
                  <c:v>0.25719930969528615</c:v>
                </c:pt>
                <c:pt idx="1462">
                  <c:v>0.22501723148349145</c:v>
                </c:pt>
                <c:pt idx="1463">
                  <c:v>0.21438758559360824</c:v>
                </c:pt>
                <c:pt idx="1464">
                  <c:v>0.23326589636146555</c:v>
                </c:pt>
                <c:pt idx="1465">
                  <c:v>0.21437519879514874</c:v>
                </c:pt>
                <c:pt idx="1466">
                  <c:v>0.20145294327999264</c:v>
                </c:pt>
                <c:pt idx="1467">
                  <c:v>0.19461649561883604</c:v>
                </c:pt>
                <c:pt idx="1468">
                  <c:v>0.18452467841718337</c:v>
                </c:pt>
                <c:pt idx="1469">
                  <c:v>0.17803139225527789</c:v>
                </c:pt>
                <c:pt idx="1470">
                  <c:v>0.17736533114609618</c:v>
                </c:pt>
                <c:pt idx="1471">
                  <c:v>0.20263226257778422</c:v>
                </c:pt>
                <c:pt idx="1472">
                  <c:v>0.20030051673435295</c:v>
                </c:pt>
                <c:pt idx="1473">
                  <c:v>0.18937235474438055</c:v>
                </c:pt>
                <c:pt idx="1474">
                  <c:v>0.23411715704577529</c:v>
                </c:pt>
                <c:pt idx="1475">
                  <c:v>0.21789539535955271</c:v>
                </c:pt>
                <c:pt idx="1476">
                  <c:v>0.26792447518156298</c:v>
                </c:pt>
                <c:pt idx="1477">
                  <c:v>0.29008678069966853</c:v>
                </c:pt>
                <c:pt idx="1478">
                  <c:v>0.26893583217013745</c:v>
                </c:pt>
                <c:pt idx="1479">
                  <c:v>0.28742506999575551</c:v>
                </c:pt>
                <c:pt idx="1480">
                  <c:v>0.29210533301074609</c:v>
                </c:pt>
                <c:pt idx="1481">
                  <c:v>0.27532992425761232</c:v>
                </c:pt>
                <c:pt idx="1482">
                  <c:v>0.31436790292969569</c:v>
                </c:pt>
                <c:pt idx="1483">
                  <c:v>0.35045786103498</c:v>
                </c:pt>
                <c:pt idx="1484">
                  <c:v>0.35182532096708363</c:v>
                </c:pt>
                <c:pt idx="1485">
                  <c:v>0.31039523220953574</c:v>
                </c:pt>
                <c:pt idx="1486">
                  <c:v>0.25623543973773966</c:v>
                </c:pt>
                <c:pt idx="1487">
                  <c:v>0.25984600710194317</c:v>
                </c:pt>
                <c:pt idx="1488">
                  <c:v>0.25228101396191516</c:v>
                </c:pt>
                <c:pt idx="1489">
                  <c:v>0.2471280039576178</c:v>
                </c:pt>
                <c:pt idx="1490">
                  <c:v>0.23168721513906035</c:v>
                </c:pt>
                <c:pt idx="1491">
                  <c:v>0.23195970443395025</c:v>
                </c:pt>
                <c:pt idx="1492">
                  <c:v>0.23438548147669885</c:v>
                </c:pt>
                <c:pt idx="1493">
                  <c:v>0.23313698731341331</c:v>
                </c:pt>
                <c:pt idx="1494">
                  <c:v>0.23890720287144668</c:v>
                </c:pt>
                <c:pt idx="1495">
                  <c:v>0.24266228769080403</c:v>
                </c:pt>
                <c:pt idx="1496">
                  <c:v>0.25914707825273159</c:v>
                </c:pt>
                <c:pt idx="1497">
                  <c:v>0.21035204661632237</c:v>
                </c:pt>
                <c:pt idx="1498">
                  <c:v>0.22068845846403071</c:v>
                </c:pt>
                <c:pt idx="1499">
                  <c:v>0.2326918581397775</c:v>
                </c:pt>
                <c:pt idx="1500">
                  <c:v>0.22838286658232565</c:v>
                </c:pt>
                <c:pt idx="1501">
                  <c:v>0.27092099833211236</c:v>
                </c:pt>
                <c:pt idx="1502">
                  <c:v>0.28960395548763113</c:v>
                </c:pt>
                <c:pt idx="1503">
                  <c:v>0.26197313522124532</c:v>
                </c:pt>
                <c:pt idx="1504">
                  <c:v>0.29482452388691444</c:v>
                </c:pt>
                <c:pt idx="1505">
                  <c:v>0.32684287490272379</c:v>
                </c:pt>
                <c:pt idx="1506">
                  <c:v>0.31167597563189536</c:v>
                </c:pt>
                <c:pt idx="1507">
                  <c:v>0.28852571140867511</c:v>
                </c:pt>
                <c:pt idx="1508">
                  <c:v>0.31177423582857955</c:v>
                </c:pt>
                <c:pt idx="1509">
                  <c:v>0.27158756443254722</c:v>
                </c:pt>
                <c:pt idx="1510">
                  <c:v>0.26251059453880249</c:v>
                </c:pt>
                <c:pt idx="1511">
                  <c:v>0.23784257046417551</c:v>
                </c:pt>
                <c:pt idx="1512">
                  <c:v>0.23709380548684778</c:v>
                </c:pt>
                <c:pt idx="1513">
                  <c:v>0.20163848025666206</c:v>
                </c:pt>
                <c:pt idx="1514">
                  <c:v>0.19570738983370017</c:v>
                </c:pt>
                <c:pt idx="1515">
                  <c:v>0.19169846286809591</c:v>
                </c:pt>
                <c:pt idx="1516">
                  <c:v>0.18799516778098838</c:v>
                </c:pt>
                <c:pt idx="1517">
                  <c:v>0.20272149868134418</c:v>
                </c:pt>
                <c:pt idx="1518">
                  <c:v>0.21912245505312644</c:v>
                </c:pt>
                <c:pt idx="1519">
                  <c:v>0.23596271587426287</c:v>
                </c:pt>
                <c:pt idx="1520">
                  <c:v>0.2529407896232147</c:v>
                </c:pt>
                <c:pt idx="1521">
                  <c:v>0.15350651084903691</c:v>
                </c:pt>
                <c:pt idx="1522">
                  <c:v>0.18399667718496437</c:v>
                </c:pt>
                <c:pt idx="1523">
                  <c:v>0.20225499987728174</c:v>
                </c:pt>
                <c:pt idx="1524">
                  <c:v>0.21441312506613064</c:v>
                </c:pt>
                <c:pt idx="1525">
                  <c:v>0.26123448877173128</c:v>
                </c:pt>
                <c:pt idx="1526">
                  <c:v>0.25552621104851192</c:v>
                </c:pt>
                <c:pt idx="1527">
                  <c:v>0.27244869778827474</c:v>
                </c:pt>
                <c:pt idx="1528">
                  <c:v>0.30687544494059255</c:v>
                </c:pt>
                <c:pt idx="1529">
                  <c:v>0.28352613812720867</c:v>
                </c:pt>
                <c:pt idx="1530">
                  <c:v>0.30105583721013834</c:v>
                </c:pt>
                <c:pt idx="1531">
                  <c:v>0.28770909209191375</c:v>
                </c:pt>
                <c:pt idx="1532">
                  <c:v>0.29601690168779476</c:v>
                </c:pt>
                <c:pt idx="1533">
                  <c:v>0.28873223769633477</c:v>
                </c:pt>
                <c:pt idx="1534">
                  <c:v>0.2973672215594681</c:v>
                </c:pt>
                <c:pt idx="1535">
                  <c:v>0.24602273021258264</c:v>
                </c:pt>
                <c:pt idx="1536">
                  <c:v>0.25424246046475979</c:v>
                </c:pt>
                <c:pt idx="1537">
                  <c:v>0.2310996839927941</c:v>
                </c:pt>
                <c:pt idx="1538">
                  <c:v>0.2089763633775433</c:v>
                </c:pt>
                <c:pt idx="1539">
                  <c:v>0.2082898557325045</c:v>
                </c:pt>
                <c:pt idx="1540">
                  <c:v>0.20190737675470785</c:v>
                </c:pt>
                <c:pt idx="1541">
                  <c:v>0.21827123259782605</c:v>
                </c:pt>
                <c:pt idx="1542">
                  <c:v>0.21383214155941249</c:v>
                </c:pt>
                <c:pt idx="1543">
                  <c:v>0.24918463888098286</c:v>
                </c:pt>
                <c:pt idx="1544">
                  <c:v>0.28805355342469452</c:v>
                </c:pt>
                <c:pt idx="1545">
                  <c:v>0.1779850974104896</c:v>
                </c:pt>
                <c:pt idx="1546">
                  <c:v>0.17181705128103572</c:v>
                </c:pt>
                <c:pt idx="1547">
                  <c:v>0.23045781819102606</c:v>
                </c:pt>
                <c:pt idx="1548">
                  <c:v>0.20426250323072725</c:v>
                </c:pt>
                <c:pt idx="1549">
                  <c:v>0.27257916052597297</c:v>
                </c:pt>
                <c:pt idx="1550">
                  <c:v>0.28947829661491148</c:v>
                </c:pt>
                <c:pt idx="1551">
                  <c:v>0.31143377914199649</c:v>
                </c:pt>
                <c:pt idx="1552">
                  <c:v>0.3470971020640059</c:v>
                </c:pt>
                <c:pt idx="1553">
                  <c:v>0.34414324109097089</c:v>
                </c:pt>
                <c:pt idx="1554">
                  <c:v>0.32475193682373094</c:v>
                </c:pt>
                <c:pt idx="1555">
                  <c:v>0.32369917224898037</c:v>
                </c:pt>
                <c:pt idx="1556">
                  <c:v>0.31300264557682939</c:v>
                </c:pt>
                <c:pt idx="1557">
                  <c:v>0.33099026668150694</c:v>
                </c:pt>
                <c:pt idx="1558">
                  <c:v>0.299450321224695</c:v>
                </c:pt>
                <c:pt idx="1559">
                  <c:v>0.25755317382184711</c:v>
                </c:pt>
                <c:pt idx="1560">
                  <c:v>0.25114161713610628</c:v>
                </c:pt>
                <c:pt idx="1561">
                  <c:v>0.24265427506385004</c:v>
                </c:pt>
                <c:pt idx="1562">
                  <c:v>0.22112103671793498</c:v>
                </c:pt>
                <c:pt idx="1563">
                  <c:v>0.22336053945848985</c:v>
                </c:pt>
                <c:pt idx="1564">
                  <c:v>0.24167261740272653</c:v>
                </c:pt>
                <c:pt idx="1565">
                  <c:v>0.24904488344459708</c:v>
                </c:pt>
                <c:pt idx="1566">
                  <c:v>0.26746164551233392</c:v>
                </c:pt>
                <c:pt idx="1567">
                  <c:v>0.29550556406617662</c:v>
                </c:pt>
                <c:pt idx="1568">
                  <c:v>0.29533706803877258</c:v>
                </c:pt>
                <c:pt idx="1569">
                  <c:v>0.26143216141269937</c:v>
                </c:pt>
                <c:pt idx="1570">
                  <c:v>0.25870418723106148</c:v>
                </c:pt>
                <c:pt idx="1571">
                  <c:v>0.22217536776759159</c:v>
                </c:pt>
                <c:pt idx="1572">
                  <c:v>0.25615709682797499</c:v>
                </c:pt>
                <c:pt idx="1573">
                  <c:v>0.29705382043733558</c:v>
                </c:pt>
                <c:pt idx="1574">
                  <c:v>0.31038943905238497</c:v>
                </c:pt>
                <c:pt idx="1575">
                  <c:v>0.3491195925076877</c:v>
                </c:pt>
                <c:pt idx="1576">
                  <c:v>0.33311257149238221</c:v>
                </c:pt>
                <c:pt idx="1577">
                  <c:v>0.37435902091269985</c:v>
                </c:pt>
                <c:pt idx="1578">
                  <c:v>0.36695837739751891</c:v>
                </c:pt>
                <c:pt idx="1579">
                  <c:v>0.36826811254625708</c:v>
                </c:pt>
                <c:pt idx="1580">
                  <c:v>0.36395330557821909</c:v>
                </c:pt>
                <c:pt idx="1581">
                  <c:v>0.33577181012287688</c:v>
                </c:pt>
                <c:pt idx="1582">
                  <c:v>0.35530067546826966</c:v>
                </c:pt>
                <c:pt idx="1583">
                  <c:v>0.29774294968151149</c:v>
                </c:pt>
                <c:pt idx="1584">
                  <c:v>0.30497782947716823</c:v>
                </c:pt>
                <c:pt idx="1585">
                  <c:v>0.27502294775514641</c:v>
                </c:pt>
                <c:pt idx="1586">
                  <c:v>0.25678858277674388</c:v>
                </c:pt>
                <c:pt idx="1587">
                  <c:v>0.26295695190158275</c:v>
                </c:pt>
                <c:pt idx="1588">
                  <c:v>0.25845452542795755</c:v>
                </c:pt>
                <c:pt idx="1589">
                  <c:v>0.28976366957101363</c:v>
                </c:pt>
                <c:pt idx="1590">
                  <c:v>0.25788530478649424</c:v>
                </c:pt>
                <c:pt idx="1591">
                  <c:v>0.28702997306765643</c:v>
                </c:pt>
                <c:pt idx="1592">
                  <c:v>0.29386522056050979</c:v>
                </c:pt>
                <c:pt idx="1593">
                  <c:v>0.22197820612990529</c:v>
                </c:pt>
                <c:pt idx="1594">
                  <c:v>0.22715988108464027</c:v>
                </c:pt>
                <c:pt idx="1595">
                  <c:v>0.27529601138701371</c:v>
                </c:pt>
                <c:pt idx="1596">
                  <c:v>0.30976031597294484</c:v>
                </c:pt>
                <c:pt idx="1597">
                  <c:v>0.33526628492665517</c:v>
                </c:pt>
                <c:pt idx="1598">
                  <c:v>0.33639391538323815</c:v>
                </c:pt>
                <c:pt idx="1599">
                  <c:v>0.3474644824531582</c:v>
                </c:pt>
                <c:pt idx="1600">
                  <c:v>0.39268918724542501</c:v>
                </c:pt>
                <c:pt idx="1601">
                  <c:v>0.44697763843559463</c:v>
                </c:pt>
                <c:pt idx="1602">
                  <c:v>0.38770523583037647</c:v>
                </c:pt>
                <c:pt idx="1603">
                  <c:v>0.38412302125731573</c:v>
                </c:pt>
                <c:pt idx="1604">
                  <c:v>0.37105559837086288</c:v>
                </c:pt>
                <c:pt idx="1605">
                  <c:v>0.36614580850796807</c:v>
                </c:pt>
                <c:pt idx="1606">
                  <c:v>0.32047682113637105</c:v>
                </c:pt>
                <c:pt idx="1607">
                  <c:v>0.33902882216269981</c:v>
                </c:pt>
                <c:pt idx="1608">
                  <c:v>0.32014848873798368</c:v>
                </c:pt>
                <c:pt idx="1609">
                  <c:v>0.2887130568498083</c:v>
                </c:pt>
                <c:pt idx="1610">
                  <c:v>0.29607699367698981</c:v>
                </c:pt>
                <c:pt idx="1611">
                  <c:v>0.29256056261527652</c:v>
                </c:pt>
                <c:pt idx="1612">
                  <c:v>0.29742282484660371</c:v>
                </c:pt>
                <c:pt idx="1613">
                  <c:v>0.30676862669536159</c:v>
                </c:pt>
                <c:pt idx="1614">
                  <c:v>0.3123278459133485</c:v>
                </c:pt>
                <c:pt idx="1615">
                  <c:v>0.31722743781990115</c:v>
                </c:pt>
                <c:pt idx="1616">
                  <c:v>0.31926654141072408</c:v>
                </c:pt>
                <c:pt idx="1617">
                  <c:v>0.33660682193883512</c:v>
                </c:pt>
                <c:pt idx="1618">
                  <c:v>0.31711053097845487</c:v>
                </c:pt>
                <c:pt idx="1619">
                  <c:v>0.32391191039668965</c:v>
                </c:pt>
                <c:pt idx="1620">
                  <c:v>0.37166862694171743</c:v>
                </c:pt>
                <c:pt idx="1621">
                  <c:v>0.39722060469282172</c:v>
                </c:pt>
                <c:pt idx="1622">
                  <c:v>0.4239611916292364</c:v>
                </c:pt>
                <c:pt idx="1623">
                  <c:v>0.44243238516374156</c:v>
                </c:pt>
                <c:pt idx="1624">
                  <c:v>0.41867641052014387</c:v>
                </c:pt>
                <c:pt idx="1625">
                  <c:v>0.41488765683116857</c:v>
                </c:pt>
                <c:pt idx="1626">
                  <c:v>0.43857453745405689</c:v>
                </c:pt>
                <c:pt idx="1627">
                  <c:v>0.46147613887614125</c:v>
                </c:pt>
                <c:pt idx="1628">
                  <c:v>0.43184654463112582</c:v>
                </c:pt>
                <c:pt idx="1629">
                  <c:v>0.40848936077094838</c:v>
                </c:pt>
                <c:pt idx="1630">
                  <c:v>0.38290040712645795</c:v>
                </c:pt>
                <c:pt idx="1631">
                  <c:v>0.34074196501295267</c:v>
                </c:pt>
                <c:pt idx="1632">
                  <c:v>0.32421293621043901</c:v>
                </c:pt>
                <c:pt idx="1633">
                  <c:v>0.30913262453456719</c:v>
                </c:pt>
                <c:pt idx="1634">
                  <c:v>0.30459284076247367</c:v>
                </c:pt>
                <c:pt idx="1635">
                  <c:v>0.32324924693267226</c:v>
                </c:pt>
                <c:pt idx="1636">
                  <c:v>0.2974372720105723</c:v>
                </c:pt>
                <c:pt idx="1637">
                  <c:v>0.29400324155634994</c:v>
                </c:pt>
                <c:pt idx="1638">
                  <c:v>0.32348405664717833</c:v>
                </c:pt>
                <c:pt idx="1639">
                  <c:v>0.33350717970429</c:v>
                </c:pt>
                <c:pt idx="1640">
                  <c:v>0.33454536930033285</c:v>
                </c:pt>
                <c:pt idx="1641">
                  <c:v>0.32527494703172116</c:v>
                </c:pt>
                <c:pt idx="1642">
                  <c:v>0.34725042603976369</c:v>
                </c:pt>
                <c:pt idx="1643">
                  <c:v>0.35294812380278995</c:v>
                </c:pt>
                <c:pt idx="1644">
                  <c:v>0.33646310444886912</c:v>
                </c:pt>
                <c:pt idx="1645">
                  <c:v>0.40250974262550226</c:v>
                </c:pt>
                <c:pt idx="1646">
                  <c:v>0.40866193876940193</c:v>
                </c:pt>
                <c:pt idx="1647">
                  <c:v>0.4421298140528318</c:v>
                </c:pt>
                <c:pt idx="1648">
                  <c:v>0.44444773895008044</c:v>
                </c:pt>
                <c:pt idx="1649">
                  <c:v>0.38759326896484025</c:v>
                </c:pt>
                <c:pt idx="1650">
                  <c:v>0.40356150293987225</c:v>
                </c:pt>
                <c:pt idx="1651">
                  <c:v>0.40496846456218361</c:v>
                </c:pt>
                <c:pt idx="1652">
                  <c:v>0.39040615485325703</c:v>
                </c:pt>
                <c:pt idx="1653">
                  <c:v>0.3672983550941466</c:v>
                </c:pt>
                <c:pt idx="1654">
                  <c:v>0.32992178727975224</c:v>
                </c:pt>
                <c:pt idx="1655">
                  <c:v>0.31900590883127983</c:v>
                </c:pt>
                <c:pt idx="1656">
                  <c:v>0.28759099718863468</c:v>
                </c:pt>
                <c:pt idx="1657">
                  <c:v>0.27732620070917435</c:v>
                </c:pt>
                <c:pt idx="1658">
                  <c:v>0.26595157164853861</c:v>
                </c:pt>
                <c:pt idx="1659">
                  <c:v>0.28252180404088123</c:v>
                </c:pt>
                <c:pt idx="1660">
                  <c:v>0.26097390792770608</c:v>
                </c:pt>
                <c:pt idx="1661">
                  <c:v>0.26889979259523145</c:v>
                </c:pt>
                <c:pt idx="1662">
                  <c:v>0.27743815082693191</c:v>
                </c:pt>
                <c:pt idx="1663">
                  <c:v>0.32259233626072814</c:v>
                </c:pt>
                <c:pt idx="1664">
                  <c:v>0.30563992776241022</c:v>
                </c:pt>
                <c:pt idx="1665">
                  <c:v>0.24948292643216752</c:v>
                </c:pt>
                <c:pt idx="1666">
                  <c:v>0.25125591794347629</c:v>
                </c:pt>
                <c:pt idx="1667">
                  <c:v>0.25341292471656368</c:v>
                </c:pt>
                <c:pt idx="1668">
                  <c:v>0.26062235277323953</c:v>
                </c:pt>
                <c:pt idx="1669">
                  <c:v>0.30308062562557486</c:v>
                </c:pt>
                <c:pt idx="1670">
                  <c:v>0.29594038809252199</c:v>
                </c:pt>
                <c:pt idx="1671">
                  <c:v>0.30150227483637154</c:v>
                </c:pt>
                <c:pt idx="1672">
                  <c:v>0.32932882412469267</c:v>
                </c:pt>
                <c:pt idx="1673">
                  <c:v>0.335974000601865</c:v>
                </c:pt>
                <c:pt idx="1674">
                  <c:v>0.38090269339617933</c:v>
                </c:pt>
                <c:pt idx="1675">
                  <c:v>0.37731560836705508</c:v>
                </c:pt>
                <c:pt idx="1676">
                  <c:v>0.34874366569981241</c:v>
                </c:pt>
                <c:pt idx="1677">
                  <c:v>0.33802656049472024</c:v>
                </c:pt>
                <c:pt idx="1678">
                  <c:v>0.28846318045033464</c:v>
                </c:pt>
                <c:pt idx="1679">
                  <c:v>0.27574451041156989</c:v>
                </c:pt>
                <c:pt idx="1680">
                  <c:v>0.2703930681156636</c:v>
                </c:pt>
                <c:pt idx="1681">
                  <c:v>0.25554820974978071</c:v>
                </c:pt>
                <c:pt idx="1682">
                  <c:v>0.24959954899692824</c:v>
                </c:pt>
                <c:pt idx="1683">
                  <c:v>0.24630004536708225</c:v>
                </c:pt>
                <c:pt idx="1684">
                  <c:v>0.24169666055846595</c:v>
                </c:pt>
                <c:pt idx="1685">
                  <c:v>0.26761017300683032</c:v>
                </c:pt>
                <c:pt idx="1686">
                  <c:v>0.28365106737593021</c:v>
                </c:pt>
                <c:pt idx="1687">
                  <c:v>0.32497230257644277</c:v>
                </c:pt>
                <c:pt idx="1688">
                  <c:v>0.28133681286376039</c:v>
                </c:pt>
                <c:pt idx="1689">
                  <c:v>0.24057406257375902</c:v>
                </c:pt>
                <c:pt idx="1690">
                  <c:v>0.23364499300828437</c:v>
                </c:pt>
                <c:pt idx="1691">
                  <c:v>0.22515993686155519</c:v>
                </c:pt>
                <c:pt idx="1692">
                  <c:v>0.21821934927278028</c:v>
                </c:pt>
                <c:pt idx="1693">
                  <c:v>0.25653252736240428</c:v>
                </c:pt>
                <c:pt idx="1694">
                  <c:v>0.26287103759924424</c:v>
                </c:pt>
                <c:pt idx="1695">
                  <c:v>0.29159596254091802</c:v>
                </c:pt>
                <c:pt idx="1696">
                  <c:v>0.28882461648131891</c:v>
                </c:pt>
                <c:pt idx="1697">
                  <c:v>0.31983983226127383</c:v>
                </c:pt>
                <c:pt idx="1698">
                  <c:v>0.32157016016480389</c:v>
                </c:pt>
                <c:pt idx="1699">
                  <c:v>0.30186003987929161</c:v>
                </c:pt>
                <c:pt idx="1700">
                  <c:v>0.29644170207850923</c:v>
                </c:pt>
                <c:pt idx="1701">
                  <c:v>0.27857199330690063</c:v>
                </c:pt>
                <c:pt idx="1702">
                  <c:v>0.24273901603616604</c:v>
                </c:pt>
                <c:pt idx="1703">
                  <c:v>0.22378649046396176</c:v>
                </c:pt>
                <c:pt idx="1704">
                  <c:v>0.22353743027259229</c:v>
                </c:pt>
                <c:pt idx="1705">
                  <c:v>0.19642055114087298</c:v>
                </c:pt>
                <c:pt idx="1706">
                  <c:v>0.18125803599608606</c:v>
                </c:pt>
                <c:pt idx="1707">
                  <c:v>0.19509257918150599</c:v>
                </c:pt>
                <c:pt idx="1708">
                  <c:v>0.18069890363018573</c:v>
                </c:pt>
                <c:pt idx="1709">
                  <c:v>0.19928005985722475</c:v>
                </c:pt>
                <c:pt idx="1710">
                  <c:v>0.21349786929519837</c:v>
                </c:pt>
                <c:pt idx="1711">
                  <c:v>0.26393145843506643</c:v>
                </c:pt>
                <c:pt idx="1712">
                  <c:v>0.23690012261059992</c:v>
                </c:pt>
                <c:pt idx="1713">
                  <c:v>0.19879210488003449</c:v>
                </c:pt>
                <c:pt idx="1714">
                  <c:v>0.18608562605288467</c:v>
                </c:pt>
                <c:pt idx="1715">
                  <c:v>0.18872128398654528</c:v>
                </c:pt>
                <c:pt idx="1716">
                  <c:v>0.19273366603393555</c:v>
                </c:pt>
                <c:pt idx="1717">
                  <c:v>0.23656354272568889</c:v>
                </c:pt>
                <c:pt idx="1718">
                  <c:v>0.25364158984029467</c:v>
                </c:pt>
                <c:pt idx="1719">
                  <c:v>0.25633224139362754</c:v>
                </c:pt>
                <c:pt idx="1720">
                  <c:v>0.30420847251386152</c:v>
                </c:pt>
                <c:pt idx="1721">
                  <c:v>0.2975484692126571</c:v>
                </c:pt>
                <c:pt idx="1722">
                  <c:v>0.28896402359670664</c:v>
                </c:pt>
                <c:pt idx="1723">
                  <c:v>0.2942939114814081</c:v>
                </c:pt>
                <c:pt idx="1724">
                  <c:v>0.29149484455424035</c:v>
                </c:pt>
                <c:pt idx="1725">
                  <c:v>0.30418886281979679</c:v>
                </c:pt>
                <c:pt idx="1726">
                  <c:v>0.26089111132486736</c:v>
                </c:pt>
                <c:pt idx="1727">
                  <c:v>0.24963034596665287</c:v>
                </c:pt>
                <c:pt idx="1728">
                  <c:v>0.24091993447136856</c:v>
                </c:pt>
                <c:pt idx="1729">
                  <c:v>0.20673153071756081</c:v>
                </c:pt>
                <c:pt idx="1730">
                  <c:v>0.19882144664214269</c:v>
                </c:pt>
                <c:pt idx="1731">
                  <c:v>0.19353671846096032</c:v>
                </c:pt>
                <c:pt idx="1732">
                  <c:v>0.19493970717222178</c:v>
                </c:pt>
                <c:pt idx="1733">
                  <c:v>0.21144530139422746</c:v>
                </c:pt>
                <c:pt idx="1734">
                  <c:v>0.240626718112082</c:v>
                </c:pt>
                <c:pt idx="1735">
                  <c:v>0.26701080916640602</c:v>
                </c:pt>
                <c:pt idx="1736">
                  <c:v>0.23928339427905898</c:v>
                </c:pt>
                <c:pt idx="1737">
                  <c:v>0.22201816859950996</c:v>
                </c:pt>
                <c:pt idx="1738">
                  <c:v>0.18954118148998714</c:v>
                </c:pt>
                <c:pt idx="1739">
                  <c:v>0.18551241082636372</c:v>
                </c:pt>
                <c:pt idx="1740">
                  <c:v>0.20740286396945112</c:v>
                </c:pt>
                <c:pt idx="1741">
                  <c:v>0.23263885475251919</c:v>
                </c:pt>
                <c:pt idx="1742">
                  <c:v>0.23967255929887327</c:v>
                </c:pt>
                <c:pt idx="1743">
                  <c:v>0.26724160428329014</c:v>
                </c:pt>
                <c:pt idx="1744">
                  <c:v>0.33036343146380082</c:v>
                </c:pt>
                <c:pt idx="1745">
                  <c:v>0.30500533249477768</c:v>
                </c:pt>
                <c:pt idx="1746">
                  <c:v>0.31763077568784165</c:v>
                </c:pt>
                <c:pt idx="1747">
                  <c:v>0.28447289896762606</c:v>
                </c:pt>
                <c:pt idx="1748">
                  <c:v>0.28493177229156025</c:v>
                </c:pt>
                <c:pt idx="1749">
                  <c:v>0.27854010789679906</c:v>
                </c:pt>
                <c:pt idx="1750">
                  <c:v>0.23791042839906038</c:v>
                </c:pt>
                <c:pt idx="1751">
                  <c:v>0.24049151458697282</c:v>
                </c:pt>
                <c:pt idx="1752">
                  <c:v>0.22122964793734887</c:v>
                </c:pt>
                <c:pt idx="1753">
                  <c:v>0.2040207091628635</c:v>
                </c:pt>
                <c:pt idx="1754">
                  <c:v>0.20611958621797224</c:v>
                </c:pt>
                <c:pt idx="1755">
                  <c:v>0.19923715997758654</c:v>
                </c:pt>
                <c:pt idx="1756">
                  <c:v>0.17876324917043995</c:v>
                </c:pt>
                <c:pt idx="1757">
                  <c:v>0.18546820134919734</c:v>
                </c:pt>
                <c:pt idx="1758">
                  <c:v>0.21401289921872249</c:v>
                </c:pt>
                <c:pt idx="1759">
                  <c:v>0.24937741609106745</c:v>
                </c:pt>
                <c:pt idx="1760">
                  <c:v>0.23871090198448855</c:v>
                </c:pt>
                <c:pt idx="1761">
                  <c:v>0.18266160345801774</c:v>
                </c:pt>
                <c:pt idx="1762">
                  <c:v>0.19683617456551647</c:v>
                </c:pt>
                <c:pt idx="1763">
                  <c:v>0.19632002440070886</c:v>
                </c:pt>
                <c:pt idx="1764">
                  <c:v>0.24611382103063301</c:v>
                </c:pt>
                <c:pt idx="1765">
                  <c:v>0.26434576536236198</c:v>
                </c:pt>
                <c:pt idx="1766">
                  <c:v>0.23192117435269941</c:v>
                </c:pt>
                <c:pt idx="1767">
                  <c:v>0.26794667618357332</c:v>
                </c:pt>
                <c:pt idx="1768">
                  <c:v>0.29567067374204942</c:v>
                </c:pt>
                <c:pt idx="1769">
                  <c:v>0.27788927629236976</c:v>
                </c:pt>
                <c:pt idx="1770">
                  <c:v>0.31488732491347537</c:v>
                </c:pt>
                <c:pt idx="1771">
                  <c:v>0.27827466532432077</c:v>
                </c:pt>
                <c:pt idx="1772">
                  <c:v>0.28866461892469636</c:v>
                </c:pt>
                <c:pt idx="1773">
                  <c:v>0.22765540244295593</c:v>
                </c:pt>
                <c:pt idx="1774">
                  <c:v>0.23308571244109733</c:v>
                </c:pt>
                <c:pt idx="1775">
                  <c:v>0.23432690767126971</c:v>
                </c:pt>
                <c:pt idx="1776">
                  <c:v>0.24351355141832068</c:v>
                </c:pt>
                <c:pt idx="1777">
                  <c:v>0.19866338145609708</c:v>
                </c:pt>
                <c:pt idx="1778">
                  <c:v>0.17789705885186044</c:v>
                </c:pt>
                <c:pt idx="1779">
                  <c:v>0.17506102709744495</c:v>
                </c:pt>
                <c:pt idx="1780">
                  <c:v>0.16313499983360089</c:v>
                </c:pt>
                <c:pt idx="1781">
                  <c:v>0.17584770013754469</c:v>
                </c:pt>
                <c:pt idx="1782">
                  <c:v>0.20431722396949109</c:v>
                </c:pt>
                <c:pt idx="1783">
                  <c:v>0.20967774422380958</c:v>
                </c:pt>
                <c:pt idx="1784">
                  <c:v>0.1986834909933963</c:v>
                </c:pt>
                <c:pt idx="1785">
                  <c:v>0.19232259658462234</c:v>
                </c:pt>
                <c:pt idx="1786">
                  <c:v>0.16468637077727438</c:v>
                </c:pt>
                <c:pt idx="1787">
                  <c:v>0.19339137104790879</c:v>
                </c:pt>
                <c:pt idx="1788">
                  <c:v>0.21620236256399486</c:v>
                </c:pt>
                <c:pt idx="1789">
                  <c:v>0.24492569699612465</c:v>
                </c:pt>
                <c:pt idx="1790">
                  <c:v>0.26309752320399071</c:v>
                </c:pt>
                <c:pt idx="1791">
                  <c:v>0.27223060685773642</c:v>
                </c:pt>
                <c:pt idx="1792">
                  <c:v>0.26144826351465361</c:v>
                </c:pt>
                <c:pt idx="1793">
                  <c:v>0.29214160908387121</c:v>
                </c:pt>
                <c:pt idx="1794">
                  <c:v>0.30862425034912194</c:v>
                </c:pt>
                <c:pt idx="1795">
                  <c:v>0.25498348914401414</c:v>
                </c:pt>
                <c:pt idx="1796">
                  <c:v>0.26131449834138187</c:v>
                </c:pt>
                <c:pt idx="1797">
                  <c:v>0.23323932134221623</c:v>
                </c:pt>
                <c:pt idx="1798">
                  <c:v>0.24124535261633936</c:v>
                </c:pt>
                <c:pt idx="1799">
                  <c:v>0.21789799117193354</c:v>
                </c:pt>
                <c:pt idx="1800">
                  <c:v>0.20009149385054706</c:v>
                </c:pt>
                <c:pt idx="1801">
                  <c:v>0.17557772790860293</c:v>
                </c:pt>
                <c:pt idx="1802">
                  <c:v>0.16113559485016091</c:v>
                </c:pt>
                <c:pt idx="1803">
                  <c:v>0.17625997529739484</c:v>
                </c:pt>
                <c:pt idx="1804">
                  <c:v>0.17334780950862685</c:v>
                </c:pt>
                <c:pt idx="1805">
                  <c:v>0.16761293193191562</c:v>
                </c:pt>
                <c:pt idx="1806">
                  <c:v>0.19347297748663722</c:v>
                </c:pt>
                <c:pt idx="1807">
                  <c:v>0.19836283010926217</c:v>
                </c:pt>
                <c:pt idx="1808">
                  <c:v>0.19445148425827335</c:v>
                </c:pt>
                <c:pt idx="1809">
                  <c:v>0.18900983467571278</c:v>
                </c:pt>
                <c:pt idx="1810">
                  <c:v>0.20275122490390154</c:v>
                </c:pt>
                <c:pt idx="1811">
                  <c:v>0.21846901018258863</c:v>
                </c:pt>
                <c:pt idx="1812">
                  <c:v>0.21726915597673654</c:v>
                </c:pt>
                <c:pt idx="1813">
                  <c:v>0.24185843045714936</c:v>
                </c:pt>
                <c:pt idx="1814">
                  <c:v>0.26720213309627638</c:v>
                </c:pt>
                <c:pt idx="1815">
                  <c:v>0.28043531912576425</c:v>
                </c:pt>
                <c:pt idx="1816">
                  <c:v>0.30543537906291041</c:v>
                </c:pt>
                <c:pt idx="1817">
                  <c:v>0.27476103444492989</c:v>
                </c:pt>
                <c:pt idx="1818">
                  <c:v>0.28366695311736817</c:v>
                </c:pt>
                <c:pt idx="1819">
                  <c:v>0.34088115016148762</c:v>
                </c:pt>
                <c:pt idx="1820">
                  <c:v>0.29567116359749784</c:v>
                </c:pt>
                <c:pt idx="1821">
                  <c:v>0.2462767712197329</c:v>
                </c:pt>
                <c:pt idx="1822">
                  <c:v>0.22045156010653474</c:v>
                </c:pt>
                <c:pt idx="1823">
                  <c:v>0.21665001883359492</c:v>
                </c:pt>
                <c:pt idx="1824">
                  <c:v>0.18879467462748908</c:v>
                </c:pt>
                <c:pt idx="1825">
                  <c:v>0.17926932214331634</c:v>
                </c:pt>
                <c:pt idx="1826">
                  <c:v>0.16312291236270351</c:v>
                </c:pt>
                <c:pt idx="1827">
                  <c:v>0.16693497639062105</c:v>
                </c:pt>
                <c:pt idx="1828">
                  <c:v>0.17374834774713144</c:v>
                </c:pt>
                <c:pt idx="1829">
                  <c:v>0.17594815012337195</c:v>
                </c:pt>
                <c:pt idx="1830">
                  <c:v>0.20417182312656876</c:v>
                </c:pt>
                <c:pt idx="1831">
                  <c:v>0.24869839816315956</c:v>
                </c:pt>
                <c:pt idx="1832">
                  <c:v>0.21618306845284005</c:v>
                </c:pt>
                <c:pt idx="1833">
                  <c:v>0.13820133502065232</c:v>
                </c:pt>
                <c:pt idx="1834">
                  <c:v>0.11033031326849446</c:v>
                </c:pt>
                <c:pt idx="1835">
                  <c:v>0.10875772145341332</c:v>
                </c:pt>
                <c:pt idx="1836">
                  <c:v>0.15291789087566682</c:v>
                </c:pt>
                <c:pt idx="1837">
                  <c:v>0.19522355606248426</c:v>
                </c:pt>
                <c:pt idx="1838">
                  <c:v>0.21770493570837082</c:v>
                </c:pt>
                <c:pt idx="1839">
                  <c:v>0.24682316632595044</c:v>
                </c:pt>
                <c:pt idx="1840">
                  <c:v>0.30400381850234226</c:v>
                </c:pt>
                <c:pt idx="1841">
                  <c:v>0.32269903221430102</c:v>
                </c:pt>
                <c:pt idx="1842">
                  <c:v>0.32907432260744446</c:v>
                </c:pt>
                <c:pt idx="1843">
                  <c:v>0.27200043983780953</c:v>
                </c:pt>
                <c:pt idx="1844">
                  <c:v>0.27342987596693652</c:v>
                </c:pt>
                <c:pt idx="1845">
                  <c:v>0.26556534079540522</c:v>
                </c:pt>
                <c:pt idx="1846">
                  <c:v>0.24532897269734705</c:v>
                </c:pt>
                <c:pt idx="1847">
                  <c:v>0.22594178789682112</c:v>
                </c:pt>
                <c:pt idx="1848">
                  <c:v>0.21141648621430928</c:v>
                </c:pt>
                <c:pt idx="1849">
                  <c:v>0.18138437479684549</c:v>
                </c:pt>
                <c:pt idx="1850">
                  <c:v>0.18276932218983313</c:v>
                </c:pt>
                <c:pt idx="1851">
                  <c:v>0.17769815034338665</c:v>
                </c:pt>
                <c:pt idx="1852">
                  <c:v>0.17207542234098883</c:v>
                </c:pt>
                <c:pt idx="1853">
                  <c:v>0.19822765452353194</c:v>
                </c:pt>
                <c:pt idx="1854">
                  <c:v>0.21094732339546085</c:v>
                </c:pt>
                <c:pt idx="1855">
                  <c:v>0.24984911361301063</c:v>
                </c:pt>
                <c:pt idx="1856">
                  <c:v>0.20517792706154184</c:v>
                </c:pt>
                <c:pt idx="1857">
                  <c:v>0.1740410329344233</c:v>
                </c:pt>
                <c:pt idx="1858">
                  <c:v>0.14579672628975865</c:v>
                </c:pt>
                <c:pt idx="1859">
                  <c:v>0.13521929127906404</c:v>
                </c:pt>
                <c:pt idx="1860">
                  <c:v>0.15574647346446835</c:v>
                </c:pt>
                <c:pt idx="1861">
                  <c:v>0.2007624085284517</c:v>
                </c:pt>
                <c:pt idx="1862">
                  <c:v>0.22437241881302716</c:v>
                </c:pt>
                <c:pt idx="1863">
                  <c:v>0.29639899046850643</c:v>
                </c:pt>
                <c:pt idx="1864">
                  <c:v>0.3397731790790916</c:v>
                </c:pt>
                <c:pt idx="1865">
                  <c:v>0.33035604064570262</c:v>
                </c:pt>
                <c:pt idx="1866">
                  <c:v>0.31790711472159289</c:v>
                </c:pt>
                <c:pt idx="1867">
                  <c:v>0.29415394717011312</c:v>
                </c:pt>
                <c:pt idx="1868">
                  <c:v>0.29863350235460168</c:v>
                </c:pt>
                <c:pt idx="1869">
                  <c:v>0.26759166229948605</c:v>
                </c:pt>
                <c:pt idx="1870">
                  <c:v>0.26281470564891279</c:v>
                </c:pt>
                <c:pt idx="1871">
                  <c:v>0.2296004733335687</c:v>
                </c:pt>
                <c:pt idx="1872">
                  <c:v>0.20467058009037142</c:v>
                </c:pt>
                <c:pt idx="1873">
                  <c:v>0.17942227277891828</c:v>
                </c:pt>
                <c:pt idx="1874">
                  <c:v>0.18215115516178368</c:v>
                </c:pt>
                <c:pt idx="1875">
                  <c:v>0.18491152394810831</c:v>
                </c:pt>
                <c:pt idx="1876">
                  <c:v>0.17327555604319403</c:v>
                </c:pt>
                <c:pt idx="1877">
                  <c:v>0.19227700741610401</c:v>
                </c:pt>
                <c:pt idx="1878">
                  <c:v>0.21382791465677148</c:v>
                </c:pt>
                <c:pt idx="1879">
                  <c:v>0.2439161112633062</c:v>
                </c:pt>
                <c:pt idx="1880">
                  <c:v>0.24088144928880476</c:v>
                </c:pt>
                <c:pt idx="1881">
                  <c:v>0.15355535577688043</c:v>
                </c:pt>
                <c:pt idx="1882">
                  <c:v>0.14112393281557303</c:v>
                </c:pt>
                <c:pt idx="1883">
                  <c:v>0.19174049052805911</c:v>
                </c:pt>
                <c:pt idx="1884">
                  <c:v>0.16091546879857216</c:v>
                </c:pt>
                <c:pt idx="1885">
                  <c:v>0.21373842749005839</c:v>
                </c:pt>
                <c:pt idx="1886">
                  <c:v>0.21478862595429687</c:v>
                </c:pt>
                <c:pt idx="1887">
                  <c:v>0.19554634786388359</c:v>
                </c:pt>
                <c:pt idx="1888">
                  <c:v>0.23996657887854916</c:v>
                </c:pt>
                <c:pt idx="1889">
                  <c:v>0.23977927859571049</c:v>
                </c:pt>
                <c:pt idx="1890">
                  <c:v>0.27047626085979543</c:v>
                </c:pt>
                <c:pt idx="1891">
                  <c:v>0.27528978375697144</c:v>
                </c:pt>
                <c:pt idx="1892">
                  <c:v>0.26714340371107892</c:v>
                </c:pt>
                <c:pt idx="1893">
                  <c:v>0.23727182337593114</c:v>
                </c:pt>
                <c:pt idx="1894">
                  <c:v>0.26011565325417596</c:v>
                </c:pt>
                <c:pt idx="1895">
                  <c:v>0.22927473926725969</c:v>
                </c:pt>
                <c:pt idx="1896">
                  <c:v>0.20168897620808993</c:v>
                </c:pt>
                <c:pt idx="1897">
                  <c:v>0.19075885409104582</c:v>
                </c:pt>
                <c:pt idx="1898">
                  <c:v>0.1926241962853317</c:v>
                </c:pt>
                <c:pt idx="1899">
                  <c:v>0.17500946241819795</c:v>
                </c:pt>
                <c:pt idx="1900">
                  <c:v>0.18516758113672643</c:v>
                </c:pt>
                <c:pt idx="1901">
                  <c:v>0.19068579323396909</c:v>
                </c:pt>
                <c:pt idx="1902">
                  <c:v>0.1916712742216462</c:v>
                </c:pt>
                <c:pt idx="1903">
                  <c:v>3.7690404445173908E-3</c:v>
                </c:pt>
                <c:pt idx="1904">
                  <c:v>-2.8561277942868016E-2</c:v>
                </c:pt>
                <c:pt idx="1905">
                  <c:v>-6.4800361942200152E-2</c:v>
                </c:pt>
                <c:pt idx="1906">
                  <c:v>-8.6704006559317343E-2</c:v>
                </c:pt>
                <c:pt idx="1907">
                  <c:v>-8.9115498916264885E-2</c:v>
                </c:pt>
                <c:pt idx="1908">
                  <c:v>-6.9651876289885076E-2</c:v>
                </c:pt>
                <c:pt idx="1909">
                  <c:v>-6.0062100784356639E-3</c:v>
                </c:pt>
                <c:pt idx="1910">
                  <c:v>0.40961497178394796</c:v>
                </c:pt>
                <c:pt idx="1911">
                  <c:v>0.34660931786845817</c:v>
                </c:pt>
                <c:pt idx="1912">
                  <c:v>0.30556146475610352</c:v>
                </c:pt>
                <c:pt idx="1913">
                  <c:v>0.32196152731838779</c:v>
                </c:pt>
                <c:pt idx="1914">
                  <c:v>0.35898936952096949</c:v>
                </c:pt>
                <c:pt idx="1915">
                  <c:v>0.31749594050082608</c:v>
                </c:pt>
                <c:pt idx="1916">
                  <c:v>0.31309701240765042</c:v>
                </c:pt>
                <c:pt idx="1917">
                  <c:v>0.28787253476006347</c:v>
                </c:pt>
                <c:pt idx="1918">
                  <c:v>0.26435590256150371</c:v>
                </c:pt>
                <c:pt idx="1919">
                  <c:v>0.25872336778131017</c:v>
                </c:pt>
                <c:pt idx="1920">
                  <c:v>0.23172083019283268</c:v>
                </c:pt>
                <c:pt idx="1921">
                  <c:v>0.20260622937423067</c:v>
                </c:pt>
                <c:pt idx="1922">
                  <c:v>0.21535949397799109</c:v>
                </c:pt>
                <c:pt idx="1923">
                  <c:v>0.20726475511212888</c:v>
                </c:pt>
                <c:pt idx="1924">
                  <c:v>0.18807615538878822</c:v>
                </c:pt>
                <c:pt idx="1925">
                  <c:v>0.19747823002215095</c:v>
                </c:pt>
                <c:pt idx="1926">
                  <c:v>0.22042505119132855</c:v>
                </c:pt>
                <c:pt idx="1927">
                  <c:v>0.2706767401653441</c:v>
                </c:pt>
                <c:pt idx="1928">
                  <c:v>0.23305744014483015</c:v>
                </c:pt>
                <c:pt idx="1929">
                  <c:v>0.17750917418740311</c:v>
                </c:pt>
                <c:pt idx="1930">
                  <c:v>0.15713171086955638</c:v>
                </c:pt>
                <c:pt idx="1931">
                  <c:v>0.14191609543754516</c:v>
                </c:pt>
                <c:pt idx="1932">
                  <c:v>0.16592186911175977</c:v>
                </c:pt>
                <c:pt idx="1933">
                  <c:v>0.23491628437317336</c:v>
                </c:pt>
                <c:pt idx="1934">
                  <c:v>0.23296790622567459</c:v>
                </c:pt>
                <c:pt idx="1935">
                  <c:v>0.25369431030999084</c:v>
                </c:pt>
                <c:pt idx="1936">
                  <c:v>0.30482112988648141</c:v>
                </c:pt>
                <c:pt idx="1937">
                  <c:v>0.3077405216212003</c:v>
                </c:pt>
                <c:pt idx="1938">
                  <c:v>0.33988372381087661</c:v>
                </c:pt>
                <c:pt idx="1939">
                  <c:v>0.3092821496247391</c:v>
                </c:pt>
                <c:pt idx="1940">
                  <c:v>0.30295777766684684</c:v>
                </c:pt>
                <c:pt idx="1941">
                  <c:v>0.27535375731647682</c:v>
                </c:pt>
                <c:pt idx="1942">
                  <c:v>0.27505215949453271</c:v>
                </c:pt>
                <c:pt idx="1943">
                  <c:v>0.25474132399714799</c:v>
                </c:pt>
                <c:pt idx="1944">
                  <c:v>0.24545382485816025</c:v>
                </c:pt>
                <c:pt idx="1945">
                  <c:v>0.21420174798567967</c:v>
                </c:pt>
                <c:pt idx="1946">
                  <c:v>0.23415623734954766</c:v>
                </c:pt>
                <c:pt idx="1947">
                  <c:v>0.2182254813743208</c:v>
                </c:pt>
                <c:pt idx="1948">
                  <c:v>0.2267340633751832</c:v>
                </c:pt>
                <c:pt idx="1949">
                  <c:v>0.23603063090841953</c:v>
                </c:pt>
                <c:pt idx="1950">
                  <c:v>0.27687824666275135</c:v>
                </c:pt>
                <c:pt idx="1951">
                  <c:v>0.27402615243587369</c:v>
                </c:pt>
                <c:pt idx="1952">
                  <c:v>0.25389582502598673</c:v>
                </c:pt>
                <c:pt idx="1953">
                  <c:v>0.22992997448401326</c:v>
                </c:pt>
                <c:pt idx="1954">
                  <c:v>0.25381937855388037</c:v>
                </c:pt>
                <c:pt idx="1955">
                  <c:v>0.23286675491913345</c:v>
                </c:pt>
                <c:pt idx="1956">
                  <c:v>0.23131001781186272</c:v>
                </c:pt>
                <c:pt idx="1957">
                  <c:v>0.25568008301747253</c:v>
                </c:pt>
                <c:pt idx="1958">
                  <c:v>0.28571121673564887</c:v>
                </c:pt>
                <c:pt idx="1959">
                  <c:v>0.31790406469919685</c:v>
                </c:pt>
                <c:pt idx="1960">
                  <c:v>0.28877567825056133</c:v>
                </c:pt>
                <c:pt idx="1961">
                  <c:v>0.33359036056902497</c:v>
                </c:pt>
                <c:pt idx="1962">
                  <c:v>0.3610253761868496</c:v>
                </c:pt>
                <c:pt idx="1963">
                  <c:v>0.31586569257215147</c:v>
                </c:pt>
                <c:pt idx="1964">
                  <c:v>0.34071987556520023</c:v>
                </c:pt>
                <c:pt idx="1965">
                  <c:v>0.28926704127615865</c:v>
                </c:pt>
                <c:pt idx="1966">
                  <c:v>0.30135521534207604</c:v>
                </c:pt>
                <c:pt idx="1967">
                  <c:v>0.25677079452348872</c:v>
                </c:pt>
                <c:pt idx="1968">
                  <c:v>0.23950723213964695</c:v>
                </c:pt>
                <c:pt idx="1969">
                  <c:v>0.2045210649322374</c:v>
                </c:pt>
                <c:pt idx="1970">
                  <c:v>0.2130823549535549</c:v>
                </c:pt>
                <c:pt idx="1971">
                  <c:v>0.2224587380296143</c:v>
                </c:pt>
                <c:pt idx="1972">
                  <c:v>0.19900377789948007</c:v>
                </c:pt>
                <c:pt idx="1973">
                  <c:v>0.21384117949236428</c:v>
                </c:pt>
                <c:pt idx="1974">
                  <c:v>0.22050143618052179</c:v>
                </c:pt>
                <c:pt idx="1975">
                  <c:v>0.24220820738969245</c:v>
                </c:pt>
                <c:pt idx="1976">
                  <c:v>0.18249952264434838</c:v>
                </c:pt>
                <c:pt idx="1977">
                  <c:v>0.17940331208408911</c:v>
                </c:pt>
                <c:pt idx="1978">
                  <c:v>0.18598953344147473</c:v>
                </c:pt>
                <c:pt idx="1979">
                  <c:v>0.18608778803649198</c:v>
                </c:pt>
                <c:pt idx="1980">
                  <c:v>0.24963995782610582</c:v>
                </c:pt>
                <c:pt idx="1981">
                  <c:v>0.27302917435403806</c:v>
                </c:pt>
                <c:pt idx="1982">
                  <c:v>0.28914479980115065</c:v>
                </c:pt>
                <c:pt idx="1983">
                  <c:v>0.27387804186189996</c:v>
                </c:pt>
                <c:pt idx="1984">
                  <c:v>0.3038718519662828</c:v>
                </c:pt>
                <c:pt idx="1985">
                  <c:v>0.31059841920602999</c:v>
                </c:pt>
                <c:pt idx="1986">
                  <c:v>0.3387160226696635</c:v>
                </c:pt>
                <c:pt idx="1987">
                  <c:v>0.33731673945963314</c:v>
                </c:pt>
                <c:pt idx="1988">
                  <c:v>0.33234001526866275</c:v>
                </c:pt>
                <c:pt idx="1989">
                  <c:v>0.31612021971361287</c:v>
                </c:pt>
                <c:pt idx="1990">
                  <c:v>0.30500038250777595</c:v>
                </c:pt>
                <c:pt idx="1991">
                  <c:v>0.28466951855418104</c:v>
                </c:pt>
                <c:pt idx="1992">
                  <c:v>0.27134755858290305</c:v>
                </c:pt>
                <c:pt idx="1993">
                  <c:v>0.24790129360048407</c:v>
                </c:pt>
                <c:pt idx="1994">
                  <c:v>0.21898065150732082</c:v>
                </c:pt>
                <c:pt idx="1995">
                  <c:v>0.22655693997427298</c:v>
                </c:pt>
                <c:pt idx="1996">
                  <c:v>0.23111484368360641</c:v>
                </c:pt>
                <c:pt idx="1997">
                  <c:v>0.26110490801853586</c:v>
                </c:pt>
                <c:pt idx="1998">
                  <c:v>0.2694809881481382</c:v>
                </c:pt>
                <c:pt idx="1999">
                  <c:v>0.31351877136715534</c:v>
                </c:pt>
                <c:pt idx="2000">
                  <c:v>0.28054152663026616</c:v>
                </c:pt>
                <c:pt idx="2001">
                  <c:v>0.21254695337349744</c:v>
                </c:pt>
                <c:pt idx="2002">
                  <c:v>0.15641407592869258</c:v>
                </c:pt>
                <c:pt idx="2003">
                  <c:v>0.15761964738914036</c:v>
                </c:pt>
                <c:pt idx="2004">
                  <c:v>0.20221494335774512</c:v>
                </c:pt>
                <c:pt idx="2005">
                  <c:v>0.23185241383089136</c:v>
                </c:pt>
                <c:pt idx="2006">
                  <c:v>0.2635801182562888</c:v>
                </c:pt>
                <c:pt idx="2007">
                  <c:v>0.26036345595287824</c:v>
                </c:pt>
                <c:pt idx="2008">
                  <c:v>0.29412506463402838</c:v>
                </c:pt>
                <c:pt idx="2009">
                  <c:v>0.31153204667949891</c:v>
                </c:pt>
                <c:pt idx="2010">
                  <c:v>0.33364756212130875</c:v>
                </c:pt>
                <c:pt idx="2011">
                  <c:v>0.30036264475276558</c:v>
                </c:pt>
                <c:pt idx="2012">
                  <c:v>0.30476653851418611</c:v>
                </c:pt>
                <c:pt idx="2013">
                  <c:v>0.30700234021690431</c:v>
                </c:pt>
                <c:pt idx="2014">
                  <c:v>0.26972754312467012</c:v>
                </c:pt>
                <c:pt idx="2015">
                  <c:v>0.23470142824037787</c:v>
                </c:pt>
                <c:pt idx="2016">
                  <c:v>0.24102453060678805</c:v>
                </c:pt>
                <c:pt idx="2017">
                  <c:v>0.22470928994575459</c:v>
                </c:pt>
                <c:pt idx="2018">
                  <c:v>0.21794243759942492</c:v>
                </c:pt>
                <c:pt idx="2019">
                  <c:v>0.20434881520001055</c:v>
                </c:pt>
                <c:pt idx="2020">
                  <c:v>0.20444535626695906</c:v>
                </c:pt>
                <c:pt idx="2021">
                  <c:v>0.21961188269967269</c:v>
                </c:pt>
                <c:pt idx="2022">
                  <c:v>0.23458674976742888</c:v>
                </c:pt>
                <c:pt idx="2023">
                  <c:v>0.27251549946480164</c:v>
                </c:pt>
                <c:pt idx="2024">
                  <c:v>0.22612724450822047</c:v>
                </c:pt>
                <c:pt idx="2025">
                  <c:v>0.21729693186383348</c:v>
                </c:pt>
                <c:pt idx="2026">
                  <c:v>0.21119707380367489</c:v>
                </c:pt>
                <c:pt idx="2027">
                  <c:v>0.22874012174252883</c:v>
                </c:pt>
                <c:pt idx="2028">
                  <c:v>0.23458793066632741</c:v>
                </c:pt>
                <c:pt idx="2029">
                  <c:v>0.24504795205941618</c:v>
                </c:pt>
                <c:pt idx="2030">
                  <c:v>0.2269266138713088</c:v>
                </c:pt>
                <c:pt idx="2031">
                  <c:v>0.23097799422717558</c:v>
                </c:pt>
                <c:pt idx="2032">
                  <c:v>0.28818943371329842</c:v>
                </c:pt>
                <c:pt idx="2033">
                  <c:v>0.29686798807501169</c:v>
                </c:pt>
                <c:pt idx="2034">
                  <c:v>0.2947650834315092</c:v>
                </c:pt>
                <c:pt idx="2035">
                  <c:v>0.2632257014175185</c:v>
                </c:pt>
                <c:pt idx="2036">
                  <c:v>0.27710288446496711</c:v>
                </c:pt>
                <c:pt idx="2037">
                  <c:v>0.26472368801368867</c:v>
                </c:pt>
                <c:pt idx="2038">
                  <c:v>0.26900710859804577</c:v>
                </c:pt>
                <c:pt idx="2039">
                  <c:v>0.23725369652723116</c:v>
                </c:pt>
                <c:pt idx="2040">
                  <c:v>0.22139396150385418</c:v>
                </c:pt>
                <c:pt idx="2041">
                  <c:v>0.20905868694368179</c:v>
                </c:pt>
                <c:pt idx="2042">
                  <c:v>0.18623000438018067</c:v>
                </c:pt>
                <c:pt idx="2043">
                  <c:v>0.17689844290527054</c:v>
                </c:pt>
                <c:pt idx="2044">
                  <c:v>0.17965873581403025</c:v>
                </c:pt>
                <c:pt idx="2045">
                  <c:v>0.19372602432320093</c:v>
                </c:pt>
                <c:pt idx="2046">
                  <c:v>0.21668655136722201</c:v>
                </c:pt>
                <c:pt idx="2047">
                  <c:v>0.24914950220804946</c:v>
                </c:pt>
                <c:pt idx="2048">
                  <c:v>0.18927742588378016</c:v>
                </c:pt>
                <c:pt idx="2049">
                  <c:v>0.15736299164263917</c:v>
                </c:pt>
                <c:pt idx="2050">
                  <c:v>0.14090609210395302</c:v>
                </c:pt>
                <c:pt idx="2051">
                  <c:v>0.14462812296689054</c:v>
                </c:pt>
                <c:pt idx="2052">
                  <c:v>0.17522734549671448</c:v>
                </c:pt>
                <c:pt idx="2053">
                  <c:v>0.24801582450624191</c:v>
                </c:pt>
                <c:pt idx="2054">
                  <c:v>0.26804900025137862</c:v>
                </c:pt>
                <c:pt idx="2055">
                  <c:v>0.24933643947710016</c:v>
                </c:pt>
                <c:pt idx="2056">
                  <c:v>0.27926994453331722</c:v>
                </c:pt>
                <c:pt idx="2057">
                  <c:v>0.28540489814757092</c:v>
                </c:pt>
                <c:pt idx="2058">
                  <c:v>0.28352035889271088</c:v>
                </c:pt>
                <c:pt idx="2059">
                  <c:v>0.31181190426169997</c:v>
                </c:pt>
                <c:pt idx="2060">
                  <c:v>0.29675650828391487</c:v>
                </c:pt>
                <c:pt idx="2061">
                  <c:v>0.27991750143643268</c:v>
                </c:pt>
                <c:pt idx="2062">
                  <c:v>0.2329083094655891</c:v>
                </c:pt>
                <c:pt idx="2063">
                  <c:v>0.21773022994169586</c:v>
                </c:pt>
                <c:pt idx="2064">
                  <c:v>0.22798741921902635</c:v>
                </c:pt>
                <c:pt idx="2065">
                  <c:v>0.20585811034965476</c:v>
                </c:pt>
                <c:pt idx="2066">
                  <c:v>0.18755517809182456</c:v>
                </c:pt>
                <c:pt idx="2067">
                  <c:v>0.17582092298331312</c:v>
                </c:pt>
                <c:pt idx="2068">
                  <c:v>0.16909959280698617</c:v>
                </c:pt>
                <c:pt idx="2069">
                  <c:v>0.17822138322864431</c:v>
                </c:pt>
                <c:pt idx="2070">
                  <c:v>0.2107618670444403</c:v>
                </c:pt>
                <c:pt idx="2071">
                  <c:v>0.24307048925755345</c:v>
                </c:pt>
                <c:pt idx="2072">
                  <c:v>0.20248185369184388</c:v>
                </c:pt>
                <c:pt idx="2073">
                  <c:v>0.18916148227037236</c:v>
                </c:pt>
                <c:pt idx="2074">
                  <c:v>0.16424235136151658</c:v>
                </c:pt>
                <c:pt idx="2075">
                  <c:v>0.12050244230417644</c:v>
                </c:pt>
                <c:pt idx="2076">
                  <c:v>0.13595767383030938</c:v>
                </c:pt>
                <c:pt idx="2077">
                  <c:v>0.16111475194274583</c:v>
                </c:pt>
                <c:pt idx="2078">
                  <c:v>0.2366478811665246</c:v>
                </c:pt>
                <c:pt idx="2079">
                  <c:v>0.23188443873044456</c:v>
                </c:pt>
                <c:pt idx="2080">
                  <c:v>0.23717658377638026</c:v>
                </c:pt>
                <c:pt idx="2081">
                  <c:v>0.25095803196940331</c:v>
                </c:pt>
                <c:pt idx="2082">
                  <c:v>0.27760712792022713</c:v>
                </c:pt>
                <c:pt idx="2083">
                  <c:v>0.28358228725244472</c:v>
                </c:pt>
                <c:pt idx="2084">
                  <c:v>0.27052717919327862</c:v>
                </c:pt>
                <c:pt idx="2085">
                  <c:v>0.263657266025773</c:v>
                </c:pt>
                <c:pt idx="2086">
                  <c:v>0.25349377404545947</c:v>
                </c:pt>
                <c:pt idx="2087">
                  <c:v>0.22762558794347859</c:v>
                </c:pt>
                <c:pt idx="2088">
                  <c:v>0.21218942535978808</c:v>
                </c:pt>
                <c:pt idx="2089">
                  <c:v>0.20879730479802097</c:v>
                </c:pt>
                <c:pt idx="2090">
                  <c:v>0.19911659637600654</c:v>
                </c:pt>
                <c:pt idx="2091">
                  <c:v>0.17982603377787754</c:v>
                </c:pt>
                <c:pt idx="2092">
                  <c:v>0.17605197713561485</c:v>
                </c:pt>
                <c:pt idx="2093">
                  <c:v>0.19918528012401324</c:v>
                </c:pt>
                <c:pt idx="2094">
                  <c:v>0.21308737670586861</c:v>
                </c:pt>
                <c:pt idx="2095">
                  <c:v>0.28396607092986392</c:v>
                </c:pt>
                <c:pt idx="2096">
                  <c:v>0.23184881908896152</c:v>
                </c:pt>
                <c:pt idx="2097">
                  <c:v>0.22230061200723025</c:v>
                </c:pt>
                <c:pt idx="2098">
                  <c:v>0.1685337335456599</c:v>
                </c:pt>
                <c:pt idx="2099">
                  <c:v>0.16657766504958763</c:v>
                </c:pt>
                <c:pt idx="2100">
                  <c:v>0.17798834826857171</c:v>
                </c:pt>
                <c:pt idx="2101">
                  <c:v>0.22923464502672736</c:v>
                </c:pt>
                <c:pt idx="2102">
                  <c:v>0.26781488244141632</c:v>
                </c:pt>
                <c:pt idx="2103">
                  <c:v>0.29140612865943316</c:v>
                </c:pt>
                <c:pt idx="2104">
                  <c:v>0.31665158471084398</c:v>
                </c:pt>
                <c:pt idx="2105">
                  <c:v>0.36365568837756956</c:v>
                </c:pt>
                <c:pt idx="2106">
                  <c:v>0.37948617684591229</c:v>
                </c:pt>
                <c:pt idx="2107">
                  <c:v>0.32040696369770699</c:v>
                </c:pt>
                <c:pt idx="2108">
                  <c:v>0.30665422109815521</c:v>
                </c:pt>
                <c:pt idx="2109">
                  <c:v>0.27887719197723715</c:v>
                </c:pt>
                <c:pt idx="2110">
                  <c:v>0.26502851606317335</c:v>
                </c:pt>
                <c:pt idx="2111">
                  <c:v>0.26966813191958949</c:v>
                </c:pt>
                <c:pt idx="2112">
                  <c:v>0.27105368651201261</c:v>
                </c:pt>
                <c:pt idx="2113">
                  <c:v>0.23402662028955223</c:v>
                </c:pt>
                <c:pt idx="2114">
                  <c:v>0.22571840822914951</c:v>
                </c:pt>
                <c:pt idx="2115">
                  <c:v>0.20935332365099985</c:v>
                </c:pt>
                <c:pt idx="2116">
                  <c:v>0.21288609786989426</c:v>
                </c:pt>
                <c:pt idx="2117">
                  <c:v>0.21314251227465961</c:v>
                </c:pt>
                <c:pt idx="2118">
                  <c:v>0.22197156928108769</c:v>
                </c:pt>
                <c:pt idx="2119">
                  <c:v>0.22883361714924974</c:v>
                </c:pt>
                <c:pt idx="2120">
                  <c:v>0.17739280717489861</c:v>
                </c:pt>
                <c:pt idx="2121">
                  <c:v>0.16417233897332506</c:v>
                </c:pt>
                <c:pt idx="2122">
                  <c:v>0.18872466449003955</c:v>
                </c:pt>
                <c:pt idx="2123">
                  <c:v>0.18348974358679906</c:v>
                </c:pt>
                <c:pt idx="2124">
                  <c:v>0.22505124911525812</c:v>
                </c:pt>
                <c:pt idx="2125">
                  <c:v>0.27144401393233947</c:v>
                </c:pt>
                <c:pt idx="2126">
                  <c:v>0.35111948407545807</c:v>
                </c:pt>
                <c:pt idx="2127">
                  <c:v>0.35925838439755942</c:v>
                </c:pt>
                <c:pt idx="2128">
                  <c:v>0.38354924747271046</c:v>
                </c:pt>
                <c:pt idx="2129">
                  <c:v>0.33137621883816443</c:v>
                </c:pt>
                <c:pt idx="2130">
                  <c:v>0.34912920543469222</c:v>
                </c:pt>
                <c:pt idx="2131">
                  <c:v>0.33146541231222038</c:v>
                </c:pt>
                <c:pt idx="2132">
                  <c:v>0.27095609318209996</c:v>
                </c:pt>
                <c:pt idx="2133">
                  <c:v>0.25783382241465225</c:v>
                </c:pt>
                <c:pt idx="2134">
                  <c:v>0.23825768809055486</c:v>
                </c:pt>
                <c:pt idx="2135">
                  <c:v>0.23731796218081136</c:v>
                </c:pt>
                <c:pt idx="2136">
                  <c:v>0.22082197927586678</c:v>
                </c:pt>
                <c:pt idx="2137">
                  <c:v>0.1980637531981598</c:v>
                </c:pt>
                <c:pt idx="2138">
                  <c:v>0.19014249470672412</c:v>
                </c:pt>
                <c:pt idx="2139">
                  <c:v>0.1947408309849083</c:v>
                </c:pt>
                <c:pt idx="2140">
                  <c:v>0.18997760109388453</c:v>
                </c:pt>
                <c:pt idx="2141">
                  <c:v>0.19411969380139291</c:v>
                </c:pt>
                <c:pt idx="2142">
                  <c:v>0.24721536645553577</c:v>
                </c:pt>
                <c:pt idx="2143">
                  <c:v>0.25890727053271134</c:v>
                </c:pt>
                <c:pt idx="2144">
                  <c:v>0.18914150586605111</c:v>
                </c:pt>
                <c:pt idx="2145">
                  <c:v>0.16183714745591135</c:v>
                </c:pt>
                <c:pt idx="2146">
                  <c:v>0.16204130698001976</c:v>
                </c:pt>
                <c:pt idx="2147">
                  <c:v>0.18570624083676873</c:v>
                </c:pt>
                <c:pt idx="2148">
                  <c:v>0.2270601672404266</c:v>
                </c:pt>
                <c:pt idx="2149">
                  <c:v>0.30022687890203376</c:v>
                </c:pt>
                <c:pt idx="2150">
                  <c:v>0.27046771506976325</c:v>
                </c:pt>
                <c:pt idx="2151">
                  <c:v>0.28362168616046846</c:v>
                </c:pt>
                <c:pt idx="2152">
                  <c:v>0.27116254732914907</c:v>
                </c:pt>
                <c:pt idx="2153">
                  <c:v>0.3219485920362456</c:v>
                </c:pt>
                <c:pt idx="2154">
                  <c:v>0.29840121857622354</c:v>
                </c:pt>
                <c:pt idx="2155">
                  <c:v>0.30438058204933849</c:v>
                </c:pt>
                <c:pt idx="2156">
                  <c:v>0.27446683907081232</c:v>
                </c:pt>
                <c:pt idx="2157">
                  <c:v>0.25310607282078151</c:v>
                </c:pt>
                <c:pt idx="2158">
                  <c:v>0.22931281395944972</c:v>
                </c:pt>
                <c:pt idx="2159">
                  <c:v>0.21413645288702984</c:v>
                </c:pt>
                <c:pt idx="2160">
                  <c:v>0.21780294470259781</c:v>
                </c:pt>
                <c:pt idx="2161">
                  <c:v>0.20222987347579691</c:v>
                </c:pt>
                <c:pt idx="2162">
                  <c:v>0.1842568665160364</c:v>
                </c:pt>
                <c:pt idx="2163">
                  <c:v>0.18242051228229805</c:v>
                </c:pt>
                <c:pt idx="2164">
                  <c:v>0.17655721618759115</c:v>
                </c:pt>
                <c:pt idx="2165">
                  <c:v>0.1860057331162534</c:v>
                </c:pt>
                <c:pt idx="2166">
                  <c:v>0.19274517410150369</c:v>
                </c:pt>
                <c:pt idx="2167">
                  <c:v>0.23740634500799612</c:v>
                </c:pt>
                <c:pt idx="2168">
                  <c:v>0.17589412764876708</c:v>
                </c:pt>
                <c:pt idx="2169">
                  <c:v>0.10817180820594952</c:v>
                </c:pt>
                <c:pt idx="2170">
                  <c:v>8.2373915657700997E-2</c:v>
                </c:pt>
                <c:pt idx="2171">
                  <c:v>7.8534423638198861E-2</c:v>
                </c:pt>
                <c:pt idx="2172">
                  <c:v>0.1073886513458254</c:v>
                </c:pt>
                <c:pt idx="2173">
                  <c:v>0.15780264219004367</c:v>
                </c:pt>
                <c:pt idx="2174">
                  <c:v>0.23012849492478463</c:v>
                </c:pt>
                <c:pt idx="2175">
                  <c:v>0.21582523488880934</c:v>
                </c:pt>
                <c:pt idx="2176">
                  <c:v>0.25347533802837169</c:v>
                </c:pt>
                <c:pt idx="2177">
                  <c:v>0.29252884359584425</c:v>
                </c:pt>
                <c:pt idx="2178">
                  <c:v>0.27903619070279551</c:v>
                </c:pt>
                <c:pt idx="2179">
                  <c:v>0.26491781998059122</c:v>
                </c:pt>
                <c:pt idx="2180">
                  <c:v>0.28796196320805545</c:v>
                </c:pt>
                <c:pt idx="2181">
                  <c:v>0.2736029316557822</c:v>
                </c:pt>
                <c:pt idx="2182">
                  <c:v>0.24431456166503288</c:v>
                </c:pt>
                <c:pt idx="2183">
                  <c:v>0.22402370418226178</c:v>
                </c:pt>
                <c:pt idx="2184">
                  <c:v>0.23530424836655037</c:v>
                </c:pt>
                <c:pt idx="2185">
                  <c:v>0.20064182910318162</c:v>
                </c:pt>
                <c:pt idx="2186">
                  <c:v>0.19369365256197169</c:v>
                </c:pt>
                <c:pt idx="2187">
                  <c:v>0.189122864300559</c:v>
                </c:pt>
                <c:pt idx="2188">
                  <c:v>0.1944610788543433</c:v>
                </c:pt>
                <c:pt idx="2189">
                  <c:v>0.18977048724111478</c:v>
                </c:pt>
                <c:pt idx="2190">
                  <c:v>0.20919365455545716</c:v>
                </c:pt>
                <c:pt idx="2191">
                  <c:v>0.2489869409468124</c:v>
                </c:pt>
                <c:pt idx="2192">
                  <c:v>0.17811451081679858</c:v>
                </c:pt>
                <c:pt idx="2193">
                  <c:v>0.12427582706362755</c:v>
                </c:pt>
                <c:pt idx="2194">
                  <c:v>8.894844127424216E-2</c:v>
                </c:pt>
                <c:pt idx="2195">
                  <c:v>7.3883097072184059E-2</c:v>
                </c:pt>
                <c:pt idx="2196">
                  <c:v>9.7934749558188289E-2</c:v>
                </c:pt>
                <c:pt idx="2197">
                  <c:v>0.14020879008446652</c:v>
                </c:pt>
                <c:pt idx="2198">
                  <c:v>0.18539947373867421</c:v>
                </c:pt>
                <c:pt idx="2199">
                  <c:v>0.19481147403019122</c:v>
                </c:pt>
                <c:pt idx="2200">
                  <c:v>0.23259267195994807</c:v>
                </c:pt>
                <c:pt idx="2201">
                  <c:v>0.27074869446229533</c:v>
                </c:pt>
                <c:pt idx="2202">
                  <c:v>0.28216719557700959</c:v>
                </c:pt>
                <c:pt idx="2203">
                  <c:v>0.30472339620445321</c:v>
                </c:pt>
                <c:pt idx="2204">
                  <c:v>0.26566888309354714</c:v>
                </c:pt>
                <c:pt idx="2205">
                  <c:v>0.25797896568457135</c:v>
                </c:pt>
                <c:pt idx="2206">
                  <c:v>0.23700999225812117</c:v>
                </c:pt>
                <c:pt idx="2207">
                  <c:v>0.23877846101902311</c:v>
                </c:pt>
                <c:pt idx="2208">
                  <c:v>0.23051927760903923</c:v>
                </c:pt>
                <c:pt idx="2209">
                  <c:v>0.21105536305593942</c:v>
                </c:pt>
                <c:pt idx="2210">
                  <c:v>0.19014568784696775</c:v>
                </c:pt>
                <c:pt idx="2211">
                  <c:v>0.21091197602987771</c:v>
                </c:pt>
                <c:pt idx="2212">
                  <c:v>0.20143264513583736</c:v>
                </c:pt>
                <c:pt idx="2213">
                  <c:v>0.21695492616496392</c:v>
                </c:pt>
                <c:pt idx="2214">
                  <c:v>0.23070542199840988</c:v>
                </c:pt>
                <c:pt idx="2215">
                  <c:v>0.25371152099867467</c:v>
                </c:pt>
                <c:pt idx="2216">
                  <c:v>0.18956204774880017</c:v>
                </c:pt>
                <c:pt idx="2217">
                  <c:v>0.17722856008365281</c:v>
                </c:pt>
                <c:pt idx="2218">
                  <c:v>0.12789898156421781</c:v>
                </c:pt>
                <c:pt idx="2219">
                  <c:v>0.10685349890435755</c:v>
                </c:pt>
                <c:pt idx="2220">
                  <c:v>0.14171320894330897</c:v>
                </c:pt>
                <c:pt idx="2221">
                  <c:v>0.24123692885333795</c:v>
                </c:pt>
                <c:pt idx="2222">
                  <c:v>0.27773831355919276</c:v>
                </c:pt>
                <c:pt idx="2223">
                  <c:v>0.27958934608891695</c:v>
                </c:pt>
                <c:pt idx="2224">
                  <c:v>0.29458204148109546</c:v>
                </c:pt>
                <c:pt idx="2225">
                  <c:v>0.31022289313210866</c:v>
                </c:pt>
                <c:pt idx="2226">
                  <c:v>0.31414445251206086</c:v>
                </c:pt>
                <c:pt idx="2227">
                  <c:v>0.30678991469121408</c:v>
                </c:pt>
                <c:pt idx="2228">
                  <c:v>0.2698973285137351</c:v>
                </c:pt>
                <c:pt idx="2229">
                  <c:v>0.29018821244391024</c:v>
                </c:pt>
                <c:pt idx="2230">
                  <c:v>0.24638438829318024</c:v>
                </c:pt>
                <c:pt idx="2231">
                  <c:v>0.26189520659151749</c:v>
                </c:pt>
                <c:pt idx="2232">
                  <c:v>0.22979870710890865</c:v>
                </c:pt>
                <c:pt idx="2233">
                  <c:v>0.20893217829774235</c:v>
                </c:pt>
                <c:pt idx="2234">
                  <c:v>0.19627259791396681</c:v>
                </c:pt>
                <c:pt idx="2235">
                  <c:v>0.20178475596662254</c:v>
                </c:pt>
                <c:pt idx="2236">
                  <c:v>0.20178121034722107</c:v>
                </c:pt>
                <c:pt idx="2237">
                  <c:v>0.2081525583617809</c:v>
                </c:pt>
                <c:pt idx="2238">
                  <c:v>0.2175037801524061</c:v>
                </c:pt>
                <c:pt idx="2239">
                  <c:v>0.26854698199167193</c:v>
                </c:pt>
                <c:pt idx="2240">
                  <c:v>0.19823090762368314</c:v>
                </c:pt>
                <c:pt idx="2241">
                  <c:v>0.18989634869552016</c:v>
                </c:pt>
                <c:pt idx="2242">
                  <c:v>0.18293145137130143</c:v>
                </c:pt>
                <c:pt idx="2243">
                  <c:v>0.18383148520109227</c:v>
                </c:pt>
                <c:pt idx="2244">
                  <c:v>0.19252353579758469</c:v>
                </c:pt>
                <c:pt idx="2245">
                  <c:v>0.20819256444450465</c:v>
                </c:pt>
                <c:pt idx="2246">
                  <c:v>0.25835486338599917</c:v>
                </c:pt>
                <c:pt idx="2247">
                  <c:v>0.28991469814753645</c:v>
                </c:pt>
                <c:pt idx="2248">
                  <c:v>0.3081754691102368</c:v>
                </c:pt>
                <c:pt idx="2249">
                  <c:v>0.32794735927678342</c:v>
                </c:pt>
                <c:pt idx="2250">
                  <c:v>0.32588862593373646</c:v>
                </c:pt>
                <c:pt idx="2251">
                  <c:v>0.28662533800541534</c:v>
                </c:pt>
                <c:pt idx="2252">
                  <c:v>0.26946099105554083</c:v>
                </c:pt>
                <c:pt idx="2253">
                  <c:v>0.29559265531953982</c:v>
                </c:pt>
                <c:pt idx="2254">
                  <c:v>0.28244735818465727</c:v>
                </c:pt>
                <c:pt idx="2255">
                  <c:v>0.24199147059246587</c:v>
                </c:pt>
                <c:pt idx="2256">
                  <c:v>0.23662784661398889</c:v>
                </c:pt>
                <c:pt idx="2257">
                  <c:v>0.20822660797333425</c:v>
                </c:pt>
                <c:pt idx="2258">
                  <c:v>0.18552059139414517</c:v>
                </c:pt>
                <c:pt idx="2259">
                  <c:v>0.18450007425395806</c:v>
                </c:pt>
                <c:pt idx="2260">
                  <c:v>0.18840865858563233</c:v>
                </c:pt>
                <c:pt idx="2261">
                  <c:v>0.1899836342370988</c:v>
                </c:pt>
                <c:pt idx="2262">
                  <c:v>0.22413758634515976</c:v>
                </c:pt>
                <c:pt idx="2263">
                  <c:v>0.29946193283039996</c:v>
                </c:pt>
                <c:pt idx="2264">
                  <c:v>0.20284868966107206</c:v>
                </c:pt>
                <c:pt idx="2265">
                  <c:v>0.1708809945347961</c:v>
                </c:pt>
                <c:pt idx="2266">
                  <c:v>0.10930110389168621</c:v>
                </c:pt>
                <c:pt idx="2267">
                  <c:v>8.4468906638849345E-2</c:v>
                </c:pt>
                <c:pt idx="2268">
                  <c:v>0.14382963981764632</c:v>
                </c:pt>
                <c:pt idx="2269">
                  <c:v>0.18884906661860063</c:v>
                </c:pt>
                <c:pt idx="2270">
                  <c:v>0.2445425886294226</c:v>
                </c:pt>
                <c:pt idx="2271">
                  <c:v>0.25847086053188939</c:v>
                </c:pt>
                <c:pt idx="2272">
                  <c:v>0.273600008457975</c:v>
                </c:pt>
                <c:pt idx="2273">
                  <c:v>0.27293548481789914</c:v>
                </c:pt>
                <c:pt idx="2274">
                  <c:v>0.29322936599849492</c:v>
                </c:pt>
                <c:pt idx="2275">
                  <c:v>0.26994137993972922</c:v>
                </c:pt>
                <c:pt idx="2276">
                  <c:v>0.28386033200808852</c:v>
                </c:pt>
                <c:pt idx="2277">
                  <c:v>0.28265669990770559</c:v>
                </c:pt>
                <c:pt idx="2278">
                  <c:v>0.25473192657121912</c:v>
                </c:pt>
                <c:pt idx="2279">
                  <c:v>0.25811595407640925</c:v>
                </c:pt>
                <c:pt idx="2280">
                  <c:v>0.23076076444499885</c:v>
                </c:pt>
                <c:pt idx="2281">
                  <c:v>0.21132879005209901</c:v>
                </c:pt>
                <c:pt idx="2282">
                  <c:v>0.22651820530891414</c:v>
                </c:pt>
                <c:pt idx="2283">
                  <c:v>0.22775041718493036</c:v>
                </c:pt>
                <c:pt idx="2284">
                  <c:v>0.23989048285084263</c:v>
                </c:pt>
                <c:pt idx="2285">
                  <c:v>0.24676030907718796</c:v>
                </c:pt>
                <c:pt idx="2286">
                  <c:v>0.27293662950134512</c:v>
                </c:pt>
                <c:pt idx="2287">
                  <c:v>0.2845137350689827</c:v>
                </c:pt>
                <c:pt idx="2288">
                  <c:v>0.22529712469831931</c:v>
                </c:pt>
                <c:pt idx="2289">
                  <c:v>0.20213865400409139</c:v>
                </c:pt>
                <c:pt idx="2290">
                  <c:v>0.15750065114473036</c:v>
                </c:pt>
                <c:pt idx="2291">
                  <c:v>0.18467805218195971</c:v>
                </c:pt>
                <c:pt idx="2292">
                  <c:v>0.19248372623003954</c:v>
                </c:pt>
                <c:pt idx="2293">
                  <c:v>0.23958917179176481</c:v>
                </c:pt>
                <c:pt idx="2294">
                  <c:v>0.26766138444087206</c:v>
                </c:pt>
                <c:pt idx="2295">
                  <c:v>0.34349475510144667</c:v>
                </c:pt>
                <c:pt idx="2296">
                  <c:v>0.31577391461935783</c:v>
                </c:pt>
                <c:pt idx="2297">
                  <c:v>0.29645233060555048</c:v>
                </c:pt>
                <c:pt idx="2298">
                  <c:v>0.30330703996953523</c:v>
                </c:pt>
                <c:pt idx="2299">
                  <c:v>0.31988713119718887</c:v>
                </c:pt>
                <c:pt idx="2300">
                  <c:v>0.28284066117891876</c:v>
                </c:pt>
                <c:pt idx="2301">
                  <c:v>0.28258258757894084</c:v>
                </c:pt>
                <c:pt idx="2302">
                  <c:v>0.29247679025381651</c:v>
                </c:pt>
                <c:pt idx="2303">
                  <c:v>0.2984180478816375</c:v>
                </c:pt>
                <c:pt idx="2304">
                  <c:v>0.27415363278699489</c:v>
                </c:pt>
                <c:pt idx="2305">
                  <c:v>0.24960811400086469</c:v>
                </c:pt>
                <c:pt idx="2306">
                  <c:v>0.2685238571773797</c:v>
                </c:pt>
                <c:pt idx="2307">
                  <c:v>0.28110722641188757</c:v>
                </c:pt>
                <c:pt idx="2308">
                  <c:v>0.27560754156106559</c:v>
                </c:pt>
                <c:pt idx="2309">
                  <c:v>0.27698390845662668</c:v>
                </c:pt>
                <c:pt idx="2310">
                  <c:v>0.27977686778232014</c:v>
                </c:pt>
                <c:pt idx="2311">
                  <c:v>0.30183985141080955</c:v>
                </c:pt>
                <c:pt idx="2312">
                  <c:v>0.25127701558366433</c:v>
                </c:pt>
                <c:pt idx="2313">
                  <c:v>0.22704491406791522</c:v>
                </c:pt>
                <c:pt idx="2314">
                  <c:v>0.15312507555857677</c:v>
                </c:pt>
                <c:pt idx="2315">
                  <c:v>0.13822509969852986</c:v>
                </c:pt>
                <c:pt idx="2316">
                  <c:v>0.18776413091308877</c:v>
                </c:pt>
                <c:pt idx="2317">
                  <c:v>0.24208127203635499</c:v>
                </c:pt>
                <c:pt idx="2318">
                  <c:v>0.25012119064643035</c:v>
                </c:pt>
                <c:pt idx="2319">
                  <c:v>0.28021248688779249</c:v>
                </c:pt>
                <c:pt idx="2320">
                  <c:v>0.2935683187907015</c:v>
                </c:pt>
                <c:pt idx="2321">
                  <c:v>0.31328111607639819</c:v>
                </c:pt>
                <c:pt idx="2322">
                  <c:v>0.31977853330280515</c:v>
                </c:pt>
                <c:pt idx="2323">
                  <c:v>0.33934399245568975</c:v>
                </c:pt>
                <c:pt idx="2324">
                  <c:v>0.33805872751916427</c:v>
                </c:pt>
                <c:pt idx="2325">
                  <c:v>0.28868872607659679</c:v>
                </c:pt>
                <c:pt idx="2326">
                  <c:v>0.25916010929594629</c:v>
                </c:pt>
                <c:pt idx="2327">
                  <c:v>0.23996478361714707</c:v>
                </c:pt>
                <c:pt idx="2328">
                  <c:v>0.2712115083244605</c:v>
                </c:pt>
                <c:pt idx="2329">
                  <c:v>0.23700895484090653</c:v>
                </c:pt>
                <c:pt idx="2330">
                  <c:v>0.21486919536829036</c:v>
                </c:pt>
                <c:pt idx="2331">
                  <c:v>0.19309246657154874</c:v>
                </c:pt>
                <c:pt idx="2332">
                  <c:v>0.21558266333247278</c:v>
                </c:pt>
                <c:pt idx="2333">
                  <c:v>0.22259002708085782</c:v>
                </c:pt>
                <c:pt idx="2334">
                  <c:v>0.2473515739206969</c:v>
                </c:pt>
                <c:pt idx="2335">
                  <c:v>0.25020631322510828</c:v>
                </c:pt>
                <c:pt idx="2336">
                  <c:v>0.20862715453911646</c:v>
                </c:pt>
                <c:pt idx="2337">
                  <c:v>0.14992885443062703</c:v>
                </c:pt>
                <c:pt idx="2338">
                  <c:v>0.12501585376276467</c:v>
                </c:pt>
                <c:pt idx="2339">
                  <c:v>0.10520219355278629</c:v>
                </c:pt>
                <c:pt idx="2340">
                  <c:v>9.8681412179215736E-2</c:v>
                </c:pt>
                <c:pt idx="2341">
                  <c:v>0.10928789188736265</c:v>
                </c:pt>
                <c:pt idx="2342">
                  <c:v>0.21386438385699261</c:v>
                </c:pt>
                <c:pt idx="2343">
                  <c:v>0.20565150364199605</c:v>
                </c:pt>
                <c:pt idx="2344">
                  <c:v>0.24918247706896013</c:v>
                </c:pt>
                <c:pt idx="2345">
                  <c:v>0.28154962558150642</c:v>
                </c:pt>
                <c:pt idx="2346">
                  <c:v>0.29169138025208291</c:v>
                </c:pt>
                <c:pt idx="2347">
                  <c:v>0.28938347296646533</c:v>
                </c:pt>
                <c:pt idx="2348">
                  <c:v>0.28526612200086882</c:v>
                </c:pt>
                <c:pt idx="2349">
                  <c:v>0.30019641755776816</c:v>
                </c:pt>
                <c:pt idx="2350">
                  <c:v>0.28784822468449456</c:v>
                </c:pt>
                <c:pt idx="2351">
                  <c:v>0.28390863106363673</c:v>
                </c:pt>
                <c:pt idx="2352">
                  <c:v>0.24035008973020366</c:v>
                </c:pt>
                <c:pt idx="2353">
                  <c:v>0.22849845048096218</c:v>
                </c:pt>
                <c:pt idx="2354">
                  <c:v>0.22162044687726706</c:v>
                </c:pt>
                <c:pt idx="2355">
                  <c:v>0.21402755121436168</c:v>
                </c:pt>
                <c:pt idx="2356">
                  <c:v>0.22720721827014848</c:v>
                </c:pt>
                <c:pt idx="2357">
                  <c:v>0.22970506438042523</c:v>
                </c:pt>
                <c:pt idx="2358">
                  <c:v>0.24026506811661194</c:v>
                </c:pt>
                <c:pt idx="2359">
                  <c:v>0.25183743868308878</c:v>
                </c:pt>
                <c:pt idx="2360">
                  <c:v>0.22441028012976968</c:v>
                </c:pt>
                <c:pt idx="2361">
                  <c:v>0.1578260999638027</c:v>
                </c:pt>
                <c:pt idx="2362">
                  <c:v>0.14733860604767066</c:v>
                </c:pt>
                <c:pt idx="2363">
                  <c:v>0.162675280991192</c:v>
                </c:pt>
                <c:pt idx="2364">
                  <c:v>0.15479622953193306</c:v>
                </c:pt>
                <c:pt idx="2365">
                  <c:v>0.16545332403578589</c:v>
                </c:pt>
                <c:pt idx="2366">
                  <c:v>0.18974021450326439</c:v>
                </c:pt>
                <c:pt idx="2367">
                  <c:v>0.21629423551975083</c:v>
                </c:pt>
                <c:pt idx="2368">
                  <c:v>0.25836706635502277</c:v>
                </c:pt>
                <c:pt idx="2369">
                  <c:v>0.27835630079448581</c:v>
                </c:pt>
                <c:pt idx="2370">
                  <c:v>0.32615104344370477</c:v>
                </c:pt>
                <c:pt idx="2371">
                  <c:v>0.30112985914234863</c:v>
                </c:pt>
                <c:pt idx="2372">
                  <c:v>0.30497325999378844</c:v>
                </c:pt>
                <c:pt idx="2373">
                  <c:v>0.25945145701008782</c:v>
                </c:pt>
                <c:pt idx="2374">
                  <c:v>0.2498289904009309</c:v>
                </c:pt>
                <c:pt idx="2375">
                  <c:v>0.21414222894244056</c:v>
                </c:pt>
                <c:pt idx="2376">
                  <c:v>0.21560654796394566</c:v>
                </c:pt>
                <c:pt idx="2377">
                  <c:v>0.2021080555396382</c:v>
                </c:pt>
                <c:pt idx="2378">
                  <c:v>0.19706005154350251</c:v>
                </c:pt>
                <c:pt idx="2379">
                  <c:v>0.19745741799256838</c:v>
                </c:pt>
                <c:pt idx="2380">
                  <c:v>0.19653054894121683</c:v>
                </c:pt>
                <c:pt idx="2381">
                  <c:v>0.20007224904661608</c:v>
                </c:pt>
                <c:pt idx="2382">
                  <c:v>0.20514479555816301</c:v>
                </c:pt>
                <c:pt idx="2383">
                  <c:v>0.22777227076224982</c:v>
                </c:pt>
                <c:pt idx="2384">
                  <c:v>0.16528289293284146</c:v>
                </c:pt>
                <c:pt idx="2385">
                  <c:v>0.138365664414552</c:v>
                </c:pt>
                <c:pt idx="2386">
                  <c:v>9.5033391879901161E-2</c:v>
                </c:pt>
                <c:pt idx="2387">
                  <c:v>0.10017753516644509</c:v>
                </c:pt>
                <c:pt idx="2388">
                  <c:v>0.10442470832903461</c:v>
                </c:pt>
                <c:pt idx="2389">
                  <c:v>0.14056499650004275</c:v>
                </c:pt>
                <c:pt idx="2390">
                  <c:v>0.22526741589768629</c:v>
                </c:pt>
                <c:pt idx="2391">
                  <c:v>0.25126936532092542</c:v>
                </c:pt>
                <c:pt idx="2392">
                  <c:v>0.27695179554658717</c:v>
                </c:pt>
                <c:pt idx="2393">
                  <c:v>0.25104985029741045</c:v>
                </c:pt>
                <c:pt idx="2394">
                  <c:v>0.2789402901632676</c:v>
                </c:pt>
                <c:pt idx="2395">
                  <c:v>0.27595103094633888</c:v>
                </c:pt>
                <c:pt idx="2396">
                  <c:v>0.31657643558146553</c:v>
                </c:pt>
                <c:pt idx="2397">
                  <c:v>0.31151546947073921</c:v>
                </c:pt>
                <c:pt idx="2398">
                  <c:v>0.25687881713351352</c:v>
                </c:pt>
                <c:pt idx="2399">
                  <c:v>0.22758761470730657</c:v>
                </c:pt>
                <c:pt idx="2400">
                  <c:v>0.21519378333087802</c:v>
                </c:pt>
                <c:pt idx="2401">
                  <c:v>0.19191266340612698</c:v>
                </c:pt>
                <c:pt idx="2402">
                  <c:v>0.17905254633095433</c:v>
                </c:pt>
                <c:pt idx="2403">
                  <c:v>0.18768799056487567</c:v>
                </c:pt>
                <c:pt idx="2404">
                  <c:v>0.18686525298492437</c:v>
                </c:pt>
                <c:pt idx="2405">
                  <c:v>0.19255362105886314</c:v>
                </c:pt>
                <c:pt idx="2406">
                  <c:v>0.22648672595803246</c:v>
                </c:pt>
                <c:pt idx="2407">
                  <c:v>0.22304359536860249</c:v>
                </c:pt>
                <c:pt idx="2408">
                  <c:v>0.17424004749948191</c:v>
                </c:pt>
                <c:pt idx="2409">
                  <c:v>0.10937339168743392</c:v>
                </c:pt>
                <c:pt idx="2410">
                  <c:v>7.397126284808854E-2</c:v>
                </c:pt>
                <c:pt idx="2411">
                  <c:v>7.3355904419721424E-2</c:v>
                </c:pt>
                <c:pt idx="2412">
                  <c:v>0.10059938925619914</c:v>
                </c:pt>
                <c:pt idx="2413">
                  <c:v>0.12717516502753828</c:v>
                </c:pt>
                <c:pt idx="2414">
                  <c:v>0.16813941607429503</c:v>
                </c:pt>
                <c:pt idx="2415">
                  <c:v>0.22806329931194549</c:v>
                </c:pt>
                <c:pt idx="2416">
                  <c:v>0.26996353335083434</c:v>
                </c:pt>
                <c:pt idx="2417">
                  <c:v>0.28130300715647033</c:v>
                </c:pt>
                <c:pt idx="2418">
                  <c:v>0.25566949561779245</c:v>
                </c:pt>
                <c:pt idx="2419">
                  <c:v>0.27314804616728267</c:v>
                </c:pt>
                <c:pt idx="2420">
                  <c:v>0.30425622254593115</c:v>
                </c:pt>
                <c:pt idx="2421">
                  <c:v>0.28634710702127569</c:v>
                </c:pt>
                <c:pt idx="2422">
                  <c:v>0.24707409436025837</c:v>
                </c:pt>
                <c:pt idx="2423">
                  <c:v>0.23521976609690709</c:v>
                </c:pt>
                <c:pt idx="2424">
                  <c:v>0.22024891743533673</c:v>
                </c:pt>
                <c:pt idx="2425">
                  <c:v>0.19191728162027444</c:v>
                </c:pt>
                <c:pt idx="2426">
                  <c:v>0.1790705874462718</c:v>
                </c:pt>
                <c:pt idx="2427">
                  <c:v>0.17350701944374475</c:v>
                </c:pt>
                <c:pt idx="2428">
                  <c:v>0.18212245740455432</c:v>
                </c:pt>
                <c:pt idx="2429">
                  <c:v>0.20006824399187789</c:v>
                </c:pt>
                <c:pt idx="2430">
                  <c:v>0.22952935617510825</c:v>
                </c:pt>
                <c:pt idx="2431">
                  <c:v>0.23013349923902035</c:v>
                </c:pt>
                <c:pt idx="2432">
                  <c:v>0.18059687058792948</c:v>
                </c:pt>
                <c:pt idx="2433">
                  <c:v>0.14572117357585482</c:v>
                </c:pt>
                <c:pt idx="2434">
                  <c:v>0.11678070498621201</c:v>
                </c:pt>
                <c:pt idx="2435">
                  <c:v>8.2650230779002909E-2</c:v>
                </c:pt>
                <c:pt idx="2436">
                  <c:v>0.10522880691384408</c:v>
                </c:pt>
                <c:pt idx="2437">
                  <c:v>0.13377695796165034</c:v>
                </c:pt>
                <c:pt idx="2438">
                  <c:v>0.20103328399738335</c:v>
                </c:pt>
                <c:pt idx="2439">
                  <c:v>0.22517279870650805</c:v>
                </c:pt>
                <c:pt idx="2440">
                  <c:v>0.2522558391929256</c:v>
                </c:pt>
                <c:pt idx="2441">
                  <c:v>0.28155668053560662</c:v>
                </c:pt>
                <c:pt idx="2442">
                  <c:v>0.28953691932217118</c:v>
                </c:pt>
                <c:pt idx="2443">
                  <c:v>0.29004983572461313</c:v>
                </c:pt>
                <c:pt idx="2444">
                  <c:v>0.2929018208507484</c:v>
                </c:pt>
                <c:pt idx="2445">
                  <c:v>0.27097919177469454</c:v>
                </c:pt>
                <c:pt idx="2446">
                  <c:v>0.25030608079117456</c:v>
                </c:pt>
                <c:pt idx="2447">
                  <c:v>0.26029336269062286</c:v>
                </c:pt>
                <c:pt idx="2448">
                  <c:v>0.24783787034134189</c:v>
                </c:pt>
                <c:pt idx="2449">
                  <c:v>0.22096137629316692</c:v>
                </c:pt>
                <c:pt idx="2450">
                  <c:v>0.19411531830418657</c:v>
                </c:pt>
                <c:pt idx="2451">
                  <c:v>0.21515164568784537</c:v>
                </c:pt>
                <c:pt idx="2452">
                  <c:v>0.20061743074215052</c:v>
                </c:pt>
                <c:pt idx="2453">
                  <c:v>0.20486313718801821</c:v>
                </c:pt>
                <c:pt idx="2454">
                  <c:v>0.20418155090513862</c:v>
                </c:pt>
                <c:pt idx="2455">
                  <c:v>0.20686576979908378</c:v>
                </c:pt>
                <c:pt idx="2456">
                  <c:v>0.1698443632774376</c:v>
                </c:pt>
                <c:pt idx="2457">
                  <c:v>0.14358321975510688</c:v>
                </c:pt>
                <c:pt idx="2458">
                  <c:v>0.12905343581634718</c:v>
                </c:pt>
                <c:pt idx="2459">
                  <c:v>0.11280246965423023</c:v>
                </c:pt>
                <c:pt idx="2460">
                  <c:v>0.15828845684738976</c:v>
                </c:pt>
                <c:pt idx="2461">
                  <c:v>0.17853908237735991</c:v>
                </c:pt>
                <c:pt idx="2462">
                  <c:v>0.2167532626788089</c:v>
                </c:pt>
                <c:pt idx="2463">
                  <c:v>0.28866480875138006</c:v>
                </c:pt>
                <c:pt idx="2464">
                  <c:v>0.3034091939047166</c:v>
                </c:pt>
                <c:pt idx="2465">
                  <c:v>0.31786857439186639</c:v>
                </c:pt>
                <c:pt idx="2466">
                  <c:v>0.30975717461682528</c:v>
                </c:pt>
                <c:pt idx="2467">
                  <c:v>0.29001406377589389</c:v>
                </c:pt>
                <c:pt idx="2468">
                  <c:v>0.28867781441728591</c:v>
                </c:pt>
                <c:pt idx="2469">
                  <c:v>0.27778514224235829</c:v>
                </c:pt>
                <c:pt idx="2470">
                  <c:v>0.2592805511684641</c:v>
                </c:pt>
                <c:pt idx="2471">
                  <c:v>0.22698034776893761</c:v>
                </c:pt>
                <c:pt idx="2472">
                  <c:v>0.23688613585041926</c:v>
                </c:pt>
                <c:pt idx="2473">
                  <c:v>0.22781892836146511</c:v>
                </c:pt>
                <c:pt idx="2474">
                  <c:v>0.24636095665577254</c:v>
                </c:pt>
                <c:pt idx="2475">
                  <c:v>0.24218493873030478</c:v>
                </c:pt>
                <c:pt idx="2476">
                  <c:v>0.23795096661793685</c:v>
                </c:pt>
                <c:pt idx="2477">
                  <c:v>0.25251928898669102</c:v>
                </c:pt>
                <c:pt idx="2478">
                  <c:v>0.25658307835325195</c:v>
                </c:pt>
                <c:pt idx="2479">
                  <c:v>0.23907707426010619</c:v>
                </c:pt>
                <c:pt idx="2480">
                  <c:v>0.21548111795435573</c:v>
                </c:pt>
                <c:pt idx="2481">
                  <c:v>0.18055565297807291</c:v>
                </c:pt>
                <c:pt idx="2482">
                  <c:v>0.18976471138552428</c:v>
                </c:pt>
                <c:pt idx="2483">
                  <c:v>0.17431155099423895</c:v>
                </c:pt>
                <c:pt idx="2484">
                  <c:v>0.21637242791669378</c:v>
                </c:pt>
                <c:pt idx="2485">
                  <c:v>0.25372560455071991</c:v>
                </c:pt>
                <c:pt idx="2486">
                  <c:v>0.2748144563121882</c:v>
                </c:pt>
                <c:pt idx="2487">
                  <c:v>0.28412955436350434</c:v>
                </c:pt>
                <c:pt idx="2488">
                  <c:v>0.26410580162792119</c:v>
                </c:pt>
                <c:pt idx="2489">
                  <c:v>0.30280466287677882</c:v>
                </c:pt>
                <c:pt idx="2490">
                  <c:v>0.27078586129924376</c:v>
                </c:pt>
                <c:pt idx="2491">
                  <c:v>0.26616065989852938</c:v>
                </c:pt>
                <c:pt idx="2492">
                  <c:v>0.30575643582752632</c:v>
                </c:pt>
                <c:pt idx="2493">
                  <c:v>0.27725040178511196</c:v>
                </c:pt>
                <c:pt idx="2494">
                  <c:v>0.24276771862973845</c:v>
                </c:pt>
                <c:pt idx="2495">
                  <c:v>0.21593962772682343</c:v>
                </c:pt>
                <c:pt idx="2496">
                  <c:v>0.21204970489649105</c:v>
                </c:pt>
                <c:pt idx="2497">
                  <c:v>0.19169260223712728</c:v>
                </c:pt>
                <c:pt idx="2498">
                  <c:v>0.19366227847750977</c:v>
                </c:pt>
                <c:pt idx="2499">
                  <c:v>0.17122602683739299</c:v>
                </c:pt>
                <c:pt idx="2500">
                  <c:v>0.18765856631502784</c:v>
                </c:pt>
                <c:pt idx="2501">
                  <c:v>0.18820727225946768</c:v>
                </c:pt>
                <c:pt idx="2502">
                  <c:v>0.22666541439046201</c:v>
                </c:pt>
                <c:pt idx="2503">
                  <c:v>0.24942376692224061</c:v>
                </c:pt>
                <c:pt idx="2504">
                  <c:v>0.16960458385941204</c:v>
                </c:pt>
                <c:pt idx="2505">
                  <c:v>0.11468380379411162</c:v>
                </c:pt>
                <c:pt idx="2506">
                  <c:v>9.4333698750684952E-2</c:v>
                </c:pt>
                <c:pt idx="2507">
                  <c:v>6.8241991155902168E-2</c:v>
                </c:pt>
                <c:pt idx="2508">
                  <c:v>0.10151534305895187</c:v>
                </c:pt>
                <c:pt idx="2509">
                  <c:v>0.11495622067407944</c:v>
                </c:pt>
                <c:pt idx="2510">
                  <c:v>0.14827780329163656</c:v>
                </c:pt>
                <c:pt idx="2511">
                  <c:v>0.20721677871735852</c:v>
                </c:pt>
                <c:pt idx="2512">
                  <c:v>0.26866281610878084</c:v>
                </c:pt>
                <c:pt idx="2513">
                  <c:v>0.31398780796235548</c:v>
                </c:pt>
                <c:pt idx="2514">
                  <c:v>0.28338848020393093</c:v>
                </c:pt>
                <c:pt idx="2515">
                  <c:v>0.23965783290230724</c:v>
                </c:pt>
                <c:pt idx="2516">
                  <c:v>0.25489889202274812</c:v>
                </c:pt>
                <c:pt idx="2517">
                  <c:v>0.26732591917601478</c:v>
                </c:pt>
                <c:pt idx="2518">
                  <c:v>0.22293002327017239</c:v>
                </c:pt>
                <c:pt idx="2519">
                  <c:v>0.20247602063518916</c:v>
                </c:pt>
                <c:pt idx="2520">
                  <c:v>0.20403618087933939</c:v>
                </c:pt>
                <c:pt idx="2521">
                  <c:v>0.18774610480389647</c:v>
                </c:pt>
                <c:pt idx="2522">
                  <c:v>0.18300782084934078</c:v>
                </c:pt>
                <c:pt idx="2523">
                  <c:v>0.17686540105604884</c:v>
                </c:pt>
                <c:pt idx="2524">
                  <c:v>0.17441237026388132</c:v>
                </c:pt>
                <c:pt idx="2525">
                  <c:v>0.19130613677027766</c:v>
                </c:pt>
                <c:pt idx="2526">
                  <c:v>0.23722073049598721</c:v>
                </c:pt>
                <c:pt idx="2527">
                  <c:v>0.21063320009471889</c:v>
                </c:pt>
                <c:pt idx="2528">
                  <c:v>0.17830562412302256</c:v>
                </c:pt>
                <c:pt idx="2529">
                  <c:v>0.11262529530258998</c:v>
                </c:pt>
                <c:pt idx="2530">
                  <c:v>8.5609052137906039E-2</c:v>
                </c:pt>
                <c:pt idx="2531">
                  <c:v>8.2998803800673926E-2</c:v>
                </c:pt>
                <c:pt idx="2532">
                  <c:v>6.5683840950681749E-2</c:v>
                </c:pt>
                <c:pt idx="2533">
                  <c:v>6.6729596650358561E-2</c:v>
                </c:pt>
                <c:pt idx="2534">
                  <c:v>0.1258678266337489</c:v>
                </c:pt>
                <c:pt idx="2535">
                  <c:v>0.17662236938995587</c:v>
                </c:pt>
                <c:pt idx="2536">
                  <c:v>0.22712901908321884</c:v>
                </c:pt>
                <c:pt idx="2537">
                  <c:v>0.24033480018543787</c:v>
                </c:pt>
                <c:pt idx="2538">
                  <c:v>0.26304623559145957</c:v>
                </c:pt>
                <c:pt idx="2539">
                  <c:v>0.23395748588444076</c:v>
                </c:pt>
                <c:pt idx="2540">
                  <c:v>0.24957523758074979</c:v>
                </c:pt>
                <c:pt idx="2541">
                  <c:v>0.2446981415440054</c:v>
                </c:pt>
                <c:pt idx="2542">
                  <c:v>0.23966595879839012</c:v>
                </c:pt>
                <c:pt idx="2543">
                  <c:v>0.20401070837461499</c:v>
                </c:pt>
                <c:pt idx="2544">
                  <c:v>0.1898153806065922</c:v>
                </c:pt>
                <c:pt idx="2545">
                  <c:v>0.18630182516159655</c:v>
                </c:pt>
                <c:pt idx="2546">
                  <c:v>0.17139186847032178</c:v>
                </c:pt>
                <c:pt idx="2547">
                  <c:v>0.1752380497420751</c:v>
                </c:pt>
                <c:pt idx="2548">
                  <c:v>0.20762810047114055</c:v>
                </c:pt>
                <c:pt idx="2549">
                  <c:v>0.22167824212146417</c:v>
                </c:pt>
                <c:pt idx="2550">
                  <c:v>0.24534354216721693</c:v>
                </c:pt>
                <c:pt idx="2551">
                  <c:v>0.22341702469195054</c:v>
                </c:pt>
                <c:pt idx="2552">
                  <c:v>0.15961686455213303</c:v>
                </c:pt>
                <c:pt idx="2553">
                  <c:v>0.11007898959984416</c:v>
                </c:pt>
                <c:pt idx="2554">
                  <c:v>7.5007324893088312E-2</c:v>
                </c:pt>
                <c:pt idx="2555">
                  <c:v>1.5058565700241805E-3</c:v>
                </c:pt>
                <c:pt idx="2556">
                  <c:v>3.1176043328544064E-2</c:v>
                </c:pt>
                <c:pt idx="2557">
                  <c:v>8.5550418781362103E-2</c:v>
                </c:pt>
                <c:pt idx="2558">
                  <c:v>0.15243731883684089</c:v>
                </c:pt>
                <c:pt idx="2559">
                  <c:v>0.24666805063629707</c:v>
                </c:pt>
                <c:pt idx="2560">
                  <c:v>0.23476092533950721</c:v>
                </c:pt>
                <c:pt idx="2561">
                  <c:v>0.27528040056140668</c:v>
                </c:pt>
                <c:pt idx="2562">
                  <c:v>0.31422032707054798</c:v>
                </c:pt>
                <c:pt idx="2563">
                  <c:v>0.29239314878541028</c:v>
                </c:pt>
                <c:pt idx="2564">
                  <c:v>0.28588497012347031</c:v>
                </c:pt>
                <c:pt idx="2565">
                  <c:v>0.26538268632532752</c:v>
                </c:pt>
                <c:pt idx="2566">
                  <c:v>0.23796453410517168</c:v>
                </c:pt>
                <c:pt idx="2567">
                  <c:v>0.23011693492384405</c:v>
                </c:pt>
                <c:pt idx="2568">
                  <c:v>0.2226137932786581</c:v>
                </c:pt>
                <c:pt idx="2569">
                  <c:v>0.20156346563512895</c:v>
                </c:pt>
                <c:pt idx="2570">
                  <c:v>0.17302575854287364</c:v>
                </c:pt>
                <c:pt idx="2571">
                  <c:v>0.18189095514528433</c:v>
                </c:pt>
                <c:pt idx="2572">
                  <c:v>0.18291317440421503</c:v>
                </c:pt>
                <c:pt idx="2573">
                  <c:v>0.18505217292456261</c:v>
                </c:pt>
                <c:pt idx="2574">
                  <c:v>0.23727190193615777</c:v>
                </c:pt>
                <c:pt idx="2575">
                  <c:v>0.19521738032722979</c:v>
                </c:pt>
                <c:pt idx="2576">
                  <c:v>0.10564275636602675</c:v>
                </c:pt>
                <c:pt idx="2577">
                  <c:v>6.2578922612220381E-2</c:v>
                </c:pt>
                <c:pt idx="2578">
                  <c:v>3.1002651991039951E-3</c:v>
                </c:pt>
                <c:pt idx="2579">
                  <c:v>3.4064816983735071E-4</c:v>
                </c:pt>
                <c:pt idx="2580">
                  <c:v>1.7640406156440767E-3</c:v>
                </c:pt>
                <c:pt idx="2581">
                  <c:v>7.9269772936881353E-2</c:v>
                </c:pt>
                <c:pt idx="2582">
                  <c:v>0.13715490920763757</c:v>
                </c:pt>
                <c:pt idx="2583">
                  <c:v>0.21027326006436306</c:v>
                </c:pt>
                <c:pt idx="2584">
                  <c:v>0.25019107642865213</c:v>
                </c:pt>
                <c:pt idx="2585">
                  <c:v>0.27783535875347676</c:v>
                </c:pt>
                <c:pt idx="2586">
                  <c:v>0.25631162194367768</c:v>
                </c:pt>
                <c:pt idx="2587">
                  <c:v>0.26638667485967865</c:v>
                </c:pt>
                <c:pt idx="2588">
                  <c:v>0.27043925805390612</c:v>
                </c:pt>
                <c:pt idx="2589">
                  <c:v>0.27257221191208753</c:v>
                </c:pt>
                <c:pt idx="2590">
                  <c:v>0.2475350431258001</c:v>
                </c:pt>
                <c:pt idx="2591">
                  <c:v>0.19684343553649886</c:v>
                </c:pt>
                <c:pt idx="2592">
                  <c:v>0.20303170347996091</c:v>
                </c:pt>
                <c:pt idx="2593">
                  <c:v>0.19051578099234359</c:v>
                </c:pt>
                <c:pt idx="2594">
                  <c:v>0.18840988059970673</c:v>
                </c:pt>
                <c:pt idx="2595">
                  <c:v>0.17974425018802553</c:v>
                </c:pt>
                <c:pt idx="2596">
                  <c:v>0.16968966122940468</c:v>
                </c:pt>
                <c:pt idx="2597">
                  <c:v>0.20005580658997885</c:v>
                </c:pt>
                <c:pt idx="2598">
                  <c:v>0.22812046711253894</c:v>
                </c:pt>
                <c:pt idx="2599">
                  <c:v>0.21444521017438561</c:v>
                </c:pt>
                <c:pt idx="2600">
                  <c:v>0.1478023326980559</c:v>
                </c:pt>
                <c:pt idx="2601">
                  <c:v>8.6361443127794785E-2</c:v>
                </c:pt>
                <c:pt idx="2602">
                  <c:v>2.8793556018470924E-2</c:v>
                </c:pt>
                <c:pt idx="2603">
                  <c:v>4.5613641186246036E-2</c:v>
                </c:pt>
                <c:pt idx="2604">
                  <c:v>7.8395687006569209E-2</c:v>
                </c:pt>
                <c:pt idx="2605">
                  <c:v>0.13173741434884062</c:v>
                </c:pt>
                <c:pt idx="2606">
                  <c:v>0.17123004272633888</c:v>
                </c:pt>
                <c:pt idx="2607">
                  <c:v>0.22754982361883558</c:v>
                </c:pt>
                <c:pt idx="2608">
                  <c:v>0.22879560659422288</c:v>
                </c:pt>
                <c:pt idx="2609">
                  <c:v>0.2337862345030097</c:v>
                </c:pt>
                <c:pt idx="2610">
                  <c:v>0.28265990587765089</c:v>
                </c:pt>
                <c:pt idx="2611">
                  <c:v>0.26068921986022159</c:v>
                </c:pt>
                <c:pt idx="2612">
                  <c:v>0.25453232926098929</c:v>
                </c:pt>
                <c:pt idx="2613">
                  <c:v>0.23956494905368639</c:v>
                </c:pt>
                <c:pt idx="2614">
                  <c:v>0.22173697969093092</c:v>
                </c:pt>
                <c:pt idx="2615">
                  <c:v>0.21235982852247642</c:v>
                </c:pt>
                <c:pt idx="2616">
                  <c:v>0.22975484079190733</c:v>
                </c:pt>
                <c:pt idx="2617">
                  <c:v>0.21761754757199328</c:v>
                </c:pt>
                <c:pt idx="2618">
                  <c:v>0.19951661462000458</c:v>
                </c:pt>
                <c:pt idx="2619">
                  <c:v>0.18991234359849263</c:v>
                </c:pt>
                <c:pt idx="2620">
                  <c:v>0.18430252598298946</c:v>
                </c:pt>
                <c:pt idx="2621">
                  <c:v>0.17314718892119246</c:v>
                </c:pt>
                <c:pt idx="2622">
                  <c:v>0.18372786098647773</c:v>
                </c:pt>
                <c:pt idx="2623">
                  <c:v>0.15869005503189629</c:v>
                </c:pt>
                <c:pt idx="2624">
                  <c:v>0.12662450675111661</c:v>
                </c:pt>
                <c:pt idx="2625">
                  <c:v>9.0726062567674348E-2</c:v>
                </c:pt>
                <c:pt idx="2626">
                  <c:v>5.9851629119586261E-2</c:v>
                </c:pt>
                <c:pt idx="2627">
                  <c:v>5.2520181025265941E-2</c:v>
                </c:pt>
                <c:pt idx="2628">
                  <c:v>7.9811713922325653E-2</c:v>
                </c:pt>
                <c:pt idx="2629">
                  <c:v>0.11776509457816302</c:v>
                </c:pt>
                <c:pt idx="2630">
                  <c:v>0.1995452282275815</c:v>
                </c:pt>
                <c:pt idx="2631">
                  <c:v>0.25486228289031398</c:v>
                </c:pt>
                <c:pt idx="2632">
                  <c:v>0.26935247551802138</c:v>
                </c:pt>
                <c:pt idx="2633">
                  <c:v>0.29462334518415251</c:v>
                </c:pt>
                <c:pt idx="2634">
                  <c:v>0.33976505151041608</c:v>
                </c:pt>
                <c:pt idx="2635">
                  <c:v>0.34022512380038339</c:v>
                </c:pt>
                <c:pt idx="2636">
                  <c:v>0.27449794679379763</c:v>
                </c:pt>
                <c:pt idx="2637">
                  <c:v>0.27355858900801361</c:v>
                </c:pt>
                <c:pt idx="2638">
                  <c:v>0.23976605912238311</c:v>
                </c:pt>
                <c:pt idx="2639">
                  <c:v>0.22205021369954533</c:v>
                </c:pt>
                <c:pt idx="2640">
                  <c:v>0.21085017531243552</c:v>
                </c:pt>
                <c:pt idx="2641">
                  <c:v>0.19635955586730794</c:v>
                </c:pt>
                <c:pt idx="2642">
                  <c:v>0.20402838581083987</c:v>
                </c:pt>
                <c:pt idx="2643">
                  <c:v>0.22426109601176758</c:v>
                </c:pt>
                <c:pt idx="2644">
                  <c:v>0.18311227096488439</c:v>
                </c:pt>
                <c:pt idx="2645">
                  <c:v>0.20057130986781041</c:v>
                </c:pt>
                <c:pt idx="2646">
                  <c:v>0.21043483105086105</c:v>
                </c:pt>
                <c:pt idx="2647">
                  <c:v>0.16955749042970628</c:v>
                </c:pt>
                <c:pt idx="2648">
                  <c:v>0.12011510551619271</c:v>
                </c:pt>
                <c:pt idx="2649">
                  <c:v>0.12219132683139337</c:v>
                </c:pt>
                <c:pt idx="2650">
                  <c:v>0.12159883130326116</c:v>
                </c:pt>
                <c:pt idx="2651">
                  <c:v>0.1372137666152857</c:v>
                </c:pt>
                <c:pt idx="2652">
                  <c:v>0.14696989613182826</c:v>
                </c:pt>
                <c:pt idx="2653">
                  <c:v>0.16512529726710706</c:v>
                </c:pt>
                <c:pt idx="2654">
                  <c:v>0.23600598646613388</c:v>
                </c:pt>
                <c:pt idx="2655">
                  <c:v>0.275711355957935</c:v>
                </c:pt>
                <c:pt idx="2656">
                  <c:v>0.29835085534029004</c:v>
                </c:pt>
                <c:pt idx="2657">
                  <c:v>0.26793505182922356</c:v>
                </c:pt>
                <c:pt idx="2658">
                  <c:v>0.32610822767768582</c:v>
                </c:pt>
                <c:pt idx="2659">
                  <c:v>0.31631054145234677</c:v>
                </c:pt>
                <c:pt idx="2660">
                  <c:v>0.31554176860498234</c:v>
                </c:pt>
                <c:pt idx="2661">
                  <c:v>0.26856004490385971</c:v>
                </c:pt>
                <c:pt idx="2662">
                  <c:v>0.26962878102302118</c:v>
                </c:pt>
                <c:pt idx="2663">
                  <c:v>0.25668442899123067</c:v>
                </c:pt>
                <c:pt idx="2664">
                  <c:v>0.24295151815807384</c:v>
                </c:pt>
                <c:pt idx="2665">
                  <c:v>0.21263192617374571</c:v>
                </c:pt>
                <c:pt idx="2666">
                  <c:v>0.21866085543229116</c:v>
                </c:pt>
                <c:pt idx="2667">
                  <c:v>0.20499288301424906</c:v>
                </c:pt>
                <c:pt idx="2668">
                  <c:v>0.22355742843082241</c:v>
                </c:pt>
                <c:pt idx="2669">
                  <c:v>0.233226163504204</c:v>
                </c:pt>
                <c:pt idx="2670">
                  <c:v>0.25904201943842364</c:v>
                </c:pt>
                <c:pt idx="2671">
                  <c:v>0.23461175508884752</c:v>
                </c:pt>
                <c:pt idx="2672">
                  <c:v>0.21068855235482373</c:v>
                </c:pt>
                <c:pt idx="2673">
                  <c:v>0.11116016831782835</c:v>
                </c:pt>
                <c:pt idx="2674">
                  <c:v>5.8294737646504849E-2</c:v>
                </c:pt>
                <c:pt idx="2675">
                  <c:v>6.6342131740357191E-2</c:v>
                </c:pt>
                <c:pt idx="2676">
                  <c:v>4.7047768529731991E-2</c:v>
                </c:pt>
                <c:pt idx="2677">
                  <c:v>8.5735991577569989E-2</c:v>
                </c:pt>
                <c:pt idx="2678">
                  <c:v>0.1546840223050393</c:v>
                </c:pt>
                <c:pt idx="2679">
                  <c:v>0.23838916923754469</c:v>
                </c:pt>
                <c:pt idx="2680">
                  <c:v>0.3200989892892897</c:v>
                </c:pt>
                <c:pt idx="2681">
                  <c:v>0.2929075747055675</c:v>
                </c:pt>
                <c:pt idx="2682">
                  <c:v>0.3090009495914614</c:v>
                </c:pt>
                <c:pt idx="2683">
                  <c:v>0.29046419471051993</c:v>
                </c:pt>
                <c:pt idx="2684">
                  <c:v>0.28792200037233667</c:v>
                </c:pt>
                <c:pt idx="2685">
                  <c:v>0.27193992184148208</c:v>
                </c:pt>
                <c:pt idx="2686">
                  <c:v>0.26774967624595458</c:v>
                </c:pt>
                <c:pt idx="2687">
                  <c:v>0.23879942374671126</c:v>
                </c:pt>
                <c:pt idx="2688">
                  <c:v>0.24782410128474186</c:v>
                </c:pt>
                <c:pt idx="2689">
                  <c:v>0.21614253829377142</c:v>
                </c:pt>
                <c:pt idx="2690">
                  <c:v>0.20010075068452673</c:v>
                </c:pt>
                <c:pt idx="2691">
                  <c:v>0.19751157083853768</c:v>
                </c:pt>
                <c:pt idx="2692">
                  <c:v>0.2010520625071581</c:v>
                </c:pt>
                <c:pt idx="2693">
                  <c:v>0.22196158113307637</c:v>
                </c:pt>
                <c:pt idx="2694">
                  <c:v>0.24873359517466004</c:v>
                </c:pt>
                <c:pt idx="2695">
                  <c:v>0.20393548709412401</c:v>
                </c:pt>
                <c:pt idx="2696">
                  <c:v>0.15793310482422976</c:v>
                </c:pt>
                <c:pt idx="2697">
                  <c:v>8.4776356376212475E-2</c:v>
                </c:pt>
                <c:pt idx="2698">
                  <c:v>7.2984105227940063E-2</c:v>
                </c:pt>
                <c:pt idx="2699">
                  <c:v>5.3796200428884756E-2</c:v>
                </c:pt>
                <c:pt idx="2700">
                  <c:v>8.0759316522743985E-2</c:v>
                </c:pt>
                <c:pt idx="2701">
                  <c:v>0.11433298302252884</c:v>
                </c:pt>
                <c:pt idx="2702">
                  <c:v>0.17311223119061325</c:v>
                </c:pt>
                <c:pt idx="2703">
                  <c:v>0.23029415503986944</c:v>
                </c:pt>
                <c:pt idx="2704">
                  <c:v>0.29934260526380269</c:v>
                </c:pt>
                <c:pt idx="2705">
                  <c:v>0.31795690230941526</c:v>
                </c:pt>
                <c:pt idx="2706">
                  <c:v>0.33980186764550319</c:v>
                </c:pt>
                <c:pt idx="2707">
                  <c:v>0.3441047783041466</c:v>
                </c:pt>
                <c:pt idx="2708">
                  <c:v>0.33637902610747805</c:v>
                </c:pt>
                <c:pt idx="2709">
                  <c:v>0.29990582496924928</c:v>
                </c:pt>
                <c:pt idx="2710">
                  <c:v>0.28295442667866272</c:v>
                </c:pt>
                <c:pt idx="2711">
                  <c:v>0.26506784475543094</c:v>
                </c:pt>
                <c:pt idx="2712">
                  <c:v>0.25777206856648416</c:v>
                </c:pt>
                <c:pt idx="2713">
                  <c:v>0.22943857054254724</c:v>
                </c:pt>
                <c:pt idx="2714">
                  <c:v>0.23509643475512851</c:v>
                </c:pt>
                <c:pt idx="2715">
                  <c:v>0.22763265696971727</c:v>
                </c:pt>
                <c:pt idx="2716">
                  <c:v>0.25231950449737184</c:v>
                </c:pt>
                <c:pt idx="2717">
                  <c:v>0.24869201757691262</c:v>
                </c:pt>
                <c:pt idx="2718">
                  <c:v>0.29597776329398751</c:v>
                </c:pt>
                <c:pt idx="2719">
                  <c:v>0.2345592621529789</c:v>
                </c:pt>
                <c:pt idx="2720">
                  <c:v>0.18918457029643729</c:v>
                </c:pt>
                <c:pt idx="2721">
                  <c:v>0.1095224789872367</c:v>
                </c:pt>
                <c:pt idx="2722">
                  <c:v>5.9537548702769727E-2</c:v>
                </c:pt>
                <c:pt idx="2723">
                  <c:v>2.6425712018145361E-2</c:v>
                </c:pt>
                <c:pt idx="2724">
                  <c:v>8.7752585396406929E-2</c:v>
                </c:pt>
                <c:pt idx="2725">
                  <c:v>0.13504209158083988</c:v>
                </c:pt>
                <c:pt idx="2726">
                  <c:v>0.18398949780979729</c:v>
                </c:pt>
                <c:pt idx="2727">
                  <c:v>0.23863450335533901</c:v>
                </c:pt>
                <c:pt idx="2728">
                  <c:v>0.270579422775026</c:v>
                </c:pt>
                <c:pt idx="2729">
                  <c:v>0.34786012083172391</c:v>
                </c:pt>
                <c:pt idx="2730">
                  <c:v>0.42020463019965709</c:v>
                </c:pt>
                <c:pt idx="2731">
                  <c:v>0.3894025535217901</c:v>
                </c:pt>
                <c:pt idx="2732">
                  <c:v>0.37973632505249111</c:v>
                </c:pt>
                <c:pt idx="2733">
                  <c:v>0.37432255188426655</c:v>
                </c:pt>
                <c:pt idx="2734">
                  <c:v>0.36756367613976465</c:v>
                </c:pt>
                <c:pt idx="2735">
                  <c:v>0.33917698963603138</c:v>
                </c:pt>
                <c:pt idx="2736">
                  <c:v>0.3350190407647175</c:v>
                </c:pt>
                <c:pt idx="2737">
                  <c:v>0.29341054767141911</c:v>
                </c:pt>
                <c:pt idx="2738">
                  <c:v>0.26036451498104535</c:v>
                </c:pt>
                <c:pt idx="2739">
                  <c:v>0.24971807697071621</c:v>
                </c:pt>
                <c:pt idx="2740">
                  <c:v>0.2329533803078789</c:v>
                </c:pt>
                <c:pt idx="2741">
                  <c:v>0.2796794721805797</c:v>
                </c:pt>
                <c:pt idx="2742">
                  <c:v>0.2741176405650278</c:v>
                </c:pt>
                <c:pt idx="2743">
                  <c:v>0.27793243626885578</c:v>
                </c:pt>
                <c:pt idx="2744">
                  <c:v>0.21812710603797408</c:v>
                </c:pt>
                <c:pt idx="2745">
                  <c:v>0.1578305651846228</c:v>
                </c:pt>
                <c:pt idx="2746">
                  <c:v>0.12854897085069555</c:v>
                </c:pt>
                <c:pt idx="2747">
                  <c:v>0.10499498149763251</c:v>
                </c:pt>
                <c:pt idx="2748">
                  <c:v>0.12623915698820853</c:v>
                </c:pt>
                <c:pt idx="2749">
                  <c:v>0.19324211567475932</c:v>
                </c:pt>
                <c:pt idx="2750">
                  <c:v>0.2377273641634533</c:v>
                </c:pt>
                <c:pt idx="2751">
                  <c:v>0.32855791395747713</c:v>
                </c:pt>
                <c:pt idx="2752">
                  <c:v>0.33446586188262539</c:v>
                </c:pt>
                <c:pt idx="2753">
                  <c:v>0.32953113650494048</c:v>
                </c:pt>
                <c:pt idx="2754">
                  <c:v>0.34871896281358522</c:v>
                </c:pt>
                <c:pt idx="2755">
                  <c:v>0.3168605131895238</c:v>
                </c:pt>
                <c:pt idx="2756">
                  <c:v>0.30151025920412078</c:v>
                </c:pt>
                <c:pt idx="2757">
                  <c:v>0.25035215454520754</c:v>
                </c:pt>
                <c:pt idx="2758">
                  <c:v>0.28895655519177998</c:v>
                </c:pt>
                <c:pt idx="2759">
                  <c:v>0.2466958381670781</c:v>
                </c:pt>
                <c:pt idx="2760">
                  <c:v>0.24292125664245759</c:v>
                </c:pt>
                <c:pt idx="2761">
                  <c:v>0.22939994689871512</c:v>
                </c:pt>
                <c:pt idx="2762">
                  <c:v>0.19975568803805543</c:v>
                </c:pt>
                <c:pt idx="2763">
                  <c:v>0.20972643070404035</c:v>
                </c:pt>
                <c:pt idx="2764">
                  <c:v>0.20676344024291959</c:v>
                </c:pt>
                <c:pt idx="2765">
                  <c:v>0.21867291721583093</c:v>
                </c:pt>
                <c:pt idx="2766">
                  <c:v>0.22942813190491196</c:v>
                </c:pt>
                <c:pt idx="2767">
                  <c:v>0.17295362307276055</c:v>
                </c:pt>
                <c:pt idx="2768">
                  <c:v>0.12929510856993243</c:v>
                </c:pt>
                <c:pt idx="2769">
                  <c:v>0.10520755624421184</c:v>
                </c:pt>
                <c:pt idx="2770">
                  <c:v>0.10442116930752769</c:v>
                </c:pt>
                <c:pt idx="2771">
                  <c:v>8.8403179236144894E-2</c:v>
                </c:pt>
                <c:pt idx="2772">
                  <c:v>0.11043440933725464</c:v>
                </c:pt>
                <c:pt idx="2773">
                  <c:v>0.16773401428947271</c:v>
                </c:pt>
                <c:pt idx="2774">
                  <c:v>0.15995990131835194</c:v>
                </c:pt>
                <c:pt idx="2775">
                  <c:v>0.23616309325533855</c:v>
                </c:pt>
                <c:pt idx="2776">
                  <c:v>0.30352302923618302</c:v>
                </c:pt>
                <c:pt idx="2777">
                  <c:v>0.30337239554535878</c:v>
                </c:pt>
                <c:pt idx="2778">
                  <c:v>0.30027603294077643</c:v>
                </c:pt>
                <c:pt idx="2779">
                  <c:v>0.30514582138506041</c:v>
                </c:pt>
                <c:pt idx="2780">
                  <c:v>0.30135123802153774</c:v>
                </c:pt>
                <c:pt idx="2781">
                  <c:v>0.27452935475003726</c:v>
                </c:pt>
                <c:pt idx="2782">
                  <c:v>0.23632873713666389</c:v>
                </c:pt>
                <c:pt idx="2783">
                  <c:v>0.22687347719809406</c:v>
                </c:pt>
                <c:pt idx="2784">
                  <c:v>0.22551754290973292</c:v>
                </c:pt>
                <c:pt idx="2785">
                  <c:v>0.21888307568673332</c:v>
                </c:pt>
                <c:pt idx="2786">
                  <c:v>0.22133300242736037</c:v>
                </c:pt>
                <c:pt idx="2787">
                  <c:v>0.22544856751958076</c:v>
                </c:pt>
                <c:pt idx="2788">
                  <c:v>0.22067328194905528</c:v>
                </c:pt>
                <c:pt idx="2789">
                  <c:v>0.23205874570427482</c:v>
                </c:pt>
                <c:pt idx="2790">
                  <c:v>0.2355916192546228</c:v>
                </c:pt>
                <c:pt idx="2791">
                  <c:v>0.17171351824616193</c:v>
                </c:pt>
                <c:pt idx="2792">
                  <c:v>0.11764764173545857</c:v>
                </c:pt>
                <c:pt idx="2793">
                  <c:v>8.7651548008170363E-2</c:v>
                </c:pt>
                <c:pt idx="2794">
                  <c:v>8.2991189129454329E-2</c:v>
                </c:pt>
                <c:pt idx="2795">
                  <c:v>5.8634927469603734E-2</c:v>
                </c:pt>
                <c:pt idx="2796">
                  <c:v>6.10347614383E-2</c:v>
                </c:pt>
                <c:pt idx="2797">
                  <c:v>0.12389517575445777</c:v>
                </c:pt>
                <c:pt idx="2798">
                  <c:v>0.17769585975591826</c:v>
                </c:pt>
                <c:pt idx="2799">
                  <c:v>0.26531563253416451</c:v>
                </c:pt>
                <c:pt idx="2800">
                  <c:v>0.31161257694762151</c:v>
                </c:pt>
                <c:pt idx="2801">
                  <c:v>0.30680592866617201</c:v>
                </c:pt>
                <c:pt idx="2802">
                  <c:v>0.32372644118186183</c:v>
                </c:pt>
                <c:pt idx="2803">
                  <c:v>0.3278335217408716</c:v>
                </c:pt>
                <c:pt idx="2804">
                  <c:v>0.32430978750259276</c:v>
                </c:pt>
                <c:pt idx="2805">
                  <c:v>0.29624753061607229</c:v>
                </c:pt>
                <c:pt idx="2806">
                  <c:v>0.28469301363414928</c:v>
                </c:pt>
                <c:pt idx="2807">
                  <c:v>0.26354201601474786</c:v>
                </c:pt>
                <c:pt idx="2808">
                  <c:v>0.25498983290298444</c:v>
                </c:pt>
                <c:pt idx="2809">
                  <c:v>0.23077718950043763</c:v>
                </c:pt>
                <c:pt idx="2810">
                  <c:v>0.22741733988516111</c:v>
                </c:pt>
                <c:pt idx="2811">
                  <c:v>0.22907941380324232</c:v>
                </c:pt>
                <c:pt idx="2812">
                  <c:v>0.24745617012989243</c:v>
                </c:pt>
                <c:pt idx="2813">
                  <c:v>0.24561168632994393</c:v>
                </c:pt>
                <c:pt idx="2814">
                  <c:v>0.26321859645666623</c:v>
                </c:pt>
                <c:pt idx="2815">
                  <c:v>0.21458079070242728</c:v>
                </c:pt>
                <c:pt idx="2816">
                  <c:v>0.2063405350581515</c:v>
                </c:pt>
                <c:pt idx="2817">
                  <c:v>0.14935223847653703</c:v>
                </c:pt>
                <c:pt idx="2818">
                  <c:v>0.13097704243424171</c:v>
                </c:pt>
                <c:pt idx="2819">
                  <c:v>0.14587890702540202</c:v>
                </c:pt>
                <c:pt idx="2820">
                  <c:v>0.16154309529234817</c:v>
                </c:pt>
                <c:pt idx="2821">
                  <c:v>0.16953224315097457</c:v>
                </c:pt>
                <c:pt idx="2822">
                  <c:v>0.23836809305480439</c:v>
                </c:pt>
                <c:pt idx="2823">
                  <c:v>0.25355725057860889</c:v>
                </c:pt>
                <c:pt idx="2824">
                  <c:v>0.32297172044115063</c:v>
                </c:pt>
                <c:pt idx="2825">
                  <c:v>0.36919593410913987</c:v>
                </c:pt>
                <c:pt idx="2826">
                  <c:v>0.37145863859487382</c:v>
                </c:pt>
                <c:pt idx="2827">
                  <c:v>0.34897729062340965</c:v>
                </c:pt>
                <c:pt idx="2828">
                  <c:v>0.33259776316060774</c:v>
                </c:pt>
                <c:pt idx="2829">
                  <c:v>0.33243694270481311</c:v>
                </c:pt>
                <c:pt idx="2830">
                  <c:v>0.28815953049070658</c:v>
                </c:pt>
                <c:pt idx="2831">
                  <c:v>0.27287607895192845</c:v>
                </c:pt>
                <c:pt idx="2832">
                  <c:v>0.26654190787658394</c:v>
                </c:pt>
                <c:pt idx="2833">
                  <c:v>0.25611741321220938</c:v>
                </c:pt>
                <c:pt idx="2834">
                  <c:v>0.26932681527913205</c:v>
                </c:pt>
                <c:pt idx="2835">
                  <c:v>0.26720597447716454</c:v>
                </c:pt>
                <c:pt idx="2836">
                  <c:v>0.26477011327465089</c:v>
                </c:pt>
                <c:pt idx="2837">
                  <c:v>0.30367583869166642</c:v>
                </c:pt>
                <c:pt idx="2838">
                  <c:v>0.36158655192638439</c:v>
                </c:pt>
                <c:pt idx="2839">
                  <c:v>0.31592398021031354</c:v>
                </c:pt>
                <c:pt idx="2840">
                  <c:v>0.23969233246648003</c:v>
                </c:pt>
                <c:pt idx="2841">
                  <c:v>0.16288516002663586</c:v>
                </c:pt>
                <c:pt idx="2842">
                  <c:v>0.12762132440657381</c:v>
                </c:pt>
                <c:pt idx="2843">
                  <c:v>0.11654543074278582</c:v>
                </c:pt>
                <c:pt idx="2844">
                  <c:v>7.0468324643023036E-2</c:v>
                </c:pt>
                <c:pt idx="2845">
                  <c:v>0.10060660239499335</c:v>
                </c:pt>
                <c:pt idx="2846">
                  <c:v>0.15968527218087297</c:v>
                </c:pt>
                <c:pt idx="2847">
                  <c:v>0.19434377499418978</c:v>
                </c:pt>
                <c:pt idx="2848">
                  <c:v>0.24370803046640277</c:v>
                </c:pt>
                <c:pt idx="2849">
                  <c:v>0.27460855556544428</c:v>
                </c:pt>
                <c:pt idx="2850">
                  <c:v>0.28464128771203789</c:v>
                </c:pt>
                <c:pt idx="2851">
                  <c:v>0.27562361987187695</c:v>
                </c:pt>
                <c:pt idx="2852">
                  <c:v>0.2698870628863228</c:v>
                </c:pt>
                <c:pt idx="2853">
                  <c:v>0.28872262649484759</c:v>
                </c:pt>
                <c:pt idx="2854">
                  <c:v>0.2719477042686439</c:v>
                </c:pt>
                <c:pt idx="2855">
                  <c:v>0.24312334851127754</c:v>
                </c:pt>
                <c:pt idx="2856">
                  <c:v>0.25236080886230083</c:v>
                </c:pt>
                <c:pt idx="2857">
                  <c:v>0.19980166863525167</c:v>
                </c:pt>
                <c:pt idx="2858">
                  <c:v>0.19075963204820026</c:v>
                </c:pt>
                <c:pt idx="2859">
                  <c:v>0.19003110138411161</c:v>
                </c:pt>
                <c:pt idx="2860">
                  <c:v>0.19100831458320555</c:v>
                </c:pt>
                <c:pt idx="2861">
                  <c:v>0.21582031478991404</c:v>
                </c:pt>
                <c:pt idx="2862">
                  <c:v>0.21317832458628877</c:v>
                </c:pt>
                <c:pt idx="2863">
                  <c:v>0.18770820614969844</c:v>
                </c:pt>
                <c:pt idx="2864">
                  <c:v>0.14046134225027859</c:v>
                </c:pt>
                <c:pt idx="2865">
                  <c:v>7.2527478611178225E-2</c:v>
                </c:pt>
                <c:pt idx="2866">
                  <c:v>2.7691306293880523E-2</c:v>
                </c:pt>
                <c:pt idx="2867">
                  <c:v>3.0988343229529584E-2</c:v>
                </c:pt>
                <c:pt idx="2868">
                  <c:v>4.3639832423227373E-2</c:v>
                </c:pt>
                <c:pt idx="2869">
                  <c:v>9.4642227264324461E-2</c:v>
                </c:pt>
                <c:pt idx="2870">
                  <c:v>0.15975140571615182</c:v>
                </c:pt>
                <c:pt idx="2871">
                  <c:v>0.16299000766468855</c:v>
                </c:pt>
                <c:pt idx="2872">
                  <c:v>0.22800003271321148</c:v>
                </c:pt>
                <c:pt idx="2873">
                  <c:v>0.27921450113893809</c:v>
                </c:pt>
                <c:pt idx="2874">
                  <c:v>0.31326426323209899</c:v>
                </c:pt>
                <c:pt idx="2875">
                  <c:v>0.2722596180437834</c:v>
                </c:pt>
                <c:pt idx="2876">
                  <c:v>0.29063116227748215</c:v>
                </c:pt>
                <c:pt idx="2877">
                  <c:v>0.26654763333659726</c:v>
                </c:pt>
                <c:pt idx="2878">
                  <c:v>0.25535426405170919</c:v>
                </c:pt>
                <c:pt idx="2879">
                  <c:v>0.22042858703808993</c:v>
                </c:pt>
                <c:pt idx="2880">
                  <c:v>0.22294814268840435</c:v>
                </c:pt>
                <c:pt idx="2881">
                  <c:v>0.19738779192856434</c:v>
                </c:pt>
                <c:pt idx="2882">
                  <c:v>0.20018887688172987</c:v>
                </c:pt>
                <c:pt idx="2883">
                  <c:v>0.19885349640389419</c:v>
                </c:pt>
                <c:pt idx="2884">
                  <c:v>0.1995051794312481</c:v>
                </c:pt>
                <c:pt idx="2885">
                  <c:v>0.20284996130002664</c:v>
                </c:pt>
                <c:pt idx="2886">
                  <c:v>0.21750938356519928</c:v>
                </c:pt>
                <c:pt idx="2887">
                  <c:v>0.17811312894440032</c:v>
                </c:pt>
                <c:pt idx="2888">
                  <c:v>0.11496112016246311</c:v>
                </c:pt>
                <c:pt idx="2889">
                  <c:v>2.2942446412413692E-2</c:v>
                </c:pt>
                <c:pt idx="2890">
                  <c:v>-1.1901791401616789E-2</c:v>
                </c:pt>
                <c:pt idx="2891">
                  <c:v>-3.0088364917482601E-3</c:v>
                </c:pt>
                <c:pt idx="2892">
                  <c:v>3.9860431844029744E-2</c:v>
                </c:pt>
                <c:pt idx="2893">
                  <c:v>4.5260375350438288E-2</c:v>
                </c:pt>
                <c:pt idx="2894">
                  <c:v>8.780105500718062E-2</c:v>
                </c:pt>
                <c:pt idx="2895">
                  <c:v>0.14156166810381557</c:v>
                </c:pt>
                <c:pt idx="2896">
                  <c:v>0.20973287595044637</c:v>
                </c:pt>
                <c:pt idx="2897">
                  <c:v>0.23681345165323034</c:v>
                </c:pt>
                <c:pt idx="2898">
                  <c:v>0.26200747701407345</c:v>
                </c:pt>
                <c:pt idx="2899">
                  <c:v>0.27522124471154968</c:v>
                </c:pt>
                <c:pt idx="2900">
                  <c:v>0.27822131991070842</c:v>
                </c:pt>
                <c:pt idx="2901">
                  <c:v>0.26089261402482877</c:v>
                </c:pt>
                <c:pt idx="2902">
                  <c:v>0.24177090961287453</c:v>
                </c:pt>
                <c:pt idx="2903">
                  <c:v>0.23032692900175103</c:v>
                </c:pt>
                <c:pt idx="2904">
                  <c:v>0.24124837657140208</c:v>
                </c:pt>
                <c:pt idx="2905">
                  <c:v>0.22404126425077139</c:v>
                </c:pt>
                <c:pt idx="2906">
                  <c:v>0.21088819803791387</c:v>
                </c:pt>
                <c:pt idx="2907">
                  <c:v>0.20941242785757641</c:v>
                </c:pt>
                <c:pt idx="2908">
                  <c:v>0.19846552240648324</c:v>
                </c:pt>
                <c:pt idx="2909">
                  <c:v>0.20032407572990346</c:v>
                </c:pt>
                <c:pt idx="2910">
                  <c:v>0.19711720934491428</c:v>
                </c:pt>
                <c:pt idx="2911">
                  <c:v>0.18768582851184157</c:v>
                </c:pt>
                <c:pt idx="2912">
                  <c:v>0.14625415190710292</c:v>
                </c:pt>
                <c:pt idx="2913">
                  <c:v>7.6055885280623833E-2</c:v>
                </c:pt>
                <c:pt idx="2914">
                  <c:v>-2.8404823536210592E-3</c:v>
                </c:pt>
                <c:pt idx="2915">
                  <c:v>-1.4129151585300372E-2</c:v>
                </c:pt>
                <c:pt idx="2916">
                  <c:v>2.2773313091206913E-2</c:v>
                </c:pt>
                <c:pt idx="2917">
                  <c:v>6.3197108092157409E-2</c:v>
                </c:pt>
                <c:pt idx="2918">
                  <c:v>8.9051296178105088E-2</c:v>
                </c:pt>
                <c:pt idx="2919">
                  <c:v>0.15767517856337379</c:v>
                </c:pt>
                <c:pt idx="2920">
                  <c:v>0.23219853129662851</c:v>
                </c:pt>
                <c:pt idx="2921">
                  <c:v>0.25030282891529076</c:v>
                </c:pt>
                <c:pt idx="2922">
                  <c:v>0.2702984296733007</c:v>
                </c:pt>
                <c:pt idx="2923">
                  <c:v>0.27918495238862134</c:v>
                </c:pt>
                <c:pt idx="2924">
                  <c:v>0.23713019704910082</c:v>
                </c:pt>
                <c:pt idx="2925">
                  <c:v>0.2423804707422498</c:v>
                </c:pt>
                <c:pt idx="2926">
                  <c:v>0.2297948138965637</c:v>
                </c:pt>
                <c:pt idx="2927">
                  <c:v>0.21813844571592056</c:v>
                </c:pt>
                <c:pt idx="2928">
                  <c:v>0.20647351116638302</c:v>
                </c:pt>
                <c:pt idx="2929">
                  <c:v>0.19028122373654255</c:v>
                </c:pt>
                <c:pt idx="2930">
                  <c:v>0.18840028115154875</c:v>
                </c:pt>
                <c:pt idx="2931">
                  <c:v>0.1822466384563389</c:v>
                </c:pt>
                <c:pt idx="2932">
                  <c:v>0.17362331902238634</c:v>
                </c:pt>
                <c:pt idx="2933">
                  <c:v>0.18568973439905484</c:v>
                </c:pt>
                <c:pt idx="2934">
                  <c:v>0.19622691054942903</c:v>
                </c:pt>
                <c:pt idx="2935">
                  <c:v>0.15853063058262767</c:v>
                </c:pt>
                <c:pt idx="2936">
                  <c:v>0.11703373835437916</c:v>
                </c:pt>
                <c:pt idx="2937">
                  <c:v>3.2566748160891099E-2</c:v>
                </c:pt>
                <c:pt idx="2938">
                  <c:v>9.9159766746198218E-3</c:v>
                </c:pt>
                <c:pt idx="2939">
                  <c:v>5.1789205497312092E-2</c:v>
                </c:pt>
                <c:pt idx="2940">
                  <c:v>4.0553860787498459E-2</c:v>
                </c:pt>
                <c:pt idx="2941">
                  <c:v>5.9100410679675905E-2</c:v>
                </c:pt>
                <c:pt idx="2942">
                  <c:v>0.13058888725290443</c:v>
                </c:pt>
                <c:pt idx="2943">
                  <c:v>0.17362761106748495</c:v>
                </c:pt>
                <c:pt idx="2944">
                  <c:v>0.23833601615451339</c:v>
                </c:pt>
                <c:pt idx="2945">
                  <c:v>0.25309571635397737</c:v>
                </c:pt>
                <c:pt idx="2946">
                  <c:v>0.27785018540775064</c:v>
                </c:pt>
                <c:pt idx="2947">
                  <c:v>0.26318588269084447</c:v>
                </c:pt>
                <c:pt idx="2948">
                  <c:v>0.25126732711396405</c:v>
                </c:pt>
                <c:pt idx="2949">
                  <c:v>9.3959288408007172E-2</c:v>
                </c:pt>
                <c:pt idx="2950">
                  <c:v>0.22697242646505905</c:v>
                </c:pt>
                <c:pt idx="2951">
                  <c:v>0.24811271995501907</c:v>
                </c:pt>
                <c:pt idx="2952">
                  <c:v>0.20127363290536246</c:v>
                </c:pt>
                <c:pt idx="2953">
                  <c:v>0.1988103247467094</c:v>
                </c:pt>
                <c:pt idx="2954">
                  <c:v>0.1889254890567347</c:v>
                </c:pt>
                <c:pt idx="2955">
                  <c:v>0.1963309480489151</c:v>
                </c:pt>
                <c:pt idx="2956">
                  <c:v>0.18182156133277155</c:v>
                </c:pt>
                <c:pt idx="2957">
                  <c:v>0.214567625524096</c:v>
                </c:pt>
                <c:pt idx="2958">
                  <c:v>0.19969395682512389</c:v>
                </c:pt>
                <c:pt idx="2959">
                  <c:v>0.13299893304387025</c:v>
                </c:pt>
                <c:pt idx="2960">
                  <c:v>0.10245374040520801</c:v>
                </c:pt>
                <c:pt idx="2961">
                  <c:v>7.1073918793953472E-2</c:v>
                </c:pt>
                <c:pt idx="2962">
                  <c:v>5.709869458956833E-2</c:v>
                </c:pt>
                <c:pt idx="2963">
                  <c:v>8.9173517980619676E-2</c:v>
                </c:pt>
                <c:pt idx="2964">
                  <c:v>0.14948012173402703</c:v>
                </c:pt>
                <c:pt idx="2965">
                  <c:v>0.15951666173592563</c:v>
                </c:pt>
                <c:pt idx="2966">
                  <c:v>0.1779648310488374</c:v>
                </c:pt>
                <c:pt idx="2967">
                  <c:v>0.24378545203932331</c:v>
                </c:pt>
                <c:pt idx="2968">
                  <c:v>0.30947027805058663</c:v>
                </c:pt>
                <c:pt idx="2969">
                  <c:v>0.28602311198449826</c:v>
                </c:pt>
                <c:pt idx="2970">
                  <c:v>0.28728929187287916</c:v>
                </c:pt>
                <c:pt idx="2971">
                  <c:v>0.27979735446214915</c:v>
                </c:pt>
                <c:pt idx="2972">
                  <c:v>0.29767506651210085</c:v>
                </c:pt>
                <c:pt idx="2973">
                  <c:v>0.27397567872493361</c:v>
                </c:pt>
                <c:pt idx="2974">
                  <c:v>0.25594774240625429</c:v>
                </c:pt>
                <c:pt idx="2975">
                  <c:v>0.24642634211466646</c:v>
                </c:pt>
                <c:pt idx="2976">
                  <c:v>0.23409279346039996</c:v>
                </c:pt>
                <c:pt idx="2977">
                  <c:v>0.22761178218667771</c:v>
                </c:pt>
                <c:pt idx="2978">
                  <c:v>0.21229212139487105</c:v>
                </c:pt>
                <c:pt idx="2979">
                  <c:v>0.2230981213472312</c:v>
                </c:pt>
                <c:pt idx="2980">
                  <c:v>0.20729038755909115</c:v>
                </c:pt>
                <c:pt idx="2981">
                  <c:v>0.21770430027991863</c:v>
                </c:pt>
                <c:pt idx="2982">
                  <c:v>0.18652852637142095</c:v>
                </c:pt>
                <c:pt idx="2983">
                  <c:v>0.13207810997620376</c:v>
                </c:pt>
                <c:pt idx="2984">
                  <c:v>6.3412358180913439E-2</c:v>
                </c:pt>
                <c:pt idx="2985">
                  <c:v>2.2556907792382015E-2</c:v>
                </c:pt>
                <c:pt idx="2986">
                  <c:v>-8.7373302851043062E-3</c:v>
                </c:pt>
                <c:pt idx="2987">
                  <c:v>-8.75816465638358E-3</c:v>
                </c:pt>
                <c:pt idx="2988">
                  <c:v>1.5769571072964787E-2</c:v>
                </c:pt>
                <c:pt idx="2989">
                  <c:v>6.2485815526541623E-2</c:v>
                </c:pt>
                <c:pt idx="2990">
                  <c:v>0.13825073773621799</c:v>
                </c:pt>
                <c:pt idx="2991">
                  <c:v>0.26467238759257666</c:v>
                </c:pt>
                <c:pt idx="2992">
                  <c:v>0.28454703732551234</c:v>
                </c:pt>
                <c:pt idx="2993">
                  <c:v>0.27512399610343952</c:v>
                </c:pt>
                <c:pt idx="2994">
                  <c:v>0.30866135843649706</c:v>
                </c:pt>
                <c:pt idx="2995">
                  <c:v>0.3398080540007401</c:v>
                </c:pt>
                <c:pt idx="2996">
                  <c:v>0.35750480981170141</c:v>
                </c:pt>
                <c:pt idx="2997">
                  <c:v>0.35330456571387808</c:v>
                </c:pt>
                <c:pt idx="2998">
                  <c:v>0.31047601926524065</c:v>
                </c:pt>
                <c:pt idx="2999">
                  <c:v>0.30122486097423251</c:v>
                </c:pt>
                <c:pt idx="3000">
                  <c:v>0.2840020396264929</c:v>
                </c:pt>
                <c:pt idx="3001">
                  <c:v>0.25526421336977934</c:v>
                </c:pt>
                <c:pt idx="3002">
                  <c:v>0.24199233353491012</c:v>
                </c:pt>
                <c:pt idx="3003">
                  <c:v>0.22539985399270218</c:v>
                </c:pt>
                <c:pt idx="3004">
                  <c:v>0.22571438983319034</c:v>
                </c:pt>
                <c:pt idx="3005">
                  <c:v>0.22262626215206593</c:v>
                </c:pt>
                <c:pt idx="3006">
                  <c:v>0.20452508120655588</c:v>
                </c:pt>
                <c:pt idx="3007">
                  <c:v>0.1786955282436781</c:v>
                </c:pt>
                <c:pt idx="3008">
                  <c:v>8.9065182461036632E-2</c:v>
                </c:pt>
                <c:pt idx="3009">
                  <c:v>1.2082302888293843E-3</c:v>
                </c:pt>
                <c:pt idx="3010">
                  <c:v>-5.2330245981259592E-2</c:v>
                </c:pt>
                <c:pt idx="3011">
                  <c:v>-5.1621687865277897E-2</c:v>
                </c:pt>
                <c:pt idx="3012">
                  <c:v>-4.8562103078135885E-3</c:v>
                </c:pt>
                <c:pt idx="3013">
                  <c:v>5.4411712256112257E-2</c:v>
                </c:pt>
                <c:pt idx="3014">
                  <c:v>0.15409626214277158</c:v>
                </c:pt>
                <c:pt idx="3015">
                  <c:v>0.17912845139210548</c:v>
                </c:pt>
                <c:pt idx="3016">
                  <c:v>0.23684014141121179</c:v>
                </c:pt>
                <c:pt idx="3017">
                  <c:v>0.25480417429209856</c:v>
                </c:pt>
                <c:pt idx="3018">
                  <c:v>0.30483535949643864</c:v>
                </c:pt>
                <c:pt idx="3019">
                  <c:v>0.29891355387879326</c:v>
                </c:pt>
                <c:pt idx="3020">
                  <c:v>0.29560549916501588</c:v>
                </c:pt>
                <c:pt idx="3021">
                  <c:v>0.29262755834332599</c:v>
                </c:pt>
                <c:pt idx="3022">
                  <c:v>0.26304589850195331</c:v>
                </c:pt>
                <c:pt idx="3023">
                  <c:v>0.27680216266349472</c:v>
                </c:pt>
                <c:pt idx="3024">
                  <c:v>0.27311663600115021</c:v>
                </c:pt>
                <c:pt idx="3025">
                  <c:v>0.26051824205654345</c:v>
                </c:pt>
                <c:pt idx="3026">
                  <c:v>0.25720791154796807</c:v>
                </c:pt>
                <c:pt idx="3027">
                  <c:v>0.26468934386401693</c:v>
                </c:pt>
                <c:pt idx="3028">
                  <c:v>0.2826454574510518</c:v>
                </c:pt>
                <c:pt idx="3029">
                  <c:v>0.28509821674101965</c:v>
                </c:pt>
                <c:pt idx="3030">
                  <c:v>0.28478939756736682</c:v>
                </c:pt>
                <c:pt idx="3031">
                  <c:v>0.2344189502807475</c:v>
                </c:pt>
                <c:pt idx="3032">
                  <c:v>0.17432958945086929</c:v>
                </c:pt>
                <c:pt idx="3033">
                  <c:v>0.14981432701928793</c:v>
                </c:pt>
                <c:pt idx="3034">
                  <c:v>0.11881708343820438</c:v>
                </c:pt>
                <c:pt idx="3035">
                  <c:v>4.4114066560514316E-2</c:v>
                </c:pt>
                <c:pt idx="3036">
                  <c:v>5.7363873341077558E-2</c:v>
                </c:pt>
                <c:pt idx="3037">
                  <c:v>9.1939817185054479E-2</c:v>
                </c:pt>
                <c:pt idx="3038">
                  <c:v>0.13780030574970534</c:v>
                </c:pt>
                <c:pt idx="3039">
                  <c:v>0.19968129612053048</c:v>
                </c:pt>
                <c:pt idx="3040">
                  <c:v>0.2876211134984209</c:v>
                </c:pt>
                <c:pt idx="3041">
                  <c:v>0.33237353026155841</c:v>
                </c:pt>
                <c:pt idx="3042">
                  <c:v>0.32798332445359168</c:v>
                </c:pt>
                <c:pt idx="3043">
                  <c:v>0.30213097881079709</c:v>
                </c:pt>
                <c:pt idx="3044">
                  <c:v>0.26282187195131845</c:v>
                </c:pt>
                <c:pt idx="3045">
                  <c:v>0.26733239101669654</c:v>
                </c:pt>
                <c:pt idx="3046">
                  <c:v>0.26786296119609387</c:v>
                </c:pt>
                <c:pt idx="3047">
                  <c:v>0.25245426576928331</c:v>
                </c:pt>
                <c:pt idx="3048">
                  <c:v>0.2359321921552241</c:v>
                </c:pt>
                <c:pt idx="3049">
                  <c:v>0.22000265283960835</c:v>
                </c:pt>
                <c:pt idx="3050">
                  <c:v>0.2379126322208886</c:v>
                </c:pt>
                <c:pt idx="3051">
                  <c:v>0.22008368557403071</c:v>
                </c:pt>
                <c:pt idx="3052">
                  <c:v>0.22490739349386704</c:v>
                </c:pt>
                <c:pt idx="3053">
                  <c:v>0.23133034553591597</c:v>
                </c:pt>
                <c:pt idx="3054">
                  <c:v>0.23553602941761276</c:v>
                </c:pt>
                <c:pt idx="3055">
                  <c:v>0.18331614515578543</c:v>
                </c:pt>
                <c:pt idx="3056">
                  <c:v>0.11192827884848987</c:v>
                </c:pt>
                <c:pt idx="3057">
                  <c:v>7.4913003171420495E-2</c:v>
                </c:pt>
                <c:pt idx="3058">
                  <c:v>2.5223973507224474E-2</c:v>
                </c:pt>
                <c:pt idx="3059">
                  <c:v>1.7223418647726568E-2</c:v>
                </c:pt>
                <c:pt idx="3060">
                  <c:v>4.7224771757003167E-2</c:v>
                </c:pt>
                <c:pt idx="3061">
                  <c:v>9.1224597190077694E-2</c:v>
                </c:pt>
                <c:pt idx="3062">
                  <c:v>0.14701989288907277</c:v>
                </c:pt>
                <c:pt idx="3063">
                  <c:v>0.22915605421090424</c:v>
                </c:pt>
                <c:pt idx="3064">
                  <c:v>0.29545926352484575</c:v>
                </c:pt>
                <c:pt idx="3065">
                  <c:v>0.29741992478081047</c:v>
                </c:pt>
                <c:pt idx="3066">
                  <c:v>0.34951766028127018</c:v>
                </c:pt>
                <c:pt idx="3067">
                  <c:v>0.33378763338012873</c:v>
                </c:pt>
                <c:pt idx="3068">
                  <c:v>0.29701132423860804</c:v>
                </c:pt>
                <c:pt idx="3069">
                  <c:v>0.29725879756138052</c:v>
                </c:pt>
                <c:pt idx="3070">
                  <c:v>0.31759446997262447</c:v>
                </c:pt>
                <c:pt idx="3071">
                  <c:v>0.29591051722221995</c:v>
                </c:pt>
                <c:pt idx="3072">
                  <c:v>0.28662538945112259</c:v>
                </c:pt>
                <c:pt idx="3073">
                  <c:v>0.24264031901747021</c:v>
                </c:pt>
                <c:pt idx="3074">
                  <c:v>0.24246925257409141</c:v>
                </c:pt>
                <c:pt idx="3075">
                  <c:v>0.24996419534396222</c:v>
                </c:pt>
                <c:pt idx="3076">
                  <c:v>0.24411349876364136</c:v>
                </c:pt>
                <c:pt idx="3077">
                  <c:v>0.28014012011620509</c:v>
                </c:pt>
                <c:pt idx="3078">
                  <c:v>0.26146326564402472</c:v>
                </c:pt>
                <c:pt idx="3079">
                  <c:v>0.23810691803198364</c:v>
                </c:pt>
                <c:pt idx="3080">
                  <c:v>0.19376078055887555</c:v>
                </c:pt>
                <c:pt idx="3081">
                  <c:v>0.11432467229127843</c:v>
                </c:pt>
                <c:pt idx="3082">
                  <c:v>1.5925397932525582E-2</c:v>
                </c:pt>
                <c:pt idx="3083">
                  <c:v>7.9353104452226358E-3</c:v>
                </c:pt>
                <c:pt idx="3084">
                  <c:v>1.0022523795258172E-2</c:v>
                </c:pt>
                <c:pt idx="3085">
                  <c:v>8.3689227497525401E-2</c:v>
                </c:pt>
                <c:pt idx="3086">
                  <c:v>0.11847394081665563</c:v>
                </c:pt>
                <c:pt idx="3087">
                  <c:v>0.17616118332583183</c:v>
                </c:pt>
                <c:pt idx="3088">
                  <c:v>0.27509818394858776</c:v>
                </c:pt>
                <c:pt idx="3089">
                  <c:v>0.28916227367301567</c:v>
                </c:pt>
                <c:pt idx="3090">
                  <c:v>0.30389127488707857</c:v>
                </c:pt>
                <c:pt idx="3091">
                  <c:v>0.31071015514668415</c:v>
                </c:pt>
                <c:pt idx="3092">
                  <c:v>0.34538773354909069</c:v>
                </c:pt>
                <c:pt idx="3093">
                  <c:v>0.33784187109862501</c:v>
                </c:pt>
                <c:pt idx="3094">
                  <c:v>0.34182933688056222</c:v>
                </c:pt>
                <c:pt idx="3095">
                  <c:v>0.30626852566598539</c:v>
                </c:pt>
                <c:pt idx="3096">
                  <c:v>0.31283633152899371</c:v>
                </c:pt>
                <c:pt idx="3097">
                  <c:v>0.29046708256018938</c:v>
                </c:pt>
                <c:pt idx="3098">
                  <c:v>0.29113879596290582</c:v>
                </c:pt>
                <c:pt idx="3099">
                  <c:v>0.27195980998227326</c:v>
                </c:pt>
                <c:pt idx="3100">
                  <c:v>0.27392614303543783</c:v>
                </c:pt>
                <c:pt idx="3101">
                  <c:v>0.28154228050696872</c:v>
                </c:pt>
                <c:pt idx="3102">
                  <c:v>0.26288572203082428</c:v>
                </c:pt>
                <c:pt idx="3103">
                  <c:v>0.23817277428611089</c:v>
                </c:pt>
                <c:pt idx="3104">
                  <c:v>0.17000845962214589</c:v>
                </c:pt>
                <c:pt idx="3105">
                  <c:v>7.8628998351295915E-2</c:v>
                </c:pt>
                <c:pt idx="3106">
                  <c:v>5.9180534792478277E-2</c:v>
                </c:pt>
                <c:pt idx="3107">
                  <c:v>5.9776282046337517E-2</c:v>
                </c:pt>
                <c:pt idx="3108">
                  <c:v>5.9335356195835055E-2</c:v>
                </c:pt>
                <c:pt idx="3109">
                  <c:v>8.4148611702192802E-2</c:v>
                </c:pt>
                <c:pt idx="3110">
                  <c:v>0.11697444921111065</c:v>
                </c:pt>
                <c:pt idx="3111">
                  <c:v>0.14699884475474648</c:v>
                </c:pt>
                <c:pt idx="3112">
                  <c:v>0.24793324319776813</c:v>
                </c:pt>
                <c:pt idx="3113">
                  <c:v>0.28907983394087572</c:v>
                </c:pt>
                <c:pt idx="3114">
                  <c:v>0.31447294044650298</c:v>
                </c:pt>
                <c:pt idx="3115">
                  <c:v>0.31193392563697697</c:v>
                </c:pt>
                <c:pt idx="3116">
                  <c:v>0.30383161135822456</c:v>
                </c:pt>
                <c:pt idx="3117">
                  <c:v>0.30355451037977521</c:v>
                </c:pt>
                <c:pt idx="3118">
                  <c:v>0.29840194749920423</c:v>
                </c:pt>
                <c:pt idx="3119">
                  <c:v>0.29057062940139888</c:v>
                </c:pt>
                <c:pt idx="3120">
                  <c:v>0.28817298117932838</c:v>
                </c:pt>
                <c:pt idx="3121">
                  <c:v>0.26988177505845812</c:v>
                </c:pt>
                <c:pt idx="3122">
                  <c:v>0.26977870727528064</c:v>
                </c:pt>
                <c:pt idx="3123">
                  <c:v>0.28577998326811704</c:v>
                </c:pt>
                <c:pt idx="3124">
                  <c:v>0.26400249192930308</c:v>
                </c:pt>
                <c:pt idx="3125">
                  <c:v>0.26269600834231921</c:v>
                </c:pt>
                <c:pt idx="3126">
                  <c:v>0.22700564463994113</c:v>
                </c:pt>
                <c:pt idx="3127">
                  <c:v>0.1813984052404381</c:v>
                </c:pt>
                <c:pt idx="3128">
                  <c:v>0.13306080658427297</c:v>
                </c:pt>
                <c:pt idx="3129">
                  <c:v>8.7602375047165906E-2</c:v>
                </c:pt>
                <c:pt idx="3130">
                  <c:v>9.1581165712891099E-2</c:v>
                </c:pt>
                <c:pt idx="3131">
                  <c:v>8.3217898474937255E-2</c:v>
                </c:pt>
                <c:pt idx="3132">
                  <c:v>0.10077601360316324</c:v>
                </c:pt>
                <c:pt idx="3133">
                  <c:v>0.11804540790617984</c:v>
                </c:pt>
                <c:pt idx="3134">
                  <c:v>0.1513593198030552</c:v>
                </c:pt>
                <c:pt idx="3135">
                  <c:v>0.25301650390032132</c:v>
                </c:pt>
                <c:pt idx="3136">
                  <c:v>0.31592714617161449</c:v>
                </c:pt>
                <c:pt idx="3137">
                  <c:v>0.3100775499253634</c:v>
                </c:pt>
                <c:pt idx="3138">
                  <c:v>0.32709301375213401</c:v>
                </c:pt>
                <c:pt idx="3139">
                  <c:v>0.36430932609024641</c:v>
                </c:pt>
                <c:pt idx="3140">
                  <c:v>0.31412335068142189</c:v>
                </c:pt>
                <c:pt idx="3141">
                  <c:v>0.33063087926951684</c:v>
                </c:pt>
                <c:pt idx="3142">
                  <c:v>0.28355783598858181</c:v>
                </c:pt>
                <c:pt idx="3143">
                  <c:v>0.2665929267207755</c:v>
                </c:pt>
                <c:pt idx="3144">
                  <c:v>0.26537686061029653</c:v>
                </c:pt>
                <c:pt idx="3145">
                  <c:v>0.24124319877524339</c:v>
                </c:pt>
                <c:pt idx="3146">
                  <c:v>0.23970709681361604</c:v>
                </c:pt>
                <c:pt idx="3147">
                  <c:v>0.24364050409067622</c:v>
                </c:pt>
                <c:pt idx="3148">
                  <c:v>0.23306365157551601</c:v>
                </c:pt>
                <c:pt idx="3149">
                  <c:v>0.23528590831062612</c:v>
                </c:pt>
                <c:pt idx="3150">
                  <c:v>0.19822251319677101</c:v>
                </c:pt>
                <c:pt idx="3151">
                  <c:v>0.14799341936412128</c:v>
                </c:pt>
                <c:pt idx="3152">
                  <c:v>0.10626400394698478</c:v>
                </c:pt>
                <c:pt idx="3153">
                  <c:v>4.3302373789225489E-2</c:v>
                </c:pt>
                <c:pt idx="3154">
                  <c:v>9.0855140426811934E-2</c:v>
                </c:pt>
                <c:pt idx="3155">
                  <c:v>3.3194930938145545E-2</c:v>
                </c:pt>
                <c:pt idx="3156">
                  <c:v>4.8077650203817858E-2</c:v>
                </c:pt>
                <c:pt idx="3157">
                  <c:v>5.5833341475361557E-2</c:v>
                </c:pt>
                <c:pt idx="3158">
                  <c:v>0.10805549691392773</c:v>
                </c:pt>
                <c:pt idx="3159">
                  <c:v>0.16511858959153586</c:v>
                </c:pt>
                <c:pt idx="3160">
                  <c:v>0.25126836460025787</c:v>
                </c:pt>
                <c:pt idx="3161">
                  <c:v>0.31987507739778281</c:v>
                </c:pt>
                <c:pt idx="3162">
                  <c:v>0.29882140489420489</c:v>
                </c:pt>
                <c:pt idx="3163">
                  <c:v>0.31253339628680732</c:v>
                </c:pt>
                <c:pt idx="3164">
                  <c:v>0.29855280451662392</c:v>
                </c:pt>
                <c:pt idx="3165">
                  <c:v>0.26977605087285755</c:v>
                </c:pt>
                <c:pt idx="3166">
                  <c:v>0.2487983878999637</c:v>
                </c:pt>
                <c:pt idx="3167">
                  <c:v>0.2391706262546982</c:v>
                </c:pt>
                <c:pt idx="3168">
                  <c:v>0.23862581074397327</c:v>
                </c:pt>
                <c:pt idx="3169">
                  <c:v>0.21861349294536939</c:v>
                </c:pt>
                <c:pt idx="3170">
                  <c:v>0.23938261873340919</c:v>
                </c:pt>
                <c:pt idx="3171">
                  <c:v>0.25091905333179837</c:v>
                </c:pt>
                <c:pt idx="3172">
                  <c:v>0.2540219144816232</c:v>
                </c:pt>
                <c:pt idx="3173">
                  <c:v>0.2609371303763991</c:v>
                </c:pt>
                <c:pt idx="3174">
                  <c:v>0.22989182624810509</c:v>
                </c:pt>
                <c:pt idx="3175">
                  <c:v>0.20740632140467016</c:v>
                </c:pt>
                <c:pt idx="3176">
                  <c:v>0.11998965401154231</c:v>
                </c:pt>
                <c:pt idx="3177">
                  <c:v>-1.4210305178140854E-3</c:v>
                </c:pt>
                <c:pt idx="3178">
                  <c:v>-6.6881915295611646E-2</c:v>
                </c:pt>
                <c:pt idx="3179">
                  <c:v>-5.0730954778209443E-2</c:v>
                </c:pt>
                <c:pt idx="3180">
                  <c:v>-2.4084422664067486E-2</c:v>
                </c:pt>
                <c:pt idx="3181">
                  <c:v>2.4839045209792396E-2</c:v>
                </c:pt>
                <c:pt idx="3182">
                  <c:v>6.7367591412017189E-2</c:v>
                </c:pt>
                <c:pt idx="3183">
                  <c:v>0.15179428856205904</c:v>
                </c:pt>
                <c:pt idx="3184">
                  <c:v>0.23595567035989565</c:v>
                </c:pt>
                <c:pt idx="3185">
                  <c:v>0.2717060055464175</c:v>
                </c:pt>
                <c:pt idx="3186">
                  <c:v>0.26587630354084307</c:v>
                </c:pt>
                <c:pt idx="3187">
                  <c:v>0.30641657947752587</c:v>
                </c:pt>
                <c:pt idx="3188">
                  <c:v>0.27502772011616972</c:v>
                </c:pt>
                <c:pt idx="3189">
                  <c:v>0.28648711251031445</c:v>
                </c:pt>
                <c:pt idx="3190">
                  <c:v>0.27639600818549809</c:v>
                </c:pt>
                <c:pt idx="3191">
                  <c:v>0.24977607817131062</c:v>
                </c:pt>
                <c:pt idx="3192">
                  <c:v>0.2309527577232299</c:v>
                </c:pt>
                <c:pt idx="3193">
                  <c:v>0.2134716556879796</c:v>
                </c:pt>
                <c:pt idx="3194">
                  <c:v>0.18524339718730704</c:v>
                </c:pt>
                <c:pt idx="3195">
                  <c:v>0.18738361021308922</c:v>
                </c:pt>
                <c:pt idx="3196">
                  <c:v>0.18478497064800073</c:v>
                </c:pt>
                <c:pt idx="3197">
                  <c:v>0.19529341611431619</c:v>
                </c:pt>
                <c:pt idx="3198">
                  <c:v>0.16117757579510919</c:v>
                </c:pt>
                <c:pt idx="3199">
                  <c:v>0.11703878893892658</c:v>
                </c:pt>
                <c:pt idx="3200">
                  <c:v>9.3558091348782246E-3</c:v>
                </c:pt>
                <c:pt idx="3201">
                  <c:v>-6.5614688746647817E-2</c:v>
                </c:pt>
                <c:pt idx="3202">
                  <c:v>-0.10098264838093643</c:v>
                </c:pt>
                <c:pt idx="3203">
                  <c:v>-9.426274769616512E-2</c:v>
                </c:pt>
                <c:pt idx="3204">
                  <c:v>-9.1330742813957616E-2</c:v>
                </c:pt>
                <c:pt idx="3205">
                  <c:v>-2.7803802359036546E-2</c:v>
                </c:pt>
                <c:pt idx="3206">
                  <c:v>4.0735478305197907E-2</c:v>
                </c:pt>
                <c:pt idx="3207">
                  <c:v>0.15409387547616926</c:v>
                </c:pt>
                <c:pt idx="3208">
                  <c:v>0.19817314060657382</c:v>
                </c:pt>
                <c:pt idx="3209">
                  <c:v>0.29671578517762104</c:v>
                </c:pt>
                <c:pt idx="3210">
                  <c:v>0.34113277536498871</c:v>
                </c:pt>
                <c:pt idx="3211">
                  <c:v>0.26661731467006938</c:v>
                </c:pt>
                <c:pt idx="3212">
                  <c:v>0.25631663238267366</c:v>
                </c:pt>
                <c:pt idx="3213">
                  <c:v>0.23694851919047441</c:v>
                </c:pt>
                <c:pt idx="3214">
                  <c:v>0.24031406769481911</c:v>
                </c:pt>
                <c:pt idx="3215">
                  <c:v>0.19559491363233808</c:v>
                </c:pt>
                <c:pt idx="3216">
                  <c:v>0.20914439541647725</c:v>
                </c:pt>
                <c:pt idx="3217">
                  <c:v>0.1722561740199931</c:v>
                </c:pt>
                <c:pt idx="3218">
                  <c:v>0.17711450344291452</c:v>
                </c:pt>
                <c:pt idx="3219">
                  <c:v>0.17616521091943088</c:v>
                </c:pt>
                <c:pt idx="3220">
                  <c:v>0.18394446664024777</c:v>
                </c:pt>
                <c:pt idx="3221">
                  <c:v>0.20351960884958442</c:v>
                </c:pt>
                <c:pt idx="3222">
                  <c:v>0.15581159563908795</c:v>
                </c:pt>
                <c:pt idx="3223">
                  <c:v>0.11841573039517078</c:v>
                </c:pt>
                <c:pt idx="3224">
                  <c:v>2.2335953604905163E-2</c:v>
                </c:pt>
                <c:pt idx="3225">
                  <c:v>-3.2712912243743897E-2</c:v>
                </c:pt>
                <c:pt idx="3226">
                  <c:v>-0.10307429854176665</c:v>
                </c:pt>
                <c:pt idx="3227">
                  <c:v>-8.6356285796924559E-2</c:v>
                </c:pt>
                <c:pt idx="3228">
                  <c:v>-7.631336540866869E-2</c:v>
                </c:pt>
                <c:pt idx="3229">
                  <c:v>1.1459082018186502E-2</c:v>
                </c:pt>
                <c:pt idx="3230">
                  <c:v>7.7721594048805229E-2</c:v>
                </c:pt>
                <c:pt idx="3231">
                  <c:v>0.13563503751354986</c:v>
                </c:pt>
                <c:pt idx="3232">
                  <c:v>0.20786986205051394</c:v>
                </c:pt>
                <c:pt idx="3233">
                  <c:v>0.20269752277538913</c:v>
                </c:pt>
                <c:pt idx="3234">
                  <c:v>0.24557623606913437</c:v>
                </c:pt>
                <c:pt idx="3235">
                  <c:v>0.23817282219843516</c:v>
                </c:pt>
                <c:pt idx="3236">
                  <c:v>0.25208405096068265</c:v>
                </c:pt>
                <c:pt idx="3237">
                  <c:v>0.24729185432129178</c:v>
                </c:pt>
                <c:pt idx="3238">
                  <c:v>0.27160281902903183</c:v>
                </c:pt>
                <c:pt idx="3239">
                  <c:v>0.2417360966621836</c:v>
                </c:pt>
                <c:pt idx="3240">
                  <c:v>0.22945532113181261</c:v>
                </c:pt>
                <c:pt idx="3241">
                  <c:v>0.19084687774027445</c:v>
                </c:pt>
                <c:pt idx="3242">
                  <c:v>0.198639417109886</c:v>
                </c:pt>
                <c:pt idx="3243">
                  <c:v>0.20106719944185722</c:v>
                </c:pt>
                <c:pt idx="3244">
                  <c:v>0.20850254372676966</c:v>
                </c:pt>
                <c:pt idx="3245">
                  <c:v>0.23456255198717052</c:v>
                </c:pt>
                <c:pt idx="3246">
                  <c:v>0.18968004844837402</c:v>
                </c:pt>
                <c:pt idx="3247">
                  <c:v>0.14911226147887646</c:v>
                </c:pt>
                <c:pt idx="3248">
                  <c:v>5.6294597924102421E-2</c:v>
                </c:pt>
                <c:pt idx="3249">
                  <c:v>-2.9507740805570958E-2</c:v>
                </c:pt>
                <c:pt idx="3250">
                  <c:v>-8.5620391203390794E-2</c:v>
                </c:pt>
                <c:pt idx="3251">
                  <c:v>-8.0221164618139107E-2</c:v>
                </c:pt>
                <c:pt idx="3252">
                  <c:v>-8.1885590245832293E-2</c:v>
                </c:pt>
                <c:pt idx="3253">
                  <c:v>-3.0464942762179287E-2</c:v>
                </c:pt>
                <c:pt idx="3254">
                  <c:v>1.8023977138555098E-2</c:v>
                </c:pt>
                <c:pt idx="3255">
                  <c:v>0.12962447375239552</c:v>
                </c:pt>
                <c:pt idx="3256">
                  <c:v>0.17437091122775938</c:v>
                </c:pt>
                <c:pt idx="3257">
                  <c:v>0.21688995377300646</c:v>
                </c:pt>
                <c:pt idx="3258">
                  <c:v>0.26483331851798925</c:v>
                </c:pt>
                <c:pt idx="3259">
                  <c:v>0.27590672029416863</c:v>
                </c:pt>
                <c:pt idx="3260">
                  <c:v>0.2903756733432078</c:v>
                </c:pt>
                <c:pt idx="3261">
                  <c:v>0.27485753760146325</c:v>
                </c:pt>
                <c:pt idx="3262">
                  <c:v>0.24691442663307867</c:v>
                </c:pt>
                <c:pt idx="3263">
                  <c:v>0.2472155104053303</c:v>
                </c:pt>
                <c:pt idx="3264">
                  <c:v>0.23365792727595092</c:v>
                </c:pt>
                <c:pt idx="3265">
                  <c:v>0.22470018690249344</c:v>
                </c:pt>
                <c:pt idx="3266">
                  <c:v>0.22457835057458833</c:v>
                </c:pt>
                <c:pt idx="3267">
                  <c:v>0.2415151593206174</c:v>
                </c:pt>
                <c:pt idx="3268">
                  <c:v>0.2438308635356429</c:v>
                </c:pt>
                <c:pt idx="3269">
                  <c:v>0.26903352736434927</c:v>
                </c:pt>
                <c:pt idx="3270">
                  <c:v>0.21832528685307312</c:v>
                </c:pt>
                <c:pt idx="3271">
                  <c:v>0.18220886574677564</c:v>
                </c:pt>
                <c:pt idx="3272">
                  <c:v>0.15643780197758564</c:v>
                </c:pt>
                <c:pt idx="3273">
                  <c:v>4.2749570010819332E-2</c:v>
                </c:pt>
                <c:pt idx="3274">
                  <c:v>-4.3703508850513911E-2</c:v>
                </c:pt>
                <c:pt idx="3275">
                  <c:v>-5.1287377179899785E-2</c:v>
                </c:pt>
                <c:pt idx="3276">
                  <c:v>-2.5318798532471751E-2</c:v>
                </c:pt>
                <c:pt idx="3277">
                  <c:v>1.858223596048577E-2</c:v>
                </c:pt>
                <c:pt idx="3278">
                  <c:v>6.4242286418079345E-2</c:v>
                </c:pt>
                <c:pt idx="3279">
                  <c:v>0.10731921546939641</c:v>
                </c:pt>
                <c:pt idx="3280">
                  <c:v>0.21125204065365144</c:v>
                </c:pt>
                <c:pt idx="3281">
                  <c:v>0.22938139634163057</c:v>
                </c:pt>
                <c:pt idx="3282">
                  <c:v>0.28945523339333057</c:v>
                </c:pt>
                <c:pt idx="3283">
                  <c:v>0.25883753258018571</c:v>
                </c:pt>
                <c:pt idx="3284">
                  <c:v>0.25592315166200796</c:v>
                </c:pt>
                <c:pt idx="3285">
                  <c:v>0.24672740955847655</c:v>
                </c:pt>
                <c:pt idx="3286">
                  <c:v>0.26379689788787708</c:v>
                </c:pt>
                <c:pt idx="3287">
                  <c:v>0.21609905303071486</c:v>
                </c:pt>
                <c:pt idx="3288">
                  <c:v>0.2132637875305797</c:v>
                </c:pt>
                <c:pt idx="3289">
                  <c:v>0.20035304444582494</c:v>
                </c:pt>
                <c:pt idx="3290">
                  <c:v>0.18667081769489957</c:v>
                </c:pt>
                <c:pt idx="3291">
                  <c:v>0.17654159909125178</c:v>
                </c:pt>
                <c:pt idx="3292">
                  <c:v>0.16101784486133774</c:v>
                </c:pt>
                <c:pt idx="3293">
                  <c:v>0.15561697187515561</c:v>
                </c:pt>
                <c:pt idx="3294">
                  <c:v>0.1127755026690907</c:v>
                </c:pt>
                <c:pt idx="3295">
                  <c:v>6.2911612354174598E-2</c:v>
                </c:pt>
                <c:pt idx="3296">
                  <c:v>7.8210708129758198E-3</c:v>
                </c:pt>
                <c:pt idx="3297">
                  <c:v>-2.0210068351856156E-2</c:v>
                </c:pt>
                <c:pt idx="3298">
                  <c:v>-5.1764145601385099E-2</c:v>
                </c:pt>
                <c:pt idx="3299">
                  <c:v>-7.812776482097826E-2</c:v>
                </c:pt>
                <c:pt idx="3300">
                  <c:v>-2.3116896622435112E-2</c:v>
                </c:pt>
                <c:pt idx="3301">
                  <c:v>3.6820053044920191E-2</c:v>
                </c:pt>
                <c:pt idx="3302">
                  <c:v>0.13160671647087022</c:v>
                </c:pt>
                <c:pt idx="3303">
                  <c:v>0.18744881530991264</c:v>
                </c:pt>
                <c:pt idx="3304">
                  <c:v>0.26554597470901348</c:v>
                </c:pt>
                <c:pt idx="3305">
                  <c:v>0.24308043383584102</c:v>
                </c:pt>
                <c:pt idx="3306">
                  <c:v>0.26051242852003587</c:v>
                </c:pt>
                <c:pt idx="3307">
                  <c:v>0.22041575950102468</c:v>
                </c:pt>
                <c:pt idx="3308">
                  <c:v>0.29255770146097321</c:v>
                </c:pt>
                <c:pt idx="3309">
                  <c:v>0.26907240014002898</c:v>
                </c:pt>
                <c:pt idx="3310">
                  <c:v>0.23390209326413644</c:v>
                </c:pt>
                <c:pt idx="3311">
                  <c:v>0.21472162674994072</c:v>
                </c:pt>
                <c:pt idx="3312">
                  <c:v>0.18728264952220292</c:v>
                </c:pt>
                <c:pt idx="3313">
                  <c:v>0.18430900683068774</c:v>
                </c:pt>
                <c:pt idx="3314">
                  <c:v>0.16994184510339999</c:v>
                </c:pt>
                <c:pt idx="3315">
                  <c:v>0.19039895302473175</c:v>
                </c:pt>
                <c:pt idx="3316">
                  <c:v>0.15600138915018111</c:v>
                </c:pt>
                <c:pt idx="3317">
                  <c:v>0.16587757327667446</c:v>
                </c:pt>
                <c:pt idx="3318">
                  <c:v>0.10856951079912242</c:v>
                </c:pt>
                <c:pt idx="3319">
                  <c:v>4.4769388752156532E-2</c:v>
                </c:pt>
                <c:pt idx="3320">
                  <c:v>7.3656095545369836E-3</c:v>
                </c:pt>
                <c:pt idx="3321">
                  <c:v>5.3134156318908653E-3</c:v>
                </c:pt>
                <c:pt idx="3322">
                  <c:v>-2.3147150260605896E-2</c:v>
                </c:pt>
                <c:pt idx="3323">
                  <c:v>-2.9407579734567323E-2</c:v>
                </c:pt>
                <c:pt idx="3324">
                  <c:v>-2.0128934968741873E-2</c:v>
                </c:pt>
                <c:pt idx="3325">
                  <c:v>3.0723107361249852E-2</c:v>
                </c:pt>
                <c:pt idx="3326">
                  <c:v>7.6277925053009704E-2</c:v>
                </c:pt>
                <c:pt idx="3327">
                  <c:v>0.14333577523011309</c:v>
                </c:pt>
                <c:pt idx="3328">
                  <c:v>0.21820985892493494</c:v>
                </c:pt>
                <c:pt idx="3329">
                  <c:v>0.25259737832586726</c:v>
                </c:pt>
                <c:pt idx="3330">
                  <c:v>0.24854591446348778</c:v>
                </c:pt>
                <c:pt idx="3331">
                  <c:v>0.27148603556006484</c:v>
                </c:pt>
                <c:pt idx="3332">
                  <c:v>0.25122420612869123</c:v>
                </c:pt>
                <c:pt idx="3333">
                  <c:v>0.2579357556912058</c:v>
                </c:pt>
                <c:pt idx="3334">
                  <c:v>0.24452503346698845</c:v>
                </c:pt>
                <c:pt idx="3335">
                  <c:v>0.23215241779534637</c:v>
                </c:pt>
                <c:pt idx="3336">
                  <c:v>0.19568518530296006</c:v>
                </c:pt>
                <c:pt idx="3337">
                  <c:v>0.15494351306044363</c:v>
                </c:pt>
                <c:pt idx="3338">
                  <c:v>0.14333988705628464</c:v>
                </c:pt>
                <c:pt idx="3339">
                  <c:v>0.1533691710054135</c:v>
                </c:pt>
                <c:pt idx="3340">
                  <c:v>0.14355878118564702</c:v>
                </c:pt>
                <c:pt idx="3341">
                  <c:v>0.16182320424569854</c:v>
                </c:pt>
                <c:pt idx="3342">
                  <c:v>0.11404256774182595</c:v>
                </c:pt>
                <c:pt idx="3343">
                  <c:v>6.5469549370250998E-2</c:v>
                </c:pt>
                <c:pt idx="3344">
                  <c:v>2.9438322618193121E-2</c:v>
                </c:pt>
                <c:pt idx="3345">
                  <c:v>-6.3124796520229398E-2</c:v>
                </c:pt>
                <c:pt idx="3346">
                  <c:v>-0.11244915556285984</c:v>
                </c:pt>
                <c:pt idx="3347">
                  <c:v>-0.10711903898561533</c:v>
                </c:pt>
                <c:pt idx="3348">
                  <c:v>-9.4442049660594871E-2</c:v>
                </c:pt>
                <c:pt idx="3349">
                  <c:v>-5.2896009264117597E-2</c:v>
                </c:pt>
                <c:pt idx="3350">
                  <c:v>2.9727684252883236E-2</c:v>
                </c:pt>
                <c:pt idx="3351">
                  <c:v>9.0664059951079401E-2</c:v>
                </c:pt>
                <c:pt idx="3352">
                  <c:v>0.16131623481594815</c:v>
                </c:pt>
                <c:pt idx="3353">
                  <c:v>0.21032656572848804</c:v>
                </c:pt>
                <c:pt idx="3354">
                  <c:v>0.24954189376135891</c:v>
                </c:pt>
                <c:pt idx="3355">
                  <c:v>0.2564196821456135</c:v>
                </c:pt>
                <c:pt idx="3356">
                  <c:v>0.229845203639749</c:v>
                </c:pt>
                <c:pt idx="3357">
                  <c:v>0.20298940988465591</c:v>
                </c:pt>
                <c:pt idx="3358">
                  <c:v>0.20752859675717511</c:v>
                </c:pt>
                <c:pt idx="3359">
                  <c:v>0.20997832862564245</c:v>
                </c:pt>
                <c:pt idx="3360">
                  <c:v>0.18566532015154735</c:v>
                </c:pt>
                <c:pt idx="3361">
                  <c:v>0.15480483037702936</c:v>
                </c:pt>
                <c:pt idx="3362">
                  <c:v>0.15414261484853492</c:v>
                </c:pt>
                <c:pt idx="3363">
                  <c:v>0.16410805685182964</c:v>
                </c:pt>
                <c:pt idx="3364">
                  <c:v>0.16524145744011814</c:v>
                </c:pt>
                <c:pt idx="3365">
                  <c:v>0.19162766176892199</c:v>
                </c:pt>
                <c:pt idx="3366">
                  <c:v>0.12723215564072218</c:v>
                </c:pt>
                <c:pt idx="3367">
                  <c:v>0.1060675579609925</c:v>
                </c:pt>
                <c:pt idx="3368">
                  <c:v>-1.0306649978858639E-2</c:v>
                </c:pt>
                <c:pt idx="3369">
                  <c:v>-6.6395592870285472E-2</c:v>
                </c:pt>
                <c:pt idx="3370">
                  <c:v>-0.10174296485995954</c:v>
                </c:pt>
                <c:pt idx="3371">
                  <c:v>-0.1202960782666115</c:v>
                </c:pt>
                <c:pt idx="3372">
                  <c:v>-0.10864145168042431</c:v>
                </c:pt>
                <c:pt idx="3373">
                  <c:v>-4.3587123248231552E-2</c:v>
                </c:pt>
                <c:pt idx="3374">
                  <c:v>3.650745766039052E-2</c:v>
                </c:pt>
                <c:pt idx="3375">
                  <c:v>0.10589588334856297</c:v>
                </c:pt>
                <c:pt idx="3376">
                  <c:v>0.18957708252704913</c:v>
                </c:pt>
                <c:pt idx="3377">
                  <c:v>0.22011596323271043</c:v>
                </c:pt>
                <c:pt idx="3378">
                  <c:v>0.30434102378534039</c:v>
                </c:pt>
                <c:pt idx="3379">
                  <c:v>0.30381504954719302</c:v>
                </c:pt>
                <c:pt idx="3380">
                  <c:v>0.28349236108684001</c:v>
                </c:pt>
                <c:pt idx="3381">
                  <c:v>0.25730086359455939</c:v>
                </c:pt>
                <c:pt idx="3382">
                  <c:v>0.24324826173625477</c:v>
                </c:pt>
                <c:pt idx="3383">
                  <c:v>0.2163799926979359</c:v>
                </c:pt>
                <c:pt idx="3384">
                  <c:v>0.21083445881628693</c:v>
                </c:pt>
                <c:pt idx="3385">
                  <c:v>0.19981559326063209</c:v>
                </c:pt>
                <c:pt idx="3386">
                  <c:v>0.1831754407330497</c:v>
                </c:pt>
                <c:pt idx="3387">
                  <c:v>0.1822512645136404</c:v>
                </c:pt>
                <c:pt idx="3388">
                  <c:v>0.1906720823178118</c:v>
                </c:pt>
                <c:pt idx="3389">
                  <c:v>0.18356005550534685</c:v>
                </c:pt>
                <c:pt idx="3390">
                  <c:v>0.13377026104498047</c:v>
                </c:pt>
                <c:pt idx="3391">
                  <c:v>0.10572226929644693</c:v>
                </c:pt>
                <c:pt idx="3392">
                  <c:v>-4.3478516653288231E-3</c:v>
                </c:pt>
                <c:pt idx="3393">
                  <c:v>-7.1633396203571453E-2</c:v>
                </c:pt>
                <c:pt idx="3394">
                  <c:v>-9.6295868886673089E-2</c:v>
                </c:pt>
                <c:pt idx="3395">
                  <c:v>-0.10909179167035674</c:v>
                </c:pt>
                <c:pt idx="3396">
                  <c:v>-6.0255806809640967E-2</c:v>
                </c:pt>
                <c:pt idx="3397">
                  <c:v>-3.4274586427903229E-2</c:v>
                </c:pt>
                <c:pt idx="3398">
                  <c:v>1.8413238187855882E-2</c:v>
                </c:pt>
                <c:pt idx="3399">
                  <c:v>8.7250060864597079E-2</c:v>
                </c:pt>
                <c:pt idx="3400">
                  <c:v>0.18651038560894956</c:v>
                </c:pt>
                <c:pt idx="3401">
                  <c:v>0.27057596772941939</c:v>
                </c:pt>
                <c:pt idx="3402">
                  <c:v>0.23950377059749139</c:v>
                </c:pt>
                <c:pt idx="3403">
                  <c:v>0.25014273689800948</c:v>
                </c:pt>
                <c:pt idx="3404">
                  <c:v>0.23129758117234681</c:v>
                </c:pt>
                <c:pt idx="3405">
                  <c:v>0.23008555052515653</c:v>
                </c:pt>
                <c:pt idx="3406">
                  <c:v>0.19944866202163333</c:v>
                </c:pt>
                <c:pt idx="3407">
                  <c:v>0.20131682851901439</c:v>
                </c:pt>
                <c:pt idx="3408">
                  <c:v>0.16441290590487886</c:v>
                </c:pt>
                <c:pt idx="3409">
                  <c:v>0.14726804790612744</c:v>
                </c:pt>
                <c:pt idx="3410">
                  <c:v>0.15267288813735622</c:v>
                </c:pt>
                <c:pt idx="3411">
                  <c:v>0.14689677545432217</c:v>
                </c:pt>
                <c:pt idx="3412">
                  <c:v>0.14513992181146601</c:v>
                </c:pt>
                <c:pt idx="3413">
                  <c:v>0.14327403884198595</c:v>
                </c:pt>
                <c:pt idx="3414">
                  <c:v>0.11186667974283133</c:v>
                </c:pt>
                <c:pt idx="3415">
                  <c:v>6.4593144284620971E-2</c:v>
                </c:pt>
                <c:pt idx="3416">
                  <c:v>2.6497007582571966E-2</c:v>
                </c:pt>
                <c:pt idx="3417">
                  <c:v>-4.5929382044189997E-2</c:v>
                </c:pt>
                <c:pt idx="3418">
                  <c:v>-0.11139940868611915</c:v>
                </c:pt>
                <c:pt idx="3419">
                  <c:v>-9.7179221764093687E-2</c:v>
                </c:pt>
                <c:pt idx="3420">
                  <c:v>-6.5406723910653705E-2</c:v>
                </c:pt>
                <c:pt idx="3421">
                  <c:v>-5.0655810027621935E-2</c:v>
                </c:pt>
                <c:pt idx="3422">
                  <c:v>2.6272195756486597E-2</c:v>
                </c:pt>
                <c:pt idx="3423">
                  <c:v>0.10064074550538178</c:v>
                </c:pt>
                <c:pt idx="3424">
                  <c:v>0.151135490851004</c:v>
                </c:pt>
                <c:pt idx="3425">
                  <c:v>0.20110380744811063</c:v>
                </c:pt>
                <c:pt idx="3426">
                  <c:v>0.23566086775947087</c:v>
                </c:pt>
                <c:pt idx="3427">
                  <c:v>0.24731239340990391</c:v>
                </c:pt>
                <c:pt idx="3428">
                  <c:v>0.24871096562846229</c:v>
                </c:pt>
                <c:pt idx="3429">
                  <c:v>0.2164444322295867</c:v>
                </c:pt>
                <c:pt idx="3430">
                  <c:v>0.21793735865147013</c:v>
                </c:pt>
                <c:pt idx="3431">
                  <c:v>0.18691315527919136</c:v>
                </c:pt>
                <c:pt idx="3432">
                  <c:v>0.17447363886471154</c:v>
                </c:pt>
                <c:pt idx="3433">
                  <c:v>0.13999095132647357</c:v>
                </c:pt>
                <c:pt idx="3434">
                  <c:v>0.14660911762697881</c:v>
                </c:pt>
                <c:pt idx="3435">
                  <c:v>0.14364582611720361</c:v>
                </c:pt>
                <c:pt idx="3436">
                  <c:v>0.14200290345492575</c:v>
                </c:pt>
                <c:pt idx="3437">
                  <c:v>0.14670372092798603</c:v>
                </c:pt>
                <c:pt idx="3438">
                  <c:v>8.7447662200847237E-2</c:v>
                </c:pt>
                <c:pt idx="3439">
                  <c:v>2.8938213226500576E-2</c:v>
                </c:pt>
                <c:pt idx="3440">
                  <c:v>-5.5446797999614307E-2</c:v>
                </c:pt>
                <c:pt idx="3441">
                  <c:v>-0.11484926470574772</c:v>
                </c:pt>
                <c:pt idx="3442">
                  <c:v>-0.15778061716276193</c:v>
                </c:pt>
                <c:pt idx="3443">
                  <c:v>-0.16700029204678482</c:v>
                </c:pt>
                <c:pt idx="3444">
                  <c:v>-0.16803214671875372</c:v>
                </c:pt>
                <c:pt idx="3445">
                  <c:v>-0.10687449028033144</c:v>
                </c:pt>
                <c:pt idx="3446">
                  <c:v>-2.5470753455685839E-2</c:v>
                </c:pt>
                <c:pt idx="3447">
                  <c:v>4.6885391244672912E-2</c:v>
                </c:pt>
                <c:pt idx="3448">
                  <c:v>0.17447813666167516</c:v>
                </c:pt>
                <c:pt idx="3449">
                  <c:v>0.1895748389579883</c:v>
                </c:pt>
                <c:pt idx="3450">
                  <c:v>0.2185004309341024</c:v>
                </c:pt>
                <c:pt idx="3451">
                  <c:v>0.23579577092436077</c:v>
                </c:pt>
                <c:pt idx="3452">
                  <c:v>0.20270258452001519</c:v>
                </c:pt>
                <c:pt idx="3453">
                  <c:v>0.20106431123938584</c:v>
                </c:pt>
                <c:pt idx="3454">
                  <c:v>0.1824024742788512</c:v>
                </c:pt>
                <c:pt idx="3455">
                  <c:v>0.17279379885006896</c:v>
                </c:pt>
                <c:pt idx="3456">
                  <c:v>0.1628624491242569</c:v>
                </c:pt>
                <c:pt idx="3457">
                  <c:v>0.14322683012359538</c:v>
                </c:pt>
                <c:pt idx="3458">
                  <c:v>0.1465386935083593</c:v>
                </c:pt>
                <c:pt idx="3459">
                  <c:v>0.15115612834941616</c:v>
                </c:pt>
                <c:pt idx="3460">
                  <c:v>0.14146942209819152</c:v>
                </c:pt>
                <c:pt idx="3461">
                  <c:v>0.12132699506860756</c:v>
                </c:pt>
                <c:pt idx="3462">
                  <c:v>7.4169316640000912E-2</c:v>
                </c:pt>
                <c:pt idx="3463">
                  <c:v>1.4658209303233071E-2</c:v>
                </c:pt>
                <c:pt idx="3464">
                  <c:v>-2.5793398146423806E-2</c:v>
                </c:pt>
                <c:pt idx="3465">
                  <c:v>-4.1361174513559924E-2</c:v>
                </c:pt>
                <c:pt idx="3466">
                  <c:v>-5.6556553900570954E-2</c:v>
                </c:pt>
                <c:pt idx="3467">
                  <c:v>-5.8593782576259829E-2</c:v>
                </c:pt>
                <c:pt idx="3468">
                  <c:v>-4.8345498909000591E-2</c:v>
                </c:pt>
                <c:pt idx="3469">
                  <c:v>-2.3377120675958811E-2</c:v>
                </c:pt>
                <c:pt idx="3470">
                  <c:v>7.4468411071387408E-2</c:v>
                </c:pt>
                <c:pt idx="3471">
                  <c:v>0.1359980435959178</c:v>
                </c:pt>
                <c:pt idx="3472">
                  <c:v>0.20802734303814829</c:v>
                </c:pt>
                <c:pt idx="3473">
                  <c:v>0.24982992181038799</c:v>
                </c:pt>
                <c:pt idx="3474">
                  <c:v>0.29988544843197579</c:v>
                </c:pt>
                <c:pt idx="3475">
                  <c:v>0.24774353007502181</c:v>
                </c:pt>
                <c:pt idx="3476">
                  <c:v>0.25429914078792026</c:v>
                </c:pt>
                <c:pt idx="3477">
                  <c:v>0.22571463128259917</c:v>
                </c:pt>
                <c:pt idx="3478">
                  <c:v>0.20526693777643132</c:v>
                </c:pt>
                <c:pt idx="3479">
                  <c:v>0.18615495786426334</c:v>
                </c:pt>
                <c:pt idx="3480">
                  <c:v>0.18146931052140763</c:v>
                </c:pt>
                <c:pt idx="3481">
                  <c:v>0.1693202609499278</c:v>
                </c:pt>
                <c:pt idx="3482">
                  <c:v>0.16554676706093641</c:v>
                </c:pt>
                <c:pt idx="3483">
                  <c:v>0.17974886366533491</c:v>
                </c:pt>
                <c:pt idx="3484">
                  <c:v>0.15700798796858134</c:v>
                </c:pt>
                <c:pt idx="3485">
                  <c:v>0.15717472980994024</c:v>
                </c:pt>
                <c:pt idx="3486">
                  <c:v>6.6337098622651122E-2</c:v>
                </c:pt>
                <c:pt idx="3487">
                  <c:v>-7.1697263872344966E-3</c:v>
                </c:pt>
                <c:pt idx="3488">
                  <c:v>-5.0535642874787387E-2</c:v>
                </c:pt>
                <c:pt idx="3489">
                  <c:v>-7.7803506982643322E-2</c:v>
                </c:pt>
                <c:pt idx="3490">
                  <c:v>-8.7229074631657244E-2</c:v>
                </c:pt>
                <c:pt idx="3491">
                  <c:v>-6.7604738194183792E-2</c:v>
                </c:pt>
                <c:pt idx="3492">
                  <c:v>-4.1825017179018251E-2</c:v>
                </c:pt>
                <c:pt idx="3493">
                  <c:v>-3.0083273432143843E-3</c:v>
                </c:pt>
                <c:pt idx="3494">
                  <c:v>8.4505728529636365E-2</c:v>
                </c:pt>
                <c:pt idx="3495">
                  <c:v>0.17297223647542684</c:v>
                </c:pt>
                <c:pt idx="3496">
                  <c:v>0.24216892824884706</c:v>
                </c:pt>
                <c:pt idx="3497">
                  <c:v>0.25421685898294444</c:v>
                </c:pt>
                <c:pt idx="3498">
                  <c:v>0.26475146902949798</c:v>
                </c:pt>
                <c:pt idx="3499">
                  <c:v>0.31457402656673056</c:v>
                </c:pt>
                <c:pt idx="3500">
                  <c:v>0.28982602150910453</c:v>
                </c:pt>
                <c:pt idx="3501">
                  <c:v>0.27022005794032639</c:v>
                </c:pt>
                <c:pt idx="3502">
                  <c:v>0.25229560020920377</c:v>
                </c:pt>
                <c:pt idx="3503">
                  <c:v>0.2237463034001802</c:v>
                </c:pt>
                <c:pt idx="3504">
                  <c:v>0.20159429677158736</c:v>
                </c:pt>
                <c:pt idx="3505">
                  <c:v>0.18516861348609845</c:v>
                </c:pt>
                <c:pt idx="3506">
                  <c:v>0.18277585215802328</c:v>
                </c:pt>
                <c:pt idx="3507">
                  <c:v>0.19805687624879881</c:v>
                </c:pt>
                <c:pt idx="3508">
                  <c:v>0.1845411088651501</c:v>
                </c:pt>
                <c:pt idx="3509">
                  <c:v>0.20757038507280881</c:v>
                </c:pt>
                <c:pt idx="3510">
                  <c:v>0.15787845224934263</c:v>
                </c:pt>
                <c:pt idx="3511">
                  <c:v>3.6695634420982622E-2</c:v>
                </c:pt>
                <c:pt idx="3512">
                  <c:v>-4.2171609899283501E-2</c:v>
                </c:pt>
                <c:pt idx="3513">
                  <c:v>-0.11531972681155565</c:v>
                </c:pt>
                <c:pt idx="3514">
                  <c:v>-0.10225509944078517</c:v>
                </c:pt>
                <c:pt idx="3515">
                  <c:v>-8.6458644825066877E-2</c:v>
                </c:pt>
                <c:pt idx="3516">
                  <c:v>-6.4494390282349101E-2</c:v>
                </c:pt>
                <c:pt idx="3517">
                  <c:v>-3.541757366912849E-2</c:v>
                </c:pt>
                <c:pt idx="3518">
                  <c:v>3.0426714794081416E-2</c:v>
                </c:pt>
                <c:pt idx="3519">
                  <c:v>0.12038102400430423</c:v>
                </c:pt>
                <c:pt idx="3520">
                  <c:v>0.20523790262891511</c:v>
                </c:pt>
                <c:pt idx="3521">
                  <c:v>0.27540604781907924</c:v>
                </c:pt>
                <c:pt idx="3522">
                  <c:v>0.26372472343165171</c:v>
                </c:pt>
                <c:pt idx="3523">
                  <c:v>0.26602547021654482</c:v>
                </c:pt>
                <c:pt idx="3524">
                  <c:v>0.27332608314346896</c:v>
                </c:pt>
                <c:pt idx="3525">
                  <c:v>0.26621202109039166</c:v>
                </c:pt>
                <c:pt idx="3526">
                  <c:v>0.23042705934354712</c:v>
                </c:pt>
                <c:pt idx="3527">
                  <c:v>0.21916646259016456</c:v>
                </c:pt>
                <c:pt idx="3528">
                  <c:v>0.18875575074630394</c:v>
                </c:pt>
                <c:pt idx="3529">
                  <c:v>0.18799134614680685</c:v>
                </c:pt>
                <c:pt idx="3530">
                  <c:v>0.19601026041622258</c:v>
                </c:pt>
                <c:pt idx="3531">
                  <c:v>0.19469928823059213</c:v>
                </c:pt>
                <c:pt idx="3532">
                  <c:v>0.21421618983149313</c:v>
                </c:pt>
                <c:pt idx="3533">
                  <c:v>0.21318764328153267</c:v>
                </c:pt>
                <c:pt idx="3534">
                  <c:v>0.16657100771382843</c:v>
                </c:pt>
                <c:pt idx="3535">
                  <c:v>8.5982581580566347E-2</c:v>
                </c:pt>
                <c:pt idx="3536">
                  <c:v>3.0455237716642851E-3</c:v>
                </c:pt>
                <c:pt idx="3537">
                  <c:v>-0.10393882152868524</c:v>
                </c:pt>
                <c:pt idx="3538">
                  <c:v>-9.3661949642689285E-2</c:v>
                </c:pt>
                <c:pt idx="3539">
                  <c:v>-7.2865985648446194E-2</c:v>
                </c:pt>
                <c:pt idx="3540">
                  <c:v>-6.4470743582800985E-2</c:v>
                </c:pt>
                <c:pt idx="3541">
                  <c:v>-2.7849532527603457E-2</c:v>
                </c:pt>
                <c:pt idx="3542">
                  <c:v>3.1357157901130049E-2</c:v>
                </c:pt>
                <c:pt idx="3543">
                  <c:v>0.12620150720656001</c:v>
                </c:pt>
                <c:pt idx="3544">
                  <c:v>0.22732565523690756</c:v>
                </c:pt>
                <c:pt idx="3545">
                  <c:v>0.264637004664592</c:v>
                </c:pt>
                <c:pt idx="3546">
                  <c:v>0.26572211416408864</c:v>
                </c:pt>
                <c:pt idx="3547">
                  <c:v>0.28812600895773227</c:v>
                </c:pt>
                <c:pt idx="3548">
                  <c:v>0.2607740008374983</c:v>
                </c:pt>
                <c:pt idx="3549">
                  <c:v>0.24967107803729741</c:v>
                </c:pt>
                <c:pt idx="3550">
                  <c:v>0.26364328146690985</c:v>
                </c:pt>
                <c:pt idx="3551">
                  <c:v>0.24448775539556705</c:v>
                </c:pt>
                <c:pt idx="3552">
                  <c:v>0.22328922974592516</c:v>
                </c:pt>
                <c:pt idx="3553">
                  <c:v>0.22395095975276835</c:v>
                </c:pt>
                <c:pt idx="3554">
                  <c:v>0.21526143435658621</c:v>
                </c:pt>
                <c:pt idx="3555">
                  <c:v>0.21070147970528158</c:v>
                </c:pt>
                <c:pt idx="3556">
                  <c:v>0.20404865328416125</c:v>
                </c:pt>
                <c:pt idx="3557">
                  <c:v>0.19301396627704501</c:v>
                </c:pt>
                <c:pt idx="3558">
                  <c:v>0.1427582094063706</c:v>
                </c:pt>
                <c:pt idx="3559">
                  <c:v>4.6923458489479611E-2</c:v>
                </c:pt>
                <c:pt idx="3560">
                  <c:v>-2.7837299608262218E-2</c:v>
                </c:pt>
                <c:pt idx="3561">
                  <c:v>-0.10030229508292787</c:v>
                </c:pt>
                <c:pt idx="3562">
                  <c:v>-0.12788251644277662</c:v>
                </c:pt>
                <c:pt idx="3563">
                  <c:v>-0.1178936681673553</c:v>
                </c:pt>
                <c:pt idx="3564">
                  <c:v>-0.10362562978382431</c:v>
                </c:pt>
                <c:pt idx="3565">
                  <c:v>-1.340338730912518E-2</c:v>
                </c:pt>
                <c:pt idx="3566">
                  <c:v>6.6944548805919638E-3</c:v>
                </c:pt>
                <c:pt idx="3567">
                  <c:v>7.8935658522764213E-2</c:v>
                </c:pt>
                <c:pt idx="3568">
                  <c:v>0.21084766885544615</c:v>
                </c:pt>
                <c:pt idx="3569">
                  <c:v>0.25840801172552796</c:v>
                </c:pt>
                <c:pt idx="3570">
                  <c:v>0.24929437905158969</c:v>
                </c:pt>
                <c:pt idx="3571">
                  <c:v>0.24782722709527649</c:v>
                </c:pt>
                <c:pt idx="3572">
                  <c:v>0.25756931689708501</c:v>
                </c:pt>
                <c:pt idx="3573">
                  <c:v>0.28616845850878453</c:v>
                </c:pt>
                <c:pt idx="3574">
                  <c:v>0.26412499985560339</c:v>
                </c:pt>
                <c:pt idx="3575">
                  <c:v>0.23899409312322897</c:v>
                </c:pt>
                <c:pt idx="3576">
                  <c:v>0.21182767304253985</c:v>
                </c:pt>
                <c:pt idx="3577">
                  <c:v>0.20328553240724359</c:v>
                </c:pt>
                <c:pt idx="3578">
                  <c:v>0.21087721539572843</c:v>
                </c:pt>
                <c:pt idx="3579">
                  <c:v>0.20729191992151935</c:v>
                </c:pt>
                <c:pt idx="3580">
                  <c:v>0.23999486479163104</c:v>
                </c:pt>
                <c:pt idx="3581">
                  <c:v>0.23467393557294902</c:v>
                </c:pt>
                <c:pt idx="3582">
                  <c:v>0.16662494712748266</c:v>
                </c:pt>
                <c:pt idx="3583">
                  <c:v>7.5228528528322999E-2</c:v>
                </c:pt>
                <c:pt idx="3584">
                  <c:v>-2.3264517206504024E-2</c:v>
                </c:pt>
                <c:pt idx="3585">
                  <c:v>-6.2397263503606859E-2</c:v>
                </c:pt>
                <c:pt idx="3586">
                  <c:v>-8.7906389146605521E-2</c:v>
                </c:pt>
                <c:pt idx="3587">
                  <c:v>-0.10513404892938445</c:v>
                </c:pt>
                <c:pt idx="3588">
                  <c:v>-7.6808741413254729E-3</c:v>
                </c:pt>
                <c:pt idx="3589">
                  <c:v>-1.7008360517938859E-2</c:v>
                </c:pt>
                <c:pt idx="3590">
                  <c:v>7.003034190265342E-2</c:v>
                </c:pt>
                <c:pt idx="3591">
                  <c:v>0.1769807325909861</c:v>
                </c:pt>
                <c:pt idx="3592">
                  <c:v>0.26262149873721047</c:v>
                </c:pt>
                <c:pt idx="3593">
                  <c:v>0.25807618937840571</c:v>
                </c:pt>
                <c:pt idx="3594">
                  <c:v>0.27423141750586405</c:v>
                </c:pt>
                <c:pt idx="3595">
                  <c:v>0.27105619383897622</c:v>
                </c:pt>
                <c:pt idx="3596">
                  <c:v>0.27674729819145771</c:v>
                </c:pt>
                <c:pt idx="3597">
                  <c:v>0.25868209730517905</c:v>
                </c:pt>
                <c:pt idx="3598">
                  <c:v>0.21590857120771664</c:v>
                </c:pt>
                <c:pt idx="3599">
                  <c:v>0.21970537288706524</c:v>
                </c:pt>
                <c:pt idx="3600">
                  <c:v>0.20573745912200386</c:v>
                </c:pt>
                <c:pt idx="3601">
                  <c:v>0.18913181475744403</c:v>
                </c:pt>
                <c:pt idx="3602">
                  <c:v>0.20484706842941849</c:v>
                </c:pt>
                <c:pt idx="3603">
                  <c:v>0.2040899836518664</c:v>
                </c:pt>
                <c:pt idx="3604">
                  <c:v>0.20475761553614213</c:v>
                </c:pt>
                <c:pt idx="3605">
                  <c:v>0.1948166291172781</c:v>
                </c:pt>
                <c:pt idx="3606">
                  <c:v>0.15246759550284236</c:v>
                </c:pt>
                <c:pt idx="3607">
                  <c:v>9.4804652138573073E-2</c:v>
                </c:pt>
                <c:pt idx="3608">
                  <c:v>-4.3137254347819058E-3</c:v>
                </c:pt>
                <c:pt idx="3609">
                  <c:v>-6.4954531921835146E-2</c:v>
                </c:pt>
                <c:pt idx="3610">
                  <c:v>-0.10300502319091068</c:v>
                </c:pt>
                <c:pt idx="3611">
                  <c:v>-0.1045234838432446</c:v>
                </c:pt>
                <c:pt idx="3612">
                  <c:v>-6.5613025140589337E-2</c:v>
                </c:pt>
                <c:pt idx="3613">
                  <c:v>-3.9593299269053743E-2</c:v>
                </c:pt>
                <c:pt idx="3614">
                  <c:v>7.7179243003220252E-2</c:v>
                </c:pt>
                <c:pt idx="3615">
                  <c:v>0.1448081953327803</c:v>
                </c:pt>
                <c:pt idx="3616">
                  <c:v>0.26696094395639269</c:v>
                </c:pt>
                <c:pt idx="3617">
                  <c:v>0.24464105809870823</c:v>
                </c:pt>
                <c:pt idx="3618">
                  <c:v>0.25926319828630351</c:v>
                </c:pt>
                <c:pt idx="3619">
                  <c:v>0.24862494615464256</c:v>
                </c:pt>
                <c:pt idx="3620">
                  <c:v>0.27871617057317705</c:v>
                </c:pt>
                <c:pt idx="3621">
                  <c:v>0.25860026122976326</c:v>
                </c:pt>
                <c:pt idx="3622">
                  <c:v>0.25106929340994438</c:v>
                </c:pt>
                <c:pt idx="3623">
                  <c:v>0.22756982070326254</c:v>
                </c:pt>
                <c:pt idx="3624">
                  <c:v>0.22866123217376041</c:v>
                </c:pt>
                <c:pt idx="3625">
                  <c:v>0.22864164183215557</c:v>
                </c:pt>
                <c:pt idx="3626">
                  <c:v>0.21693399515158002</c:v>
                </c:pt>
                <c:pt idx="3627">
                  <c:v>0.21458290867824897</c:v>
                </c:pt>
                <c:pt idx="3628">
                  <c:v>0.21193668131643406</c:v>
                </c:pt>
                <c:pt idx="3629">
                  <c:v>0.17736833490868156</c:v>
                </c:pt>
                <c:pt idx="3630">
                  <c:v>0.13068541880419665</c:v>
                </c:pt>
                <c:pt idx="3631">
                  <c:v>8.8544622709709003E-2</c:v>
                </c:pt>
                <c:pt idx="3632">
                  <c:v>5.547493206266952E-2</c:v>
                </c:pt>
                <c:pt idx="3633">
                  <c:v>1.8788644195167105E-3</c:v>
                </c:pt>
                <c:pt idx="3634">
                  <c:v>-3.2860403888013472E-2</c:v>
                </c:pt>
                <c:pt idx="3635">
                  <c:v>-1.8255876222365144E-2</c:v>
                </c:pt>
                <c:pt idx="3636">
                  <c:v>-1.4673801406474188E-2</c:v>
                </c:pt>
                <c:pt idx="3637">
                  <c:v>2.5538316914478693E-2</c:v>
                </c:pt>
                <c:pt idx="3638">
                  <c:v>8.462306915470004E-2</c:v>
                </c:pt>
                <c:pt idx="3639">
                  <c:v>0.19072417024026522</c:v>
                </c:pt>
                <c:pt idx="3640">
                  <c:v>0.17781385297887647</c:v>
                </c:pt>
                <c:pt idx="3641">
                  <c:v>0.22883422811183421</c:v>
                </c:pt>
                <c:pt idx="3642">
                  <c:v>0.20649054757403854</c:v>
                </c:pt>
                <c:pt idx="3643">
                  <c:v>0.25011033632931318</c:v>
                </c:pt>
                <c:pt idx="3644">
                  <c:v>0.26824728474040543</c:v>
                </c:pt>
                <c:pt idx="3645">
                  <c:v>0.24177945578041743</c:v>
                </c:pt>
                <c:pt idx="3646">
                  <c:v>0.23115638144092215</c:v>
                </c:pt>
                <c:pt idx="3647">
                  <c:v>0.23368929484706982</c:v>
                </c:pt>
                <c:pt idx="3648">
                  <c:v>0.20424007505210684</c:v>
                </c:pt>
                <c:pt idx="3649">
                  <c:v>0.19583681803349101</c:v>
                </c:pt>
                <c:pt idx="3650">
                  <c:v>0.19812207064832713</c:v>
                </c:pt>
                <c:pt idx="3651">
                  <c:v>0.21575390384312601</c:v>
                </c:pt>
                <c:pt idx="3652">
                  <c:v>0.20138268105281754</c:v>
                </c:pt>
                <c:pt idx="3653">
                  <c:v>0.17914130707890544</c:v>
                </c:pt>
                <c:pt idx="3654">
                  <c:v>0.15086813885312922</c:v>
                </c:pt>
                <c:pt idx="3655">
                  <c:v>7.3029907216503015E-2</c:v>
                </c:pt>
                <c:pt idx="3656">
                  <c:v>2.3179994982893855E-2</c:v>
                </c:pt>
                <c:pt idx="3657">
                  <c:v>-2.6166336802062155E-2</c:v>
                </c:pt>
                <c:pt idx="3658">
                  <c:v>-4.0699997327474598E-2</c:v>
                </c:pt>
                <c:pt idx="3659">
                  <c:v>-3.127751996328474E-2</c:v>
                </c:pt>
                <c:pt idx="3660">
                  <c:v>-1.6347330651097457E-2</c:v>
                </c:pt>
                <c:pt idx="3661">
                  <c:v>2.245150164132138E-2</c:v>
                </c:pt>
                <c:pt idx="3662">
                  <c:v>9.1779351656344405E-2</c:v>
                </c:pt>
                <c:pt idx="3663">
                  <c:v>0.19667679193601068</c:v>
                </c:pt>
                <c:pt idx="3664">
                  <c:v>0.23577150950812714</c:v>
                </c:pt>
                <c:pt idx="3665">
                  <c:v>0.27069441348586265</c:v>
                </c:pt>
                <c:pt idx="3666">
                  <c:v>0.25910646899564521</c:v>
                </c:pt>
                <c:pt idx="3667">
                  <c:v>0.30878699488374428</c:v>
                </c:pt>
                <c:pt idx="3668">
                  <c:v>0.27038325533506091</c:v>
                </c:pt>
                <c:pt idx="3669">
                  <c:v>0.25185429316979774</c:v>
                </c:pt>
                <c:pt idx="3670">
                  <c:v>0.23638038533613434</c:v>
                </c:pt>
                <c:pt idx="3671">
                  <c:v>0.22668188932306715</c:v>
                </c:pt>
                <c:pt idx="3672">
                  <c:v>0.18738302924326206</c:v>
                </c:pt>
                <c:pt idx="3673">
                  <c:v>0.18688192343753737</c:v>
                </c:pt>
                <c:pt idx="3674">
                  <c:v>0.18041757144502324</c:v>
                </c:pt>
                <c:pt idx="3675">
                  <c:v>0.17239442539007402</c:v>
                </c:pt>
                <c:pt idx="3676">
                  <c:v>0.19688482352952419</c:v>
                </c:pt>
                <c:pt idx="3677">
                  <c:v>0.19469955834057509</c:v>
                </c:pt>
                <c:pt idx="3678">
                  <c:v>0.16110497981998759</c:v>
                </c:pt>
                <c:pt idx="3679">
                  <c:v>7.0041101173297482E-2</c:v>
                </c:pt>
                <c:pt idx="3680">
                  <c:v>-2.443044493069756E-2</c:v>
                </c:pt>
                <c:pt idx="3681">
                  <c:v>-7.7941082978451259E-2</c:v>
                </c:pt>
                <c:pt idx="3682">
                  <c:v>-9.4024504433157269E-2</c:v>
                </c:pt>
                <c:pt idx="3683">
                  <c:v>-7.4278445783487787E-2</c:v>
                </c:pt>
                <c:pt idx="3684">
                  <c:v>-6.6079329323054756E-2</c:v>
                </c:pt>
                <c:pt idx="3685">
                  <c:v>-4.4250501580311456E-2</c:v>
                </c:pt>
                <c:pt idx="3686">
                  <c:v>2.3820798696267364E-2</c:v>
                </c:pt>
                <c:pt idx="3687">
                  <c:v>0.11498478557397003</c:v>
                </c:pt>
                <c:pt idx="3688">
                  <c:v>0.20518934777659587</c:v>
                </c:pt>
                <c:pt idx="3689">
                  <c:v>0.23420014066682757</c:v>
                </c:pt>
                <c:pt idx="3690">
                  <c:v>0.2144906580205829</c:v>
                </c:pt>
                <c:pt idx="3691">
                  <c:v>0.25425696582422563</c:v>
                </c:pt>
                <c:pt idx="3692">
                  <c:v>0.26083194164583873</c:v>
                </c:pt>
                <c:pt idx="3693">
                  <c:v>0.24062222125842503</c:v>
                </c:pt>
                <c:pt idx="3694">
                  <c:v>0.2093690020612628</c:v>
                </c:pt>
                <c:pt idx="3695">
                  <c:v>0.21358673615527235</c:v>
                </c:pt>
                <c:pt idx="3696">
                  <c:v>0.18895360352939594</c:v>
                </c:pt>
                <c:pt idx="3697">
                  <c:v>0.21516953462796029</c:v>
                </c:pt>
                <c:pt idx="3698">
                  <c:v>0.1926782285647998</c:v>
                </c:pt>
                <c:pt idx="3699">
                  <c:v>0.18270335172387209</c:v>
                </c:pt>
                <c:pt idx="3700">
                  <c:v>0.22614834767949663</c:v>
                </c:pt>
                <c:pt idx="3701">
                  <c:v>0.21835329360935135</c:v>
                </c:pt>
                <c:pt idx="3702">
                  <c:v>0.14767845086578218</c:v>
                </c:pt>
                <c:pt idx="3703">
                  <c:v>7.1386350665875967E-2</c:v>
                </c:pt>
                <c:pt idx="3704">
                  <c:v>-5.1075518139509495E-2</c:v>
                </c:pt>
                <c:pt idx="3705">
                  <c:v>-0.12094922506887694</c:v>
                </c:pt>
                <c:pt idx="3706">
                  <c:v>-0.14657132809696316</c:v>
                </c:pt>
                <c:pt idx="3707">
                  <c:v>-0.14507176668328645</c:v>
                </c:pt>
                <c:pt idx="3708">
                  <c:v>-6.267983367445501E-2</c:v>
                </c:pt>
                <c:pt idx="3709">
                  <c:v>-3.8407294435895051E-2</c:v>
                </c:pt>
                <c:pt idx="3710">
                  <c:v>3.4314361463174826E-2</c:v>
                </c:pt>
                <c:pt idx="3711">
                  <c:v>0.11098858691264607</c:v>
                </c:pt>
                <c:pt idx="3712">
                  <c:v>0.18116441073003586</c:v>
                </c:pt>
                <c:pt idx="3713">
                  <c:v>0.23898546620443478</c:v>
                </c:pt>
                <c:pt idx="3714">
                  <c:v>0.23875459642679081</c:v>
                </c:pt>
                <c:pt idx="3715">
                  <c:v>0.2557659788321206</c:v>
                </c:pt>
                <c:pt idx="3716">
                  <c:v>0.27770456002949706</c:v>
                </c:pt>
                <c:pt idx="3717">
                  <c:v>0.24803155187984186</c:v>
                </c:pt>
                <c:pt idx="3718">
                  <c:v>0.20854614059409737</c:v>
                </c:pt>
                <c:pt idx="3719">
                  <c:v>0.1834411311667315</c:v>
                </c:pt>
                <c:pt idx="3720">
                  <c:v>0.17731840373527927</c:v>
                </c:pt>
                <c:pt idx="3721">
                  <c:v>0.17042086559528433</c:v>
                </c:pt>
                <c:pt idx="3722">
                  <c:v>0.17584253136291961</c:v>
                </c:pt>
                <c:pt idx="3723">
                  <c:v>0.17561230821415391</c:v>
                </c:pt>
                <c:pt idx="3724">
                  <c:v>0.20135060288523929</c:v>
                </c:pt>
                <c:pt idx="3725">
                  <c:v>0.16894552842516708</c:v>
                </c:pt>
                <c:pt idx="3726">
                  <c:v>0.1222131028803503</c:v>
                </c:pt>
                <c:pt idx="3727">
                  <c:v>4.0709316541622166E-2</c:v>
                </c:pt>
                <c:pt idx="3728">
                  <c:v>-3.9466913217200937E-2</c:v>
                </c:pt>
                <c:pt idx="3729">
                  <c:v>-0.10359560844193766</c:v>
                </c:pt>
                <c:pt idx="3730">
                  <c:v>-0.12809781461867603</c:v>
                </c:pt>
                <c:pt idx="3731">
                  <c:v>-0.12483573104101457</c:v>
                </c:pt>
                <c:pt idx="3732">
                  <c:v>-9.037242163568289E-2</c:v>
                </c:pt>
                <c:pt idx="3733">
                  <c:v>-3.5598986692611363E-2</c:v>
                </c:pt>
                <c:pt idx="3734">
                  <c:v>3.8979859054050617E-2</c:v>
                </c:pt>
                <c:pt idx="3735">
                  <c:v>0.12376115781596929</c:v>
                </c:pt>
                <c:pt idx="3736">
                  <c:v>0.22052244497927045</c:v>
                </c:pt>
                <c:pt idx="3737">
                  <c:v>0.25044248326176938</c:v>
                </c:pt>
                <c:pt idx="3738">
                  <c:v>0.24428935160523424</c:v>
                </c:pt>
                <c:pt idx="3739">
                  <c:v>0.23333062562684365</c:v>
                </c:pt>
                <c:pt idx="3740">
                  <c:v>0.26464874984138786</c:v>
                </c:pt>
                <c:pt idx="3741">
                  <c:v>0.22975285622742611</c:v>
                </c:pt>
                <c:pt idx="3742">
                  <c:v>0.21903265704785638</c:v>
                </c:pt>
                <c:pt idx="3743">
                  <c:v>0.19010068244930448</c:v>
                </c:pt>
                <c:pt idx="3744">
                  <c:v>0.19166550333162827</c:v>
                </c:pt>
                <c:pt idx="3745">
                  <c:v>0.18735299802645886</c:v>
                </c:pt>
                <c:pt idx="3746">
                  <c:v>0.17651306801813313</c:v>
                </c:pt>
                <c:pt idx="3747">
                  <c:v>0.18458023852666436</c:v>
                </c:pt>
                <c:pt idx="3748">
                  <c:v>0.19521029480039304</c:v>
                </c:pt>
                <c:pt idx="3749">
                  <c:v>0.17990506425216063</c:v>
                </c:pt>
                <c:pt idx="3750">
                  <c:v>0.13598716089610535</c:v>
                </c:pt>
                <c:pt idx="3751">
                  <c:v>8.5016311791953292E-2</c:v>
                </c:pt>
                <c:pt idx="3752">
                  <c:v>-2.5666763878665747E-3</c:v>
                </c:pt>
                <c:pt idx="3753">
                  <c:v>-5.364189400191146E-2</c:v>
                </c:pt>
                <c:pt idx="3754">
                  <c:v>-9.0948152701861351E-2</c:v>
                </c:pt>
                <c:pt idx="3755">
                  <c:v>-7.8782018769268602E-2</c:v>
                </c:pt>
                <c:pt idx="3756">
                  <c:v>-5.6954691275487059E-2</c:v>
                </c:pt>
                <c:pt idx="3757">
                  <c:v>-3.4210950166572843E-2</c:v>
                </c:pt>
                <c:pt idx="3758">
                  <c:v>4.1703482592971318E-2</c:v>
                </c:pt>
                <c:pt idx="3759">
                  <c:v>0.10242841179932009</c:v>
                </c:pt>
                <c:pt idx="3760">
                  <c:v>0.15089673173480483</c:v>
                </c:pt>
                <c:pt idx="3761">
                  <c:v>0.21076495887246816</c:v>
                </c:pt>
                <c:pt idx="3762">
                  <c:v>0.23585598919197906</c:v>
                </c:pt>
                <c:pt idx="3763">
                  <c:v>0.24038187988468029</c:v>
                </c:pt>
                <c:pt idx="3764">
                  <c:v>0.22476756426715305</c:v>
                </c:pt>
                <c:pt idx="3765">
                  <c:v>0.23920893745783295</c:v>
                </c:pt>
                <c:pt idx="3766">
                  <c:v>0.222300088300599</c:v>
                </c:pt>
                <c:pt idx="3767">
                  <c:v>0.21894714369524157</c:v>
                </c:pt>
                <c:pt idx="3768">
                  <c:v>0.17483618306969567</c:v>
                </c:pt>
                <c:pt idx="3769">
                  <c:v>0.17336036241610536</c:v>
                </c:pt>
                <c:pt idx="3770">
                  <c:v>0.16495002863540981</c:v>
                </c:pt>
                <c:pt idx="3771">
                  <c:v>0.16672284213214084</c:v>
                </c:pt>
                <c:pt idx="3772">
                  <c:v>0.18738634629688045</c:v>
                </c:pt>
                <c:pt idx="3773">
                  <c:v>0.15026157310236932</c:v>
                </c:pt>
                <c:pt idx="3774">
                  <c:v>9.4441146242303126E-2</c:v>
                </c:pt>
                <c:pt idx="3775">
                  <c:v>1.2731664542679355E-2</c:v>
                </c:pt>
                <c:pt idx="3776">
                  <c:v>-5.3366369615727022E-3</c:v>
                </c:pt>
                <c:pt idx="3777">
                  <c:v>-4.7975453049715441E-2</c:v>
                </c:pt>
                <c:pt idx="3778">
                  <c:v>-8.3404924713821549E-2</c:v>
                </c:pt>
                <c:pt idx="3779">
                  <c:v>-7.1194212993259315E-2</c:v>
                </c:pt>
                <c:pt idx="3780">
                  <c:v>-3.8766801255560659E-2</c:v>
                </c:pt>
                <c:pt idx="3781">
                  <c:v>-3.6702176782734471E-2</c:v>
                </c:pt>
                <c:pt idx="3782">
                  <c:v>3.6398236627319357E-2</c:v>
                </c:pt>
                <c:pt idx="3783">
                  <c:v>0.11845624361676642</c:v>
                </c:pt>
                <c:pt idx="3784">
                  <c:v>0.13771785517707441</c:v>
                </c:pt>
                <c:pt idx="3785">
                  <c:v>0.16701526683292281</c:v>
                </c:pt>
                <c:pt idx="3786">
                  <c:v>0.18965467855025836</c:v>
                </c:pt>
                <c:pt idx="3787">
                  <c:v>0.22307513849070565</c:v>
                </c:pt>
                <c:pt idx="3788">
                  <c:v>0.23935929414718704</c:v>
                </c:pt>
                <c:pt idx="3789">
                  <c:v>0.21771948752751344</c:v>
                </c:pt>
                <c:pt idx="3790">
                  <c:v>0.20081436533094699</c:v>
                </c:pt>
                <c:pt idx="3791">
                  <c:v>0.19298784824776444</c:v>
                </c:pt>
                <c:pt idx="3792">
                  <c:v>0.1900489848875824</c:v>
                </c:pt>
                <c:pt idx="3793">
                  <c:v>0.18756269817155705</c:v>
                </c:pt>
                <c:pt idx="3794">
                  <c:v>0.2042470062228364</c:v>
                </c:pt>
                <c:pt idx="3795">
                  <c:v>0.20115094478370799</c:v>
                </c:pt>
                <c:pt idx="3796">
                  <c:v>0.21114947477942167</c:v>
                </c:pt>
                <c:pt idx="3797">
                  <c:v>0.18079709243387027</c:v>
                </c:pt>
                <c:pt idx="3798">
                  <c:v>9.997000533237714E-2</c:v>
                </c:pt>
                <c:pt idx="3799">
                  <c:v>1.3831250051909712E-2</c:v>
                </c:pt>
                <c:pt idx="3800">
                  <c:v>-3.2063023913631271E-2</c:v>
                </c:pt>
                <c:pt idx="3801">
                  <c:v>-0.11303746272378477</c:v>
                </c:pt>
                <c:pt idx="3802">
                  <c:v>-0.13624932286817634</c:v>
                </c:pt>
                <c:pt idx="3803">
                  <c:v>-0.13346522895205165</c:v>
                </c:pt>
                <c:pt idx="3804">
                  <c:v>-8.7560361122293012E-2</c:v>
                </c:pt>
                <c:pt idx="3805">
                  <c:v>-3.7546468505449404E-2</c:v>
                </c:pt>
                <c:pt idx="3806">
                  <c:v>1.4604341787650714E-2</c:v>
                </c:pt>
                <c:pt idx="3807">
                  <c:v>0.12768255475145865</c:v>
                </c:pt>
                <c:pt idx="3808">
                  <c:v>0.18554158364605294</c:v>
                </c:pt>
                <c:pt idx="3809">
                  <c:v>0.22859105015235737</c:v>
                </c:pt>
                <c:pt idx="3810">
                  <c:v>0.21099111132426746</c:v>
                </c:pt>
                <c:pt idx="3811">
                  <c:v>0.23692481676806879</c:v>
                </c:pt>
                <c:pt idx="3812">
                  <c:v>0.1946087006406946</c:v>
                </c:pt>
                <c:pt idx="3813">
                  <c:v>0.22478809526305474</c:v>
                </c:pt>
                <c:pt idx="3814">
                  <c:v>0.23344409474946859</c:v>
                </c:pt>
                <c:pt idx="3815">
                  <c:v>0.21036683174801682</c:v>
                </c:pt>
                <c:pt idx="3816">
                  <c:v>0.18510811999367122</c:v>
                </c:pt>
                <c:pt idx="3817">
                  <c:v>0.18419110514704271</c:v>
                </c:pt>
                <c:pt idx="3818">
                  <c:v>0.18659478044661243</c:v>
                </c:pt>
                <c:pt idx="3819">
                  <c:v>0.18752357361792718</c:v>
                </c:pt>
                <c:pt idx="3820">
                  <c:v>0.16419101086361973</c:v>
                </c:pt>
                <c:pt idx="3821">
                  <c:v>0.14039668753730611</c:v>
                </c:pt>
                <c:pt idx="3822">
                  <c:v>0.1037582495663467</c:v>
                </c:pt>
                <c:pt idx="3823">
                  <c:v>1.427907924267678E-2</c:v>
                </c:pt>
                <c:pt idx="3824">
                  <c:v>-3.9589227565572885E-2</c:v>
                </c:pt>
                <c:pt idx="3825">
                  <c:v>-4.7995268616234543E-2</c:v>
                </c:pt>
                <c:pt idx="3826">
                  <c:v>-7.4524562304786005E-2</c:v>
                </c:pt>
                <c:pt idx="3827">
                  <c:v>-6.0568007859377097E-2</c:v>
                </c:pt>
                <c:pt idx="3828">
                  <c:v>-7.6201668212338536E-2</c:v>
                </c:pt>
                <c:pt idx="3829">
                  <c:v>-5.2560416297651361E-2</c:v>
                </c:pt>
                <c:pt idx="3830">
                  <c:v>1.0538190368238266E-2</c:v>
                </c:pt>
                <c:pt idx="3831">
                  <c:v>0.11967355071411299</c:v>
                </c:pt>
                <c:pt idx="3832">
                  <c:v>0.13295182937956329</c:v>
                </c:pt>
                <c:pt idx="3833">
                  <c:v>0.19731648952711442</c:v>
                </c:pt>
                <c:pt idx="3834">
                  <c:v>0.207158752094073</c:v>
                </c:pt>
                <c:pt idx="3835">
                  <c:v>0.24712773149127615</c:v>
                </c:pt>
                <c:pt idx="3836">
                  <c:v>0.25286259929761967</c:v>
                </c:pt>
                <c:pt idx="3837">
                  <c:v>0.22335760833614443</c:v>
                </c:pt>
                <c:pt idx="3838">
                  <c:v>0.19977369389148117</c:v>
                </c:pt>
                <c:pt idx="3839">
                  <c:v>0.18731983053499288</c:v>
                </c:pt>
                <c:pt idx="3840">
                  <c:v>0.15701932101112262</c:v>
                </c:pt>
                <c:pt idx="3841">
                  <c:v>0.16725272756313889</c:v>
                </c:pt>
                <c:pt idx="3842">
                  <c:v>0.1651145545285464</c:v>
                </c:pt>
                <c:pt idx="3843">
                  <c:v>0.17378308910699075</c:v>
                </c:pt>
                <c:pt idx="3844">
                  <c:v>0.17934263058312139</c:v>
                </c:pt>
                <c:pt idx="3845">
                  <c:v>0.18180982661251044</c:v>
                </c:pt>
                <c:pt idx="3846">
                  <c:v>0.12592897251915874</c:v>
                </c:pt>
                <c:pt idx="3847">
                  <c:v>2.8580948643911367E-2</c:v>
                </c:pt>
                <c:pt idx="3848">
                  <c:v>-9.1224464459532487E-2</c:v>
                </c:pt>
                <c:pt idx="3849">
                  <c:v>-0.17314544699814463</c:v>
                </c:pt>
                <c:pt idx="3850">
                  <c:v>-0.17416887357669747</c:v>
                </c:pt>
                <c:pt idx="3851">
                  <c:v>-0.15852555737089688</c:v>
                </c:pt>
                <c:pt idx="3852">
                  <c:v>-0.13960513479361514</c:v>
                </c:pt>
                <c:pt idx="3853">
                  <c:v>-8.8025321509235047E-2</c:v>
                </c:pt>
                <c:pt idx="3854">
                  <c:v>-3.2348032132278354E-2</c:v>
                </c:pt>
                <c:pt idx="3855">
                  <c:v>4.0809760266382521E-2</c:v>
                </c:pt>
                <c:pt idx="3856">
                  <c:v>0.14530634980673149</c:v>
                </c:pt>
                <c:pt idx="3857">
                  <c:v>0.1901394179432285</c:v>
                </c:pt>
                <c:pt idx="3858">
                  <c:v>0.20187042203394245</c:v>
                </c:pt>
                <c:pt idx="3859">
                  <c:v>0.20278323908612653</c:v>
                </c:pt>
                <c:pt idx="3860">
                  <c:v>0.24340889330709417</c:v>
                </c:pt>
                <c:pt idx="3861">
                  <c:v>0.19197272447677882</c:v>
                </c:pt>
                <c:pt idx="3862">
                  <c:v>0.17515614676841859</c:v>
                </c:pt>
                <c:pt idx="3863">
                  <c:v>0.18354141283013561</c:v>
                </c:pt>
                <c:pt idx="3864">
                  <c:v>0.15730389764559879</c:v>
                </c:pt>
                <c:pt idx="3865">
                  <c:v>0.15283202349909622</c:v>
                </c:pt>
                <c:pt idx="3866">
                  <c:v>0.15364863260489403</c:v>
                </c:pt>
                <c:pt idx="3867">
                  <c:v>0.15513089383465178</c:v>
                </c:pt>
                <c:pt idx="3868">
                  <c:v>0.17043513169781688</c:v>
                </c:pt>
                <c:pt idx="3869">
                  <c:v>0.14667603755431619</c:v>
                </c:pt>
                <c:pt idx="3870">
                  <c:v>0.10525524478473131</c:v>
                </c:pt>
                <c:pt idx="3871">
                  <c:v>1.3857099941511884E-2</c:v>
                </c:pt>
                <c:pt idx="3872">
                  <c:v>-7.0676461325724721E-2</c:v>
                </c:pt>
                <c:pt idx="3873">
                  <c:v>-0.12099012366108169</c:v>
                </c:pt>
                <c:pt idx="3874">
                  <c:v>-0.14755806323228243</c:v>
                </c:pt>
                <c:pt idx="3875">
                  <c:v>-0.13326584924329288</c:v>
                </c:pt>
                <c:pt idx="3876">
                  <c:v>-0.13583055488974807</c:v>
                </c:pt>
                <c:pt idx="3877">
                  <c:v>-9.7902160010403624E-2</c:v>
                </c:pt>
                <c:pt idx="3878">
                  <c:v>-6.0898097373333335E-2</c:v>
                </c:pt>
                <c:pt idx="3879">
                  <c:v>4.9321261135022755E-2</c:v>
                </c:pt>
                <c:pt idx="3880">
                  <c:v>0.12914405371264054</c:v>
                </c:pt>
                <c:pt idx="3881">
                  <c:v>0.14292083757324048</c:v>
                </c:pt>
                <c:pt idx="3882">
                  <c:v>0.14323772674689192</c:v>
                </c:pt>
                <c:pt idx="3883">
                  <c:v>0.19161381814140668</c:v>
                </c:pt>
                <c:pt idx="3884">
                  <c:v>0.20310467984712038</c:v>
                </c:pt>
                <c:pt idx="3885">
                  <c:v>0.19677752284216476</c:v>
                </c:pt>
                <c:pt idx="3886">
                  <c:v>0.16519487134284466</c:v>
                </c:pt>
                <c:pt idx="3887">
                  <c:v>0.15386091030212615</c:v>
                </c:pt>
                <c:pt idx="3888">
                  <c:v>0.14018419377419483</c:v>
                </c:pt>
                <c:pt idx="3889">
                  <c:v>0.12722592499895369</c:v>
                </c:pt>
                <c:pt idx="3890">
                  <c:v>0.13718062713247919</c:v>
                </c:pt>
                <c:pt idx="3891">
                  <c:v>0.15034322048363305</c:v>
                </c:pt>
                <c:pt idx="3892">
                  <c:v>0.15438172317526822</c:v>
                </c:pt>
                <c:pt idx="3893">
                  <c:v>0.13197281485699169</c:v>
                </c:pt>
                <c:pt idx="3894">
                  <c:v>6.887700661724222E-2</c:v>
                </c:pt>
                <c:pt idx="3895">
                  <c:v>-1.6503303233160068E-2</c:v>
                </c:pt>
                <c:pt idx="3896">
                  <c:v>-0.11730216605283547</c:v>
                </c:pt>
                <c:pt idx="3897">
                  <c:v>-0.15904336710352779</c:v>
                </c:pt>
                <c:pt idx="3898">
                  <c:v>-0.16391852108377833</c:v>
                </c:pt>
                <c:pt idx="3899">
                  <c:v>-0.14425008693420402</c:v>
                </c:pt>
                <c:pt idx="3900">
                  <c:v>-0.14395565203032962</c:v>
                </c:pt>
                <c:pt idx="3901">
                  <c:v>-0.10248238769708086</c:v>
                </c:pt>
                <c:pt idx="3902">
                  <c:v>-3.5223355794109457E-2</c:v>
                </c:pt>
                <c:pt idx="3903">
                  <c:v>3.9620941740903831E-2</c:v>
                </c:pt>
                <c:pt idx="3904">
                  <c:v>0.10166425056222729</c:v>
                </c:pt>
                <c:pt idx="3905">
                  <c:v>0.18628084522224242</c:v>
                </c:pt>
                <c:pt idx="3906">
                  <c:v>0.15542864791656735</c:v>
                </c:pt>
                <c:pt idx="3907">
                  <c:v>0.21565830080663678</c:v>
                </c:pt>
                <c:pt idx="3908">
                  <c:v>0.21577340450591273</c:v>
                </c:pt>
                <c:pt idx="3909">
                  <c:v>0.18701092019331772</c:v>
                </c:pt>
                <c:pt idx="3910">
                  <c:v>0.16038314563932149</c:v>
                </c:pt>
                <c:pt idx="3911">
                  <c:v>0.13954859677958673</c:v>
                </c:pt>
                <c:pt idx="3912">
                  <c:v>0.12454719328094148</c:v>
                </c:pt>
                <c:pt idx="3913">
                  <c:v>0.12180088632042338</c:v>
                </c:pt>
                <c:pt idx="3914">
                  <c:v>0.12976747853592055</c:v>
                </c:pt>
                <c:pt idx="3915">
                  <c:v>0.12417284960839563</c:v>
                </c:pt>
                <c:pt idx="3916">
                  <c:v>0.14049871458493313</c:v>
                </c:pt>
                <c:pt idx="3917">
                  <c:v>0.11007957235659403</c:v>
                </c:pt>
                <c:pt idx="3918">
                  <c:v>7.2279367929193206E-2</c:v>
                </c:pt>
                <c:pt idx="3919">
                  <c:v>-2.3582734778634672E-2</c:v>
                </c:pt>
                <c:pt idx="3920">
                  <c:v>-6.6631662204585565E-2</c:v>
                </c:pt>
                <c:pt idx="3921">
                  <c:v>-0.1309888698275985</c:v>
                </c:pt>
                <c:pt idx="3922">
                  <c:v>-0.14251478685161956</c:v>
                </c:pt>
                <c:pt idx="3923">
                  <c:v>-0.12148789449501725</c:v>
                </c:pt>
                <c:pt idx="3924">
                  <c:v>-0.1178884984854604</c:v>
                </c:pt>
                <c:pt idx="3925">
                  <c:v>-5.964422457237531E-2</c:v>
                </c:pt>
                <c:pt idx="3926">
                  <c:v>-1.7879121396948605E-3</c:v>
                </c:pt>
                <c:pt idx="3927">
                  <c:v>5.6729535357212341E-2</c:v>
                </c:pt>
                <c:pt idx="3928">
                  <c:v>0.14548950975404404</c:v>
                </c:pt>
                <c:pt idx="3929">
                  <c:v>0.21923398036526134</c:v>
                </c:pt>
                <c:pt idx="3930">
                  <c:v>0.22295083768181492</c:v>
                </c:pt>
                <c:pt idx="3931">
                  <c:v>0.24296978904277849</c:v>
                </c:pt>
                <c:pt idx="3932">
                  <c:v>0.24786939532221255</c:v>
                </c:pt>
                <c:pt idx="3933">
                  <c:v>0.20880206897377007</c:v>
                </c:pt>
                <c:pt idx="3934">
                  <c:v>0.19755689230674528</c:v>
                </c:pt>
                <c:pt idx="3935">
                  <c:v>0.20411120751798692</c:v>
                </c:pt>
                <c:pt idx="3936">
                  <c:v>0.15255839394272788</c:v>
                </c:pt>
                <c:pt idx="3937">
                  <c:v>0.14687508949138048</c:v>
                </c:pt>
                <c:pt idx="3938">
                  <c:v>0.13442824674503379</c:v>
                </c:pt>
                <c:pt idx="3939">
                  <c:v>0.14355188586465087</c:v>
                </c:pt>
                <c:pt idx="3940">
                  <c:v>0.15467767513006436</c:v>
                </c:pt>
                <c:pt idx="3941">
                  <c:v>0.11247817108684825</c:v>
                </c:pt>
                <c:pt idx="3942">
                  <c:v>6.1824825812274171E-2</c:v>
                </c:pt>
                <c:pt idx="3943">
                  <c:v>1.2041176405824024E-4</c:v>
                </c:pt>
                <c:pt idx="3944">
                  <c:v>-6.6102156481086749E-2</c:v>
                </c:pt>
                <c:pt idx="3945">
                  <c:v>-0.12345338652313934</c:v>
                </c:pt>
                <c:pt idx="3946">
                  <c:v>-0.14411156336429504</c:v>
                </c:pt>
                <c:pt idx="3947">
                  <c:v>-0.12482820688065875</c:v>
                </c:pt>
                <c:pt idx="3948">
                  <c:v>-0.10931028145715073</c:v>
                </c:pt>
                <c:pt idx="3949">
                  <c:v>-7.153331434357238E-2</c:v>
                </c:pt>
                <c:pt idx="3950">
                  <c:v>-3.3812752525612465E-2</c:v>
                </c:pt>
                <c:pt idx="3951">
                  <c:v>6.4045647127506086E-2</c:v>
                </c:pt>
                <c:pt idx="3952">
                  <c:v>0.13160680934328689</c:v>
                </c:pt>
                <c:pt idx="3953">
                  <c:v>0.14402055126088587</c:v>
                </c:pt>
                <c:pt idx="3954">
                  <c:v>0.16159912704391394</c:v>
                </c:pt>
                <c:pt idx="3955">
                  <c:v>0.20374862748267367</c:v>
                </c:pt>
                <c:pt idx="3956">
                  <c:v>0.19728863646582587</c:v>
                </c:pt>
                <c:pt idx="3957">
                  <c:v>0.20210994928417872</c:v>
                </c:pt>
                <c:pt idx="3958">
                  <c:v>0.20353480597583737</c:v>
                </c:pt>
                <c:pt idx="3959">
                  <c:v>0.20830730227790098</c:v>
                </c:pt>
                <c:pt idx="3960">
                  <c:v>0.16392316151367259</c:v>
                </c:pt>
                <c:pt idx="3961">
                  <c:v>0.16946770557603641</c:v>
                </c:pt>
                <c:pt idx="3962">
                  <c:v>0.16915314885212795</c:v>
                </c:pt>
                <c:pt idx="3963">
                  <c:v>0.17189577477497356</c:v>
                </c:pt>
                <c:pt idx="3964">
                  <c:v>0.16030539494653426</c:v>
                </c:pt>
                <c:pt idx="3965">
                  <c:v>0.13127198262805176</c:v>
                </c:pt>
                <c:pt idx="3966">
                  <c:v>5.9026442985163421E-2</c:v>
                </c:pt>
                <c:pt idx="3967">
                  <c:v>-1.014376061126741E-2</c:v>
                </c:pt>
                <c:pt idx="3968">
                  <c:v>-4.810638032930125E-2</c:v>
                </c:pt>
                <c:pt idx="3969">
                  <c:v>-0.10127900397244609</c:v>
                </c:pt>
                <c:pt idx="3970">
                  <c:v>-0.10845997635067761</c:v>
                </c:pt>
                <c:pt idx="3971">
                  <c:v>-8.8453562719932419E-2</c:v>
                </c:pt>
                <c:pt idx="3972">
                  <c:v>-9.4505540918864067E-2</c:v>
                </c:pt>
                <c:pt idx="3973">
                  <c:v>-5.6273438197386109E-2</c:v>
                </c:pt>
                <c:pt idx="3974">
                  <c:v>-2.0782033641547463E-2</c:v>
                </c:pt>
                <c:pt idx="3975">
                  <c:v>8.9720601410108042E-2</c:v>
                </c:pt>
                <c:pt idx="3976">
                  <c:v>0.15731859370770468</c:v>
                </c:pt>
                <c:pt idx="3977">
                  <c:v>0.19428747791561024</c:v>
                </c:pt>
                <c:pt idx="3978">
                  <c:v>0.17483241788654072</c:v>
                </c:pt>
                <c:pt idx="3979">
                  <c:v>0.21264444720374706</c:v>
                </c:pt>
                <c:pt idx="3980">
                  <c:v>0.23400643059524665</c:v>
                </c:pt>
                <c:pt idx="3981">
                  <c:v>0.23608366691003355</c:v>
                </c:pt>
                <c:pt idx="3982">
                  <c:v>0.21530216717031905</c:v>
                </c:pt>
                <c:pt idx="3983">
                  <c:v>0.20561713271245435</c:v>
                </c:pt>
                <c:pt idx="3984">
                  <c:v>0.17493702101446282</c:v>
                </c:pt>
                <c:pt idx="3985">
                  <c:v>0.16987972973393095</c:v>
                </c:pt>
                <c:pt idx="3986">
                  <c:v>0.16453527776629337</c:v>
                </c:pt>
                <c:pt idx="3987">
                  <c:v>0.19346337589953846</c:v>
                </c:pt>
                <c:pt idx="3988">
                  <c:v>0.16340467501056222</c:v>
                </c:pt>
                <c:pt idx="3989">
                  <c:v>0.12450528896629567</c:v>
                </c:pt>
                <c:pt idx="3990">
                  <c:v>6.609972665681102E-2</c:v>
                </c:pt>
                <c:pt idx="3991">
                  <c:v>-3.4016961127554222E-2</c:v>
                </c:pt>
                <c:pt idx="3992">
                  <c:v>-0.11535270609795568</c:v>
                </c:pt>
                <c:pt idx="3993">
                  <c:v>-0.14355142543804347</c:v>
                </c:pt>
                <c:pt idx="3994">
                  <c:v>-0.18056670499613339</c:v>
                </c:pt>
                <c:pt idx="3995">
                  <c:v>-0.18841213351359354</c:v>
                </c:pt>
                <c:pt idx="3996">
                  <c:v>-0.16062610351072085</c:v>
                </c:pt>
                <c:pt idx="3997">
                  <c:v>-7.5811915581140074E-2</c:v>
                </c:pt>
                <c:pt idx="3998">
                  <c:v>-2.1134330016876614E-2</c:v>
                </c:pt>
                <c:pt idx="3999">
                  <c:v>7.078144322315634E-2</c:v>
                </c:pt>
                <c:pt idx="4000">
                  <c:v>0.12153131855812163</c:v>
                </c:pt>
                <c:pt idx="4001">
                  <c:v>0.17471082419601433</c:v>
                </c:pt>
                <c:pt idx="4002">
                  <c:v>0.18105359267834689</c:v>
                </c:pt>
                <c:pt idx="4003">
                  <c:v>0.1748587185208339</c:v>
                </c:pt>
                <c:pt idx="4004">
                  <c:v>0.20180930968802693</c:v>
                </c:pt>
                <c:pt idx="4005">
                  <c:v>0.2177419757396975</c:v>
                </c:pt>
                <c:pt idx="4006">
                  <c:v>0.18158140949906404</c:v>
                </c:pt>
                <c:pt idx="4007">
                  <c:v>0.1579628615347814</c:v>
                </c:pt>
                <c:pt idx="4008">
                  <c:v>0.14488551931649152</c:v>
                </c:pt>
                <c:pt idx="4009">
                  <c:v>0.13351876872023674</c:v>
                </c:pt>
                <c:pt idx="4010">
                  <c:v>0.13333651923290257</c:v>
                </c:pt>
                <c:pt idx="4011">
                  <c:v>0.12274056793558498</c:v>
                </c:pt>
                <c:pt idx="4012">
                  <c:v>0.14679192953542361</c:v>
                </c:pt>
                <c:pt idx="4013">
                  <c:v>0.10240313590533259</c:v>
                </c:pt>
                <c:pt idx="4014">
                  <c:v>3.6413523664607365E-2</c:v>
                </c:pt>
                <c:pt idx="4015">
                  <c:v>-4.7926954621870549E-2</c:v>
                </c:pt>
                <c:pt idx="4016">
                  <c:v>-0.13781146973265113</c:v>
                </c:pt>
                <c:pt idx="4017">
                  <c:v>-0.17186106043744864</c:v>
                </c:pt>
                <c:pt idx="4018">
                  <c:v>-0.17545433399199559</c:v>
                </c:pt>
                <c:pt idx="4019">
                  <c:v>-0.17848519595435663</c:v>
                </c:pt>
                <c:pt idx="4020">
                  <c:v>-0.12843883356446514</c:v>
                </c:pt>
                <c:pt idx="4021">
                  <c:v>-0.1102251066457615</c:v>
                </c:pt>
                <c:pt idx="4022">
                  <c:v>-6.6487184798340912E-2</c:v>
                </c:pt>
                <c:pt idx="4023">
                  <c:v>1.532511497655744E-2</c:v>
                </c:pt>
                <c:pt idx="4024">
                  <c:v>0.12940356945398795</c:v>
                </c:pt>
                <c:pt idx="4025">
                  <c:v>0.17801464415918633</c:v>
                </c:pt>
                <c:pt idx="4026">
                  <c:v>0.16275363057642761</c:v>
                </c:pt>
                <c:pt idx="4027">
                  <c:v>0.16962501855397738</c:v>
                </c:pt>
                <c:pt idx="4028">
                  <c:v>0.22584800845556291</c:v>
                </c:pt>
                <c:pt idx="4029">
                  <c:v>0.21657004607911873</c:v>
                </c:pt>
                <c:pt idx="4030">
                  <c:v>0.21209234537781224</c:v>
                </c:pt>
                <c:pt idx="4031">
                  <c:v>0.18738456223248609</c:v>
                </c:pt>
                <c:pt idx="4032">
                  <c:v>0.16954305862204477</c:v>
                </c:pt>
                <c:pt idx="4033">
                  <c:v>0.17359528532354984</c:v>
                </c:pt>
                <c:pt idx="4034">
                  <c:v>0.17153388984118512</c:v>
                </c:pt>
                <c:pt idx="4035">
                  <c:v>0.16347657454942033</c:v>
                </c:pt>
                <c:pt idx="4036">
                  <c:v>0.18259877135366706</c:v>
                </c:pt>
                <c:pt idx="4037">
                  <c:v>0.14545957202407758</c:v>
                </c:pt>
                <c:pt idx="4038">
                  <c:v>8.9203912481035263E-2</c:v>
                </c:pt>
                <c:pt idx="4039">
                  <c:v>-3.9256192886654807E-2</c:v>
                </c:pt>
                <c:pt idx="4040">
                  <c:v>-9.6357365745331686E-2</c:v>
                </c:pt>
                <c:pt idx="4041">
                  <c:v>-0.16244790863339584</c:v>
                </c:pt>
                <c:pt idx="4042">
                  <c:v>-0.16600044005907413</c:v>
                </c:pt>
                <c:pt idx="4043">
                  <c:v>-0.18136922141784628</c:v>
                </c:pt>
                <c:pt idx="4044">
                  <c:v>-0.14934650398379165</c:v>
                </c:pt>
                <c:pt idx="4045">
                  <c:v>-0.11370275282841907</c:v>
                </c:pt>
                <c:pt idx="4046">
                  <c:v>-5.5532410095075625E-2</c:v>
                </c:pt>
                <c:pt idx="4047">
                  <c:v>4.0273442416152758E-2</c:v>
                </c:pt>
                <c:pt idx="4048">
                  <c:v>0.11940587431186825</c:v>
                </c:pt>
                <c:pt idx="4049">
                  <c:v>0.17215145167087159</c:v>
                </c:pt>
                <c:pt idx="4050">
                  <c:v>0.16042501792829542</c:v>
                </c:pt>
                <c:pt idx="4051">
                  <c:v>0.20213324494164436</c:v>
                </c:pt>
                <c:pt idx="4052">
                  <c:v>0.21085366868804761</c:v>
                </c:pt>
                <c:pt idx="4053">
                  <c:v>0.21075349171485633</c:v>
                </c:pt>
                <c:pt idx="4054">
                  <c:v>0.18844594912860022</c:v>
                </c:pt>
                <c:pt idx="4055">
                  <c:v>0.19201598933772859</c:v>
                </c:pt>
                <c:pt idx="4056">
                  <c:v>0.14959988869251736</c:v>
                </c:pt>
                <c:pt idx="4057">
                  <c:v>0.15003849905775388</c:v>
                </c:pt>
                <c:pt idx="4058">
                  <c:v>0.15134258766876293</c:v>
                </c:pt>
                <c:pt idx="4059">
                  <c:v>0.14740591803027445</c:v>
                </c:pt>
                <c:pt idx="4060">
                  <c:v>0.15397260074766608</c:v>
                </c:pt>
                <c:pt idx="4061">
                  <c:v>0.13390284391960144</c:v>
                </c:pt>
                <c:pt idx="4062">
                  <c:v>7.0741427793361372E-2</c:v>
                </c:pt>
                <c:pt idx="4063">
                  <c:v>-7.7248408094741414E-2</c:v>
                </c:pt>
                <c:pt idx="4064">
                  <c:v>-0.13935659578259826</c:v>
                </c:pt>
                <c:pt idx="4065">
                  <c:v>-0.17716912865163886</c:v>
                </c:pt>
                <c:pt idx="4066">
                  <c:v>-0.20811888230773273</c:v>
                </c:pt>
                <c:pt idx="4067">
                  <c:v>-0.18859106322575783</c:v>
                </c:pt>
                <c:pt idx="4068">
                  <c:v>-0.16090892312857352</c:v>
                </c:pt>
                <c:pt idx="4069">
                  <c:v>-0.1297144628293008</c:v>
                </c:pt>
                <c:pt idx="4070">
                  <c:v>-4.6272706230439935E-2</c:v>
                </c:pt>
                <c:pt idx="4071">
                  <c:v>2.044346624403089E-2</c:v>
                </c:pt>
                <c:pt idx="4072">
                  <c:v>8.0796440651229262E-2</c:v>
                </c:pt>
                <c:pt idx="4073">
                  <c:v>0.18676805478344366</c:v>
                </c:pt>
                <c:pt idx="4074">
                  <c:v>0.18430341078468715</c:v>
                </c:pt>
                <c:pt idx="4075">
                  <c:v>0.18944315895355124</c:v>
                </c:pt>
                <c:pt idx="4076">
                  <c:v>0.20966053316110606</c:v>
                </c:pt>
                <c:pt idx="4077">
                  <c:v>0.21127296095870177</c:v>
                </c:pt>
                <c:pt idx="4078">
                  <c:v>0.17999003899623453</c:v>
                </c:pt>
                <c:pt idx="4079">
                  <c:v>0.18468394315184064</c:v>
                </c:pt>
                <c:pt idx="4080">
                  <c:v>0.1604781609869457</c:v>
                </c:pt>
                <c:pt idx="4081">
                  <c:v>0.15538815704532111</c:v>
                </c:pt>
                <c:pt idx="4082">
                  <c:v>0.15141328757445455</c:v>
                </c:pt>
                <c:pt idx="4083">
                  <c:v>0.16814972705247963</c:v>
                </c:pt>
                <c:pt idx="4084">
                  <c:v>0.16801763144299545</c:v>
                </c:pt>
                <c:pt idx="4085">
                  <c:v>0.11865426334638118</c:v>
                </c:pt>
                <c:pt idx="4086">
                  <c:v>3.2036867301308967E-2</c:v>
                </c:pt>
                <c:pt idx="4087">
                  <c:v>-6.0560364769911737E-2</c:v>
                </c:pt>
                <c:pt idx="4088">
                  <c:v>-0.16737284760004276</c:v>
                </c:pt>
                <c:pt idx="4089">
                  <c:v>-0.20914144136711349</c:v>
                </c:pt>
                <c:pt idx="4090">
                  <c:v>-0.24212687579376865</c:v>
                </c:pt>
                <c:pt idx="4091">
                  <c:v>-0.24260491099247783</c:v>
                </c:pt>
                <c:pt idx="4092">
                  <c:v>-0.20320219351267321</c:v>
                </c:pt>
                <c:pt idx="4093">
                  <c:v>-0.17082049717699857</c:v>
                </c:pt>
                <c:pt idx="4094">
                  <c:v>-8.563442504374201E-2</c:v>
                </c:pt>
                <c:pt idx="4095">
                  <c:v>2.57997024998882E-3</c:v>
                </c:pt>
                <c:pt idx="4096">
                  <c:v>0.11982953396808946</c:v>
                </c:pt>
                <c:pt idx="4097">
                  <c:v>0.16931063961318207</c:v>
                </c:pt>
                <c:pt idx="4098">
                  <c:v>0.14066344882900336</c:v>
                </c:pt>
                <c:pt idx="4099">
                  <c:v>0.17389193191592148</c:v>
                </c:pt>
                <c:pt idx="4100">
                  <c:v>0.18217516447994023</c:v>
                </c:pt>
                <c:pt idx="4101">
                  <c:v>0.18113753609349881</c:v>
                </c:pt>
                <c:pt idx="4102">
                  <c:v>0.18907105468311819</c:v>
                </c:pt>
                <c:pt idx="4103">
                  <c:v>0.16503195657317518</c:v>
                </c:pt>
                <c:pt idx="4104">
                  <c:v>0.13017775897466924</c:v>
                </c:pt>
                <c:pt idx="4105">
                  <c:v>0.13854773315236518</c:v>
                </c:pt>
                <c:pt idx="4106">
                  <c:v>0.13753156173499012</c:v>
                </c:pt>
                <c:pt idx="4107">
                  <c:v>0.12515117833035214</c:v>
                </c:pt>
                <c:pt idx="4108">
                  <c:v>0.13875952280895279</c:v>
                </c:pt>
                <c:pt idx="4109">
                  <c:v>0.11359606692383166</c:v>
                </c:pt>
                <c:pt idx="4110">
                  <c:v>3.8076703437118699E-2</c:v>
                </c:pt>
                <c:pt idx="4111">
                  <c:v>-5.2456289969949436E-2</c:v>
                </c:pt>
                <c:pt idx="4112">
                  <c:v>-0.11517281004997977</c:v>
                </c:pt>
                <c:pt idx="4113">
                  <c:v>-0.17921891653558314</c:v>
                </c:pt>
                <c:pt idx="4114">
                  <c:v>-0.1895165286887073</c:v>
                </c:pt>
                <c:pt idx="4115">
                  <c:v>-0.19227220957372593</c:v>
                </c:pt>
                <c:pt idx="4116">
                  <c:v>-0.15373363902618994</c:v>
                </c:pt>
                <c:pt idx="4117">
                  <c:v>-0.12492508708034156</c:v>
                </c:pt>
                <c:pt idx="4118">
                  <c:v>-7.7002841432393235E-2</c:v>
                </c:pt>
                <c:pt idx="4119">
                  <c:v>3.1203266283264607E-2</c:v>
                </c:pt>
                <c:pt idx="4120">
                  <c:v>8.6648881691520713E-2</c:v>
                </c:pt>
                <c:pt idx="4121">
                  <c:v>0.17251373046453822</c:v>
                </c:pt>
                <c:pt idx="4122">
                  <c:v>0.15422549698058891</c:v>
                </c:pt>
                <c:pt idx="4123">
                  <c:v>0.18205890504320693</c:v>
                </c:pt>
                <c:pt idx="4124">
                  <c:v>0.16138072015064081</c:v>
                </c:pt>
                <c:pt idx="4125">
                  <c:v>0.17548918408362479</c:v>
                </c:pt>
                <c:pt idx="4126">
                  <c:v>0.16106017055082381</c:v>
                </c:pt>
                <c:pt idx="4127">
                  <c:v>0.15307441486179058</c:v>
                </c:pt>
                <c:pt idx="4128">
                  <c:v>0.13371086737321886</c:v>
                </c:pt>
                <c:pt idx="4129">
                  <c:v>0.13417871675281431</c:v>
                </c:pt>
                <c:pt idx="4130">
                  <c:v>0.12685060734327724</c:v>
                </c:pt>
                <c:pt idx="4131">
                  <c:v>0.1344427981701779</c:v>
                </c:pt>
                <c:pt idx="4132">
                  <c:v>0.13895946636014572</c:v>
                </c:pt>
                <c:pt idx="4133">
                  <c:v>9.1789619894028396E-2</c:v>
                </c:pt>
                <c:pt idx="4134">
                  <c:v>-1.6333960915182504E-2</c:v>
                </c:pt>
                <c:pt idx="4135">
                  <c:v>-0.10201832689755666</c:v>
                </c:pt>
                <c:pt idx="4136">
                  <c:v>-0.15280623271202776</c:v>
                </c:pt>
                <c:pt idx="4137">
                  <c:v>-0.20489839774490967</c:v>
                </c:pt>
                <c:pt idx="4138">
                  <c:v>-0.21603051318509675</c:v>
                </c:pt>
                <c:pt idx="4139">
                  <c:v>-0.20054261960252104</c:v>
                </c:pt>
                <c:pt idx="4140">
                  <c:v>-0.1808756551615823</c:v>
                </c:pt>
                <c:pt idx="4141">
                  <c:v>-0.14857172641785685</c:v>
                </c:pt>
                <c:pt idx="4142">
                  <c:v>-7.1934840732765598E-2</c:v>
                </c:pt>
                <c:pt idx="4143">
                  <c:v>1.925241369450292E-2</c:v>
                </c:pt>
                <c:pt idx="4144">
                  <c:v>7.3708165807094203E-2</c:v>
                </c:pt>
                <c:pt idx="4145">
                  <c:v>0.12364649998400541</c:v>
                </c:pt>
                <c:pt idx="4146">
                  <c:v>0.13216861381945802</c:v>
                </c:pt>
                <c:pt idx="4147">
                  <c:v>0.160144075319538</c:v>
                </c:pt>
                <c:pt idx="4148">
                  <c:v>0.15595983906061051</c:v>
                </c:pt>
                <c:pt idx="4149">
                  <c:v>0.15710061091363767</c:v>
                </c:pt>
                <c:pt idx="4150">
                  <c:v>0.14947423804143292</c:v>
                </c:pt>
                <c:pt idx="4151">
                  <c:v>0.16904586094501678</c:v>
                </c:pt>
                <c:pt idx="4152">
                  <c:v>0.15033487814528435</c:v>
                </c:pt>
                <c:pt idx="4153">
                  <c:v>0.15870337482958902</c:v>
                </c:pt>
                <c:pt idx="4154">
                  <c:v>0.13849214394789913</c:v>
                </c:pt>
                <c:pt idx="4155">
                  <c:v>0.15934191483731577</c:v>
                </c:pt>
                <c:pt idx="4156">
                  <c:v>0.13619180990288421</c:v>
                </c:pt>
                <c:pt idx="4157">
                  <c:v>8.6826160869244703E-2</c:v>
                </c:pt>
                <c:pt idx="4158">
                  <c:v>-9.2708589615557863E-3</c:v>
                </c:pt>
                <c:pt idx="4159">
                  <c:v>-8.3695098037737323E-2</c:v>
                </c:pt>
                <c:pt idx="4160">
                  <c:v>-0.16950706175139704</c:v>
                </c:pt>
                <c:pt idx="4161">
                  <c:v>-0.17695962849396221</c:v>
                </c:pt>
                <c:pt idx="4162">
                  <c:v>-0.18088860129681975</c:v>
                </c:pt>
                <c:pt idx="4163">
                  <c:v>-0.17289334328742378</c:v>
                </c:pt>
                <c:pt idx="4164">
                  <c:v>-0.12490454557284053</c:v>
                </c:pt>
                <c:pt idx="4165">
                  <c:v>-0.12222037780364363</c:v>
                </c:pt>
                <c:pt idx="4166">
                  <c:v>-6.0025505936212475E-2</c:v>
                </c:pt>
                <c:pt idx="4167">
                  <c:v>-8.4764967760429365E-3</c:v>
                </c:pt>
                <c:pt idx="4168">
                  <c:v>0.10051280605343355</c:v>
                </c:pt>
                <c:pt idx="4169">
                  <c:v>0.13887382452456673</c:v>
                </c:pt>
                <c:pt idx="4170">
                  <c:v>0.15615779377826688</c:v>
                </c:pt>
                <c:pt idx="4171">
                  <c:v>0.17838250514561671</c:v>
                </c:pt>
                <c:pt idx="4172">
                  <c:v>0.17414300887484163</c:v>
                </c:pt>
                <c:pt idx="4173">
                  <c:v>0.1672116717293656</c:v>
                </c:pt>
                <c:pt idx="4174">
                  <c:v>0.15954542594526641</c:v>
                </c:pt>
                <c:pt idx="4175">
                  <c:v>0.14959480887973703</c:v>
                </c:pt>
                <c:pt idx="4176">
                  <c:v>0.11168015538579185</c:v>
                </c:pt>
                <c:pt idx="4177">
                  <c:v>0.11210180627250863</c:v>
                </c:pt>
                <c:pt idx="4178">
                  <c:v>9.6196145499479149E-2</c:v>
                </c:pt>
                <c:pt idx="4179">
                  <c:v>8.5618210017198548E-2</c:v>
                </c:pt>
                <c:pt idx="4180">
                  <c:v>9.0020999261646667E-2</c:v>
                </c:pt>
                <c:pt idx="4181">
                  <c:v>5.6619497678921528E-2</c:v>
                </c:pt>
                <c:pt idx="4182">
                  <c:v>-2.3837822781080448E-2</c:v>
                </c:pt>
                <c:pt idx="4183">
                  <c:v>-0.10966168640839195</c:v>
                </c:pt>
                <c:pt idx="4184">
                  <c:v>-0.19142385188249761</c:v>
                </c:pt>
                <c:pt idx="4185">
                  <c:v>-0.22106184823849309</c:v>
                </c:pt>
                <c:pt idx="4186">
                  <c:v>-0.24233690606855651</c:v>
                </c:pt>
                <c:pt idx="4187">
                  <c:v>-0.22578389317110328</c:v>
                </c:pt>
                <c:pt idx="4188">
                  <c:v>-0.20490502838625571</c:v>
                </c:pt>
                <c:pt idx="4189">
                  <c:v>-0.17097801136378107</c:v>
                </c:pt>
                <c:pt idx="4190">
                  <c:v>-0.10006628772964372</c:v>
                </c:pt>
                <c:pt idx="4191">
                  <c:v>-1.9660159707477035E-2</c:v>
                </c:pt>
                <c:pt idx="4192">
                  <c:v>5.6201156633667079E-2</c:v>
                </c:pt>
                <c:pt idx="4193">
                  <c:v>0.15964638055358066</c:v>
                </c:pt>
                <c:pt idx="4194">
                  <c:v>0.13698921400785868</c:v>
                </c:pt>
                <c:pt idx="4195">
                  <c:v>0.14965606351024088</c:v>
                </c:pt>
                <c:pt idx="4196">
                  <c:v>0.16799398573060312</c:v>
                </c:pt>
                <c:pt idx="4197">
                  <c:v>0.16923241473835698</c:v>
                </c:pt>
                <c:pt idx="4198">
                  <c:v>0.1386511832100478</c:v>
                </c:pt>
                <c:pt idx="4199">
                  <c:v>0.15498845698535282</c:v>
                </c:pt>
                <c:pt idx="4200">
                  <c:v>0.11548327189209488</c:v>
                </c:pt>
                <c:pt idx="4201">
                  <c:v>9.9241745202920048E-2</c:v>
                </c:pt>
                <c:pt idx="4202">
                  <c:v>0.1037915932183046</c:v>
                </c:pt>
                <c:pt idx="4203">
                  <c:v>0.11893485062423666</c:v>
                </c:pt>
                <c:pt idx="4204">
                  <c:v>9.7503758942436902E-2</c:v>
                </c:pt>
                <c:pt idx="4205">
                  <c:v>5.8511000871959734E-2</c:v>
                </c:pt>
                <c:pt idx="4206">
                  <c:v>-2.3886709536448628E-2</c:v>
                </c:pt>
                <c:pt idx="4207">
                  <c:v>-9.9409782424628335E-2</c:v>
                </c:pt>
                <c:pt idx="4208">
                  <c:v>-0.16201718391723993</c:v>
                </c:pt>
                <c:pt idx="4209">
                  <c:v>-0.21576008986262493</c:v>
                </c:pt>
                <c:pt idx="4210">
                  <c:v>-0.2193610226566754</c:v>
                </c:pt>
                <c:pt idx="4211">
                  <c:v>-0.20868980168155796</c:v>
                </c:pt>
                <c:pt idx="4212">
                  <c:v>-0.16189783078723946</c:v>
                </c:pt>
                <c:pt idx="4213">
                  <c:v>-0.13843792533286259</c:v>
                </c:pt>
                <c:pt idx="4214">
                  <c:v>-6.4764435250804026E-2</c:v>
                </c:pt>
                <c:pt idx="4215">
                  <c:v>2.7813398577125774E-2</c:v>
                </c:pt>
                <c:pt idx="4216">
                  <c:v>0.12154994638536569</c:v>
                </c:pt>
                <c:pt idx="4217">
                  <c:v>0.1527981219067733</c:v>
                </c:pt>
                <c:pt idx="4218">
                  <c:v>0.13348334947976923</c:v>
                </c:pt>
                <c:pt idx="4219">
                  <c:v>0.15599259161006618</c:v>
                </c:pt>
                <c:pt idx="4220">
                  <c:v>0.15566744005560521</c:v>
                </c:pt>
                <c:pt idx="4221">
                  <c:v>0.18276183526296969</c:v>
                </c:pt>
                <c:pt idx="4222">
                  <c:v>0.1416464589933793</c:v>
                </c:pt>
                <c:pt idx="4223">
                  <c:v>0.13455758531768722</c:v>
                </c:pt>
                <c:pt idx="4224">
                  <c:v>0.11769570955438789</c:v>
                </c:pt>
                <c:pt idx="4225">
                  <c:v>0.11844894273630488</c:v>
                </c:pt>
                <c:pt idx="4226">
                  <c:v>0.1194504710462589</c:v>
                </c:pt>
                <c:pt idx="4227">
                  <c:v>0.12346539512155243</c:v>
                </c:pt>
                <c:pt idx="4228">
                  <c:v>0.10465166366236564</c:v>
                </c:pt>
                <c:pt idx="4229">
                  <c:v>5.6182072314805313E-2</c:v>
                </c:pt>
                <c:pt idx="4230">
                  <c:v>-1.3814631952009286E-2</c:v>
                </c:pt>
                <c:pt idx="4231">
                  <c:v>-0.10088513335791063</c:v>
                </c:pt>
                <c:pt idx="4232">
                  <c:v>-0.16600945065033834</c:v>
                </c:pt>
                <c:pt idx="4233">
                  <c:v>-0.22191886639095296</c:v>
                </c:pt>
                <c:pt idx="4234">
                  <c:v>-0.21627365340177493</c:v>
                </c:pt>
                <c:pt idx="4235">
                  <c:v>-0.2092382768058994</c:v>
                </c:pt>
                <c:pt idx="4236">
                  <c:v>-0.1778419667788613</c:v>
                </c:pt>
                <c:pt idx="4237">
                  <c:v>-0.14103507309107341</c:v>
                </c:pt>
                <c:pt idx="4238">
                  <c:v>-8.232478283795247E-2</c:v>
                </c:pt>
                <c:pt idx="4239">
                  <c:v>3.1612637278204151E-3</c:v>
                </c:pt>
                <c:pt idx="4240">
                  <c:v>8.0417143839235039E-2</c:v>
                </c:pt>
                <c:pt idx="4241">
                  <c:v>0.1413887710006537</c:v>
                </c:pt>
                <c:pt idx="4242">
                  <c:v>0.16763938774168621</c:v>
                </c:pt>
                <c:pt idx="4243">
                  <c:v>0.17502441225716958</c:v>
                </c:pt>
                <c:pt idx="4244">
                  <c:v>0.19412205840567004</c:v>
                </c:pt>
                <c:pt idx="4245">
                  <c:v>0.18126410421233805</c:v>
                </c:pt>
                <c:pt idx="4246">
                  <c:v>0.172900825135442</c:v>
                </c:pt>
                <c:pt idx="4247">
                  <c:v>0.16049156375630719</c:v>
                </c:pt>
                <c:pt idx="4248">
                  <c:v>0.1225023874945543</c:v>
                </c:pt>
                <c:pt idx="4249">
                  <c:v>0.12346818379375259</c:v>
                </c:pt>
                <c:pt idx="4250">
                  <c:v>0.11410591110699812</c:v>
                </c:pt>
                <c:pt idx="4251">
                  <c:v>0.12869161940620419</c:v>
                </c:pt>
                <c:pt idx="4252">
                  <c:v>0.11702847226844344</c:v>
                </c:pt>
                <c:pt idx="4253">
                  <c:v>7.5588822559747165E-2</c:v>
                </c:pt>
                <c:pt idx="4254">
                  <c:v>1.5249713092336047E-2</c:v>
                </c:pt>
                <c:pt idx="4255">
                  <c:v>-5.8289149822421275E-2</c:v>
                </c:pt>
                <c:pt idx="4256">
                  <c:v>-0.13027590765297614</c:v>
                </c:pt>
                <c:pt idx="4257">
                  <c:v>-0.17523262493142741</c:v>
                </c:pt>
                <c:pt idx="4258">
                  <c:v>-0.19829879897297933</c:v>
                </c:pt>
                <c:pt idx="4259">
                  <c:v>-0.21064045687560704</c:v>
                </c:pt>
                <c:pt idx="4260">
                  <c:v>-0.15875870498850089</c:v>
                </c:pt>
                <c:pt idx="4261">
                  <c:v>-0.1254161635294341</c:v>
                </c:pt>
                <c:pt idx="4262">
                  <c:v>-5.8255883402189124E-2</c:v>
                </c:pt>
                <c:pt idx="4263">
                  <c:v>6.9909334265805178E-3</c:v>
                </c:pt>
                <c:pt idx="4264">
                  <c:v>8.7706626177452771E-2</c:v>
                </c:pt>
                <c:pt idx="4265">
                  <c:v>0.17223172742342849</c:v>
                </c:pt>
                <c:pt idx="4266">
                  <c:v>0.15231777667937202</c:v>
                </c:pt>
                <c:pt idx="4267">
                  <c:v>0.18639708839253161</c:v>
                </c:pt>
                <c:pt idx="4268">
                  <c:v>0.18984890548962122</c:v>
                </c:pt>
                <c:pt idx="4269">
                  <c:v>0.19085729496777595</c:v>
                </c:pt>
                <c:pt idx="4270">
                  <c:v>0.16130111502782146</c:v>
                </c:pt>
                <c:pt idx="4271">
                  <c:v>0.16552573211449501</c:v>
                </c:pt>
                <c:pt idx="4272">
                  <c:v>0.13968643711398887</c:v>
                </c:pt>
                <c:pt idx="4273">
                  <c:v>0.14776770788603</c:v>
                </c:pt>
                <c:pt idx="4274">
                  <c:v>0.1559035533344155</c:v>
                </c:pt>
                <c:pt idx="4275">
                  <c:v>0.14496708256624005</c:v>
                </c:pt>
                <c:pt idx="4276">
                  <c:v>0.17058060816571782</c:v>
                </c:pt>
                <c:pt idx="4277">
                  <c:v>9.9489682312583094E-2</c:v>
                </c:pt>
                <c:pt idx="4278">
                  <c:v>1.3733416462711487E-2</c:v>
                </c:pt>
                <c:pt idx="4279">
                  <c:v>-6.9419119205991822E-2</c:v>
                </c:pt>
                <c:pt idx="4280">
                  <c:v>-0.1460055560394479</c:v>
                </c:pt>
                <c:pt idx="4281">
                  <c:v>-0.19491588817321337</c:v>
                </c:pt>
                <c:pt idx="4282">
                  <c:v>-0.20924954442256882</c:v>
                </c:pt>
                <c:pt idx="4283">
                  <c:v>-0.22708457205436627</c:v>
                </c:pt>
                <c:pt idx="4284">
                  <c:v>-0.1930877365476748</c:v>
                </c:pt>
                <c:pt idx="4285">
                  <c:v>-0.15146803261903735</c:v>
                </c:pt>
                <c:pt idx="4286">
                  <c:v>-9.1912584952433235E-2</c:v>
                </c:pt>
                <c:pt idx="4287">
                  <c:v>2.572134961731315E-2</c:v>
                </c:pt>
                <c:pt idx="4288">
                  <c:v>0.14142873860261021</c:v>
                </c:pt>
                <c:pt idx="4289">
                  <c:v>0.20791127613567922</c:v>
                </c:pt>
                <c:pt idx="4290">
                  <c:v>0.19130417630822552</c:v>
                </c:pt>
                <c:pt idx="4291">
                  <c:v>0.16963554312153359</c:v>
                </c:pt>
                <c:pt idx="4292">
                  <c:v>0.17552272395785776</c:v>
                </c:pt>
                <c:pt idx="4293">
                  <c:v>0.18187172411623637</c:v>
                </c:pt>
                <c:pt idx="4294">
                  <c:v>0.18633321095475705</c:v>
                </c:pt>
                <c:pt idx="4295">
                  <c:v>0.1718377219936395</c:v>
                </c:pt>
                <c:pt idx="4296">
                  <c:v>0.1559772907976063</c:v>
                </c:pt>
                <c:pt idx="4297">
                  <c:v>0.12387190017713005</c:v>
                </c:pt>
                <c:pt idx="4298">
                  <c:v>0.14368908009692227</c:v>
                </c:pt>
                <c:pt idx="4299">
                  <c:v>0.12414618386151244</c:v>
                </c:pt>
                <c:pt idx="4300">
                  <c:v>0.11394913868467843</c:v>
                </c:pt>
                <c:pt idx="4301">
                  <c:v>5.9436594604857257E-2</c:v>
                </c:pt>
                <c:pt idx="4302">
                  <c:v>-1.4512630495310027E-4</c:v>
                </c:pt>
                <c:pt idx="4303">
                  <c:v>-5.3050039275467753E-2</c:v>
                </c:pt>
                <c:pt idx="4304">
                  <c:v>-6.4692968263083711E-2</c:v>
                </c:pt>
                <c:pt idx="4305">
                  <c:v>-8.5842995114388365E-2</c:v>
                </c:pt>
                <c:pt idx="4306">
                  <c:v>-0.1105528573451216</c:v>
                </c:pt>
                <c:pt idx="4307">
                  <c:v>-0.12493607808436491</c:v>
                </c:pt>
                <c:pt idx="4308">
                  <c:v>-9.9606042352083396E-2</c:v>
                </c:pt>
                <c:pt idx="4309">
                  <c:v>-6.9313034913197263E-2</c:v>
                </c:pt>
                <c:pt idx="4310">
                  <c:v>-2.7025062131063624E-2</c:v>
                </c:pt>
                <c:pt idx="4311">
                  <c:v>4.6191033618533536E-2</c:v>
                </c:pt>
                <c:pt idx="4312">
                  <c:v>0.11134680926693284</c:v>
                </c:pt>
                <c:pt idx="4313">
                  <c:v>0.16382408507956789</c:v>
                </c:pt>
                <c:pt idx="4314">
                  <c:v>0.17405016164449086</c:v>
                </c:pt>
                <c:pt idx="4315">
                  <c:v>0.18335498669141131</c:v>
                </c:pt>
                <c:pt idx="4316">
                  <c:v>0.19883994839631361</c:v>
                </c:pt>
                <c:pt idx="4317">
                  <c:v>0.17551379469354941</c:v>
                </c:pt>
                <c:pt idx="4318">
                  <c:v>0.16576242626242357</c:v>
                </c:pt>
                <c:pt idx="4319">
                  <c:v>0.1709945177019018</c:v>
                </c:pt>
                <c:pt idx="4320">
                  <c:v>0.14190691915458098</c:v>
                </c:pt>
                <c:pt idx="4321">
                  <c:v>0.1255465525464699</c:v>
                </c:pt>
                <c:pt idx="4322">
                  <c:v>0.11832712545065463</c:v>
                </c:pt>
                <c:pt idx="4323">
                  <c:v>0.13027560424581025</c:v>
                </c:pt>
                <c:pt idx="4324">
                  <c:v>0.10913551668488622</c:v>
                </c:pt>
                <c:pt idx="4325">
                  <c:v>4.3171231454286439E-2</c:v>
                </c:pt>
                <c:pt idx="4326">
                  <c:v>-2.9278709298649518E-2</c:v>
                </c:pt>
                <c:pt idx="4327">
                  <c:v>-9.2079094783165547E-2</c:v>
                </c:pt>
                <c:pt idx="4328">
                  <c:v>-0.12859446208042982</c:v>
                </c:pt>
                <c:pt idx="4329">
                  <c:v>-0.13454526597050614</c:v>
                </c:pt>
                <c:pt idx="4330">
                  <c:v>-0.13535617308223646</c:v>
                </c:pt>
                <c:pt idx="4331">
                  <c:v>-0.13989079772324967</c:v>
                </c:pt>
                <c:pt idx="4332">
                  <c:v>-9.4375126904970796E-2</c:v>
                </c:pt>
                <c:pt idx="4333">
                  <c:v>-7.5131688938766608E-2</c:v>
                </c:pt>
                <c:pt idx="4334">
                  <c:v>4.7087674024213671E-3</c:v>
                </c:pt>
                <c:pt idx="4335">
                  <c:v>6.9253048064530864E-2</c:v>
                </c:pt>
                <c:pt idx="4336">
                  <c:v>0.11287463603953753</c:v>
                </c:pt>
                <c:pt idx="4337">
                  <c:v>0.16394794601840434</c:v>
                </c:pt>
                <c:pt idx="4338">
                  <c:v>0.17542550452864478</c:v>
                </c:pt>
                <c:pt idx="4339">
                  <c:v>0.19076170601242173</c:v>
                </c:pt>
                <c:pt idx="4340">
                  <c:v>0.20677209222431159</c:v>
                </c:pt>
                <c:pt idx="4341">
                  <c:v>0.19309682055183838</c:v>
                </c:pt>
                <c:pt idx="4342">
                  <c:v>0.18174819958075439</c:v>
                </c:pt>
                <c:pt idx="4343">
                  <c:v>0.19015491888624281</c:v>
                </c:pt>
                <c:pt idx="4344">
                  <c:v>0.1679657087202294</c:v>
                </c:pt>
                <c:pt idx="4345">
                  <c:v>0.15291854790506595</c:v>
                </c:pt>
                <c:pt idx="4346">
                  <c:v>0.17490696697260055</c:v>
                </c:pt>
                <c:pt idx="4347">
                  <c:v>0.15613298975251322</c:v>
                </c:pt>
                <c:pt idx="4348">
                  <c:v>0.1614652969273089</c:v>
                </c:pt>
                <c:pt idx="4349">
                  <c:v>9.4167316001596557E-2</c:v>
                </c:pt>
                <c:pt idx="4350">
                  <c:v>1.0868791346334758E-3</c:v>
                </c:pt>
                <c:pt idx="4351">
                  <c:v>-9.2051697019361015E-2</c:v>
                </c:pt>
                <c:pt idx="4352">
                  <c:v>-0.14028307918068589</c:v>
                </c:pt>
                <c:pt idx="4353">
                  <c:v>-0.15265423664962671</c:v>
                </c:pt>
                <c:pt idx="4354">
                  <c:v>-0.18275523512702385</c:v>
                </c:pt>
                <c:pt idx="4355">
                  <c:v>-0.16806859345425459</c:v>
                </c:pt>
                <c:pt idx="4356">
                  <c:v>-0.14949920884399806</c:v>
                </c:pt>
                <c:pt idx="4357">
                  <c:v>-0.13538946014664369</c:v>
                </c:pt>
                <c:pt idx="4358">
                  <c:v>-6.3522565892840069E-2</c:v>
                </c:pt>
                <c:pt idx="4359">
                  <c:v>6.9629598210156759E-3</c:v>
                </c:pt>
                <c:pt idx="4360">
                  <c:v>9.8619456926518648E-2</c:v>
                </c:pt>
                <c:pt idx="4361">
                  <c:v>0.19815831151190227</c:v>
                </c:pt>
                <c:pt idx="4362">
                  <c:v>0.21317411805130926</c:v>
                </c:pt>
                <c:pt idx="4363">
                  <c:v>0.23465328296361465</c:v>
                </c:pt>
                <c:pt idx="4364">
                  <c:v>0.2393006342266483</c:v>
                </c:pt>
                <c:pt idx="4365">
                  <c:v>0.21026356685467293</c:v>
                </c:pt>
                <c:pt idx="4366">
                  <c:v>0.18777449034123339</c:v>
                </c:pt>
                <c:pt idx="4367">
                  <c:v>0.1520039947320834</c:v>
                </c:pt>
                <c:pt idx="4368">
                  <c:v>0.14027100799258999</c:v>
                </c:pt>
                <c:pt idx="4369">
                  <c:v>0.13614550793308233</c:v>
                </c:pt>
                <c:pt idx="4370">
                  <c:v>0.12721552580254952</c:v>
                </c:pt>
                <c:pt idx="4371">
                  <c:v>0.1242689650918186</c:v>
                </c:pt>
                <c:pt idx="4372">
                  <c:v>0.12714802920629797</c:v>
                </c:pt>
                <c:pt idx="4373">
                  <c:v>7.2495412942143622E-2</c:v>
                </c:pt>
                <c:pt idx="4374">
                  <c:v>1.4590010693769549E-2</c:v>
                </c:pt>
                <c:pt idx="4375">
                  <c:v>-0.11488419219842597</c:v>
                </c:pt>
                <c:pt idx="4376">
                  <c:v>-0.25943811162262448</c:v>
                </c:pt>
                <c:pt idx="4377">
                  <c:v>-0.29245887036016271</c:v>
                </c:pt>
                <c:pt idx="4378">
                  <c:v>-0.30510365660256283</c:v>
                </c:pt>
                <c:pt idx="4379">
                  <c:v>-0.1970516350583055</c:v>
                </c:pt>
                <c:pt idx="4380">
                  <c:v>-9.267509105235508E-2</c:v>
                </c:pt>
                <c:pt idx="4381">
                  <c:v>-0.11066293548006988</c:v>
                </c:pt>
                <c:pt idx="4382">
                  <c:v>-4.9811671958257711E-2</c:v>
                </c:pt>
                <c:pt idx="4383">
                  <c:v>4.3290354552275596E-2</c:v>
                </c:pt>
                <c:pt idx="4384">
                  <c:v>0.12787019454315773</c:v>
                </c:pt>
                <c:pt idx="4385">
                  <c:v>0.21361697602846597</c:v>
                </c:pt>
                <c:pt idx="4386">
                  <c:v>0.20186707758491382</c:v>
                </c:pt>
                <c:pt idx="4387">
                  <c:v>0.20969977560465822</c:v>
                </c:pt>
                <c:pt idx="4388">
                  <c:v>0.21330709090052957</c:v>
                </c:pt>
                <c:pt idx="4389">
                  <c:v>0.22322966906429825</c:v>
                </c:pt>
                <c:pt idx="4390">
                  <c:v>0.1913995884834285</c:v>
                </c:pt>
                <c:pt idx="4391">
                  <c:v>0.1639370168671673</c:v>
                </c:pt>
                <c:pt idx="4392">
                  <c:v>0.14239326369537994</c:v>
                </c:pt>
                <c:pt idx="4393">
                  <c:v>0.14025295154365422</c:v>
                </c:pt>
                <c:pt idx="4394">
                  <c:v>0.15530551685357055</c:v>
                </c:pt>
                <c:pt idx="4395">
                  <c:v>0.14564861425498321</c:v>
                </c:pt>
                <c:pt idx="4396">
                  <c:v>0.14790254064786465</c:v>
                </c:pt>
                <c:pt idx="4397">
                  <c:v>9.1589979294793816E-2</c:v>
                </c:pt>
                <c:pt idx="4398">
                  <c:v>1.6231720753475336E-2</c:v>
                </c:pt>
                <c:pt idx="4399">
                  <c:v>-9.4410749640315816E-2</c:v>
                </c:pt>
                <c:pt idx="4400">
                  <c:v>-0.15296830837779615</c:v>
                </c:pt>
                <c:pt idx="4401">
                  <c:v>-0.19261294113718108</c:v>
                </c:pt>
                <c:pt idx="4402">
                  <c:v>-0.21453421610671769</c:v>
                </c:pt>
                <c:pt idx="4403">
                  <c:v>-0.17999655393520986</c:v>
                </c:pt>
                <c:pt idx="4404">
                  <c:v>-0.15251388399995588</c:v>
                </c:pt>
                <c:pt idx="4405">
                  <c:v>-0.12731210738845034</c:v>
                </c:pt>
                <c:pt idx="4406">
                  <c:v>-6.6872531840303867E-2</c:v>
                </c:pt>
                <c:pt idx="4407">
                  <c:v>2.7241609325788445E-2</c:v>
                </c:pt>
                <c:pt idx="4408">
                  <c:v>9.8130069449626253E-2</c:v>
                </c:pt>
                <c:pt idx="4409">
                  <c:v>0.17511877901950629</c:v>
                </c:pt>
                <c:pt idx="4410">
                  <c:v>0.19117071805826921</c:v>
                </c:pt>
                <c:pt idx="4411">
                  <c:v>0.18266495026111618</c:v>
                </c:pt>
                <c:pt idx="4412">
                  <c:v>0.19963830469752586</c:v>
                </c:pt>
                <c:pt idx="4413">
                  <c:v>0.19663441171774698</c:v>
                </c:pt>
                <c:pt idx="4414">
                  <c:v>0.18520424618778925</c:v>
                </c:pt>
                <c:pt idx="4415">
                  <c:v>0.17766415374786604</c:v>
                </c:pt>
                <c:pt idx="4416">
                  <c:v>0.15376392069775111</c:v>
                </c:pt>
                <c:pt idx="4417">
                  <c:v>0.15290453967564568</c:v>
                </c:pt>
                <c:pt idx="4418">
                  <c:v>0.14338650267443204</c:v>
                </c:pt>
                <c:pt idx="4419">
                  <c:v>0.15333249825649381</c:v>
                </c:pt>
                <c:pt idx="4420">
                  <c:v>0.14220106408245528</c:v>
                </c:pt>
                <c:pt idx="4421">
                  <c:v>8.2816103913046016E-2</c:v>
                </c:pt>
                <c:pt idx="4422">
                  <c:v>6.6385368458287131E-2</c:v>
                </c:pt>
                <c:pt idx="4423">
                  <c:v>-2.2948579481401967E-2</c:v>
                </c:pt>
                <c:pt idx="4424">
                  <c:v>-0.11374968049033467</c:v>
                </c:pt>
                <c:pt idx="4425">
                  <c:v>-0.14535443417604468</c:v>
                </c:pt>
                <c:pt idx="4426">
                  <c:v>-0.14775976392843471</c:v>
                </c:pt>
                <c:pt idx="4427">
                  <c:v>-0.149224614800228</c:v>
                </c:pt>
                <c:pt idx="4428">
                  <c:v>-0.12919407356520893</c:v>
                </c:pt>
                <c:pt idx="4429">
                  <c:v>-0.10668409723187744</c:v>
                </c:pt>
                <c:pt idx="4430">
                  <c:v>-2.5164901458811013E-2</c:v>
                </c:pt>
                <c:pt idx="4431">
                  <c:v>3.0586179601708313E-2</c:v>
                </c:pt>
                <c:pt idx="4432">
                  <c:v>0.12413092518021424</c:v>
                </c:pt>
                <c:pt idx="4433">
                  <c:v>0.1817053293827495</c:v>
                </c:pt>
                <c:pt idx="4434">
                  <c:v>0.17973923074572198</c:v>
                </c:pt>
                <c:pt idx="4435">
                  <c:v>0.22389514709267275</c:v>
                </c:pt>
                <c:pt idx="4436">
                  <c:v>0.21017506539220246</c:v>
                </c:pt>
                <c:pt idx="4437">
                  <c:v>0.24126679894146047</c:v>
                </c:pt>
                <c:pt idx="4438">
                  <c:v>0.24408716745595413</c:v>
                </c:pt>
                <c:pt idx="4439">
                  <c:v>0.20165832400696454</c:v>
                </c:pt>
                <c:pt idx="4440">
                  <c:v>0.17420255670104903</c:v>
                </c:pt>
                <c:pt idx="4441">
                  <c:v>0.17346599260380777</c:v>
                </c:pt>
                <c:pt idx="4442">
                  <c:v>0.16281586991170505</c:v>
                </c:pt>
                <c:pt idx="4443">
                  <c:v>0.15614330716651403</c:v>
                </c:pt>
                <c:pt idx="4444">
                  <c:v>0.13885941982988462</c:v>
                </c:pt>
                <c:pt idx="4445">
                  <c:v>0.10979703756805637</c:v>
                </c:pt>
                <c:pt idx="4446">
                  <c:v>2.9486490273219604E-2</c:v>
                </c:pt>
                <c:pt idx="4447">
                  <c:v>-6.9765925815876886E-2</c:v>
                </c:pt>
                <c:pt idx="4448">
                  <c:v>-0.12042183128743668</c:v>
                </c:pt>
                <c:pt idx="4449">
                  <c:v>-0.1443190690298653</c:v>
                </c:pt>
                <c:pt idx="4450">
                  <c:v>-0.16463437461262537</c:v>
                </c:pt>
                <c:pt idx="4451">
                  <c:v>-0.15541477023571601</c:v>
                </c:pt>
                <c:pt idx="4452">
                  <c:v>-0.1515624300059909</c:v>
                </c:pt>
                <c:pt idx="4453">
                  <c:v>-0.10715453085383671</c:v>
                </c:pt>
                <c:pt idx="4454">
                  <c:v>-5.2694714959689699E-2</c:v>
                </c:pt>
                <c:pt idx="4455">
                  <c:v>1.7992476175085228E-2</c:v>
                </c:pt>
                <c:pt idx="4456">
                  <c:v>0.12613164686862549</c:v>
                </c:pt>
                <c:pt idx="4457">
                  <c:v>0.1960955494626038</c:v>
                </c:pt>
                <c:pt idx="4458">
                  <c:v>0.20341534066452349</c:v>
                </c:pt>
                <c:pt idx="4459">
                  <c:v>0.18580715927341288</c:v>
                </c:pt>
                <c:pt idx="4460">
                  <c:v>0.19927984197541948</c:v>
                </c:pt>
                <c:pt idx="4461">
                  <c:v>0.23582571688036225</c:v>
                </c:pt>
                <c:pt idx="4462">
                  <c:v>0.22175783422149772</c:v>
                </c:pt>
                <c:pt idx="4463">
                  <c:v>0.21247899710707535</c:v>
                </c:pt>
                <c:pt idx="4464">
                  <c:v>0.19429153917896061</c:v>
                </c:pt>
                <c:pt idx="4465">
                  <c:v>0.18091398672671447</c:v>
                </c:pt>
                <c:pt idx="4466">
                  <c:v>0.2041370782396327</c:v>
                </c:pt>
                <c:pt idx="4467">
                  <c:v>0.19152157955098331</c:v>
                </c:pt>
                <c:pt idx="4468">
                  <c:v>0.19458359079721924</c:v>
                </c:pt>
                <c:pt idx="4469">
                  <c:v>0.10341065967464121</c:v>
                </c:pt>
                <c:pt idx="4470">
                  <c:v>-1.7331378139666483E-3</c:v>
                </c:pt>
                <c:pt idx="4471">
                  <c:v>-9.5423893331300039E-2</c:v>
                </c:pt>
                <c:pt idx="4472">
                  <c:v>-9.4141654227759844E-2</c:v>
                </c:pt>
                <c:pt idx="4473">
                  <c:v>-0.10732368481358617</c:v>
                </c:pt>
                <c:pt idx="4474">
                  <c:v>-0.15948301528896197</c:v>
                </c:pt>
                <c:pt idx="4475">
                  <c:v>-0.17095834551726888</c:v>
                </c:pt>
                <c:pt idx="4476">
                  <c:v>-0.13859450007922447</c:v>
                </c:pt>
                <c:pt idx="4477">
                  <c:v>-0.10542763734006251</c:v>
                </c:pt>
                <c:pt idx="4478">
                  <c:v>-4.9508729209009332E-2</c:v>
                </c:pt>
                <c:pt idx="4479">
                  <c:v>6.8541209194375946E-3</c:v>
                </c:pt>
                <c:pt idx="4480">
                  <c:v>9.0308726145997345E-2</c:v>
                </c:pt>
                <c:pt idx="4481">
                  <c:v>0.20530272932741692</c:v>
                </c:pt>
                <c:pt idx="4482">
                  <c:v>0.18779331831687859</c:v>
                </c:pt>
                <c:pt idx="4483">
                  <c:v>0.16818191286699813</c:v>
                </c:pt>
                <c:pt idx="4484">
                  <c:v>0.21371389232949248</c:v>
                </c:pt>
                <c:pt idx="4485">
                  <c:v>0.20143567256660139</c:v>
                </c:pt>
                <c:pt idx="4486">
                  <c:v>0.20754707065226083</c:v>
                </c:pt>
                <c:pt idx="4487">
                  <c:v>0.19352201425677376</c:v>
                </c:pt>
                <c:pt idx="4488">
                  <c:v>0.1755020930854751</c:v>
                </c:pt>
                <c:pt idx="4489">
                  <c:v>0.16181979238238772</c:v>
                </c:pt>
                <c:pt idx="4490">
                  <c:v>0.17719485860599643</c:v>
                </c:pt>
                <c:pt idx="4491">
                  <c:v>0.21467309886478922</c:v>
                </c:pt>
                <c:pt idx="4492">
                  <c:v>0.15429997844839424</c:v>
                </c:pt>
                <c:pt idx="4493">
                  <c:v>0.11178813531542178</c:v>
                </c:pt>
                <c:pt idx="4494">
                  <c:v>-3.85028726645054E-3</c:v>
                </c:pt>
                <c:pt idx="4495">
                  <c:v>-9.3302926995613933E-2</c:v>
                </c:pt>
                <c:pt idx="4496">
                  <c:v>-0.13998026795141774</c:v>
                </c:pt>
                <c:pt idx="4497">
                  <c:v>-0.16228620052301659</c:v>
                </c:pt>
                <c:pt idx="4498">
                  <c:v>-0.16183749443921253</c:v>
                </c:pt>
                <c:pt idx="4499">
                  <c:v>-0.19305513719358755</c:v>
                </c:pt>
                <c:pt idx="4500">
                  <c:v>-0.14267864438534364</c:v>
                </c:pt>
                <c:pt idx="4501">
                  <c:v>-0.10548381230196478</c:v>
                </c:pt>
                <c:pt idx="4502">
                  <c:v>-7.1445809117272566E-2</c:v>
                </c:pt>
                <c:pt idx="4503">
                  <c:v>4.488788570961532E-3</c:v>
                </c:pt>
                <c:pt idx="4504">
                  <c:v>0.11396692120472211</c:v>
                </c:pt>
                <c:pt idx="4505">
                  <c:v>0.16361540091725416</c:v>
                </c:pt>
                <c:pt idx="4506">
                  <c:v>0.1990513228725771</c:v>
                </c:pt>
                <c:pt idx="4507">
                  <c:v>0.20704365744332781</c:v>
                </c:pt>
                <c:pt idx="4508">
                  <c:v>0.2171970435212881</c:v>
                </c:pt>
                <c:pt idx="4509">
                  <c:v>0.22078105500685469</c:v>
                </c:pt>
                <c:pt idx="4510">
                  <c:v>0.20712797320435206</c:v>
                </c:pt>
                <c:pt idx="4511">
                  <c:v>0.18378386821325152</c:v>
                </c:pt>
                <c:pt idx="4512">
                  <c:v>0.15598474280013516</c:v>
                </c:pt>
                <c:pt idx="4513">
                  <c:v>0.15331952984487152</c:v>
                </c:pt>
                <c:pt idx="4514">
                  <c:v>0.14985613866493083</c:v>
                </c:pt>
                <c:pt idx="4515">
                  <c:v>0.14440489916205121</c:v>
                </c:pt>
                <c:pt idx="4516">
                  <c:v>0.13089291518787707</c:v>
                </c:pt>
                <c:pt idx="4517">
                  <c:v>6.1801761972469546E-2</c:v>
                </c:pt>
                <c:pt idx="4518">
                  <c:v>-1.4286751361311498E-2</c:v>
                </c:pt>
                <c:pt idx="4519">
                  <c:v>-9.9617366177267963E-2</c:v>
                </c:pt>
                <c:pt idx="4520">
                  <c:v>-0.19917466923596053</c:v>
                </c:pt>
                <c:pt idx="4521">
                  <c:v>-0.22077508569506965</c:v>
                </c:pt>
                <c:pt idx="4522">
                  <c:v>-0.23159771090968692</c:v>
                </c:pt>
                <c:pt idx="4523">
                  <c:v>-0.22767134409642348</c:v>
                </c:pt>
                <c:pt idx="4524">
                  <c:v>-0.2138616941745704</c:v>
                </c:pt>
                <c:pt idx="4525">
                  <c:v>-0.17321280212998713</c:v>
                </c:pt>
                <c:pt idx="4526">
                  <c:v>-0.10771668141648094</c:v>
                </c:pt>
                <c:pt idx="4527">
                  <c:v>-2.1254941889213945E-2</c:v>
                </c:pt>
                <c:pt idx="4528">
                  <c:v>0.11204601952358066</c:v>
                </c:pt>
                <c:pt idx="4529">
                  <c:v>0.14015713303009744</c:v>
                </c:pt>
                <c:pt idx="4530">
                  <c:v>0.12047736025688825</c:v>
                </c:pt>
                <c:pt idx="4531">
                  <c:v>0.1552947609035186</c:v>
                </c:pt>
                <c:pt idx="4532">
                  <c:v>0.1745506938156374</c:v>
                </c:pt>
                <c:pt idx="4533">
                  <c:v>0.22141914386733277</c:v>
                </c:pt>
                <c:pt idx="4534">
                  <c:v>0.196524878351546</c:v>
                </c:pt>
                <c:pt idx="4535">
                  <c:v>0.16767688544100906</c:v>
                </c:pt>
                <c:pt idx="4536">
                  <c:v>0.15699183358271684</c:v>
                </c:pt>
                <c:pt idx="4537">
                  <c:v>0.14964182460033146</c:v>
                </c:pt>
                <c:pt idx="4538">
                  <c:v>0.14038167755212339</c:v>
                </c:pt>
                <c:pt idx="4539">
                  <c:v>0.14281824073474922</c:v>
                </c:pt>
                <c:pt idx="4540">
                  <c:v>0.14053632797085505</c:v>
                </c:pt>
                <c:pt idx="4541">
                  <c:v>8.0068593212120176E-2</c:v>
                </c:pt>
                <c:pt idx="4542">
                  <c:v>1.0764590152261942E-2</c:v>
                </c:pt>
                <c:pt idx="4543">
                  <c:v>-0.10105844984733692</c:v>
                </c:pt>
                <c:pt idx="4544">
                  <c:v>-0.16367379678447846</c:v>
                </c:pt>
                <c:pt idx="4545">
                  <c:v>-0.23105408863461865</c:v>
                </c:pt>
                <c:pt idx="4546">
                  <c:v>-0.23184850354848802</c:v>
                </c:pt>
                <c:pt idx="4547">
                  <c:v>-0.24377674894664048</c:v>
                </c:pt>
                <c:pt idx="4548">
                  <c:v>-0.22959744100960605</c:v>
                </c:pt>
                <c:pt idx="4549">
                  <c:v>-0.1741401541268533</c:v>
                </c:pt>
                <c:pt idx="4550">
                  <c:v>-0.10088485907388957</c:v>
                </c:pt>
                <c:pt idx="4551">
                  <c:v>-2.926079084862028E-2</c:v>
                </c:pt>
                <c:pt idx="4552">
                  <c:v>5.695585502518595E-2</c:v>
                </c:pt>
                <c:pt idx="4553">
                  <c:v>0.13041176366869123</c:v>
                </c:pt>
                <c:pt idx="4554">
                  <c:v>0.14131146339915551</c:v>
                </c:pt>
                <c:pt idx="4555">
                  <c:v>0.17336508684835147</c:v>
                </c:pt>
                <c:pt idx="4556">
                  <c:v>0.20228450544115018</c:v>
                </c:pt>
                <c:pt idx="4557">
                  <c:v>0.20338811634877257</c:v>
                </c:pt>
                <c:pt idx="4558">
                  <c:v>0.16124935013697375</c:v>
                </c:pt>
                <c:pt idx="4559">
                  <c:v>0.16123083464689192</c:v>
                </c:pt>
                <c:pt idx="4560">
                  <c:v>0.14415657511061922</c:v>
                </c:pt>
                <c:pt idx="4561">
                  <c:v>0.13348789880769732</c:v>
                </c:pt>
                <c:pt idx="4562">
                  <c:v>0.13916288239018065</c:v>
                </c:pt>
                <c:pt idx="4563">
                  <c:v>0.12608468388976093</c:v>
                </c:pt>
                <c:pt idx="4564">
                  <c:v>0.14614795331024916</c:v>
                </c:pt>
                <c:pt idx="4565">
                  <c:v>5.3353752021851698E-2</c:v>
                </c:pt>
                <c:pt idx="4566">
                  <c:v>-1.9181181026408034E-2</c:v>
                </c:pt>
                <c:pt idx="4567">
                  <c:v>-0.11768967861688136</c:v>
                </c:pt>
                <c:pt idx="4568">
                  <c:v>-0.1902421575481506</c:v>
                </c:pt>
                <c:pt idx="4569">
                  <c:v>-0.23462890208043072</c:v>
                </c:pt>
                <c:pt idx="4570">
                  <c:v>-0.23303204920273893</c:v>
                </c:pt>
                <c:pt idx="4571">
                  <c:v>-0.20939272976047946</c:v>
                </c:pt>
                <c:pt idx="4572">
                  <c:v>-0.1779952282545543</c:v>
                </c:pt>
                <c:pt idx="4573">
                  <c:v>-0.13767341631066887</c:v>
                </c:pt>
                <c:pt idx="4574">
                  <c:v>-8.047356866478049E-2</c:v>
                </c:pt>
                <c:pt idx="4575">
                  <c:v>2.010166784853165E-3</c:v>
                </c:pt>
                <c:pt idx="4576">
                  <c:v>5.1120213796514047E-2</c:v>
                </c:pt>
                <c:pt idx="4577">
                  <c:v>0.14848664920427482</c:v>
                </c:pt>
                <c:pt idx="4578">
                  <c:v>0.1364169990304574</c:v>
                </c:pt>
                <c:pt idx="4579">
                  <c:v>0.1607446415433669</c:v>
                </c:pt>
                <c:pt idx="4580">
                  <c:v>0.19441804603760032</c:v>
                </c:pt>
                <c:pt idx="4581">
                  <c:v>0.18256183132877535</c:v>
                </c:pt>
                <c:pt idx="4582">
                  <c:v>0.16579755080485128</c:v>
                </c:pt>
                <c:pt idx="4583">
                  <c:v>0.15453290072489359</c:v>
                </c:pt>
                <c:pt idx="4584">
                  <c:v>0.13068842855462282</c:v>
                </c:pt>
                <c:pt idx="4585">
                  <c:v>0.12734524895477267</c:v>
                </c:pt>
                <c:pt idx="4586">
                  <c:v>0.11439034302984646</c:v>
                </c:pt>
                <c:pt idx="4587">
                  <c:v>0.10910726279516389</c:v>
                </c:pt>
                <c:pt idx="4588">
                  <c:v>0.1195606268478118</c:v>
                </c:pt>
                <c:pt idx="4589">
                  <c:v>5.8319483993220705E-2</c:v>
                </c:pt>
                <c:pt idx="4590">
                  <c:v>-1.5594317818932698E-2</c:v>
                </c:pt>
                <c:pt idx="4591">
                  <c:v>-0.10266127513799982</c:v>
                </c:pt>
                <c:pt idx="4592">
                  <c:v>-0.15739799860995726</c:v>
                </c:pt>
                <c:pt idx="4593">
                  <c:v>-0.20625001259539327</c:v>
                </c:pt>
                <c:pt idx="4594">
                  <c:v>-0.22544946403789226</c:v>
                </c:pt>
                <c:pt idx="4595">
                  <c:v>-0.22224507431096951</c:v>
                </c:pt>
                <c:pt idx="4596">
                  <c:v>-0.20809298465096263</c:v>
                </c:pt>
                <c:pt idx="4597">
                  <c:v>-0.16366578974799062</c:v>
                </c:pt>
                <c:pt idx="4598">
                  <c:v>-0.11513685618066243</c:v>
                </c:pt>
                <c:pt idx="4599">
                  <c:v>-2.5719562822745828E-2</c:v>
                </c:pt>
                <c:pt idx="4600">
                  <c:v>9.1049341386233162E-2</c:v>
                </c:pt>
                <c:pt idx="4601">
                  <c:v>0.13805370853383395</c:v>
                </c:pt>
                <c:pt idx="4602">
                  <c:v>0.1470859161037788</c:v>
                </c:pt>
                <c:pt idx="4603">
                  <c:v>0.13108046216290489</c:v>
                </c:pt>
                <c:pt idx="4604">
                  <c:v>0.15556184896069139</c:v>
                </c:pt>
                <c:pt idx="4605">
                  <c:v>0.17367809608187559</c:v>
                </c:pt>
                <c:pt idx="4606">
                  <c:v>0.15457879058714752</c:v>
                </c:pt>
                <c:pt idx="4607">
                  <c:v>0.14210546643155933</c:v>
                </c:pt>
                <c:pt idx="4608">
                  <c:v>0.1192695197632138</c:v>
                </c:pt>
                <c:pt idx="4609">
                  <c:v>0.11527567894815979</c:v>
                </c:pt>
                <c:pt idx="4610">
                  <c:v>0.111247170176315</c:v>
                </c:pt>
                <c:pt idx="4611">
                  <c:v>9.2990259344312057E-2</c:v>
                </c:pt>
                <c:pt idx="4612">
                  <c:v>8.7076952393957158E-2</c:v>
                </c:pt>
                <c:pt idx="4613">
                  <c:v>4.091995478316706E-2</c:v>
                </c:pt>
                <c:pt idx="4614">
                  <c:v>-1.997061302626732E-2</c:v>
                </c:pt>
                <c:pt idx="4615">
                  <c:v>-0.12765435156803384</c:v>
                </c:pt>
                <c:pt idx="4616">
                  <c:v>-0.20000334800093825</c:v>
                </c:pt>
                <c:pt idx="4617">
                  <c:v>-0.24073116944418885</c:v>
                </c:pt>
                <c:pt idx="4618">
                  <c:v>-0.23803301306815014</c:v>
                </c:pt>
                <c:pt idx="4619">
                  <c:v>-0.21009500807882914</c:v>
                </c:pt>
                <c:pt idx="4620">
                  <c:v>-0.20665735602486049</c:v>
                </c:pt>
                <c:pt idx="4621">
                  <c:v>-0.15979649211549443</c:v>
                </c:pt>
                <c:pt idx="4622">
                  <c:v>-0.10144478052255827</c:v>
                </c:pt>
                <c:pt idx="4623">
                  <c:v>-3.1032461448943408E-2</c:v>
                </c:pt>
                <c:pt idx="4624">
                  <c:v>6.1782764784459612E-2</c:v>
                </c:pt>
                <c:pt idx="4625">
                  <c:v>0.14348790725741967</c:v>
                </c:pt>
                <c:pt idx="4626">
                  <c:v>0.17172274787344918</c:v>
                </c:pt>
                <c:pt idx="4627">
                  <c:v>0.13870565921937203</c:v>
                </c:pt>
                <c:pt idx="4628">
                  <c:v>0.14346408555719073</c:v>
                </c:pt>
                <c:pt idx="4629">
                  <c:v>0.15065984870206778</c:v>
                </c:pt>
                <c:pt idx="4630">
                  <c:v>0.1455133082291229</c:v>
                </c:pt>
                <c:pt idx="4631">
                  <c:v>0.15014530644061003</c:v>
                </c:pt>
                <c:pt idx="4632">
                  <c:v>9.8756425009923224E-2</c:v>
                </c:pt>
                <c:pt idx="4633">
                  <c:v>8.4171198509100362E-2</c:v>
                </c:pt>
                <c:pt idx="4634">
                  <c:v>9.28143249780536E-2</c:v>
                </c:pt>
                <c:pt idx="4635">
                  <c:v>8.8646008980393057E-2</c:v>
                </c:pt>
                <c:pt idx="4636">
                  <c:v>5.884805448709373E-2</c:v>
                </c:pt>
                <c:pt idx="4637">
                  <c:v>2.4815850307688365E-2</c:v>
                </c:pt>
                <c:pt idx="4638">
                  <c:v>-4.5170732586659122E-2</c:v>
                </c:pt>
                <c:pt idx="4639">
                  <c:v>-0.10620448071712592</c:v>
                </c:pt>
                <c:pt idx="4640">
                  <c:v>-0.11183590115128535</c:v>
                </c:pt>
                <c:pt idx="4641">
                  <c:v>-0.14254281940713787</c:v>
                </c:pt>
                <c:pt idx="4642">
                  <c:v>-0.15676715064892519</c:v>
                </c:pt>
                <c:pt idx="4643">
                  <c:v>-0.15605030445408907</c:v>
                </c:pt>
                <c:pt idx="4644">
                  <c:v>-0.14750659156244655</c:v>
                </c:pt>
                <c:pt idx="4645">
                  <c:v>-0.11838889160591276</c:v>
                </c:pt>
                <c:pt idx="4646">
                  <c:v>-5.0322005593924975E-2</c:v>
                </c:pt>
                <c:pt idx="4647">
                  <c:v>6.6547982527177868E-3</c:v>
                </c:pt>
                <c:pt idx="4648">
                  <c:v>7.9915742445402019E-2</c:v>
                </c:pt>
                <c:pt idx="4649">
                  <c:v>0.1248881602237296</c:v>
                </c:pt>
                <c:pt idx="4650">
                  <c:v>0.14591943684835426</c:v>
                </c:pt>
                <c:pt idx="4651">
                  <c:v>0.15819800425641245</c:v>
                </c:pt>
                <c:pt idx="4652">
                  <c:v>0.16665925554659128</c:v>
                </c:pt>
                <c:pt idx="4653">
                  <c:v>0.16059158882052221</c:v>
                </c:pt>
                <c:pt idx="4654">
                  <c:v>0.13830616060393969</c:v>
                </c:pt>
                <c:pt idx="4655">
                  <c:v>0.14543887726566956</c:v>
                </c:pt>
                <c:pt idx="4656">
                  <c:v>0.11048253067040224</c:v>
                </c:pt>
                <c:pt idx="4657">
                  <c:v>0.10539423439838366</c:v>
                </c:pt>
                <c:pt idx="4658">
                  <c:v>9.9565501273305296E-2</c:v>
                </c:pt>
                <c:pt idx="4659">
                  <c:v>0.1165156628140137</c:v>
                </c:pt>
                <c:pt idx="4660">
                  <c:v>7.0322295842233248E-2</c:v>
                </c:pt>
                <c:pt idx="4661">
                  <c:v>5.0691040149056224E-3</c:v>
                </c:pt>
                <c:pt idx="4662">
                  <c:v>-7.6936756388610306E-2</c:v>
                </c:pt>
                <c:pt idx="4663">
                  <c:v>-0.12400025943885165</c:v>
                </c:pt>
                <c:pt idx="4664">
                  <c:v>-0.13749572802926677</c:v>
                </c:pt>
                <c:pt idx="4665">
                  <c:v>-0.17230198875427205</c:v>
                </c:pt>
                <c:pt idx="4666">
                  <c:v>-0.17765075715078427</c:v>
                </c:pt>
                <c:pt idx="4667">
                  <c:v>-0.16979643270248473</c:v>
                </c:pt>
                <c:pt idx="4668">
                  <c:v>-0.13521902555090193</c:v>
                </c:pt>
                <c:pt idx="4669">
                  <c:v>-0.11201888565017974</c:v>
                </c:pt>
                <c:pt idx="4670">
                  <c:v>-7.9869308998498145E-2</c:v>
                </c:pt>
                <c:pt idx="4671">
                  <c:v>-8.4721939047558044E-3</c:v>
                </c:pt>
                <c:pt idx="4672">
                  <c:v>4.5981466300600383E-2</c:v>
                </c:pt>
                <c:pt idx="4673">
                  <c:v>0.13600934892916194</c:v>
                </c:pt>
                <c:pt idx="4674">
                  <c:v>0.14854001747448167</c:v>
                </c:pt>
                <c:pt idx="4675">
                  <c:v>0.17119133963765504</c:v>
                </c:pt>
                <c:pt idx="4676">
                  <c:v>0.17355641688342113</c:v>
                </c:pt>
                <c:pt idx="4677">
                  <c:v>0.16399155900592746</c:v>
                </c:pt>
                <c:pt idx="4678">
                  <c:v>0.15283783209792487</c:v>
                </c:pt>
                <c:pt idx="4679">
                  <c:v>0.12575721954180066</c:v>
                </c:pt>
                <c:pt idx="4680">
                  <c:v>9.2522460477713869E-2</c:v>
                </c:pt>
                <c:pt idx="4681">
                  <c:v>0.10023222804771663</c:v>
                </c:pt>
                <c:pt idx="4682">
                  <c:v>9.4409327727837083E-2</c:v>
                </c:pt>
                <c:pt idx="4683">
                  <c:v>8.0098947046284646E-2</c:v>
                </c:pt>
                <c:pt idx="4684">
                  <c:v>7.7274169780839883E-2</c:v>
                </c:pt>
                <c:pt idx="4685">
                  <c:v>1.8536329999970166E-2</c:v>
                </c:pt>
                <c:pt idx="4686">
                  <c:v>-5.7766974916964559E-2</c:v>
                </c:pt>
                <c:pt idx="4687">
                  <c:v>-0.13384772689255781</c:v>
                </c:pt>
                <c:pt idx="4688">
                  <c:v>-0.18665106756654024</c:v>
                </c:pt>
                <c:pt idx="4689">
                  <c:v>-0.22298820676413092</c:v>
                </c:pt>
                <c:pt idx="4690">
                  <c:v>-0.22712359360865902</c:v>
                </c:pt>
                <c:pt idx="4691">
                  <c:v>-0.22876058030893487</c:v>
                </c:pt>
                <c:pt idx="4692">
                  <c:v>-0.18012213712978073</c:v>
                </c:pt>
                <c:pt idx="4693">
                  <c:v>-0.17177655138610445</c:v>
                </c:pt>
                <c:pt idx="4694">
                  <c:v>-8.6565227231322109E-2</c:v>
                </c:pt>
                <c:pt idx="4695">
                  <c:v>-1.5912842790705237E-2</c:v>
                </c:pt>
                <c:pt idx="4696">
                  <c:v>6.1715539115327997E-2</c:v>
                </c:pt>
                <c:pt idx="4697">
                  <c:v>0.11769289540400128</c:v>
                </c:pt>
                <c:pt idx="4698">
                  <c:v>0.14566708198478967</c:v>
                </c:pt>
                <c:pt idx="4699">
                  <c:v>0.13402704523440168</c:v>
                </c:pt>
                <c:pt idx="4700">
                  <c:v>0.16003567270918034</c:v>
                </c:pt>
                <c:pt idx="4701">
                  <c:v>0.1760353630988043</c:v>
                </c:pt>
                <c:pt idx="4702">
                  <c:v>0.12584430935616236</c:v>
                </c:pt>
                <c:pt idx="4703">
                  <c:v>0.10505374005763435</c:v>
                </c:pt>
                <c:pt idx="4704">
                  <c:v>9.1322165776434969E-2</c:v>
                </c:pt>
                <c:pt idx="4705">
                  <c:v>7.7645408166413826E-2</c:v>
                </c:pt>
                <c:pt idx="4706">
                  <c:v>7.17946551158061E-2</c:v>
                </c:pt>
                <c:pt idx="4707">
                  <c:v>6.2814491625299493E-2</c:v>
                </c:pt>
                <c:pt idx="4708">
                  <c:v>5.6221799170772767E-2</c:v>
                </c:pt>
                <c:pt idx="4709">
                  <c:v>1.1880208920670023E-2</c:v>
                </c:pt>
                <c:pt idx="4710">
                  <c:v>-4.5007468447370295E-2</c:v>
                </c:pt>
                <c:pt idx="4711">
                  <c:v>-0.10812958264494738</c:v>
                </c:pt>
                <c:pt idx="4712">
                  <c:v>-0.17482924740485173</c:v>
                </c:pt>
                <c:pt idx="4713">
                  <c:v>-0.18764140781793637</c:v>
                </c:pt>
                <c:pt idx="4714">
                  <c:v>-0.20376430878568291</c:v>
                </c:pt>
                <c:pt idx="4715">
                  <c:v>-0.21525563744482737</c:v>
                </c:pt>
                <c:pt idx="4716">
                  <c:v>-0.18142500561861305</c:v>
                </c:pt>
                <c:pt idx="4717">
                  <c:v>-0.14562524732409737</c:v>
                </c:pt>
                <c:pt idx="4718">
                  <c:v>-0.10273042800053049</c:v>
                </c:pt>
                <c:pt idx="4719">
                  <c:v>-2.4342176841834966E-2</c:v>
                </c:pt>
                <c:pt idx="4720">
                  <c:v>8.5285982801380958E-2</c:v>
                </c:pt>
                <c:pt idx="4721">
                  <c:v>0.14827163034482738</c:v>
                </c:pt>
                <c:pt idx="4722">
                  <c:v>0.1576289505949322</c:v>
                </c:pt>
                <c:pt idx="4723">
                  <c:v>0.18046400862377052</c:v>
                </c:pt>
                <c:pt idx="4724">
                  <c:v>0.16453467684075759</c:v>
                </c:pt>
                <c:pt idx="4725">
                  <c:v>0.1773352351173553</c:v>
                </c:pt>
                <c:pt idx="4726">
                  <c:v>0.13980889442394887</c:v>
                </c:pt>
                <c:pt idx="4727">
                  <c:v>0.12022072146672505</c:v>
                </c:pt>
                <c:pt idx="4728">
                  <c:v>8.3620199476836299E-2</c:v>
                </c:pt>
                <c:pt idx="4729">
                  <c:v>8.6870705752472757E-2</c:v>
                </c:pt>
                <c:pt idx="4730">
                  <c:v>7.6475897209366067E-2</c:v>
                </c:pt>
                <c:pt idx="4731">
                  <c:v>7.5756834032830414E-2</c:v>
                </c:pt>
                <c:pt idx="4732">
                  <c:v>5.6728304566899736E-2</c:v>
                </c:pt>
                <c:pt idx="4733">
                  <c:v>1.5879059122376086E-2</c:v>
                </c:pt>
                <c:pt idx="4734">
                  <c:v>-1.9040711429007675E-2</c:v>
                </c:pt>
                <c:pt idx="4735">
                  <c:v>-0.11081889446501861</c:v>
                </c:pt>
                <c:pt idx="4736">
                  <c:v>-0.16430551208996091</c:v>
                </c:pt>
                <c:pt idx="4737">
                  <c:v>-0.20301404206437734</c:v>
                </c:pt>
                <c:pt idx="4738">
                  <c:v>-0.17564876582717603</c:v>
                </c:pt>
                <c:pt idx="4739">
                  <c:v>-0.17025007969732633</c:v>
                </c:pt>
                <c:pt idx="4740">
                  <c:v>-0.14762257453008873</c:v>
                </c:pt>
                <c:pt idx="4741">
                  <c:v>-0.11451527165232291</c:v>
                </c:pt>
                <c:pt idx="4742">
                  <c:v>-6.5025872190005982E-2</c:v>
                </c:pt>
                <c:pt idx="4743">
                  <c:v>-1.2108267152855422E-2</c:v>
                </c:pt>
                <c:pt idx="4744">
                  <c:v>8.1115756621862739E-2</c:v>
                </c:pt>
                <c:pt idx="4745">
                  <c:v>0.13959899208112858</c:v>
                </c:pt>
                <c:pt idx="4746">
                  <c:v>0.16814231312413275</c:v>
                </c:pt>
                <c:pt idx="4747">
                  <c:v>0.16541896960072863</c:v>
                </c:pt>
                <c:pt idx="4748">
                  <c:v>0.17203824129330483</c:v>
                </c:pt>
                <c:pt idx="4749">
                  <c:v>0.15796305989688686</c:v>
                </c:pt>
                <c:pt idx="4750">
                  <c:v>0.14673958166455109</c:v>
                </c:pt>
                <c:pt idx="4751">
                  <c:v>0.12034412982561671</c:v>
                </c:pt>
                <c:pt idx="4752">
                  <c:v>0.11770456458827887</c:v>
                </c:pt>
                <c:pt idx="4753">
                  <c:v>0.10563775904633889</c:v>
                </c:pt>
                <c:pt idx="4754">
                  <c:v>9.9351309422255785E-2</c:v>
                </c:pt>
                <c:pt idx="4755">
                  <c:v>9.126178844952007E-2</c:v>
                </c:pt>
                <c:pt idx="4756">
                  <c:v>7.1282562790796672E-2</c:v>
                </c:pt>
                <c:pt idx="4757">
                  <c:v>5.7370002937878917E-2</c:v>
                </c:pt>
                <c:pt idx="4758">
                  <c:v>-1.2274368122593528E-2</c:v>
                </c:pt>
                <c:pt idx="4759">
                  <c:v>-7.8626540113527793E-2</c:v>
                </c:pt>
                <c:pt idx="4760">
                  <c:v>-0.13480751986532846</c:v>
                </c:pt>
                <c:pt idx="4761">
                  <c:v>-0.15393348890068267</c:v>
                </c:pt>
                <c:pt idx="4762">
                  <c:v>-0.17861780474588285</c:v>
                </c:pt>
                <c:pt idx="4763">
                  <c:v>-0.16380697794653656</c:v>
                </c:pt>
                <c:pt idx="4764">
                  <c:v>-0.1540685767876247</c:v>
                </c:pt>
                <c:pt idx="4765">
                  <c:v>-0.11815177469599504</c:v>
                </c:pt>
                <c:pt idx="4766">
                  <c:v>-8.491925925987083E-2</c:v>
                </c:pt>
                <c:pt idx="4767">
                  <c:v>-2.1235510150570406E-2</c:v>
                </c:pt>
                <c:pt idx="4768">
                  <c:v>6.1128930271294533E-2</c:v>
                </c:pt>
                <c:pt idx="4769">
                  <c:v>0.1425345588985156</c:v>
                </c:pt>
                <c:pt idx="4770">
                  <c:v>0.1445723523671181</c:v>
                </c:pt>
                <c:pt idx="4771">
                  <c:v>0.13605942197706017</c:v>
                </c:pt>
                <c:pt idx="4772">
                  <c:v>0.18032268301084173</c:v>
                </c:pt>
                <c:pt idx="4773">
                  <c:v>0.16630014477817542</c:v>
                </c:pt>
                <c:pt idx="4774">
                  <c:v>0.15955209504302489</c:v>
                </c:pt>
                <c:pt idx="4775">
                  <c:v>0.16114082298736085</c:v>
                </c:pt>
                <c:pt idx="4776">
                  <c:v>0.12542178404606674</c:v>
                </c:pt>
                <c:pt idx="4777">
                  <c:v>0.12928591075309429</c:v>
                </c:pt>
                <c:pt idx="4778">
                  <c:v>0.1206329330721482</c:v>
                </c:pt>
                <c:pt idx="4779">
                  <c:v>0.11948722475550774</c:v>
                </c:pt>
                <c:pt idx="4780">
                  <c:v>0.10410470244260883</c:v>
                </c:pt>
                <c:pt idx="4781">
                  <c:v>5.2380999301246269E-2</c:v>
                </c:pt>
                <c:pt idx="4782">
                  <c:v>-1.8996030949768351E-2</c:v>
                </c:pt>
                <c:pt idx="4783">
                  <c:v>-0.11422322839481358</c:v>
                </c:pt>
                <c:pt idx="4784">
                  <c:v>-0.12895489608450145</c:v>
                </c:pt>
                <c:pt idx="4785">
                  <c:v>-0.18540817626473544</c:v>
                </c:pt>
                <c:pt idx="4786">
                  <c:v>-0.16668020147283361</c:v>
                </c:pt>
                <c:pt idx="4787">
                  <c:v>-0.17424620544916608</c:v>
                </c:pt>
                <c:pt idx="4788">
                  <c:v>-0.18087402964998114</c:v>
                </c:pt>
                <c:pt idx="4789">
                  <c:v>-0.15185546481414103</c:v>
                </c:pt>
                <c:pt idx="4790">
                  <c:v>-9.5659265257727666E-2</c:v>
                </c:pt>
                <c:pt idx="4791">
                  <c:v>-3.7549554822132854E-2</c:v>
                </c:pt>
                <c:pt idx="4792">
                  <c:v>6.1317578149504892E-2</c:v>
                </c:pt>
                <c:pt idx="4793">
                  <c:v>0.11959319359920104</c:v>
                </c:pt>
                <c:pt idx="4794">
                  <c:v>0.12830708355304785</c:v>
                </c:pt>
                <c:pt idx="4795">
                  <c:v>0.17210021800380959</c:v>
                </c:pt>
                <c:pt idx="4796">
                  <c:v>0.17681493467396311</c:v>
                </c:pt>
                <c:pt idx="4797">
                  <c:v>0.13316317325039673</c:v>
                </c:pt>
                <c:pt idx="4798">
                  <c:v>0.1533833888176302</c:v>
                </c:pt>
                <c:pt idx="4799">
                  <c:v>0.13825299409201858</c:v>
                </c:pt>
                <c:pt idx="4800">
                  <c:v>0.12992605857998576</c:v>
                </c:pt>
                <c:pt idx="4801">
                  <c:v>0.10902824933042522</c:v>
                </c:pt>
                <c:pt idx="4802">
                  <c:v>0.10693689586075714</c:v>
                </c:pt>
                <c:pt idx="4803">
                  <c:v>0.10477924012950214</c:v>
                </c:pt>
                <c:pt idx="4804">
                  <c:v>8.4279981486797217E-2</c:v>
                </c:pt>
                <c:pt idx="4805">
                  <c:v>1.2814248275390291E-2</c:v>
                </c:pt>
                <c:pt idx="4806">
                  <c:v>-6.7266620651466005E-2</c:v>
                </c:pt>
                <c:pt idx="4807">
                  <c:v>-0.13180625293210591</c:v>
                </c:pt>
                <c:pt idx="4808">
                  <c:v>-0.14824556792081045</c:v>
                </c:pt>
                <c:pt idx="4809">
                  <c:v>-0.18467433598183883</c:v>
                </c:pt>
                <c:pt idx="4810">
                  <c:v>-0.1900740275661596</c:v>
                </c:pt>
                <c:pt idx="4811">
                  <c:v>-0.1752931187295288</c:v>
                </c:pt>
                <c:pt idx="4812">
                  <c:v>-0.1276099657345704</c:v>
                </c:pt>
                <c:pt idx="4813">
                  <c:v>-0.11273653304166277</c:v>
                </c:pt>
                <c:pt idx="4814">
                  <c:v>-7.51033797267531E-2</c:v>
                </c:pt>
                <c:pt idx="4815">
                  <c:v>-1.5262629197437962E-2</c:v>
                </c:pt>
                <c:pt idx="4816">
                  <c:v>5.0965674131893533E-2</c:v>
                </c:pt>
                <c:pt idx="4817">
                  <c:v>0.12680364131092905</c:v>
                </c:pt>
                <c:pt idx="4818">
                  <c:v>0.11827002253418839</c:v>
                </c:pt>
                <c:pt idx="4819">
                  <c:v>0.14287066394110054</c:v>
                </c:pt>
                <c:pt idx="4820">
                  <c:v>0.13371759300598032</c:v>
                </c:pt>
                <c:pt idx="4821">
                  <c:v>0.1315615838838266</c:v>
                </c:pt>
                <c:pt idx="4822">
                  <c:v>0.14015540011871602</c:v>
                </c:pt>
                <c:pt idx="4823">
                  <c:v>0.14067132082026065</c:v>
                </c:pt>
                <c:pt idx="4824">
                  <c:v>0.10895527557885809</c:v>
                </c:pt>
                <c:pt idx="4825">
                  <c:v>0.11095145684698064</c:v>
                </c:pt>
                <c:pt idx="4826">
                  <c:v>9.7799181282891556E-2</c:v>
                </c:pt>
                <c:pt idx="4827">
                  <c:v>9.2556790450193077E-2</c:v>
                </c:pt>
                <c:pt idx="4828">
                  <c:v>5.6421807729919546E-2</c:v>
                </c:pt>
                <c:pt idx="4829">
                  <c:v>7.7542771758604793E-3</c:v>
                </c:pt>
                <c:pt idx="4830">
                  <c:v>-6.1340463978937151E-2</c:v>
                </c:pt>
                <c:pt idx="4831">
                  <c:v>-8.9178334007409085E-2</c:v>
                </c:pt>
                <c:pt idx="4832">
                  <c:v>-0.13797624243626533</c:v>
                </c:pt>
                <c:pt idx="4833">
                  <c:v>-0.16751303951934537</c:v>
                </c:pt>
                <c:pt idx="4834">
                  <c:v>-0.16966270010877166</c:v>
                </c:pt>
                <c:pt idx="4835">
                  <c:v>-0.16267284791312647</c:v>
                </c:pt>
                <c:pt idx="4836">
                  <c:v>-0.15113715371153866</c:v>
                </c:pt>
                <c:pt idx="4837">
                  <c:v>-0.14478121295900886</c:v>
                </c:pt>
                <c:pt idx="4838">
                  <c:v>-7.7169849303332871E-2</c:v>
                </c:pt>
                <c:pt idx="4839">
                  <c:v>-3.0290281368184895E-2</c:v>
                </c:pt>
                <c:pt idx="4840">
                  <c:v>5.4282878493975548E-2</c:v>
                </c:pt>
                <c:pt idx="4841">
                  <c:v>0.14158692965586678</c:v>
                </c:pt>
                <c:pt idx="4842">
                  <c:v>0.15852988185613523</c:v>
                </c:pt>
                <c:pt idx="4843">
                  <c:v>0.15576569430532111</c:v>
                </c:pt>
                <c:pt idx="4844">
                  <c:v>0.16225335722004688</c:v>
                </c:pt>
                <c:pt idx="4845">
                  <c:v>0.17408858046797773</c:v>
                </c:pt>
                <c:pt idx="4846">
                  <c:v>0.15718217742904106</c:v>
                </c:pt>
                <c:pt idx="4847">
                  <c:v>0.12426559154281525</c:v>
                </c:pt>
                <c:pt idx="4848">
                  <c:v>0.11418785823836297</c:v>
                </c:pt>
                <c:pt idx="4849">
                  <c:v>9.7001363795270537E-2</c:v>
                </c:pt>
                <c:pt idx="4850">
                  <c:v>9.5018683064922074E-2</c:v>
                </c:pt>
                <c:pt idx="4851">
                  <c:v>8.6737174444249054E-2</c:v>
                </c:pt>
                <c:pt idx="4852">
                  <c:v>7.4125493230192158E-2</c:v>
                </c:pt>
                <c:pt idx="4853">
                  <c:v>1.1211398880007264E-2</c:v>
                </c:pt>
                <c:pt idx="4854">
                  <c:v>-4.6605295957087296E-2</c:v>
                </c:pt>
                <c:pt idx="4855">
                  <c:v>-0.12518720160779709</c:v>
                </c:pt>
                <c:pt idx="4856">
                  <c:v>-0.17844605026110008</c:v>
                </c:pt>
                <c:pt idx="4857">
                  <c:v>-0.21556703526633567</c:v>
                </c:pt>
                <c:pt idx="4858">
                  <c:v>-0.23055331270486923</c:v>
                </c:pt>
                <c:pt idx="4859">
                  <c:v>-0.20719969683286538</c:v>
                </c:pt>
                <c:pt idx="4860">
                  <c:v>-0.18794378140899645</c:v>
                </c:pt>
                <c:pt idx="4861">
                  <c:v>-0.15719310535250264</c:v>
                </c:pt>
                <c:pt idx="4862">
                  <c:v>-0.10663057344965154</c:v>
                </c:pt>
                <c:pt idx="4863">
                  <c:v>-4.6905904632465405E-2</c:v>
                </c:pt>
                <c:pt idx="4864">
                  <c:v>4.2619444248871284E-2</c:v>
                </c:pt>
                <c:pt idx="4865">
                  <c:v>0.13896395945057924</c:v>
                </c:pt>
                <c:pt idx="4866">
                  <c:v>0.11978150018857077</c:v>
                </c:pt>
                <c:pt idx="4867">
                  <c:v>0.13117242224127568</c:v>
                </c:pt>
                <c:pt idx="4868">
                  <c:v>0.15020989061725462</c:v>
                </c:pt>
                <c:pt idx="4869">
                  <c:v>0.16569754297721784</c:v>
                </c:pt>
                <c:pt idx="4870">
                  <c:v>0.12708806695563188</c:v>
                </c:pt>
                <c:pt idx="4871">
                  <c:v>0.1083413948719202</c:v>
                </c:pt>
                <c:pt idx="4872">
                  <c:v>8.8247561636343952E-2</c:v>
                </c:pt>
                <c:pt idx="4873">
                  <c:v>8.6979556941613106E-2</c:v>
                </c:pt>
                <c:pt idx="4874">
                  <c:v>7.9603357291763432E-2</c:v>
                </c:pt>
                <c:pt idx="4875">
                  <c:v>7.8676795976419342E-2</c:v>
                </c:pt>
                <c:pt idx="4876">
                  <c:v>6.1814061476751711E-2</c:v>
                </c:pt>
                <c:pt idx="4877">
                  <c:v>2.8342294685105598E-2</c:v>
                </c:pt>
                <c:pt idx="4878">
                  <c:v>-2.0814269573837033E-2</c:v>
                </c:pt>
                <c:pt idx="4879">
                  <c:v>-9.9201354218210358E-2</c:v>
                </c:pt>
                <c:pt idx="4880">
                  <c:v>-0.15660168901678298</c:v>
                </c:pt>
                <c:pt idx="4881">
                  <c:v>-0.19832468893886634</c:v>
                </c:pt>
                <c:pt idx="4882">
                  <c:v>-0.20156027989763803</c:v>
                </c:pt>
                <c:pt idx="4883">
                  <c:v>-0.20792907907568289</c:v>
                </c:pt>
                <c:pt idx="4884">
                  <c:v>-0.18835688398680503</c:v>
                </c:pt>
                <c:pt idx="4885">
                  <c:v>-0.15604304764749599</c:v>
                </c:pt>
                <c:pt idx="4886">
                  <c:v>-7.8643313763166453E-2</c:v>
                </c:pt>
                <c:pt idx="4887">
                  <c:v>-3.5334496314948789E-2</c:v>
                </c:pt>
                <c:pt idx="4888">
                  <c:v>4.0243875175130735E-2</c:v>
                </c:pt>
                <c:pt idx="4889">
                  <c:v>0.10907117217545259</c:v>
                </c:pt>
                <c:pt idx="4890">
                  <c:v>0.12625705432314668</c:v>
                </c:pt>
                <c:pt idx="4891">
                  <c:v>0.14271402822366708</c:v>
                </c:pt>
                <c:pt idx="4892">
                  <c:v>0.17875995958358201</c:v>
                </c:pt>
                <c:pt idx="4893">
                  <c:v>0.15701545384377602</c:v>
                </c:pt>
                <c:pt idx="4894">
                  <c:v>0.12858633541377051</c:v>
                </c:pt>
                <c:pt idx="4895">
                  <c:v>0.10699266771784996</c:v>
                </c:pt>
                <c:pt idx="4896">
                  <c:v>8.5688280785959636E-2</c:v>
                </c:pt>
                <c:pt idx="4897">
                  <c:v>8.7245552270600837E-2</c:v>
                </c:pt>
                <c:pt idx="4898">
                  <c:v>9.0034355037165906E-2</c:v>
                </c:pt>
                <c:pt idx="4899">
                  <c:v>6.6755083266218457E-2</c:v>
                </c:pt>
                <c:pt idx="4900">
                  <c:v>5.8267736221460947E-2</c:v>
                </c:pt>
                <c:pt idx="4901">
                  <c:v>7.5072040310459245E-3</c:v>
                </c:pt>
                <c:pt idx="4902">
                  <c:v>-5.5952211975137681E-2</c:v>
                </c:pt>
                <c:pt idx="4903">
                  <c:v>-0.11907776402148899</c:v>
                </c:pt>
                <c:pt idx="4904">
                  <c:v>-0.16961686054222588</c:v>
                </c:pt>
                <c:pt idx="4905">
                  <c:v>-0.20273992018212153</c:v>
                </c:pt>
                <c:pt idx="4906">
                  <c:v>-0.2112353767671443</c:v>
                </c:pt>
                <c:pt idx="4907">
                  <c:v>-0.20723012372327171</c:v>
                </c:pt>
                <c:pt idx="4908">
                  <c:v>-0.17735730569091621</c:v>
                </c:pt>
                <c:pt idx="4909">
                  <c:v>-0.16418773632307082</c:v>
                </c:pt>
                <c:pt idx="4910">
                  <c:v>-0.12588339851887143</c:v>
                </c:pt>
                <c:pt idx="4911">
                  <c:v>-5.8106339817199926E-2</c:v>
                </c:pt>
                <c:pt idx="4912">
                  <c:v>4.5135764499550916E-2</c:v>
                </c:pt>
                <c:pt idx="4913">
                  <c:v>0.14218045592170137</c:v>
                </c:pt>
                <c:pt idx="4914">
                  <c:v>0.13299869725511193</c:v>
                </c:pt>
                <c:pt idx="4915">
                  <c:v>0.12657910686438237</c:v>
                </c:pt>
                <c:pt idx="4916">
                  <c:v>0.15688332443973385</c:v>
                </c:pt>
                <c:pt idx="4917">
                  <c:v>0.17226328387274997</c:v>
                </c:pt>
                <c:pt idx="4918">
                  <c:v>0.11216969763278306</c:v>
                </c:pt>
                <c:pt idx="4919">
                  <c:v>0.1041212564443286</c:v>
                </c:pt>
                <c:pt idx="4920">
                  <c:v>9.4865510982122467E-2</c:v>
                </c:pt>
                <c:pt idx="4921">
                  <c:v>7.0281815579381235E-2</c:v>
                </c:pt>
                <c:pt idx="4922">
                  <c:v>8.0027594293392179E-2</c:v>
                </c:pt>
                <c:pt idx="4923">
                  <c:v>6.1291669087017421E-2</c:v>
                </c:pt>
                <c:pt idx="4924">
                  <c:v>5.8575004624309292E-2</c:v>
                </c:pt>
                <c:pt idx="4925">
                  <c:v>-1.4978070970483382E-2</c:v>
                </c:pt>
                <c:pt idx="4926">
                  <c:v>-6.960263203531053E-2</c:v>
                </c:pt>
                <c:pt idx="4927">
                  <c:v>-0.15582366692792765</c:v>
                </c:pt>
                <c:pt idx="4928">
                  <c:v>-0.19543079999593022</c:v>
                </c:pt>
                <c:pt idx="4929">
                  <c:v>-0.24497862882732543</c:v>
                </c:pt>
                <c:pt idx="4930">
                  <c:v>-0.25437639455894956</c:v>
                </c:pt>
                <c:pt idx="4931">
                  <c:v>-0.23620757573015996</c:v>
                </c:pt>
                <c:pt idx="4932">
                  <c:v>-0.21770362569495424</c:v>
                </c:pt>
                <c:pt idx="4933">
                  <c:v>-0.16745670173715119</c:v>
                </c:pt>
                <c:pt idx="4934">
                  <c:v>-0.10348032060374339</c:v>
                </c:pt>
                <c:pt idx="4935">
                  <c:v>-3.6867679071330345E-2</c:v>
                </c:pt>
                <c:pt idx="4936">
                  <c:v>5.2215614525461772E-2</c:v>
                </c:pt>
                <c:pt idx="4937">
                  <c:v>0.10009168927954029</c:v>
                </c:pt>
                <c:pt idx="4938">
                  <c:v>9.6311328070461999E-2</c:v>
                </c:pt>
                <c:pt idx="4939">
                  <c:v>0.12969851827408405</c:v>
                </c:pt>
                <c:pt idx="4940">
                  <c:v>0.18427333209051533</c:v>
                </c:pt>
                <c:pt idx="4941">
                  <c:v>0.1669634628705135</c:v>
                </c:pt>
                <c:pt idx="4942">
                  <c:v>0.14609406530973337</c:v>
                </c:pt>
                <c:pt idx="4943">
                  <c:v>0.13736743233992002</c:v>
                </c:pt>
                <c:pt idx="4944">
                  <c:v>9.4909863900272604E-2</c:v>
                </c:pt>
                <c:pt idx="4945">
                  <c:v>9.1960904399393653E-2</c:v>
                </c:pt>
                <c:pt idx="4946">
                  <c:v>9.0228471355467757E-2</c:v>
                </c:pt>
                <c:pt idx="4947">
                  <c:v>7.8091488810770465E-2</c:v>
                </c:pt>
                <c:pt idx="4948">
                  <c:v>7.0723068437938214E-2</c:v>
                </c:pt>
                <c:pt idx="4949">
                  <c:v>3.0727892303825818E-2</c:v>
                </c:pt>
                <c:pt idx="4950">
                  <c:v>-3.8826227319949065E-2</c:v>
                </c:pt>
                <c:pt idx="4951">
                  <c:v>-0.10889243812738013</c:v>
                </c:pt>
                <c:pt idx="4952">
                  <c:v>-0.16989957576891876</c:v>
                </c:pt>
                <c:pt idx="4953">
                  <c:v>-0.2128055944019018</c:v>
                </c:pt>
                <c:pt idx="4954">
                  <c:v>-0.22415785929289109</c:v>
                </c:pt>
                <c:pt idx="4955">
                  <c:v>-0.21355145385441962</c:v>
                </c:pt>
                <c:pt idx="4956">
                  <c:v>-0.16945766044028454</c:v>
                </c:pt>
                <c:pt idx="4957">
                  <c:v>-0.15025101435221488</c:v>
                </c:pt>
                <c:pt idx="4958">
                  <c:v>-8.8156525528163013E-2</c:v>
                </c:pt>
                <c:pt idx="4959">
                  <c:v>-3.0589848221535192E-2</c:v>
                </c:pt>
                <c:pt idx="4960">
                  <c:v>6.7897395422781684E-2</c:v>
                </c:pt>
                <c:pt idx="4961">
                  <c:v>0.13196171411681562</c:v>
                </c:pt>
                <c:pt idx="4962">
                  <c:v>0.16244445115316142</c:v>
                </c:pt>
                <c:pt idx="4963">
                  <c:v>0.16105258154166646</c:v>
                </c:pt>
                <c:pt idx="4964">
                  <c:v>0.15705945873876201</c:v>
                </c:pt>
                <c:pt idx="4965">
                  <c:v>0.13013076381111019</c:v>
                </c:pt>
                <c:pt idx="4966">
                  <c:v>0.14749887252647956</c:v>
                </c:pt>
                <c:pt idx="4967">
                  <c:v>0.1331670688313713</c:v>
                </c:pt>
                <c:pt idx="4968">
                  <c:v>0.11376455636590953</c:v>
                </c:pt>
                <c:pt idx="4969">
                  <c:v>9.8954589068105087E-2</c:v>
                </c:pt>
                <c:pt idx="4970">
                  <c:v>9.6840506915257668E-2</c:v>
                </c:pt>
                <c:pt idx="4971">
                  <c:v>0.10093338588558268</c:v>
                </c:pt>
                <c:pt idx="4972">
                  <c:v>5.2496819261002615E-2</c:v>
                </c:pt>
                <c:pt idx="4973">
                  <c:v>5.9092265187027995E-3</c:v>
                </c:pt>
                <c:pt idx="4974">
                  <c:v>-3.7491155408217118E-2</c:v>
                </c:pt>
                <c:pt idx="4975">
                  <c:v>-9.8859521440662443E-2</c:v>
                </c:pt>
                <c:pt idx="4976">
                  <c:v>-0.11475057966107985</c:v>
                </c:pt>
                <c:pt idx="4977">
                  <c:v>-0.12569180896110513</c:v>
                </c:pt>
                <c:pt idx="4978">
                  <c:v>-0.1432522249782531</c:v>
                </c:pt>
                <c:pt idx="4979">
                  <c:v>-0.13934779131493541</c:v>
                </c:pt>
                <c:pt idx="4980">
                  <c:v>-0.11860209502125039</c:v>
                </c:pt>
                <c:pt idx="4981">
                  <c:v>-9.8135235066258902E-2</c:v>
                </c:pt>
                <c:pt idx="4982">
                  <c:v>-2.7892620335472761E-2</c:v>
                </c:pt>
                <c:pt idx="4983">
                  <c:v>6.3115221824635226E-3</c:v>
                </c:pt>
                <c:pt idx="4984">
                  <c:v>6.1121412219499842E-2</c:v>
                </c:pt>
                <c:pt idx="4985">
                  <c:v>0.11497194673816576</c:v>
                </c:pt>
                <c:pt idx="4986">
                  <c:v>0.12585457965117547</c:v>
                </c:pt>
                <c:pt idx="4987">
                  <c:v>0.16986229514551004</c:v>
                </c:pt>
                <c:pt idx="4988">
                  <c:v>0.19102733148585113</c:v>
                </c:pt>
                <c:pt idx="4989">
                  <c:v>0.16892943693614074</c:v>
                </c:pt>
                <c:pt idx="4990">
                  <c:v>0.14348157275641107</c:v>
                </c:pt>
                <c:pt idx="4991">
                  <c:v>0.15602106423066245</c:v>
                </c:pt>
                <c:pt idx="4992">
                  <c:v>0.10375400251457501</c:v>
                </c:pt>
                <c:pt idx="4993">
                  <c:v>0.11916791970997563</c:v>
                </c:pt>
                <c:pt idx="4994">
                  <c:v>0.10652708979551695</c:v>
                </c:pt>
                <c:pt idx="4995">
                  <c:v>9.0767551092356458E-2</c:v>
                </c:pt>
                <c:pt idx="4996">
                  <c:v>5.9979544006358666E-2</c:v>
                </c:pt>
                <c:pt idx="4997">
                  <c:v>-4.0538772157489586E-3</c:v>
                </c:pt>
                <c:pt idx="4998">
                  <c:v>-6.8551835038690764E-2</c:v>
                </c:pt>
                <c:pt idx="4999">
                  <c:v>-0.13343784017314025</c:v>
                </c:pt>
                <c:pt idx="5000">
                  <c:v>-0.15939878582334896</c:v>
                </c:pt>
                <c:pt idx="5001">
                  <c:v>-0.17652801433234219</c:v>
                </c:pt>
                <c:pt idx="5002">
                  <c:v>-0.19047002555081644</c:v>
                </c:pt>
                <c:pt idx="5003">
                  <c:v>-0.1512425874711148</c:v>
                </c:pt>
                <c:pt idx="5004">
                  <c:v>-0.1267463289449593</c:v>
                </c:pt>
                <c:pt idx="5005">
                  <c:v>-0.1374003617609916</c:v>
                </c:pt>
                <c:pt idx="5006">
                  <c:v>-9.8541402674735434E-2</c:v>
                </c:pt>
                <c:pt idx="5007">
                  <c:v>-3.8595342898225214E-2</c:v>
                </c:pt>
                <c:pt idx="5008">
                  <c:v>3.4476814104528707E-2</c:v>
                </c:pt>
                <c:pt idx="5009">
                  <c:v>0.11422213414778237</c:v>
                </c:pt>
                <c:pt idx="5010">
                  <c:v>0.1032381538737719</c:v>
                </c:pt>
                <c:pt idx="5011">
                  <c:v>0.1359416110828888</c:v>
                </c:pt>
                <c:pt idx="5012">
                  <c:v>0.1803855595727564</c:v>
                </c:pt>
                <c:pt idx="5013">
                  <c:v>0.15419260606560381</c:v>
                </c:pt>
                <c:pt idx="5014">
                  <c:v>0.13784098721822141</c:v>
                </c:pt>
                <c:pt idx="5015">
                  <c:v>0.11163759441269205</c:v>
                </c:pt>
                <c:pt idx="5016">
                  <c:v>9.8365039458807521E-2</c:v>
                </c:pt>
                <c:pt idx="5017">
                  <c:v>0.10455521696232151</c:v>
                </c:pt>
                <c:pt idx="5018">
                  <c:v>8.7532491363207371E-2</c:v>
                </c:pt>
                <c:pt idx="5019">
                  <c:v>6.4202385525799655E-2</c:v>
                </c:pt>
                <c:pt idx="5020">
                  <c:v>5.5309114809945756E-2</c:v>
                </c:pt>
                <c:pt idx="5021">
                  <c:v>2.7434119442480486E-2</c:v>
                </c:pt>
                <c:pt idx="5022">
                  <c:v>-4.0535120693766472E-3</c:v>
                </c:pt>
                <c:pt idx="5023">
                  <c:v>-0.10104012259082058</c:v>
                </c:pt>
                <c:pt idx="5024">
                  <c:v>-0.17454401045676779</c:v>
                </c:pt>
                <c:pt idx="5025">
                  <c:v>-0.22784456222055166</c:v>
                </c:pt>
                <c:pt idx="5026">
                  <c:v>-0.23142163771953614</c:v>
                </c:pt>
                <c:pt idx="5027">
                  <c:v>-0.23617274061654853</c:v>
                </c:pt>
                <c:pt idx="5028">
                  <c:v>-0.1949343754674854</c:v>
                </c:pt>
                <c:pt idx="5029">
                  <c:v>-0.16994296414939228</c:v>
                </c:pt>
                <c:pt idx="5030">
                  <c:v>-0.1288762188354535</c:v>
                </c:pt>
                <c:pt idx="5031">
                  <c:v>-3.4368598503823337E-2</c:v>
                </c:pt>
                <c:pt idx="5032">
                  <c:v>8.7094332644952879E-2</c:v>
                </c:pt>
                <c:pt idx="5033">
                  <c:v>0.13789646245392406</c:v>
                </c:pt>
                <c:pt idx="5034">
                  <c:v>0.11798379554753045</c:v>
                </c:pt>
                <c:pt idx="5035">
                  <c:v>0.14365180994450513</c:v>
                </c:pt>
                <c:pt idx="5036">
                  <c:v>0.15792083576272742</c:v>
                </c:pt>
                <c:pt idx="5037">
                  <c:v>0.16313616712519283</c:v>
                </c:pt>
                <c:pt idx="5038">
                  <c:v>0.12803521050886774</c:v>
                </c:pt>
                <c:pt idx="5039">
                  <c:v>0.10933150020398842</c:v>
                </c:pt>
                <c:pt idx="5040">
                  <c:v>8.770992958540294E-2</c:v>
                </c:pt>
                <c:pt idx="5041">
                  <c:v>8.1700562116076403E-2</c:v>
                </c:pt>
                <c:pt idx="5042">
                  <c:v>9.4978690917789724E-2</c:v>
                </c:pt>
                <c:pt idx="5043">
                  <c:v>7.6944341017700091E-2</c:v>
                </c:pt>
                <c:pt idx="5044">
                  <c:v>5.3353055138238861E-2</c:v>
                </c:pt>
                <c:pt idx="5045">
                  <c:v>4.0847865198933943E-2</c:v>
                </c:pt>
                <c:pt idx="5046">
                  <c:v>-3.3765512638618767E-2</c:v>
                </c:pt>
                <c:pt idx="5047">
                  <c:v>-8.4261718612400602E-2</c:v>
                </c:pt>
                <c:pt idx="5048">
                  <c:v>-0.16183917412319679</c:v>
                </c:pt>
                <c:pt idx="5049">
                  <c:v>-0.17623161823275685</c:v>
                </c:pt>
                <c:pt idx="5050">
                  <c:v>-0.20299274545412679</c:v>
                </c:pt>
                <c:pt idx="5051">
                  <c:v>-0.19721970018366158</c:v>
                </c:pt>
                <c:pt idx="5052">
                  <c:v>-0.18262637254623088</c:v>
                </c:pt>
                <c:pt idx="5053">
                  <c:v>-0.13168072635901854</c:v>
                </c:pt>
                <c:pt idx="5054">
                  <c:v>-8.4836083716443245E-2</c:v>
                </c:pt>
                <c:pt idx="5055">
                  <c:v>-4.5962746950959595E-2</c:v>
                </c:pt>
                <c:pt idx="5056">
                  <c:v>5.0071132337399439E-2</c:v>
                </c:pt>
                <c:pt idx="5057">
                  <c:v>0.11142859655991726</c:v>
                </c:pt>
                <c:pt idx="5058">
                  <c:v>0.15544215289202318</c:v>
                </c:pt>
                <c:pt idx="5059">
                  <c:v>0.14353865444598171</c:v>
                </c:pt>
                <c:pt idx="5060">
                  <c:v>0.17077901033400864</c:v>
                </c:pt>
                <c:pt idx="5061">
                  <c:v>0.16249666070423482</c:v>
                </c:pt>
                <c:pt idx="5062">
                  <c:v>0.15308733374307498</c:v>
                </c:pt>
                <c:pt idx="5063">
                  <c:v>0.15761817323028318</c:v>
                </c:pt>
                <c:pt idx="5064">
                  <c:v>0.11227902324347123</c:v>
                </c:pt>
                <c:pt idx="5065">
                  <c:v>9.8559312370258806E-2</c:v>
                </c:pt>
                <c:pt idx="5066">
                  <c:v>8.6546951517150278E-2</c:v>
                </c:pt>
                <c:pt idx="5067">
                  <c:v>7.6002507629272756E-2</c:v>
                </c:pt>
                <c:pt idx="5068">
                  <c:v>6.6429294829676369E-2</c:v>
                </c:pt>
                <c:pt idx="5069">
                  <c:v>3.1346199916050387E-2</c:v>
                </c:pt>
                <c:pt idx="5070">
                  <c:v>-1.6808728197197399E-2</c:v>
                </c:pt>
                <c:pt idx="5071">
                  <c:v>-6.9526440409416176E-2</c:v>
                </c:pt>
                <c:pt idx="5072">
                  <c:v>-0.15546070842370385</c:v>
                </c:pt>
                <c:pt idx="5073">
                  <c:v>-0.20270693425876707</c:v>
                </c:pt>
                <c:pt idx="5074">
                  <c:v>-0.18049159991719027</c:v>
                </c:pt>
                <c:pt idx="5075">
                  <c:v>-0.18529193671648325</c:v>
                </c:pt>
                <c:pt idx="5076">
                  <c:v>-0.16658001340921161</c:v>
                </c:pt>
                <c:pt idx="5077">
                  <c:v>-0.15201335897013837</c:v>
                </c:pt>
                <c:pt idx="5078">
                  <c:v>-0.11385561574177908</c:v>
                </c:pt>
                <c:pt idx="5079">
                  <c:v>-3.7943538302043674E-2</c:v>
                </c:pt>
                <c:pt idx="5080">
                  <c:v>6.9722334710410977E-2</c:v>
                </c:pt>
                <c:pt idx="5081">
                  <c:v>0.12680824346703951</c:v>
                </c:pt>
                <c:pt idx="5082">
                  <c:v>0.13464078904844526</c:v>
                </c:pt>
                <c:pt idx="5083">
                  <c:v>0.14580924508357973</c:v>
                </c:pt>
                <c:pt idx="5084">
                  <c:v>0.17341528718226221</c:v>
                </c:pt>
                <c:pt idx="5085">
                  <c:v>0.15271676926658806</c:v>
                </c:pt>
                <c:pt idx="5086">
                  <c:v>0.1303907793645874</c:v>
                </c:pt>
                <c:pt idx="5087">
                  <c:v>0.10254171393144257</c:v>
                </c:pt>
                <c:pt idx="5088">
                  <c:v>8.2267976419591327E-2</c:v>
                </c:pt>
                <c:pt idx="5089">
                  <c:v>8.4551344505591416E-2</c:v>
                </c:pt>
                <c:pt idx="5090">
                  <c:v>7.926781549953156E-2</c:v>
                </c:pt>
                <c:pt idx="5091">
                  <c:v>7.3987731060701056E-2</c:v>
                </c:pt>
                <c:pt idx="5092">
                  <c:v>5.795100095994897E-2</c:v>
                </c:pt>
                <c:pt idx="5093">
                  <c:v>2.0764281554418837E-3</c:v>
                </c:pt>
                <c:pt idx="5094">
                  <c:v>-3.4522842087514598E-2</c:v>
                </c:pt>
                <c:pt idx="5095">
                  <c:v>-0.10013992197290811</c:v>
                </c:pt>
                <c:pt idx="5096">
                  <c:v>-0.18118242443381372</c:v>
                </c:pt>
                <c:pt idx="5097">
                  <c:v>-0.21024344654538593</c:v>
                </c:pt>
                <c:pt idx="5098">
                  <c:v>-0.22099742605590864</c:v>
                </c:pt>
                <c:pt idx="5099">
                  <c:v>-0.21771635455725186</c:v>
                </c:pt>
                <c:pt idx="5100">
                  <c:v>-0.19314606221011538</c:v>
                </c:pt>
                <c:pt idx="5101">
                  <c:v>-0.12352354990279869</c:v>
                </c:pt>
                <c:pt idx="5102">
                  <c:v>-6.8932134661838826E-2</c:v>
                </c:pt>
                <c:pt idx="5103">
                  <c:v>-2.5256739261345282E-2</c:v>
                </c:pt>
                <c:pt idx="5104">
                  <c:v>5.1185641208507333E-2</c:v>
                </c:pt>
                <c:pt idx="5105">
                  <c:v>0.13224509687620833</c:v>
                </c:pt>
                <c:pt idx="5106">
                  <c:v>0.1475452652070027</c:v>
                </c:pt>
                <c:pt idx="5107">
                  <c:v>0.14646385437466511</c:v>
                </c:pt>
                <c:pt idx="5108">
                  <c:v>0.16397216477951454</c:v>
                </c:pt>
                <c:pt idx="5109">
                  <c:v>0.13962041944275316</c:v>
                </c:pt>
                <c:pt idx="5110">
                  <c:v>0.16529816437547648</c:v>
                </c:pt>
                <c:pt idx="5111">
                  <c:v>0.14078656753058383</c:v>
                </c:pt>
                <c:pt idx="5112">
                  <c:v>0.11877787290837862</c:v>
                </c:pt>
                <c:pt idx="5113">
                  <c:v>0.11040277237242864</c:v>
                </c:pt>
                <c:pt idx="5114">
                  <c:v>0.10149085560479612</c:v>
                </c:pt>
                <c:pt idx="5115">
                  <c:v>8.7725209199502149E-2</c:v>
                </c:pt>
                <c:pt idx="5116">
                  <c:v>7.4982423397293704E-2</c:v>
                </c:pt>
                <c:pt idx="5117">
                  <c:v>2.2505119777175699E-2</c:v>
                </c:pt>
                <c:pt idx="5118">
                  <c:v>-5.1440309671025607E-2</c:v>
                </c:pt>
                <c:pt idx="5119">
                  <c:v>-0.12300355213242908</c:v>
                </c:pt>
                <c:pt idx="5120">
                  <c:v>-0.16276700176662068</c:v>
                </c:pt>
                <c:pt idx="5121">
                  <c:v>-0.21287275249923504</c:v>
                </c:pt>
                <c:pt idx="5122">
                  <c:v>-0.21904316889441272</c:v>
                </c:pt>
                <c:pt idx="5123">
                  <c:v>-0.20780116574546728</c:v>
                </c:pt>
                <c:pt idx="5124">
                  <c:v>-0.19134238996361652</c:v>
                </c:pt>
                <c:pt idx="5125">
                  <c:v>-0.15476868298290902</c:v>
                </c:pt>
                <c:pt idx="5126">
                  <c:v>-8.9659681239340316E-2</c:v>
                </c:pt>
                <c:pt idx="5127">
                  <c:v>-3.0227876919332552E-2</c:v>
                </c:pt>
                <c:pt idx="5128">
                  <c:v>4.9273511411996963E-2</c:v>
                </c:pt>
                <c:pt idx="5129">
                  <c:v>0.13208117308840805</c:v>
                </c:pt>
                <c:pt idx="5130">
                  <c:v>0.1440783799766869</c:v>
                </c:pt>
                <c:pt idx="5131">
                  <c:v>0.15873152644516203</c:v>
                </c:pt>
                <c:pt idx="5132">
                  <c:v>0.16472551860000323</c:v>
                </c:pt>
                <c:pt idx="5133">
                  <c:v>0.17814627466013283</c:v>
                </c:pt>
                <c:pt idx="5134">
                  <c:v>0.1595964278029697</c:v>
                </c:pt>
                <c:pt idx="5135">
                  <c:v>0.16082594331828068</c:v>
                </c:pt>
                <c:pt idx="5136">
                  <c:v>0.11597088081876705</c:v>
                </c:pt>
                <c:pt idx="5137">
                  <c:v>0.11127348084310992</c:v>
                </c:pt>
                <c:pt idx="5138">
                  <c:v>0.10614691753377925</c:v>
                </c:pt>
                <c:pt idx="5139">
                  <c:v>9.4952126350262039E-2</c:v>
                </c:pt>
                <c:pt idx="5140">
                  <c:v>7.5665762851517951E-2</c:v>
                </c:pt>
                <c:pt idx="5141">
                  <c:v>-7.5671897519464905E-3</c:v>
                </c:pt>
                <c:pt idx="5142">
                  <c:v>-8.7103183103252879E-2</c:v>
                </c:pt>
                <c:pt idx="5143">
                  <c:v>-0.1188752156716784</c:v>
                </c:pt>
                <c:pt idx="5144">
                  <c:v>-0.14649488210025927</c:v>
                </c:pt>
                <c:pt idx="5145">
                  <c:v>-0.16612201376856756</c:v>
                </c:pt>
                <c:pt idx="5146">
                  <c:v>-0.17753118166120901</c:v>
                </c:pt>
                <c:pt idx="5147">
                  <c:v>-0.15570000932284006</c:v>
                </c:pt>
                <c:pt idx="5148">
                  <c:v>-0.14808152415275824</c:v>
                </c:pt>
                <c:pt idx="5149">
                  <c:v>-7.0025139207922124E-2</c:v>
                </c:pt>
                <c:pt idx="5150">
                  <c:v>-5.3817811852122005E-2</c:v>
                </c:pt>
                <c:pt idx="5151">
                  <c:v>2.2344264200291546E-2</c:v>
                </c:pt>
                <c:pt idx="5152">
                  <c:v>9.606865565741414E-2</c:v>
                </c:pt>
                <c:pt idx="5153">
                  <c:v>0.11315770895921205</c:v>
                </c:pt>
                <c:pt idx="5154">
                  <c:v>0.14233215362277296</c:v>
                </c:pt>
                <c:pt idx="5155">
                  <c:v>0.13204281588116534</c:v>
                </c:pt>
                <c:pt idx="5156">
                  <c:v>0.14366106313732174</c:v>
                </c:pt>
                <c:pt idx="5157">
                  <c:v>0.15665184236865398</c:v>
                </c:pt>
                <c:pt idx="5158">
                  <c:v>0.16115832167123939</c:v>
                </c:pt>
                <c:pt idx="5159">
                  <c:v>0.14919019623163748</c:v>
                </c:pt>
                <c:pt idx="5160">
                  <c:v>0.11018432510637659</c:v>
                </c:pt>
                <c:pt idx="5161">
                  <c:v>0.10032296249151197</c:v>
                </c:pt>
                <c:pt idx="5162">
                  <c:v>9.6455067009700274E-2</c:v>
                </c:pt>
                <c:pt idx="5163">
                  <c:v>8.189267321497494E-2</c:v>
                </c:pt>
                <c:pt idx="5164">
                  <c:v>3.7930848920478918E-2</c:v>
                </c:pt>
                <c:pt idx="5165">
                  <c:v>-2.0084801577172712E-2</c:v>
                </c:pt>
                <c:pt idx="5166">
                  <c:v>-5.2380844063434927E-2</c:v>
                </c:pt>
                <c:pt idx="5167">
                  <c:v>-0.13904188788529306</c:v>
                </c:pt>
                <c:pt idx="5168">
                  <c:v>-0.1590514408586241</c:v>
                </c:pt>
                <c:pt idx="5169">
                  <c:v>-0.19151774700010435</c:v>
                </c:pt>
                <c:pt idx="5170">
                  <c:v>-0.18154979961038661</c:v>
                </c:pt>
                <c:pt idx="5171">
                  <c:v>-0.18513246478123843</c:v>
                </c:pt>
                <c:pt idx="5172">
                  <c:v>-0.14938464098023674</c:v>
                </c:pt>
                <c:pt idx="5173">
                  <c:v>-0.13441696843411208</c:v>
                </c:pt>
                <c:pt idx="5174">
                  <c:v>-5.2080298715760587E-2</c:v>
                </c:pt>
                <c:pt idx="5175">
                  <c:v>-7.4366657350306625E-3</c:v>
                </c:pt>
                <c:pt idx="5176">
                  <c:v>7.0476047838741326E-2</c:v>
                </c:pt>
                <c:pt idx="5177">
                  <c:v>0.13112161870865213</c:v>
                </c:pt>
                <c:pt idx="5178">
                  <c:v>0.16896864819744772</c:v>
                </c:pt>
                <c:pt idx="5179">
                  <c:v>0.16116126323748403</c:v>
                </c:pt>
                <c:pt idx="5180">
                  <c:v>0.19767344903804304</c:v>
                </c:pt>
                <c:pt idx="5181">
                  <c:v>0.17414304175179701</c:v>
                </c:pt>
                <c:pt idx="5182">
                  <c:v>0.16268788643749646</c:v>
                </c:pt>
                <c:pt idx="5183">
                  <c:v>0.13923821073492806</c:v>
                </c:pt>
                <c:pt idx="5184">
                  <c:v>9.3482591870505213E-2</c:v>
                </c:pt>
                <c:pt idx="5185">
                  <c:v>0.10131882714785777</c:v>
                </c:pt>
                <c:pt idx="5186">
                  <c:v>8.5142570182983504E-2</c:v>
                </c:pt>
                <c:pt idx="5187">
                  <c:v>8.1673435344857714E-2</c:v>
                </c:pt>
                <c:pt idx="5188">
                  <c:v>7.5511686029032313E-2</c:v>
                </c:pt>
                <c:pt idx="5189">
                  <c:v>1.7996611928858732E-2</c:v>
                </c:pt>
                <c:pt idx="5190">
                  <c:v>-4.8288849821550128E-2</c:v>
                </c:pt>
                <c:pt idx="5191">
                  <c:v>-0.1544489230778596</c:v>
                </c:pt>
                <c:pt idx="5192">
                  <c:v>-0.19126115732338392</c:v>
                </c:pt>
                <c:pt idx="5193">
                  <c:v>-0.21978505567543144</c:v>
                </c:pt>
                <c:pt idx="5194">
                  <c:v>-0.23856590592480761</c:v>
                </c:pt>
                <c:pt idx="5195">
                  <c:v>-0.21903484632656781</c:v>
                </c:pt>
                <c:pt idx="5196">
                  <c:v>-0.21572214086998254</c:v>
                </c:pt>
                <c:pt idx="5197">
                  <c:v>-0.16253696002752172</c:v>
                </c:pt>
                <c:pt idx="5198">
                  <c:v>-0.11207920819892198</c:v>
                </c:pt>
                <c:pt idx="5199">
                  <c:v>-4.7839197394947366E-2</c:v>
                </c:pt>
                <c:pt idx="5200">
                  <c:v>2.2117923259271643E-2</c:v>
                </c:pt>
                <c:pt idx="5201">
                  <c:v>0.12207892380252057</c:v>
                </c:pt>
                <c:pt idx="5202">
                  <c:v>0.11758701531399254</c:v>
                </c:pt>
                <c:pt idx="5203">
                  <c:v>0.17924959913349284</c:v>
                </c:pt>
                <c:pt idx="5204">
                  <c:v>0.16472983615698708</c:v>
                </c:pt>
                <c:pt idx="5205">
                  <c:v>0.16593256417592792</c:v>
                </c:pt>
                <c:pt idx="5206">
                  <c:v>0.11831508846329886</c:v>
                </c:pt>
                <c:pt idx="5207">
                  <c:v>0.10860638276639359</c:v>
                </c:pt>
                <c:pt idx="5208">
                  <c:v>8.6100810479695672E-2</c:v>
                </c:pt>
                <c:pt idx="5209">
                  <c:v>7.7964097238494456E-2</c:v>
                </c:pt>
                <c:pt idx="5210">
                  <c:v>7.9499892925658996E-2</c:v>
                </c:pt>
                <c:pt idx="5211">
                  <c:v>7.4715730838453551E-2</c:v>
                </c:pt>
                <c:pt idx="5212">
                  <c:v>4.4707529952295551E-2</c:v>
                </c:pt>
                <c:pt idx="5213">
                  <c:v>-2.6050463093526548E-3</c:v>
                </c:pt>
                <c:pt idx="5214">
                  <c:v>-7.3795770183125081E-2</c:v>
                </c:pt>
                <c:pt idx="5215">
                  <c:v>-0.14788348397907505</c:v>
                </c:pt>
                <c:pt idx="5216">
                  <c:v>-0.17222019258360363</c:v>
                </c:pt>
                <c:pt idx="5217">
                  <c:v>-0.24725631715189539</c:v>
                </c:pt>
                <c:pt idx="5218">
                  <c:v>-0.24249505374446742</c:v>
                </c:pt>
                <c:pt idx="5219">
                  <c:v>-0.23618793930642579</c:v>
                </c:pt>
                <c:pt idx="5220">
                  <c:v>-0.21576964752321565</c:v>
                </c:pt>
                <c:pt idx="5221">
                  <c:v>-0.18800770401787661</c:v>
                </c:pt>
                <c:pt idx="5222">
                  <c:v>-0.11322991829635178</c:v>
                </c:pt>
                <c:pt idx="5223">
                  <c:v>-6.3580599310373742E-2</c:v>
                </c:pt>
                <c:pt idx="5224">
                  <c:v>4.913565328706615E-2</c:v>
                </c:pt>
                <c:pt idx="5225">
                  <c:v>0.11674756540468165</c:v>
                </c:pt>
                <c:pt idx="5226">
                  <c:v>0.11931124675883556</c:v>
                </c:pt>
                <c:pt idx="5227">
                  <c:v>0.13449716429287592</c:v>
                </c:pt>
                <c:pt idx="5228">
                  <c:v>0.13416365852782192</c:v>
                </c:pt>
                <c:pt idx="5229">
                  <c:v>0.14146626178848021</c:v>
                </c:pt>
                <c:pt idx="5230">
                  <c:v>0.14629094505044821</c:v>
                </c:pt>
                <c:pt idx="5231">
                  <c:v>0.11987031182011079</c:v>
                </c:pt>
                <c:pt idx="5232">
                  <c:v>8.7686859328282546E-2</c:v>
                </c:pt>
                <c:pt idx="5233">
                  <c:v>8.7888191970527288E-2</c:v>
                </c:pt>
                <c:pt idx="5234">
                  <c:v>8.4458286723734205E-2</c:v>
                </c:pt>
                <c:pt idx="5235">
                  <c:v>6.5813273154061963E-2</c:v>
                </c:pt>
                <c:pt idx="5236">
                  <c:v>6.1903640151036637E-2</c:v>
                </c:pt>
                <c:pt idx="5237">
                  <c:v>-3.2681609906203557E-3</c:v>
                </c:pt>
                <c:pt idx="5238">
                  <c:v>-7.3623659511063311E-2</c:v>
                </c:pt>
                <c:pt idx="5239">
                  <c:v>-0.12900168594033284</c:v>
                </c:pt>
                <c:pt idx="5240">
                  <c:v>-0.19020833135410242</c:v>
                </c:pt>
                <c:pt idx="5241">
                  <c:v>-0.21041789828779064</c:v>
                </c:pt>
                <c:pt idx="5242">
                  <c:v>-0.23110417324986485</c:v>
                </c:pt>
                <c:pt idx="5243">
                  <c:v>-0.2052087764613359</c:v>
                </c:pt>
                <c:pt idx="5244">
                  <c:v>-0.20455032123057462</c:v>
                </c:pt>
                <c:pt idx="5245">
                  <c:v>-0.15802551529270123</c:v>
                </c:pt>
                <c:pt idx="5246">
                  <c:v>-0.10628361024517906</c:v>
                </c:pt>
                <c:pt idx="5247">
                  <c:v>-3.5832048766251824E-2</c:v>
                </c:pt>
                <c:pt idx="5248">
                  <c:v>4.4413724820273941E-2</c:v>
                </c:pt>
                <c:pt idx="5249">
                  <c:v>0.10243799442126465</c:v>
                </c:pt>
                <c:pt idx="5250">
                  <c:v>0.13657937593709557</c:v>
                </c:pt>
                <c:pt idx="5251">
                  <c:v>0.14885203858806878</c:v>
                </c:pt>
                <c:pt idx="5252">
                  <c:v>0.13406381962007677</c:v>
                </c:pt>
                <c:pt idx="5253">
                  <c:v>0.1508643398859941</c:v>
                </c:pt>
                <c:pt idx="5254">
                  <c:v>0.14360668016155381</c:v>
                </c:pt>
                <c:pt idx="5255">
                  <c:v>0.1356842701959716</c:v>
                </c:pt>
                <c:pt idx="5256">
                  <c:v>0.10127189118947869</c:v>
                </c:pt>
                <c:pt idx="5257">
                  <c:v>9.8800875478935776E-2</c:v>
                </c:pt>
                <c:pt idx="5258">
                  <c:v>7.6158347819261715E-2</c:v>
                </c:pt>
                <c:pt idx="5259">
                  <c:v>6.7016038550678531E-2</c:v>
                </c:pt>
                <c:pt idx="5260">
                  <c:v>5.6704423779167012E-2</c:v>
                </c:pt>
                <c:pt idx="5261">
                  <c:v>3.475401220131099E-2</c:v>
                </c:pt>
                <c:pt idx="5262">
                  <c:v>-3.8319047225994295E-2</c:v>
                </c:pt>
                <c:pt idx="5263">
                  <c:v>-0.11670963637431113</c:v>
                </c:pt>
                <c:pt idx="5264">
                  <c:v>-0.16946683770340412</c:v>
                </c:pt>
                <c:pt idx="5265">
                  <c:v>-0.21360617189483841</c:v>
                </c:pt>
                <c:pt idx="5266">
                  <c:v>-0.19768128317490186</c:v>
                </c:pt>
                <c:pt idx="5267">
                  <c:v>-0.19006994772153174</c:v>
                </c:pt>
                <c:pt idx="5268">
                  <c:v>-0.17526430490462649</c:v>
                </c:pt>
                <c:pt idx="5269">
                  <c:v>-0.16241799796597847</c:v>
                </c:pt>
                <c:pt idx="5270">
                  <c:v>-0.11499023344800073</c:v>
                </c:pt>
                <c:pt idx="5271">
                  <c:v>-4.3650931033611777E-2</c:v>
                </c:pt>
                <c:pt idx="5272">
                  <c:v>4.1557033324898775E-2</c:v>
                </c:pt>
                <c:pt idx="5273">
                  <c:v>8.9507737469281479E-2</c:v>
                </c:pt>
                <c:pt idx="5274">
                  <c:v>0.10135021691599228</c:v>
                </c:pt>
                <c:pt idx="5275">
                  <c:v>0.14365455568996691</c:v>
                </c:pt>
                <c:pt idx="5276">
                  <c:v>0.15476488037560612</c:v>
                </c:pt>
                <c:pt idx="5277">
                  <c:v>0.12588959074951409</c:v>
                </c:pt>
                <c:pt idx="5278">
                  <c:v>0.11356588062481404</c:v>
                </c:pt>
                <c:pt idx="5279">
                  <c:v>0.11538366006391625</c:v>
                </c:pt>
                <c:pt idx="5280">
                  <c:v>7.5723913749761868E-2</c:v>
                </c:pt>
                <c:pt idx="5281">
                  <c:v>8.6797284436989849E-2</c:v>
                </c:pt>
                <c:pt idx="5282">
                  <c:v>8.0654281648111517E-2</c:v>
                </c:pt>
                <c:pt idx="5283">
                  <c:v>6.1843797397059252E-2</c:v>
                </c:pt>
                <c:pt idx="5284">
                  <c:v>4.3130781493300414E-2</c:v>
                </c:pt>
                <c:pt idx="5285">
                  <c:v>1.6408835563035168E-3</c:v>
                </c:pt>
                <c:pt idx="5286">
                  <c:v>-1.9125338691925158E-2</c:v>
                </c:pt>
                <c:pt idx="5287">
                  <c:v>-0.10537036726385098</c:v>
                </c:pt>
                <c:pt idx="5288">
                  <c:v>-0.12736794379073324</c:v>
                </c:pt>
                <c:pt idx="5289">
                  <c:v>-0.14239106071068497</c:v>
                </c:pt>
                <c:pt idx="5290">
                  <c:v>-0.16569751617096262</c:v>
                </c:pt>
                <c:pt idx="5291">
                  <c:v>-0.14857567602928423</c:v>
                </c:pt>
                <c:pt idx="5292">
                  <c:v>-0.15515006950064175</c:v>
                </c:pt>
                <c:pt idx="5293">
                  <c:v>-0.12060243591282213</c:v>
                </c:pt>
                <c:pt idx="5294">
                  <c:v>-6.3604786298353783E-2</c:v>
                </c:pt>
                <c:pt idx="5295">
                  <c:v>-1.7715388099785453E-2</c:v>
                </c:pt>
                <c:pt idx="5296">
                  <c:v>6.3904808475741273E-2</c:v>
                </c:pt>
                <c:pt idx="5297">
                  <c:v>0.11053565390355445</c:v>
                </c:pt>
                <c:pt idx="5298">
                  <c:v>0.13064420144040134</c:v>
                </c:pt>
                <c:pt idx="5299">
                  <c:v>0.15095696816701878</c:v>
                </c:pt>
                <c:pt idx="5300">
                  <c:v>0.15835833754345058</c:v>
                </c:pt>
                <c:pt idx="5301">
                  <c:v>0.12839600864518502</c:v>
                </c:pt>
                <c:pt idx="5302">
                  <c:v>0.120145622604461</c:v>
                </c:pt>
                <c:pt idx="5303">
                  <c:v>0.13469010321091113</c:v>
                </c:pt>
                <c:pt idx="5304">
                  <c:v>0.10549151455083344</c:v>
                </c:pt>
                <c:pt idx="5305">
                  <c:v>9.3893415180751616E-2</c:v>
                </c:pt>
                <c:pt idx="5306">
                  <c:v>9.1949735000079538E-2</c:v>
                </c:pt>
                <c:pt idx="5307">
                  <c:v>8.8575808170220663E-2</c:v>
                </c:pt>
                <c:pt idx="5308">
                  <c:v>4.6099749902958218E-2</c:v>
                </c:pt>
                <c:pt idx="5309">
                  <c:v>-2.3999874152502185E-2</c:v>
                </c:pt>
                <c:pt idx="5310">
                  <c:v>-7.4937292347782361E-2</c:v>
                </c:pt>
                <c:pt idx="5311">
                  <c:v>-0.1626721401059785</c:v>
                </c:pt>
                <c:pt idx="5312">
                  <c:v>-0.17846201961719807</c:v>
                </c:pt>
                <c:pt idx="5313">
                  <c:v>-0.17235940681811013</c:v>
                </c:pt>
                <c:pt idx="5314">
                  <c:v>-0.17402572531130464</c:v>
                </c:pt>
                <c:pt idx="5315">
                  <c:v>-0.20278622809778971</c:v>
                </c:pt>
                <c:pt idx="5316">
                  <c:v>-0.18300371567973017</c:v>
                </c:pt>
                <c:pt idx="5317">
                  <c:v>-0.15188863013537948</c:v>
                </c:pt>
                <c:pt idx="5318">
                  <c:v>-8.2570360163311721E-2</c:v>
                </c:pt>
                <c:pt idx="5319">
                  <c:v>-3.7320284751790327E-2</c:v>
                </c:pt>
                <c:pt idx="5320">
                  <c:v>3.2335971466022941E-2</c:v>
                </c:pt>
                <c:pt idx="5321">
                  <c:v>9.7988118835575316E-2</c:v>
                </c:pt>
                <c:pt idx="5322">
                  <c:v>9.8910519385523379E-2</c:v>
                </c:pt>
                <c:pt idx="5323">
                  <c:v>0.1372425343343934</c:v>
                </c:pt>
                <c:pt idx="5324">
                  <c:v>0.15056691800829863</c:v>
                </c:pt>
                <c:pt idx="5325">
                  <c:v>0.13123396766143566</c:v>
                </c:pt>
                <c:pt idx="5326">
                  <c:v>0.12835940261531098</c:v>
                </c:pt>
                <c:pt idx="5327">
                  <c:v>0.11611819875392773</c:v>
                </c:pt>
                <c:pt idx="5328">
                  <c:v>9.9213354505076082E-2</c:v>
                </c:pt>
                <c:pt idx="5329">
                  <c:v>9.6906526078669605E-2</c:v>
                </c:pt>
                <c:pt idx="5330">
                  <c:v>8.8800569674415492E-2</c:v>
                </c:pt>
                <c:pt idx="5331">
                  <c:v>6.8176546554201259E-2</c:v>
                </c:pt>
                <c:pt idx="5332">
                  <c:v>5.000677387054199E-2</c:v>
                </c:pt>
                <c:pt idx="5333">
                  <c:v>-1.6972388748970717E-2</c:v>
                </c:pt>
                <c:pt idx="5334">
                  <c:v>-6.5199912036678617E-2</c:v>
                </c:pt>
                <c:pt idx="5335">
                  <c:v>-0.12008773208749873</c:v>
                </c:pt>
                <c:pt idx="5336">
                  <c:v>-0.15551092477017514</c:v>
                </c:pt>
                <c:pt idx="5337">
                  <c:v>-0.14096927053949754</c:v>
                </c:pt>
                <c:pt idx="5338">
                  <c:v>-0.14273647449840482</c:v>
                </c:pt>
                <c:pt idx="5339">
                  <c:v>-0.12887973626810553</c:v>
                </c:pt>
                <c:pt idx="5340">
                  <c:v>-9.1632539118300008E-2</c:v>
                </c:pt>
                <c:pt idx="5341">
                  <c:v>-9.6966425369601886E-2</c:v>
                </c:pt>
                <c:pt idx="5342">
                  <c:v>-5.0074713845460854E-2</c:v>
                </c:pt>
                <c:pt idx="5343">
                  <c:v>-3.7738429599544613E-3</c:v>
                </c:pt>
                <c:pt idx="5344">
                  <c:v>4.132343650552972E-2</c:v>
                </c:pt>
                <c:pt idx="5345">
                  <c:v>0.10074673046031628</c:v>
                </c:pt>
                <c:pt idx="5346">
                  <c:v>0.12671572797677655</c:v>
                </c:pt>
                <c:pt idx="5347">
                  <c:v>0.15992591550689653</c:v>
                </c:pt>
                <c:pt idx="5348">
                  <c:v>0.16639982850287038</c:v>
                </c:pt>
                <c:pt idx="5349">
                  <c:v>0.17675088665702982</c:v>
                </c:pt>
                <c:pt idx="5350">
                  <c:v>0.15978341788423986</c:v>
                </c:pt>
                <c:pt idx="5351">
                  <c:v>0.1129670350626686</c:v>
                </c:pt>
                <c:pt idx="5352">
                  <c:v>0.1031142103819041</c:v>
                </c:pt>
                <c:pt idx="5353">
                  <c:v>8.61061230679111E-2</c:v>
                </c:pt>
                <c:pt idx="5354">
                  <c:v>7.3363411493215652E-2</c:v>
                </c:pt>
                <c:pt idx="5355">
                  <c:v>6.2115482783331032E-2</c:v>
                </c:pt>
                <c:pt idx="5356">
                  <c:v>5.7218839802403346E-2</c:v>
                </c:pt>
                <c:pt idx="5357">
                  <c:v>3.6253651884854271E-2</c:v>
                </c:pt>
                <c:pt idx="5358">
                  <c:v>-2.7610014807452491E-3</c:v>
                </c:pt>
                <c:pt idx="5359">
                  <c:v>-6.2417820670407298E-2</c:v>
                </c:pt>
                <c:pt idx="5360">
                  <c:v>-8.8723235795309607E-2</c:v>
                </c:pt>
                <c:pt idx="5361">
                  <c:v>-0.12980629094682894</c:v>
                </c:pt>
                <c:pt idx="5362">
                  <c:v>-0.14339627627400037</c:v>
                </c:pt>
                <c:pt idx="5363">
                  <c:v>-0.16834229397444031</c:v>
                </c:pt>
                <c:pt idx="5364">
                  <c:v>-0.13559141227942031</c:v>
                </c:pt>
                <c:pt idx="5365">
                  <c:v>-0.138223300709749</c:v>
                </c:pt>
                <c:pt idx="5366">
                  <c:v>-8.9413213925516474E-2</c:v>
                </c:pt>
                <c:pt idx="5367">
                  <c:v>-4.1164900174058335E-2</c:v>
                </c:pt>
                <c:pt idx="5368">
                  <c:v>3.1727371329014341E-2</c:v>
                </c:pt>
                <c:pt idx="5369">
                  <c:v>8.963813241646762E-2</c:v>
                </c:pt>
                <c:pt idx="5370">
                  <c:v>0.13372688321815016</c:v>
                </c:pt>
                <c:pt idx="5371">
                  <c:v>0.12117518752697191</c:v>
                </c:pt>
                <c:pt idx="5372">
                  <c:v>0.16364174710118193</c:v>
                </c:pt>
                <c:pt idx="5373">
                  <c:v>0.14791843523580608</c:v>
                </c:pt>
                <c:pt idx="5374">
                  <c:v>0.10867205669286766</c:v>
                </c:pt>
                <c:pt idx="5375">
                  <c:v>0.10715316151631085</c:v>
                </c:pt>
                <c:pt idx="5376">
                  <c:v>6.877631034804027E-2</c:v>
                </c:pt>
                <c:pt idx="5377">
                  <c:v>9.026982071656002E-2</c:v>
                </c:pt>
                <c:pt idx="5378">
                  <c:v>7.5620800368390098E-2</c:v>
                </c:pt>
                <c:pt idx="5379">
                  <c:v>6.6050851527946028E-2</c:v>
                </c:pt>
                <c:pt idx="5380">
                  <c:v>4.1388685997474917E-2</c:v>
                </c:pt>
                <c:pt idx="5381">
                  <c:v>-3.8904912369565853E-3</c:v>
                </c:pt>
                <c:pt idx="5382">
                  <c:v>-3.2692138378575188E-2</c:v>
                </c:pt>
                <c:pt idx="5383">
                  <c:v>-4.289166124824171E-2</c:v>
                </c:pt>
                <c:pt idx="5384">
                  <c:v>-0.108126127627741</c:v>
                </c:pt>
                <c:pt idx="5385">
                  <c:v>-0.15088739470271273</c:v>
                </c:pt>
                <c:pt idx="5386">
                  <c:v>-0.15662334823211052</c:v>
                </c:pt>
                <c:pt idx="5387">
                  <c:v>-0.16063865531970303</c:v>
                </c:pt>
                <c:pt idx="5388">
                  <c:v>-0.15193629085637891</c:v>
                </c:pt>
                <c:pt idx="5389">
                  <c:v>-0.11129582060724037</c:v>
                </c:pt>
                <c:pt idx="5390">
                  <c:v>-0.10563772219757919</c:v>
                </c:pt>
                <c:pt idx="5391">
                  <c:v>-4.3220691915675215E-2</c:v>
                </c:pt>
                <c:pt idx="5392">
                  <c:v>2.1782363593952744E-2</c:v>
                </c:pt>
                <c:pt idx="5393">
                  <c:v>8.0351630152397838E-2</c:v>
                </c:pt>
                <c:pt idx="5394">
                  <c:v>0.12080821804565117</c:v>
                </c:pt>
                <c:pt idx="5395">
                  <c:v>0.11803020738436951</c:v>
                </c:pt>
                <c:pt idx="5396">
                  <c:v>0.13889616347531558</c:v>
                </c:pt>
                <c:pt idx="5397">
                  <c:v>0.14952284012530639</c:v>
                </c:pt>
                <c:pt idx="5398">
                  <c:v>0.1249842934146274</c:v>
                </c:pt>
                <c:pt idx="5399">
                  <c:v>9.4764387788800156E-2</c:v>
                </c:pt>
                <c:pt idx="5400">
                  <c:v>9.5919229796767341E-2</c:v>
                </c:pt>
                <c:pt idx="5401">
                  <c:v>7.2566960391550583E-2</c:v>
                </c:pt>
                <c:pt idx="5402">
                  <c:v>8.1447089216651947E-2</c:v>
                </c:pt>
                <c:pt idx="5403">
                  <c:v>5.8490815009598213E-2</c:v>
                </c:pt>
                <c:pt idx="5404">
                  <c:v>5.463453414103802E-2</c:v>
                </c:pt>
                <c:pt idx="5405">
                  <c:v>-6.1472179551531284E-4</c:v>
                </c:pt>
                <c:pt idx="5406">
                  <c:v>-1.0671138781027307E-2</c:v>
                </c:pt>
                <c:pt idx="5407">
                  <c:v>-8.4987793229984829E-2</c:v>
                </c:pt>
                <c:pt idx="5408">
                  <c:v>-0.14338506180336277</c:v>
                </c:pt>
                <c:pt idx="5409">
                  <c:v>-0.15380444558090473</c:v>
                </c:pt>
                <c:pt idx="5410">
                  <c:v>-0.17779784184905623</c:v>
                </c:pt>
                <c:pt idx="5411">
                  <c:v>-0.14797949712360409</c:v>
                </c:pt>
                <c:pt idx="5412">
                  <c:v>-0.14788359331681286</c:v>
                </c:pt>
                <c:pt idx="5413">
                  <c:v>-0.10306952831140624</c:v>
                </c:pt>
                <c:pt idx="5414">
                  <c:v>-6.5693398105976644E-2</c:v>
                </c:pt>
                <c:pt idx="5415">
                  <c:v>-2.3045521268169403E-2</c:v>
                </c:pt>
                <c:pt idx="5416">
                  <c:v>4.0208582674749277E-2</c:v>
                </c:pt>
                <c:pt idx="5417">
                  <c:v>9.6516500888525258E-2</c:v>
                </c:pt>
                <c:pt idx="5418">
                  <c:v>0.1235631267010725</c:v>
                </c:pt>
                <c:pt idx="5419">
                  <c:v>0.12782985449584242</c:v>
                </c:pt>
                <c:pt idx="5420">
                  <c:v>0.15207518586367766</c:v>
                </c:pt>
                <c:pt idx="5421">
                  <c:v>0.14481932069796535</c:v>
                </c:pt>
                <c:pt idx="5422">
                  <c:v>0.14185659414522181</c:v>
                </c:pt>
                <c:pt idx="5423">
                  <c:v>0.1039450988902009</c:v>
                </c:pt>
                <c:pt idx="5424">
                  <c:v>8.7672371003685926E-2</c:v>
                </c:pt>
                <c:pt idx="5425">
                  <c:v>6.969931009079805E-2</c:v>
                </c:pt>
                <c:pt idx="5426">
                  <c:v>6.2483108115372131E-2</c:v>
                </c:pt>
                <c:pt idx="5427">
                  <c:v>5.5577452589515013E-2</c:v>
                </c:pt>
                <c:pt idx="5428">
                  <c:v>5.562743065487611E-2</c:v>
                </c:pt>
                <c:pt idx="5429">
                  <c:v>2.8173287432419897E-2</c:v>
                </c:pt>
                <c:pt idx="5430">
                  <c:v>-5.5693673687950626E-2</c:v>
                </c:pt>
                <c:pt idx="5431">
                  <c:v>-0.10980302160966028</c:v>
                </c:pt>
                <c:pt idx="5432">
                  <c:v>-0.16666636177022756</c:v>
                </c:pt>
                <c:pt idx="5433">
                  <c:v>-0.21981372098262356</c:v>
                </c:pt>
                <c:pt idx="5434">
                  <c:v>-0.2175671940765844</c:v>
                </c:pt>
                <c:pt idx="5435">
                  <c:v>-0.21099238906036502</c:v>
                </c:pt>
                <c:pt idx="5436">
                  <c:v>-0.20548962910848986</c:v>
                </c:pt>
                <c:pt idx="5437">
                  <c:v>-0.19033342154427849</c:v>
                </c:pt>
                <c:pt idx="5438">
                  <c:v>-0.12423862150594722</c:v>
                </c:pt>
                <c:pt idx="5439">
                  <c:v>-6.2567420593735573E-2</c:v>
                </c:pt>
                <c:pt idx="5440">
                  <c:v>1.9707097255357603E-2</c:v>
                </c:pt>
                <c:pt idx="5441">
                  <c:v>8.6508182314771753E-2</c:v>
                </c:pt>
                <c:pt idx="5442">
                  <c:v>0.11427912647410932</c:v>
                </c:pt>
                <c:pt idx="5443">
                  <c:v>0.11152341254577391</c:v>
                </c:pt>
                <c:pt idx="5444">
                  <c:v>0.14325729965456765</c:v>
                </c:pt>
                <c:pt idx="5445">
                  <c:v>0.11921780284103756</c:v>
                </c:pt>
                <c:pt idx="5446">
                  <c:v>0.1071909063050315</c:v>
                </c:pt>
                <c:pt idx="5447">
                  <c:v>9.1209395977560795E-2</c:v>
                </c:pt>
                <c:pt idx="5448">
                  <c:v>7.5151900012743064E-2</c:v>
                </c:pt>
                <c:pt idx="5449">
                  <c:v>7.0498848651786419E-2</c:v>
                </c:pt>
                <c:pt idx="5450">
                  <c:v>6.1670018487536435E-2</c:v>
                </c:pt>
                <c:pt idx="5451">
                  <c:v>6.3778388506029043E-2</c:v>
                </c:pt>
                <c:pt idx="5452">
                  <c:v>2.5264913483834323E-2</c:v>
                </c:pt>
                <c:pt idx="5453">
                  <c:v>-1.4448834578990714E-2</c:v>
                </c:pt>
                <c:pt idx="5454">
                  <c:v>-9.2536138771475193E-2</c:v>
                </c:pt>
                <c:pt idx="5455">
                  <c:v>-0.13328759322663955</c:v>
                </c:pt>
                <c:pt idx="5456">
                  <c:v>-0.18950569238714107</c:v>
                </c:pt>
                <c:pt idx="5457">
                  <c:v>-0.2164898683379235</c:v>
                </c:pt>
                <c:pt idx="5458">
                  <c:v>-0.22957312091823473</c:v>
                </c:pt>
                <c:pt idx="5459">
                  <c:v>-0.20862803352884568</c:v>
                </c:pt>
                <c:pt idx="5460">
                  <c:v>-0.21110357252930631</c:v>
                </c:pt>
                <c:pt idx="5461">
                  <c:v>-0.17035966682851744</c:v>
                </c:pt>
                <c:pt idx="5462">
                  <c:v>-0.12014788364216659</c:v>
                </c:pt>
                <c:pt idx="5463">
                  <c:v>-3.8368915771925895E-2</c:v>
                </c:pt>
                <c:pt idx="5464">
                  <c:v>2.9044529561053693E-2</c:v>
                </c:pt>
                <c:pt idx="5465">
                  <c:v>0.10296949647441411</c:v>
                </c:pt>
                <c:pt idx="5466">
                  <c:v>0.12597395214734428</c:v>
                </c:pt>
                <c:pt idx="5467">
                  <c:v>0.11547052512412127</c:v>
                </c:pt>
                <c:pt idx="5468">
                  <c:v>0.11635472200178643</c:v>
                </c:pt>
                <c:pt idx="5469">
                  <c:v>0.10621843194171608</c:v>
                </c:pt>
                <c:pt idx="5470">
                  <c:v>9.4731681224751077E-2</c:v>
                </c:pt>
                <c:pt idx="5471">
                  <c:v>9.2360588338811653E-2</c:v>
                </c:pt>
                <c:pt idx="5472">
                  <c:v>7.7699864990178835E-2</c:v>
                </c:pt>
                <c:pt idx="5473">
                  <c:v>6.0075785690143893E-2</c:v>
                </c:pt>
                <c:pt idx="5474">
                  <c:v>6.7798626126942499E-2</c:v>
                </c:pt>
                <c:pt idx="5475">
                  <c:v>4.5609683961443388E-2</c:v>
                </c:pt>
                <c:pt idx="5476">
                  <c:v>1.0047826590129592E-2</c:v>
                </c:pt>
                <c:pt idx="5477">
                  <c:v>-3.519578656953478E-2</c:v>
                </c:pt>
                <c:pt idx="5478">
                  <c:v>-8.2288622256785737E-2</c:v>
                </c:pt>
                <c:pt idx="5479">
                  <c:v>-0.13918920133815152</c:v>
                </c:pt>
                <c:pt idx="5480">
                  <c:v>-0.16738598114645564</c:v>
                </c:pt>
                <c:pt idx="5481">
                  <c:v>-0.19890819589465958</c:v>
                </c:pt>
                <c:pt idx="5482">
                  <c:v>-0.19174621609986256</c:v>
                </c:pt>
                <c:pt idx="5483">
                  <c:v>-0.1818233006896566</c:v>
                </c:pt>
                <c:pt idx="5484">
                  <c:v>-0.16729624640447663</c:v>
                </c:pt>
                <c:pt idx="5485">
                  <c:v>-0.13345742993186044</c:v>
                </c:pt>
                <c:pt idx="5486">
                  <c:v>-8.4942589527977758E-2</c:v>
                </c:pt>
                <c:pt idx="5487">
                  <c:v>-1.1052117951953936E-2</c:v>
                </c:pt>
                <c:pt idx="5488">
                  <c:v>3.7027081387922677E-2</c:v>
                </c:pt>
                <c:pt idx="5489">
                  <c:v>8.9907227691477951E-2</c:v>
                </c:pt>
                <c:pt idx="5490">
                  <c:v>0.10007035681454143</c:v>
                </c:pt>
                <c:pt idx="5491">
                  <c:v>0.10124265596426792</c:v>
                </c:pt>
                <c:pt idx="5492">
                  <c:v>0.10711254232157311</c:v>
                </c:pt>
                <c:pt idx="5493">
                  <c:v>0.11760665290547281</c:v>
                </c:pt>
                <c:pt idx="5494">
                  <c:v>0.12276800285098377</c:v>
                </c:pt>
                <c:pt idx="5495">
                  <c:v>9.6718245514388818E-2</c:v>
                </c:pt>
                <c:pt idx="5496">
                  <c:v>9.8616856528209451E-2</c:v>
                </c:pt>
                <c:pt idx="5497">
                  <c:v>6.0104997972963724E-2</c:v>
                </c:pt>
                <c:pt idx="5498">
                  <c:v>5.8362598726781137E-2</c:v>
                </c:pt>
                <c:pt idx="5499">
                  <c:v>3.7153599977521629E-2</c:v>
                </c:pt>
                <c:pt idx="5500">
                  <c:v>2.8364994983553948E-2</c:v>
                </c:pt>
                <c:pt idx="5501">
                  <c:v>-2.687942901291638E-2</c:v>
                </c:pt>
                <c:pt idx="5502">
                  <c:v>-8.364099886297062E-2</c:v>
                </c:pt>
                <c:pt idx="5503">
                  <c:v>-0.12994649690760263</c:v>
                </c:pt>
                <c:pt idx="5504">
                  <c:v>-0.16119758956439109</c:v>
                </c:pt>
                <c:pt idx="5505">
                  <c:v>-0.18442807405824163</c:v>
                </c:pt>
                <c:pt idx="5506">
                  <c:v>-0.19426771870505311</c:v>
                </c:pt>
                <c:pt idx="5507">
                  <c:v>-0.18695651500002158</c:v>
                </c:pt>
                <c:pt idx="5508">
                  <c:v>-0.13972234427908842</c:v>
                </c:pt>
                <c:pt idx="5509">
                  <c:v>-0.11701356144264101</c:v>
                </c:pt>
                <c:pt idx="5510">
                  <c:v>-6.7236255923025789E-2</c:v>
                </c:pt>
                <c:pt idx="5511">
                  <c:v>-1.8593303317266812E-2</c:v>
                </c:pt>
                <c:pt idx="5512">
                  <c:v>3.6456861776000049E-2</c:v>
                </c:pt>
                <c:pt idx="5513">
                  <c:v>9.291521610630947E-2</c:v>
                </c:pt>
                <c:pt idx="5514">
                  <c:v>0.10373771155394797</c:v>
                </c:pt>
                <c:pt idx="5515">
                  <c:v>0.10023358406877535</c:v>
                </c:pt>
                <c:pt idx="5516">
                  <c:v>0.14060328076816347</c:v>
                </c:pt>
                <c:pt idx="5517">
                  <c:v>0.13516351345134694</c:v>
                </c:pt>
                <c:pt idx="5518">
                  <c:v>0.1359400572635811</c:v>
                </c:pt>
                <c:pt idx="5519">
                  <c:v>0.10517275249509354</c:v>
                </c:pt>
                <c:pt idx="5520">
                  <c:v>0.10537664220262355</c:v>
                </c:pt>
                <c:pt idx="5521">
                  <c:v>6.6455818818694432E-2</c:v>
                </c:pt>
                <c:pt idx="5522">
                  <c:v>6.7372525983713058E-2</c:v>
                </c:pt>
                <c:pt idx="5523">
                  <c:v>3.516194223521036E-2</c:v>
                </c:pt>
                <c:pt idx="5524">
                  <c:v>2.4341159561956604E-2</c:v>
                </c:pt>
                <c:pt idx="5525">
                  <c:v>-5.2223350660118139E-3</c:v>
                </c:pt>
                <c:pt idx="5526">
                  <c:v>-5.3389823601767569E-2</c:v>
                </c:pt>
                <c:pt idx="5527">
                  <c:v>-0.1110264121179281</c:v>
                </c:pt>
                <c:pt idx="5528">
                  <c:v>-0.14873750210491471</c:v>
                </c:pt>
                <c:pt idx="5529">
                  <c:v>-0.17061579177721783</c:v>
                </c:pt>
                <c:pt idx="5530">
                  <c:v>-0.16935115399934536</c:v>
                </c:pt>
                <c:pt idx="5531">
                  <c:v>-0.1643781796903204</c:v>
                </c:pt>
                <c:pt idx="5532">
                  <c:v>-0.15340081563621108</c:v>
                </c:pt>
                <c:pt idx="5533">
                  <c:v>-0.12673026182260883</c:v>
                </c:pt>
                <c:pt idx="5534">
                  <c:v>-8.5078237275420396E-2</c:v>
                </c:pt>
                <c:pt idx="5535">
                  <c:v>-3.3371704854185218E-2</c:v>
                </c:pt>
                <c:pt idx="5536">
                  <c:v>2.3789300378963037E-2</c:v>
                </c:pt>
                <c:pt idx="5537">
                  <c:v>9.4012494861497264E-2</c:v>
                </c:pt>
                <c:pt idx="5538">
                  <c:v>0.11040900715186135</c:v>
                </c:pt>
                <c:pt idx="5539">
                  <c:v>0.13478058416123201</c:v>
                </c:pt>
                <c:pt idx="5540">
                  <c:v>0.12917653154178044</c:v>
                </c:pt>
                <c:pt idx="5541">
                  <c:v>0.12109121575789362</c:v>
                </c:pt>
                <c:pt idx="5542">
                  <c:v>0.12407125443733186</c:v>
                </c:pt>
                <c:pt idx="5543">
                  <c:v>0.11822447876785869</c:v>
                </c:pt>
                <c:pt idx="5544">
                  <c:v>8.6442482607928098E-2</c:v>
                </c:pt>
                <c:pt idx="5545">
                  <c:v>6.5281110908179105E-2</c:v>
                </c:pt>
                <c:pt idx="5546">
                  <c:v>6.769682476152393E-2</c:v>
                </c:pt>
                <c:pt idx="5547">
                  <c:v>6.188147703671585E-2</c:v>
                </c:pt>
                <c:pt idx="5548">
                  <c:v>3.3879032856286816E-2</c:v>
                </c:pt>
                <c:pt idx="5549">
                  <c:v>-2.2762938789551417E-3</c:v>
                </c:pt>
                <c:pt idx="5550">
                  <c:v>-4.6984029038137726E-2</c:v>
                </c:pt>
                <c:pt idx="5551">
                  <c:v>-9.7581349788847985E-2</c:v>
                </c:pt>
                <c:pt idx="5552">
                  <c:v>-0.14056405509697742</c:v>
                </c:pt>
                <c:pt idx="5553">
                  <c:v>-0.16076328784906452</c:v>
                </c:pt>
                <c:pt idx="5554">
                  <c:v>-0.18746328266872475</c:v>
                </c:pt>
                <c:pt idx="5555">
                  <c:v>-0.20366123000477451</c:v>
                </c:pt>
                <c:pt idx="5556">
                  <c:v>-0.1903832820385625</c:v>
                </c:pt>
                <c:pt idx="5557">
                  <c:v>-0.14946433094600375</c:v>
                </c:pt>
                <c:pt idx="5558">
                  <c:v>-0.11310898201173952</c:v>
                </c:pt>
                <c:pt idx="5559">
                  <c:v>-5.8651330624560287E-2</c:v>
                </c:pt>
                <c:pt idx="5560">
                  <c:v>3.382312905711244E-2</c:v>
                </c:pt>
                <c:pt idx="5561">
                  <c:v>8.2035647260328692E-2</c:v>
                </c:pt>
                <c:pt idx="5562">
                  <c:v>8.8946643499845532E-2</c:v>
                </c:pt>
                <c:pt idx="5563">
                  <c:v>0.13113302190617479</c:v>
                </c:pt>
                <c:pt idx="5564">
                  <c:v>0.10559143895158001</c:v>
                </c:pt>
                <c:pt idx="5565">
                  <c:v>0.12830612380461728</c:v>
                </c:pt>
                <c:pt idx="5566">
                  <c:v>0.12872153522870455</c:v>
                </c:pt>
                <c:pt idx="5567">
                  <c:v>9.7021904557695493E-2</c:v>
                </c:pt>
                <c:pt idx="5568">
                  <c:v>9.0139188605349613E-2</c:v>
                </c:pt>
                <c:pt idx="5569">
                  <c:v>7.0717166073065788E-2</c:v>
                </c:pt>
                <c:pt idx="5570">
                  <c:v>6.8592893858776718E-2</c:v>
                </c:pt>
                <c:pt idx="5571">
                  <c:v>4.8874575481385095E-2</c:v>
                </c:pt>
                <c:pt idx="5572">
                  <c:v>2.7380138403542503E-2</c:v>
                </c:pt>
                <c:pt idx="5573">
                  <c:v>-1.54017509214849E-3</c:v>
                </c:pt>
                <c:pt idx="5574">
                  <c:v>-7.919364088640049E-2</c:v>
                </c:pt>
                <c:pt idx="5575">
                  <c:v>-0.11465419380782652</c:v>
                </c:pt>
                <c:pt idx="5576">
                  <c:v>-0.16005345855043812</c:v>
                </c:pt>
                <c:pt idx="5577">
                  <c:v>-0.19578208111503378</c:v>
                </c:pt>
                <c:pt idx="5578">
                  <c:v>-0.18194006067517862</c:v>
                </c:pt>
                <c:pt idx="5579">
                  <c:v>-0.15617035868186963</c:v>
                </c:pt>
                <c:pt idx="5580">
                  <c:v>-0.17120911449030113</c:v>
                </c:pt>
                <c:pt idx="5581">
                  <c:v>-0.14450022953645794</c:v>
                </c:pt>
                <c:pt idx="5582">
                  <c:v>-7.4998800889176209E-2</c:v>
                </c:pt>
                <c:pt idx="5583">
                  <c:v>-3.6374436979628506E-2</c:v>
                </c:pt>
                <c:pt idx="5584">
                  <c:v>4.5492375381926027E-2</c:v>
                </c:pt>
                <c:pt idx="5585">
                  <c:v>0.10788902080810785</c:v>
                </c:pt>
                <c:pt idx="5586">
                  <c:v>9.627033632840068E-2</c:v>
                </c:pt>
                <c:pt idx="5587">
                  <c:v>0.13594550026159105</c:v>
                </c:pt>
                <c:pt idx="5588">
                  <c:v>0.11745694878879466</c:v>
                </c:pt>
                <c:pt idx="5589">
                  <c:v>0.1285958666604165</c:v>
                </c:pt>
                <c:pt idx="5590">
                  <c:v>0.11337685053191192</c:v>
                </c:pt>
                <c:pt idx="5591">
                  <c:v>0.11251370000070657</c:v>
                </c:pt>
                <c:pt idx="5592">
                  <c:v>8.6621709421802973E-2</c:v>
                </c:pt>
                <c:pt idx="5593">
                  <c:v>6.8501777135173081E-2</c:v>
                </c:pt>
                <c:pt idx="5594">
                  <c:v>5.3960050755429596E-2</c:v>
                </c:pt>
                <c:pt idx="5595">
                  <c:v>4.3696777842950951E-2</c:v>
                </c:pt>
                <c:pt idx="5596">
                  <c:v>3.071415085498681E-2</c:v>
                </c:pt>
                <c:pt idx="5597">
                  <c:v>-1.6279274416218729E-2</c:v>
                </c:pt>
                <c:pt idx="5598">
                  <c:v>-6.2699297467347037E-2</c:v>
                </c:pt>
                <c:pt idx="5599">
                  <c:v>-0.10220156844859238</c:v>
                </c:pt>
                <c:pt idx="5600">
                  <c:v>-0.14881775507067485</c:v>
                </c:pt>
                <c:pt idx="5601">
                  <c:v>-0.16579535970024503</c:v>
                </c:pt>
                <c:pt idx="5602">
                  <c:v>-0.17593753785392544</c:v>
                </c:pt>
                <c:pt idx="5603">
                  <c:v>-0.14688840543218545</c:v>
                </c:pt>
                <c:pt idx="5604">
                  <c:v>-0.1433661910878325</c:v>
                </c:pt>
                <c:pt idx="5605">
                  <c:v>-0.10533156364368823</c:v>
                </c:pt>
                <c:pt idx="5606">
                  <c:v>-5.3058118380807706E-2</c:v>
                </c:pt>
                <c:pt idx="5607">
                  <c:v>-1.2414558622948468E-2</c:v>
                </c:pt>
                <c:pt idx="5608">
                  <c:v>4.0377061435271457E-2</c:v>
                </c:pt>
                <c:pt idx="5609">
                  <c:v>9.5994837424683496E-2</c:v>
                </c:pt>
                <c:pt idx="5610">
                  <c:v>0.11192007507537903</c:v>
                </c:pt>
                <c:pt idx="5611">
                  <c:v>0.10390244905071069</c:v>
                </c:pt>
                <c:pt idx="5612">
                  <c:v>8.3629240166701146E-2</c:v>
                </c:pt>
                <c:pt idx="5613">
                  <c:v>8.9741191993930033E-2</c:v>
                </c:pt>
                <c:pt idx="5614">
                  <c:v>0.1065107707530097</c:v>
                </c:pt>
                <c:pt idx="5615">
                  <c:v>0.11355195084433549</c:v>
                </c:pt>
                <c:pt idx="5616">
                  <c:v>8.9370710155966079E-2</c:v>
                </c:pt>
                <c:pt idx="5617">
                  <c:v>8.6383264405162044E-2</c:v>
                </c:pt>
                <c:pt idx="5618">
                  <c:v>7.3989426203107611E-2</c:v>
                </c:pt>
                <c:pt idx="5619">
                  <c:v>5.8956532573816028E-2</c:v>
                </c:pt>
                <c:pt idx="5620">
                  <c:v>2.3762138266087713E-2</c:v>
                </c:pt>
                <c:pt idx="5621">
                  <c:v>-2.0206725784869765E-2</c:v>
                </c:pt>
                <c:pt idx="5622">
                  <c:v>-0.10763290427692501</c:v>
                </c:pt>
                <c:pt idx="5623">
                  <c:v>-0.15344007530960924</c:v>
                </c:pt>
                <c:pt idx="5624">
                  <c:v>-0.17172547447976647</c:v>
                </c:pt>
                <c:pt idx="5625">
                  <c:v>-0.17652203249465453</c:v>
                </c:pt>
                <c:pt idx="5626">
                  <c:v>-0.15537642127595597</c:v>
                </c:pt>
                <c:pt idx="5627">
                  <c:v>-0.14108793271894499</c:v>
                </c:pt>
                <c:pt idx="5628">
                  <c:v>-0.12863818955459339</c:v>
                </c:pt>
                <c:pt idx="5629">
                  <c:v>-0.13079708979250174</c:v>
                </c:pt>
                <c:pt idx="5630">
                  <c:v>-8.982202861863145E-2</c:v>
                </c:pt>
                <c:pt idx="5631">
                  <c:v>-3.1360701771151106E-2</c:v>
                </c:pt>
                <c:pt idx="5632">
                  <c:v>4.8518050232083852E-2</c:v>
                </c:pt>
                <c:pt idx="5633">
                  <c:v>8.6089068291188342E-2</c:v>
                </c:pt>
                <c:pt idx="5634">
                  <c:v>9.8526822261756533E-2</c:v>
                </c:pt>
                <c:pt idx="5635">
                  <c:v>0.10192738177602537</c:v>
                </c:pt>
                <c:pt idx="5636">
                  <c:v>8.6454674535882403E-2</c:v>
                </c:pt>
                <c:pt idx="5637">
                  <c:v>8.5665927691762511E-2</c:v>
                </c:pt>
                <c:pt idx="5638">
                  <c:v>0.11067997947090148</c:v>
                </c:pt>
                <c:pt idx="5639">
                  <c:v>0.1098987168635048</c:v>
                </c:pt>
                <c:pt idx="5640">
                  <c:v>8.0796996720626124E-2</c:v>
                </c:pt>
                <c:pt idx="5641">
                  <c:v>7.7468019707179689E-2</c:v>
                </c:pt>
                <c:pt idx="5642">
                  <c:v>5.6134861092789957E-2</c:v>
                </c:pt>
                <c:pt idx="5643">
                  <c:v>4.5231537468026252E-2</c:v>
                </c:pt>
                <c:pt idx="5644">
                  <c:v>1.2924370935988094E-2</c:v>
                </c:pt>
                <c:pt idx="5645">
                  <c:v>-3.6893772905529539E-2</c:v>
                </c:pt>
                <c:pt idx="5646">
                  <c:v>-7.8277362390841251E-2</c:v>
                </c:pt>
                <c:pt idx="5647">
                  <c:v>-0.12651806860169171</c:v>
                </c:pt>
                <c:pt idx="5648">
                  <c:v>-0.15531409663466969</c:v>
                </c:pt>
                <c:pt idx="5649">
                  <c:v>-0.17036401929359032</c:v>
                </c:pt>
                <c:pt idx="5650">
                  <c:v>-0.13516348775285708</c:v>
                </c:pt>
                <c:pt idx="5651">
                  <c:v>-0.16505218037693833</c:v>
                </c:pt>
                <c:pt idx="5652">
                  <c:v>-0.12450205881834506</c:v>
                </c:pt>
                <c:pt idx="5653">
                  <c:v>-9.3952263942993608E-2</c:v>
                </c:pt>
                <c:pt idx="5654">
                  <c:v>-3.749310996601278E-2</c:v>
                </c:pt>
                <c:pt idx="5655">
                  <c:v>-3.4695441589776901E-2</c:v>
                </c:pt>
                <c:pt idx="5656">
                  <c:v>2.5709052100965291E-2</c:v>
                </c:pt>
                <c:pt idx="5657">
                  <c:v>7.9238255223859702E-2</c:v>
                </c:pt>
                <c:pt idx="5658">
                  <c:v>8.5498631229081967E-2</c:v>
                </c:pt>
                <c:pt idx="5659">
                  <c:v>0.11666966384002621</c:v>
                </c:pt>
                <c:pt idx="5660">
                  <c:v>0.10796658413530778</c:v>
                </c:pt>
                <c:pt idx="5661">
                  <c:v>9.6333244821988698E-2</c:v>
                </c:pt>
                <c:pt idx="5662">
                  <c:v>0.12399239037551418</c:v>
                </c:pt>
                <c:pt idx="5663">
                  <c:v>0.10669815522242082</c:v>
                </c:pt>
                <c:pt idx="5664">
                  <c:v>9.1268716283600421E-2</c:v>
                </c:pt>
                <c:pt idx="5665">
                  <c:v>7.9637327038919695E-2</c:v>
                </c:pt>
                <c:pt idx="5666">
                  <c:v>5.7382681827616883E-2</c:v>
                </c:pt>
                <c:pt idx="5667">
                  <c:v>5.3250890106457956E-2</c:v>
                </c:pt>
                <c:pt idx="5668">
                  <c:v>1.7738145181655725E-2</c:v>
                </c:pt>
                <c:pt idx="5669">
                  <c:v>-1.1164272026665195E-2</c:v>
                </c:pt>
                <c:pt idx="5670">
                  <c:v>-6.8419607076543931E-2</c:v>
                </c:pt>
                <c:pt idx="5671">
                  <c:v>-0.11998904552192526</c:v>
                </c:pt>
                <c:pt idx="5672">
                  <c:v>-0.15165854239555418</c:v>
                </c:pt>
                <c:pt idx="5673">
                  <c:v>-0.14770362566402978</c:v>
                </c:pt>
                <c:pt idx="5674">
                  <c:v>-0.1622791492780237</c:v>
                </c:pt>
                <c:pt idx="5675">
                  <c:v>-0.15499059308901944</c:v>
                </c:pt>
                <c:pt idx="5676">
                  <c:v>-0.13007306842915919</c:v>
                </c:pt>
                <c:pt idx="5677">
                  <c:v>-0.10721551348249529</c:v>
                </c:pt>
                <c:pt idx="5678">
                  <c:v>-6.5798210334340551E-2</c:v>
                </c:pt>
                <c:pt idx="5679">
                  <c:v>1.3256536146517631E-2</c:v>
                </c:pt>
                <c:pt idx="5680">
                  <c:v>4.0232083414302441E-2</c:v>
                </c:pt>
                <c:pt idx="5681">
                  <c:v>9.2645525318869118E-2</c:v>
                </c:pt>
                <c:pt idx="5682">
                  <c:v>9.8999285680628421E-2</c:v>
                </c:pt>
                <c:pt idx="5683">
                  <c:v>0.11715750602461499</c:v>
                </c:pt>
                <c:pt idx="5684">
                  <c:v>0.14372165458073691</c:v>
                </c:pt>
                <c:pt idx="5685">
                  <c:v>0.1509734917156052</c:v>
                </c:pt>
                <c:pt idx="5686">
                  <c:v>0.11309420171857124</c:v>
                </c:pt>
                <c:pt idx="5687">
                  <c:v>9.5043107291874221E-2</c:v>
                </c:pt>
                <c:pt idx="5688">
                  <c:v>8.5502586027735944E-2</c:v>
                </c:pt>
                <c:pt idx="5689">
                  <c:v>6.8580531989477306E-2</c:v>
                </c:pt>
                <c:pt idx="5690">
                  <c:v>6.1241764475645201E-2</c:v>
                </c:pt>
                <c:pt idx="5691">
                  <c:v>5.5781307353671213E-2</c:v>
                </c:pt>
                <c:pt idx="5692">
                  <c:v>4.5352510589369698E-2</c:v>
                </c:pt>
                <c:pt idx="5693">
                  <c:v>-1.4511110117934401E-2</c:v>
                </c:pt>
                <c:pt idx="5694">
                  <c:v>-6.6313468716087898E-2</c:v>
                </c:pt>
                <c:pt idx="5695">
                  <c:v>-0.11103543061930907</c:v>
                </c:pt>
                <c:pt idx="5696">
                  <c:v>-0.15008042725944742</c:v>
                </c:pt>
                <c:pt idx="5697">
                  <c:v>-0.18356357963540293</c:v>
                </c:pt>
                <c:pt idx="5698">
                  <c:v>-0.20030265218320736</c:v>
                </c:pt>
                <c:pt idx="5699">
                  <c:v>-0.1860595285750439</c:v>
                </c:pt>
                <c:pt idx="5700">
                  <c:v>-0.16762364416637199</c:v>
                </c:pt>
                <c:pt idx="5701">
                  <c:v>-0.12906402403126926</c:v>
                </c:pt>
                <c:pt idx="5702">
                  <c:v>-7.1436377718961525E-2</c:v>
                </c:pt>
                <c:pt idx="5703">
                  <c:v>-3.0259863759068313E-2</c:v>
                </c:pt>
                <c:pt idx="5704">
                  <c:v>3.2846631653246861E-2</c:v>
                </c:pt>
                <c:pt idx="5705">
                  <c:v>8.455451216011263E-2</c:v>
                </c:pt>
                <c:pt idx="5706">
                  <c:v>8.8181593538454464E-2</c:v>
                </c:pt>
                <c:pt idx="5707">
                  <c:v>0.10966460379161816</c:v>
                </c:pt>
                <c:pt idx="5708">
                  <c:v>0.1154199911588466</c:v>
                </c:pt>
                <c:pt idx="5709">
                  <c:v>0.1343323761001278</c:v>
                </c:pt>
                <c:pt idx="5710">
                  <c:v>0.11670594675262815</c:v>
                </c:pt>
                <c:pt idx="5711">
                  <c:v>0.10183674389553533</c:v>
                </c:pt>
                <c:pt idx="5712">
                  <c:v>7.292013997587643E-2</c:v>
                </c:pt>
                <c:pt idx="5713">
                  <c:v>6.5540668664308369E-2</c:v>
                </c:pt>
                <c:pt idx="5714">
                  <c:v>5.7421425235612097E-2</c:v>
                </c:pt>
                <c:pt idx="5715">
                  <c:v>4.6842291000130098E-2</c:v>
                </c:pt>
                <c:pt idx="5716">
                  <c:v>2.2269274587496713E-2</c:v>
                </c:pt>
                <c:pt idx="5717">
                  <c:v>4.6080483373440442E-3</c:v>
                </c:pt>
                <c:pt idx="5718">
                  <c:v>-7.0538378867438981E-2</c:v>
                </c:pt>
                <c:pt idx="5719">
                  <c:v>-0.11438465400356686</c:v>
                </c:pt>
                <c:pt idx="5720">
                  <c:v>-0.16533771100206776</c:v>
                </c:pt>
                <c:pt idx="5721">
                  <c:v>-0.16561226570299362</c:v>
                </c:pt>
                <c:pt idx="5722">
                  <c:v>-0.19325235813355951</c:v>
                </c:pt>
                <c:pt idx="5723">
                  <c:v>-0.17990698421642395</c:v>
                </c:pt>
                <c:pt idx="5724">
                  <c:v>-0.17001759035143196</c:v>
                </c:pt>
                <c:pt idx="5725">
                  <c:v>-0.15682668538347674</c:v>
                </c:pt>
                <c:pt idx="5726">
                  <c:v>-0.11459206211674113</c:v>
                </c:pt>
                <c:pt idx="5727">
                  <c:v>-5.3708631919970579E-2</c:v>
                </c:pt>
                <c:pt idx="5728">
                  <c:v>2.5966797415426745E-2</c:v>
                </c:pt>
                <c:pt idx="5729">
                  <c:v>0.10930699429153083</c:v>
                </c:pt>
                <c:pt idx="5730">
                  <c:v>9.7243736293513544E-2</c:v>
                </c:pt>
                <c:pt idx="5731">
                  <c:v>0.12348585034722935</c:v>
                </c:pt>
                <c:pt idx="5732">
                  <c:v>0.13851552496017699</c:v>
                </c:pt>
                <c:pt idx="5733">
                  <c:v>0.136308720467302</c:v>
                </c:pt>
                <c:pt idx="5734">
                  <c:v>0.10418622318978119</c:v>
                </c:pt>
                <c:pt idx="5735">
                  <c:v>8.6436441176879972E-2</c:v>
                </c:pt>
                <c:pt idx="5736">
                  <c:v>6.5726928678796023E-2</c:v>
                </c:pt>
                <c:pt idx="5737">
                  <c:v>6.8231050187527703E-2</c:v>
                </c:pt>
                <c:pt idx="5738">
                  <c:v>5.8275399487916608E-2</c:v>
                </c:pt>
                <c:pt idx="5739">
                  <c:v>5.3989325317303362E-2</c:v>
                </c:pt>
                <c:pt idx="5740">
                  <c:v>2.7704646360191699E-2</c:v>
                </c:pt>
                <c:pt idx="5741">
                  <c:v>-1.4144626646173308E-2</c:v>
                </c:pt>
                <c:pt idx="5742">
                  <c:v>-7.56430491194819E-2</c:v>
                </c:pt>
                <c:pt idx="5743">
                  <c:v>-0.11961402396677792</c:v>
                </c:pt>
                <c:pt idx="5744">
                  <c:v>-0.17850299072509584</c:v>
                </c:pt>
                <c:pt idx="5745">
                  <c:v>-0.1998668460819096</c:v>
                </c:pt>
                <c:pt idx="5746">
                  <c:v>-0.20318866056402979</c:v>
                </c:pt>
                <c:pt idx="5747">
                  <c:v>-0.19562917743158692</c:v>
                </c:pt>
                <c:pt idx="5748">
                  <c:v>-0.18686895411803706</c:v>
                </c:pt>
                <c:pt idx="5749">
                  <c:v>-0.15446202658527605</c:v>
                </c:pt>
                <c:pt idx="5750">
                  <c:v>-0.11307139902834505</c:v>
                </c:pt>
                <c:pt idx="5751">
                  <c:v>-6.6229563666598629E-2</c:v>
                </c:pt>
                <c:pt idx="5752">
                  <c:v>1.8351058298148714E-2</c:v>
                </c:pt>
                <c:pt idx="5753">
                  <c:v>0.10003779771379119</c:v>
                </c:pt>
                <c:pt idx="5754">
                  <c:v>8.6066200127577347E-2</c:v>
                </c:pt>
                <c:pt idx="5755">
                  <c:v>0.1183568545362373</c:v>
                </c:pt>
                <c:pt idx="5756">
                  <c:v>0.12260741230841539</c:v>
                </c:pt>
                <c:pt idx="5757">
                  <c:v>0.14591969702698296</c:v>
                </c:pt>
                <c:pt idx="5758">
                  <c:v>0.11748149169901255</c:v>
                </c:pt>
                <c:pt idx="5759">
                  <c:v>8.6215619285598774E-2</c:v>
                </c:pt>
                <c:pt idx="5760">
                  <c:v>8.7937068325868617E-2</c:v>
                </c:pt>
                <c:pt idx="5761">
                  <c:v>6.7291351310754838E-2</c:v>
                </c:pt>
                <c:pt idx="5762">
                  <c:v>5.9981628505156537E-2</c:v>
                </c:pt>
                <c:pt idx="5763">
                  <c:v>4.3627929987002025E-2</c:v>
                </c:pt>
                <c:pt idx="5764">
                  <c:v>3.6648202337969615E-2</c:v>
                </c:pt>
                <c:pt idx="5765">
                  <c:v>-1.207890156191707E-2</c:v>
                </c:pt>
                <c:pt idx="5766">
                  <c:v>-6.6813355166811014E-2</c:v>
                </c:pt>
                <c:pt idx="5767">
                  <c:v>-0.10413074248518364</c:v>
                </c:pt>
                <c:pt idx="5768">
                  <c:v>-0.14830991452880707</c:v>
                </c:pt>
                <c:pt idx="5769">
                  <c:v>-0.18023701755533075</c:v>
                </c:pt>
                <c:pt idx="5770">
                  <c:v>-0.20017617910673285</c:v>
                </c:pt>
                <c:pt idx="5771">
                  <c:v>-0.19595922147182043</c:v>
                </c:pt>
                <c:pt idx="5772">
                  <c:v>-0.17784705795070013</c:v>
                </c:pt>
                <c:pt idx="5773">
                  <c:v>-9.734863022519423E-2</c:v>
                </c:pt>
                <c:pt idx="5774">
                  <c:v>-7.9191143015331228E-2</c:v>
                </c:pt>
                <c:pt idx="5775">
                  <c:v>-3.4672894427546175E-2</c:v>
                </c:pt>
                <c:pt idx="5776">
                  <c:v>3.085855848848669E-2</c:v>
                </c:pt>
                <c:pt idx="5777">
                  <c:v>8.2441088930267539E-2</c:v>
                </c:pt>
                <c:pt idx="5778">
                  <c:v>8.9656497405100441E-2</c:v>
                </c:pt>
                <c:pt idx="5779">
                  <c:v>0.11126354895486323</c:v>
                </c:pt>
                <c:pt idx="5780">
                  <c:v>0.13249312369423069</c:v>
                </c:pt>
                <c:pt idx="5781">
                  <c:v>0.12258289436490508</c:v>
                </c:pt>
                <c:pt idx="5782">
                  <c:v>0.13106197702443112</c:v>
                </c:pt>
                <c:pt idx="5783">
                  <c:v>0.10021807145021606</c:v>
                </c:pt>
                <c:pt idx="5784">
                  <c:v>8.1178363696112268E-2</c:v>
                </c:pt>
                <c:pt idx="5785">
                  <c:v>9.2000324026417515E-2</c:v>
                </c:pt>
                <c:pt idx="5786">
                  <c:v>8.09849901429196E-2</c:v>
                </c:pt>
                <c:pt idx="5787">
                  <c:v>4.2432583762635451E-2</c:v>
                </c:pt>
                <c:pt idx="5788">
                  <c:v>3.5602031593649885E-2</c:v>
                </c:pt>
                <c:pt idx="5789">
                  <c:v>-1.292538013397228E-2</c:v>
                </c:pt>
                <c:pt idx="5790">
                  <c:v>-7.9626698951681604E-2</c:v>
                </c:pt>
                <c:pt idx="5791">
                  <c:v>-0.10326577969063257</c:v>
                </c:pt>
                <c:pt idx="5792">
                  <c:v>-0.14455221243051994</c:v>
                </c:pt>
                <c:pt idx="5793">
                  <c:v>-0.15263073654370846</c:v>
                </c:pt>
                <c:pt idx="5794">
                  <c:v>-0.16486382380374984</c:v>
                </c:pt>
                <c:pt idx="5795">
                  <c:v>-0.16136038901607136</c:v>
                </c:pt>
                <c:pt idx="5796">
                  <c:v>-0.15115887780217166</c:v>
                </c:pt>
                <c:pt idx="5797">
                  <c:v>-0.13105336299525169</c:v>
                </c:pt>
                <c:pt idx="5798">
                  <c:v>-7.6190062629422614E-2</c:v>
                </c:pt>
                <c:pt idx="5799">
                  <c:v>5.0907945440762199E-3</c:v>
                </c:pt>
                <c:pt idx="5800">
                  <c:v>4.0463733240740637E-2</c:v>
                </c:pt>
                <c:pt idx="5801">
                  <c:v>0.1154273984093155</c:v>
                </c:pt>
                <c:pt idx="5802">
                  <c:v>9.6741173081112034E-2</c:v>
                </c:pt>
                <c:pt idx="5803">
                  <c:v>0.13570830464332689</c:v>
                </c:pt>
                <c:pt idx="5804">
                  <c:v>0.13307345027977613</c:v>
                </c:pt>
                <c:pt idx="5805">
                  <c:v>0.12303228987570036</c:v>
                </c:pt>
                <c:pt idx="5806">
                  <c:v>0.10351297363433871</c:v>
                </c:pt>
                <c:pt idx="5807">
                  <c:v>9.3604944840536483E-2</c:v>
                </c:pt>
                <c:pt idx="5808">
                  <c:v>6.6490923612350941E-2</c:v>
                </c:pt>
                <c:pt idx="5809">
                  <c:v>8.5330716085432814E-2</c:v>
                </c:pt>
                <c:pt idx="5810">
                  <c:v>5.9139055165167105E-2</c:v>
                </c:pt>
                <c:pt idx="5811">
                  <c:v>3.9456357581459524E-2</c:v>
                </c:pt>
                <c:pt idx="5812">
                  <c:v>2.7332591895920702E-2</c:v>
                </c:pt>
                <c:pt idx="5813">
                  <c:v>-2.5443146051601112E-2</c:v>
                </c:pt>
                <c:pt idx="5814">
                  <c:v>-6.2996109052776167E-2</c:v>
                </c:pt>
                <c:pt idx="5815">
                  <c:v>-7.7197503300458784E-2</c:v>
                </c:pt>
                <c:pt idx="5816">
                  <c:v>-0.13002923144494735</c:v>
                </c:pt>
                <c:pt idx="5817">
                  <c:v>-0.1490285733005498</c:v>
                </c:pt>
                <c:pt idx="5818">
                  <c:v>-0.13482622654508114</c:v>
                </c:pt>
                <c:pt idx="5819">
                  <c:v>-0.12050217814499332</c:v>
                </c:pt>
                <c:pt idx="5820">
                  <c:v>-0.10902449183840068</c:v>
                </c:pt>
                <c:pt idx="5821">
                  <c:v>-8.1817065776772391E-2</c:v>
                </c:pt>
                <c:pt idx="5822">
                  <c:v>-2.6566487326466739E-2</c:v>
                </c:pt>
                <c:pt idx="5823">
                  <c:v>1.6444499109025238E-2</c:v>
                </c:pt>
                <c:pt idx="5824">
                  <c:v>7.1005455741482551E-2</c:v>
                </c:pt>
                <c:pt idx="5825">
                  <c:v>0.10646008763211741</c:v>
                </c:pt>
                <c:pt idx="5826">
                  <c:v>0.11117537117372087</c:v>
                </c:pt>
                <c:pt idx="5827">
                  <c:v>0.11634693463476072</c:v>
                </c:pt>
                <c:pt idx="5828">
                  <c:v>0.15577904386068864</c:v>
                </c:pt>
                <c:pt idx="5829">
                  <c:v>0.15910017752095987</c:v>
                </c:pt>
                <c:pt idx="5830">
                  <c:v>0.12090266396417505</c:v>
                </c:pt>
                <c:pt idx="5831">
                  <c:v>0.11296618365258264</c:v>
                </c:pt>
                <c:pt idx="5832">
                  <c:v>7.5383166589300776E-2</c:v>
                </c:pt>
                <c:pt idx="5833">
                  <c:v>8.0635076285974799E-2</c:v>
                </c:pt>
                <c:pt idx="5834">
                  <c:v>6.2699095814655451E-2</c:v>
                </c:pt>
                <c:pt idx="5835">
                  <c:v>4.3756336317360457E-2</c:v>
                </c:pt>
                <c:pt idx="5836">
                  <c:v>3.2502554799284281E-2</c:v>
                </c:pt>
                <c:pt idx="5837">
                  <c:v>-8.3086394150043673E-3</c:v>
                </c:pt>
                <c:pt idx="5838">
                  <c:v>-6.6971463915801957E-2</c:v>
                </c:pt>
                <c:pt idx="5839">
                  <c:v>-0.11887208902197489</c:v>
                </c:pt>
                <c:pt idx="5840">
                  <c:v>-0.13773972496548523</c:v>
                </c:pt>
                <c:pt idx="5841">
                  <c:v>-0.16910652419457867</c:v>
                </c:pt>
                <c:pt idx="5842">
                  <c:v>-0.17387838061009653</c:v>
                </c:pt>
                <c:pt idx="5843">
                  <c:v>-0.12613081990485084</c:v>
                </c:pt>
                <c:pt idx="5844">
                  <c:v>-0.10490440641190732</c:v>
                </c:pt>
                <c:pt idx="5845">
                  <c:v>-0.12044394724793776</c:v>
                </c:pt>
                <c:pt idx="5846">
                  <c:v>-6.4167678725809765E-2</c:v>
                </c:pt>
                <c:pt idx="5847">
                  <c:v>-1.114237368178141E-2</c:v>
                </c:pt>
                <c:pt idx="5848">
                  <c:v>8.5188667322416214E-2</c:v>
                </c:pt>
                <c:pt idx="5849">
                  <c:v>0.11547507305950858</c:v>
                </c:pt>
                <c:pt idx="5850">
                  <c:v>0.15317186983136485</c:v>
                </c:pt>
                <c:pt idx="5851">
                  <c:v>0.18035741524518456</c:v>
                </c:pt>
                <c:pt idx="5852">
                  <c:v>0.14519739194996553</c:v>
                </c:pt>
                <c:pt idx="5853">
                  <c:v>0.14763509493979268</c:v>
                </c:pt>
                <c:pt idx="5854">
                  <c:v>0.13271585697946903</c:v>
                </c:pt>
                <c:pt idx="5855">
                  <c:v>9.2901675618874649E-2</c:v>
                </c:pt>
                <c:pt idx="5856">
                  <c:v>6.9987576176251551E-2</c:v>
                </c:pt>
                <c:pt idx="5857">
                  <c:v>6.5538029517810875E-2</c:v>
                </c:pt>
                <c:pt idx="5858">
                  <c:v>7.2911542114905525E-2</c:v>
                </c:pt>
                <c:pt idx="5859">
                  <c:v>7.0171383926824343E-2</c:v>
                </c:pt>
                <c:pt idx="5860">
                  <c:v>4.4126238474852614E-2</c:v>
                </c:pt>
                <c:pt idx="5861">
                  <c:v>-1.2436017448805682E-2</c:v>
                </c:pt>
                <c:pt idx="5862">
                  <c:v>-6.5299762817305665E-2</c:v>
                </c:pt>
                <c:pt idx="5863">
                  <c:v>-0.10185217082963774</c:v>
                </c:pt>
                <c:pt idx="5864">
                  <c:v>-0.15737435114717235</c:v>
                </c:pt>
                <c:pt idx="5865">
                  <c:v>-0.16767123313356411</c:v>
                </c:pt>
                <c:pt idx="5866">
                  <c:v>-0.1791178440945782</c:v>
                </c:pt>
                <c:pt idx="5867">
                  <c:v>-0.18559047316392316</c:v>
                </c:pt>
                <c:pt idx="5868">
                  <c:v>-0.16196658395115571</c:v>
                </c:pt>
                <c:pt idx="5869">
                  <c:v>-0.14397268818324369</c:v>
                </c:pt>
                <c:pt idx="5870">
                  <c:v>-0.11105398690363259</c:v>
                </c:pt>
                <c:pt idx="5871">
                  <c:v>-3.202369229904363E-2</c:v>
                </c:pt>
                <c:pt idx="5872">
                  <c:v>5.7081229707623311E-2</c:v>
                </c:pt>
                <c:pt idx="5873">
                  <c:v>0.10043085929054843</c:v>
                </c:pt>
                <c:pt idx="5874">
                  <c:v>0.1253789516344426</c:v>
                </c:pt>
                <c:pt idx="5875">
                  <c:v>0.14359174018251322</c:v>
                </c:pt>
                <c:pt idx="5876">
                  <c:v>0.13050025664596654</c:v>
                </c:pt>
                <c:pt idx="5877">
                  <c:v>0.15600613916029882</c:v>
                </c:pt>
                <c:pt idx="5878">
                  <c:v>0.13806801428484025</c:v>
                </c:pt>
                <c:pt idx="5879">
                  <c:v>0.12410244308411851</c:v>
                </c:pt>
                <c:pt idx="5880">
                  <c:v>9.5702619377762144E-2</c:v>
                </c:pt>
                <c:pt idx="5881">
                  <c:v>8.7009877886600015E-2</c:v>
                </c:pt>
                <c:pt idx="5882">
                  <c:v>6.6364490649978847E-2</c:v>
                </c:pt>
                <c:pt idx="5883">
                  <c:v>5.3415835185485677E-2</c:v>
                </c:pt>
                <c:pt idx="5884">
                  <c:v>4.4446866588693144E-2</c:v>
                </c:pt>
                <c:pt idx="5885">
                  <c:v>-5.5598210362344039E-3</c:v>
                </c:pt>
                <c:pt idx="5886">
                  <c:v>-7.5652226098730291E-2</c:v>
                </c:pt>
                <c:pt idx="5887">
                  <c:v>-0.11210385010932515</c:v>
                </c:pt>
                <c:pt idx="5888">
                  <c:v>-0.15408355808072724</c:v>
                </c:pt>
                <c:pt idx="5889">
                  <c:v>-0.15668647207476669</c:v>
                </c:pt>
                <c:pt idx="5890">
                  <c:v>-0.16914693457527147</c:v>
                </c:pt>
                <c:pt idx="5891">
                  <c:v>-0.17023785045527973</c:v>
                </c:pt>
                <c:pt idx="5892">
                  <c:v>-0.15578759899616007</c:v>
                </c:pt>
                <c:pt idx="5893">
                  <c:v>-0.11691608864918587</c:v>
                </c:pt>
                <c:pt idx="5894">
                  <c:v>-7.118529129169264E-2</c:v>
                </c:pt>
                <c:pt idx="5895">
                  <c:v>-5.1564406492667679E-3</c:v>
                </c:pt>
                <c:pt idx="5896">
                  <c:v>3.7657246648650763E-2</c:v>
                </c:pt>
                <c:pt idx="5897">
                  <c:v>0.10301658622455248</c:v>
                </c:pt>
                <c:pt idx="5898">
                  <c:v>9.4154942651003548E-2</c:v>
                </c:pt>
                <c:pt idx="5899">
                  <c:v>0.15438116158503104</c:v>
                </c:pt>
                <c:pt idx="5900">
                  <c:v>0.1420108938084324</c:v>
                </c:pt>
                <c:pt idx="5901">
                  <c:v>0.13217485117707672</c:v>
                </c:pt>
                <c:pt idx="5902">
                  <c:v>0.13323163256533443</c:v>
                </c:pt>
                <c:pt idx="5903">
                  <c:v>0.11389312634426194</c:v>
                </c:pt>
                <c:pt idx="5904">
                  <c:v>8.6560073762757789E-2</c:v>
                </c:pt>
                <c:pt idx="5905">
                  <c:v>8.8003510895160661E-2</c:v>
                </c:pt>
                <c:pt idx="5906">
                  <c:v>6.4859534193992097E-2</c:v>
                </c:pt>
                <c:pt idx="5907">
                  <c:v>6.648036673167701E-2</c:v>
                </c:pt>
                <c:pt idx="5908">
                  <c:v>5.9577077950878958E-2</c:v>
                </c:pt>
                <c:pt idx="5909">
                  <c:v>-3.7222215656655768E-3</c:v>
                </c:pt>
                <c:pt idx="5910">
                  <c:v>-6.3525148507267495E-2</c:v>
                </c:pt>
                <c:pt idx="5911">
                  <c:v>-0.10873240984210913</c:v>
                </c:pt>
                <c:pt idx="5912">
                  <c:v>-0.15862177107444997</c:v>
                </c:pt>
                <c:pt idx="5913">
                  <c:v>-0.18650848676354295</c:v>
                </c:pt>
                <c:pt idx="5914">
                  <c:v>-0.19804009980626167</c:v>
                </c:pt>
                <c:pt idx="5915">
                  <c:v>-0.15369760635662483</c:v>
                </c:pt>
                <c:pt idx="5916">
                  <c:v>-0.15871958947891787</c:v>
                </c:pt>
                <c:pt idx="5917">
                  <c:v>-0.12056018818842643</c:v>
                </c:pt>
                <c:pt idx="5918">
                  <c:v>-7.9201905570702905E-2</c:v>
                </c:pt>
                <c:pt idx="5919">
                  <c:v>-3.0166537570699536E-2</c:v>
                </c:pt>
                <c:pt idx="5920">
                  <c:v>3.6387044003276976E-2</c:v>
                </c:pt>
                <c:pt idx="5921">
                  <c:v>8.6347150310844473E-2</c:v>
                </c:pt>
                <c:pt idx="5922">
                  <c:v>8.1999415086733793E-2</c:v>
                </c:pt>
                <c:pt idx="5923">
                  <c:v>9.6899933547661007E-2</c:v>
                </c:pt>
                <c:pt idx="5924">
                  <c:v>0.10855915057399117</c:v>
                </c:pt>
                <c:pt idx="5925">
                  <c:v>0.12756730386946352</c:v>
                </c:pt>
                <c:pt idx="5926">
                  <c:v>0.11187697179513079</c:v>
                </c:pt>
                <c:pt idx="5927">
                  <c:v>9.8225811948044875E-2</c:v>
                </c:pt>
                <c:pt idx="5928">
                  <c:v>9.6952383946173865E-2</c:v>
                </c:pt>
                <c:pt idx="5929">
                  <c:v>9.4320418659698882E-2</c:v>
                </c:pt>
                <c:pt idx="5930">
                  <c:v>8.212649250248287E-2</c:v>
                </c:pt>
                <c:pt idx="5931">
                  <c:v>6.9710978360383397E-2</c:v>
                </c:pt>
                <c:pt idx="5932">
                  <c:v>5.0043161662256239E-2</c:v>
                </c:pt>
                <c:pt idx="5933">
                  <c:v>-1.5499657352267089E-3</c:v>
                </c:pt>
                <c:pt idx="5934">
                  <c:v>-7.9487369071513811E-2</c:v>
                </c:pt>
                <c:pt idx="5935">
                  <c:v>-0.12256316801363949</c:v>
                </c:pt>
                <c:pt idx="5936">
                  <c:v>-0.18041640179773225</c:v>
                </c:pt>
                <c:pt idx="5937">
                  <c:v>-0.20164647010809178</c:v>
                </c:pt>
                <c:pt idx="5938">
                  <c:v>-0.20420435997676184</c:v>
                </c:pt>
                <c:pt idx="5939">
                  <c:v>-0.16555183280872662</c:v>
                </c:pt>
                <c:pt idx="5940">
                  <c:v>-0.14164597767188158</c:v>
                </c:pt>
                <c:pt idx="5941">
                  <c:v>-0.11090388095804946</c:v>
                </c:pt>
                <c:pt idx="5942">
                  <c:v>-7.5132323819691996E-2</c:v>
                </c:pt>
                <c:pt idx="5943">
                  <c:v>-3.6643234763357513E-2</c:v>
                </c:pt>
                <c:pt idx="5944">
                  <c:v>4.5748043613448121E-2</c:v>
                </c:pt>
                <c:pt idx="5945">
                  <c:v>0.10088865529458511</c:v>
                </c:pt>
                <c:pt idx="5946">
                  <c:v>8.394220885026249E-2</c:v>
                </c:pt>
                <c:pt idx="5947">
                  <c:v>0.111825579403109</c:v>
                </c:pt>
                <c:pt idx="5948">
                  <c:v>0.12472261966020456</c:v>
                </c:pt>
                <c:pt idx="5949">
                  <c:v>0.15838201339770744</c:v>
                </c:pt>
                <c:pt idx="5950">
                  <c:v>0.10883477039457914</c:v>
                </c:pt>
                <c:pt idx="5951">
                  <c:v>8.5142504199246072E-2</c:v>
                </c:pt>
                <c:pt idx="5952">
                  <c:v>8.4785216515869066E-2</c:v>
                </c:pt>
                <c:pt idx="5953">
                  <c:v>8.0813658506659766E-2</c:v>
                </c:pt>
                <c:pt idx="5954">
                  <c:v>7.4819999550872512E-2</c:v>
                </c:pt>
                <c:pt idx="5955">
                  <c:v>5.9343431555299954E-2</c:v>
                </c:pt>
                <c:pt idx="5956">
                  <c:v>5.2997325853282769E-2</c:v>
                </c:pt>
                <c:pt idx="5957">
                  <c:v>7.8725503750784256E-3</c:v>
                </c:pt>
                <c:pt idx="5958">
                  <c:v>-7.1865715277143832E-2</c:v>
                </c:pt>
                <c:pt idx="5959">
                  <c:v>-0.12946830078017654</c:v>
                </c:pt>
                <c:pt idx="5960">
                  <c:v>-0.18119565701463705</c:v>
                </c:pt>
                <c:pt idx="5961">
                  <c:v>-0.19216224394089917</c:v>
                </c:pt>
                <c:pt idx="5962">
                  <c:v>-0.19777720470468488</c:v>
                </c:pt>
                <c:pt idx="5963">
                  <c:v>-0.19627986622688826</c:v>
                </c:pt>
                <c:pt idx="5964">
                  <c:v>-0.14801735583704226</c:v>
                </c:pt>
                <c:pt idx="5965">
                  <c:v>-0.13044970561855329</c:v>
                </c:pt>
                <c:pt idx="5966">
                  <c:v>-8.9890874976750787E-2</c:v>
                </c:pt>
                <c:pt idx="5967">
                  <c:v>-2.1239714674072586E-2</c:v>
                </c:pt>
                <c:pt idx="5968">
                  <c:v>4.4141691272575459E-2</c:v>
                </c:pt>
                <c:pt idx="5969">
                  <c:v>0.12130493230261527</c:v>
                </c:pt>
                <c:pt idx="5970">
                  <c:v>0.119198982582453</c:v>
                </c:pt>
                <c:pt idx="5971">
                  <c:v>0.11209812214132901</c:v>
                </c:pt>
                <c:pt idx="5972">
                  <c:v>0.11838839748157311</c:v>
                </c:pt>
                <c:pt idx="5973">
                  <c:v>0.12036238618722567</c:v>
                </c:pt>
                <c:pt idx="5974">
                  <c:v>0.12390438039002666</c:v>
                </c:pt>
                <c:pt idx="5975">
                  <c:v>0.10565350108454559</c:v>
                </c:pt>
                <c:pt idx="5976">
                  <c:v>9.7338134599026793E-2</c:v>
                </c:pt>
                <c:pt idx="5977">
                  <c:v>8.0802242399791294E-2</c:v>
                </c:pt>
                <c:pt idx="5978">
                  <c:v>6.8430631650335125E-2</c:v>
                </c:pt>
                <c:pt idx="5979">
                  <c:v>4.7804576665447983E-2</c:v>
                </c:pt>
                <c:pt idx="5980">
                  <c:v>3.6189127247361327E-2</c:v>
                </c:pt>
                <c:pt idx="5981">
                  <c:v>-3.6660939287205305E-2</c:v>
                </c:pt>
                <c:pt idx="5982">
                  <c:v>-9.1438517409294345E-2</c:v>
                </c:pt>
                <c:pt idx="5983">
                  <c:v>-0.13626734855586539</c:v>
                </c:pt>
                <c:pt idx="5984">
                  <c:v>-0.16553498145472212</c:v>
                </c:pt>
                <c:pt idx="5985">
                  <c:v>-0.16434869512301248</c:v>
                </c:pt>
                <c:pt idx="5986">
                  <c:v>-0.16497297803927596</c:v>
                </c:pt>
                <c:pt idx="5987">
                  <c:v>-0.1778242397164152</c:v>
                </c:pt>
                <c:pt idx="5988">
                  <c:v>-0.1560632819996465</c:v>
                </c:pt>
                <c:pt idx="5989">
                  <c:v>-0.10095997427147245</c:v>
                </c:pt>
                <c:pt idx="5990">
                  <c:v>-6.7402714817364498E-2</c:v>
                </c:pt>
                <c:pt idx="5991">
                  <c:v>-1.2029282964328921E-2</c:v>
                </c:pt>
                <c:pt idx="5992">
                  <c:v>4.9052566862248424E-2</c:v>
                </c:pt>
                <c:pt idx="5993">
                  <c:v>8.5806088784610851E-2</c:v>
                </c:pt>
                <c:pt idx="5994">
                  <c:v>0.10819125964779019</c:v>
                </c:pt>
                <c:pt idx="5995">
                  <c:v>0.10575471410301843</c:v>
                </c:pt>
                <c:pt idx="5996">
                  <c:v>0.1296339210688659</c:v>
                </c:pt>
                <c:pt idx="5997">
                  <c:v>0.11330835675381419</c:v>
                </c:pt>
                <c:pt idx="5998">
                  <c:v>0.11768403635331449</c:v>
                </c:pt>
                <c:pt idx="5999">
                  <c:v>0.10566253991163288</c:v>
                </c:pt>
                <c:pt idx="6000">
                  <c:v>8.7080225758198418E-2</c:v>
                </c:pt>
                <c:pt idx="6001">
                  <c:v>7.8288315760379257E-2</c:v>
                </c:pt>
                <c:pt idx="6002">
                  <c:v>7.5610307307397595E-2</c:v>
                </c:pt>
                <c:pt idx="6003">
                  <c:v>6.1427664724928513E-2</c:v>
                </c:pt>
                <c:pt idx="6004">
                  <c:v>3.9382845938944332E-2</c:v>
                </c:pt>
                <c:pt idx="6005">
                  <c:v>-1.5818657332047074E-2</c:v>
                </c:pt>
                <c:pt idx="6006">
                  <c:v>-7.0462017999070467E-2</c:v>
                </c:pt>
                <c:pt idx="6007">
                  <c:v>-0.1202076570294718</c:v>
                </c:pt>
                <c:pt idx="6008">
                  <c:v>-0.14043509376699354</c:v>
                </c:pt>
                <c:pt idx="6009">
                  <c:v>-0.14814752587775618</c:v>
                </c:pt>
                <c:pt idx="6010">
                  <c:v>-0.13232206561628373</c:v>
                </c:pt>
                <c:pt idx="6011">
                  <c:v>-0.14820913198360591</c:v>
                </c:pt>
                <c:pt idx="6012">
                  <c:v>-0.1300785842410063</c:v>
                </c:pt>
                <c:pt idx="6013">
                  <c:v>-0.11128365774802648</c:v>
                </c:pt>
                <c:pt idx="6014">
                  <c:v>-7.6118484946295223E-2</c:v>
                </c:pt>
                <c:pt idx="6015">
                  <c:v>-3.9391302393465957E-2</c:v>
                </c:pt>
                <c:pt idx="6016">
                  <c:v>5.6774619141914222E-2</c:v>
                </c:pt>
                <c:pt idx="6017">
                  <c:v>0.12299148277874178</c:v>
                </c:pt>
                <c:pt idx="6018">
                  <c:v>0.12111483443552659</c:v>
                </c:pt>
                <c:pt idx="6019">
                  <c:v>0.12356561935932286</c:v>
                </c:pt>
                <c:pt idx="6020">
                  <c:v>0.14179756985706019</c:v>
                </c:pt>
                <c:pt idx="6021">
                  <c:v>0.1624417803710472</c:v>
                </c:pt>
                <c:pt idx="6022">
                  <c:v>0.12143410994061325</c:v>
                </c:pt>
                <c:pt idx="6023">
                  <c:v>0.10930304451166092</c:v>
                </c:pt>
                <c:pt idx="6024">
                  <c:v>8.3831861983776026E-2</c:v>
                </c:pt>
                <c:pt idx="6025">
                  <c:v>8.2312744902205207E-2</c:v>
                </c:pt>
                <c:pt idx="6026">
                  <c:v>7.8699116654201248E-2</c:v>
                </c:pt>
                <c:pt idx="6027">
                  <c:v>6.7016906590686806E-2</c:v>
                </c:pt>
                <c:pt idx="6028">
                  <c:v>5.6598748985422699E-2</c:v>
                </c:pt>
                <c:pt idx="6029">
                  <c:v>-3.5434126121147149E-4</c:v>
                </c:pt>
                <c:pt idx="6030">
                  <c:v>-3.7794155181817633E-2</c:v>
                </c:pt>
                <c:pt idx="6031">
                  <c:v>-8.1468078038043026E-2</c:v>
                </c:pt>
                <c:pt idx="6032">
                  <c:v>-0.11784992495175653</c:v>
                </c:pt>
                <c:pt idx="6033">
                  <c:v>-0.16809321427573712</c:v>
                </c:pt>
                <c:pt idx="6034">
                  <c:v>-0.17215085762305796</c:v>
                </c:pt>
                <c:pt idx="6035">
                  <c:v>-0.17171818202673331</c:v>
                </c:pt>
                <c:pt idx="6036">
                  <c:v>-0.15872727961091665</c:v>
                </c:pt>
                <c:pt idx="6037">
                  <c:v>-0.12706727961622305</c:v>
                </c:pt>
                <c:pt idx="6038">
                  <c:v>-7.9653441660827939E-2</c:v>
                </c:pt>
                <c:pt idx="6039">
                  <c:v>-2.6531781877971818E-2</c:v>
                </c:pt>
                <c:pt idx="6040">
                  <c:v>6.9913832737616421E-2</c:v>
                </c:pt>
                <c:pt idx="6041">
                  <c:v>0.1028219714911488</c:v>
                </c:pt>
                <c:pt idx="6042">
                  <c:v>0.11708069382455201</c:v>
                </c:pt>
                <c:pt idx="6043">
                  <c:v>0.12044145825403393</c:v>
                </c:pt>
                <c:pt idx="6044">
                  <c:v>0.11449647495440077</c:v>
                </c:pt>
                <c:pt idx="6045">
                  <c:v>0.13536661342849585</c:v>
                </c:pt>
                <c:pt idx="6046">
                  <c:v>0.14137770086864296</c:v>
                </c:pt>
                <c:pt idx="6047">
                  <c:v>9.8643763690272612E-2</c:v>
                </c:pt>
                <c:pt idx="6048">
                  <c:v>8.2766623977112125E-2</c:v>
                </c:pt>
                <c:pt idx="6049">
                  <c:v>0.13115170043623914</c:v>
                </c:pt>
                <c:pt idx="6050">
                  <c:v>0.11482221138940468</c:v>
                </c:pt>
                <c:pt idx="6051">
                  <c:v>0.1127307454679396</c:v>
                </c:pt>
                <c:pt idx="6052">
                  <c:v>8.6029899576373831E-2</c:v>
                </c:pt>
                <c:pt idx="6053">
                  <c:v>1.1966882735914126E-2</c:v>
                </c:pt>
                <c:pt idx="6054">
                  <c:v>-5.9209689202914077E-2</c:v>
                </c:pt>
                <c:pt idx="6055">
                  <c:v>-0.10515313615314531</c:v>
                </c:pt>
                <c:pt idx="6056">
                  <c:v>-0.1535304232986788</c:v>
                </c:pt>
                <c:pt idx="6057">
                  <c:v>-0.17413858031814003</c:v>
                </c:pt>
                <c:pt idx="6058">
                  <c:v>-0.17212629407529675</c:v>
                </c:pt>
                <c:pt idx="6059">
                  <c:v>-0.17410995043459659</c:v>
                </c:pt>
                <c:pt idx="6060">
                  <c:v>-0.15141130896480254</c:v>
                </c:pt>
                <c:pt idx="6061">
                  <c:v>-0.12386347290883741</c:v>
                </c:pt>
                <c:pt idx="6062">
                  <c:v>-5.7818275037421971E-2</c:v>
                </c:pt>
                <c:pt idx="6063">
                  <c:v>-2.2667741452335678E-2</c:v>
                </c:pt>
                <c:pt idx="6064">
                  <c:v>4.2652763073430924E-2</c:v>
                </c:pt>
                <c:pt idx="6065">
                  <c:v>8.5864208541400269E-2</c:v>
                </c:pt>
                <c:pt idx="6066">
                  <c:v>0.13502861743606998</c:v>
                </c:pt>
                <c:pt idx="6067">
                  <c:v>0.13282721388584287</c:v>
                </c:pt>
                <c:pt idx="6068">
                  <c:v>0.13754678802884429</c:v>
                </c:pt>
                <c:pt idx="6069">
                  <c:v>0.13584901293515791</c:v>
                </c:pt>
                <c:pt idx="6070">
                  <c:v>0.11711879121202501</c:v>
                </c:pt>
                <c:pt idx="6071">
                  <c:v>9.2815222633328739E-2</c:v>
                </c:pt>
                <c:pt idx="6072">
                  <c:v>7.360492048105273E-2</c:v>
                </c:pt>
                <c:pt idx="6073">
                  <c:v>7.7628245484333669E-2</c:v>
                </c:pt>
                <c:pt idx="6074">
                  <c:v>6.3961783431316144E-2</c:v>
                </c:pt>
                <c:pt idx="6075">
                  <c:v>6.3054360424237121E-2</c:v>
                </c:pt>
                <c:pt idx="6076">
                  <c:v>4.370282087446959E-2</c:v>
                </c:pt>
                <c:pt idx="6077">
                  <c:v>1.6038214287949434E-2</c:v>
                </c:pt>
                <c:pt idx="6078">
                  <c:v>-4.8264608142772947E-2</c:v>
                </c:pt>
                <c:pt idx="6079">
                  <c:v>-0.11579847898445686</c:v>
                </c:pt>
                <c:pt idx="6080">
                  <c:v>-0.15553674549541213</c:v>
                </c:pt>
                <c:pt idx="6081">
                  <c:v>-0.18749858580910037</c:v>
                </c:pt>
                <c:pt idx="6082">
                  <c:v>-0.18765093473408589</c:v>
                </c:pt>
                <c:pt idx="6083">
                  <c:v>-0.17966981760874914</c:v>
                </c:pt>
                <c:pt idx="6084">
                  <c:v>-0.18830502000482138</c:v>
                </c:pt>
                <c:pt idx="6085">
                  <c:v>-0.13865658907825631</c:v>
                </c:pt>
                <c:pt idx="6086">
                  <c:v>-9.4788793043246458E-2</c:v>
                </c:pt>
                <c:pt idx="6087">
                  <c:v>-5.3187857051180072E-2</c:v>
                </c:pt>
                <c:pt idx="6088">
                  <c:v>1.6779649361737464E-2</c:v>
                </c:pt>
                <c:pt idx="6089">
                  <c:v>8.4337547662418064E-2</c:v>
                </c:pt>
                <c:pt idx="6090">
                  <c:v>0.1062599813809447</c:v>
                </c:pt>
                <c:pt idx="6091">
                  <c:v>0.11714921218726382</c:v>
                </c:pt>
                <c:pt idx="6092">
                  <c:v>0.13207872069892246</c:v>
                </c:pt>
                <c:pt idx="6093">
                  <c:v>0.11839739762446788</c:v>
                </c:pt>
                <c:pt idx="6094">
                  <c:v>0.12281744656059808</c:v>
                </c:pt>
                <c:pt idx="6095">
                  <c:v>0.11506023254338436</c:v>
                </c:pt>
                <c:pt idx="6096">
                  <c:v>8.2356062928069226E-2</c:v>
                </c:pt>
                <c:pt idx="6097">
                  <c:v>8.1980435077560809E-2</c:v>
                </c:pt>
                <c:pt idx="6098">
                  <c:v>7.0538517675250309E-2</c:v>
                </c:pt>
                <c:pt idx="6099">
                  <c:v>5.6806893160958945E-2</c:v>
                </c:pt>
                <c:pt idx="6100">
                  <c:v>4.0326203075613659E-2</c:v>
                </c:pt>
                <c:pt idx="6101">
                  <c:v>-5.5464103014024732E-3</c:v>
                </c:pt>
                <c:pt idx="6102">
                  <c:v>-8.0022197827428407E-2</c:v>
                </c:pt>
                <c:pt idx="6103">
                  <c:v>-0.10920105981979267</c:v>
                </c:pt>
                <c:pt idx="6104">
                  <c:v>-0.13586830651048823</c:v>
                </c:pt>
                <c:pt idx="6105">
                  <c:v>-0.17184872336717094</c:v>
                </c:pt>
                <c:pt idx="6106">
                  <c:v>-0.19020038503148257</c:v>
                </c:pt>
                <c:pt idx="6107">
                  <c:v>-0.20079893875620328</c:v>
                </c:pt>
                <c:pt idx="6108">
                  <c:v>-0.16086815199192434</c:v>
                </c:pt>
                <c:pt idx="6109">
                  <c:v>-0.14011526706212798</c:v>
                </c:pt>
                <c:pt idx="6110">
                  <c:v>-8.0447639304181959E-2</c:v>
                </c:pt>
                <c:pt idx="6111">
                  <c:v>-8.713173113876798E-3</c:v>
                </c:pt>
                <c:pt idx="6112">
                  <c:v>1.9904082689811659E-2</c:v>
                </c:pt>
                <c:pt idx="6113">
                  <c:v>9.0600474070945625E-2</c:v>
                </c:pt>
                <c:pt idx="6114">
                  <c:v>0.10459152189035122</c:v>
                </c:pt>
                <c:pt idx="6115">
                  <c:v>0.11138659963982853</c:v>
                </c:pt>
                <c:pt idx="6116">
                  <c:v>0.1360700759056668</c:v>
                </c:pt>
                <c:pt idx="6117">
                  <c:v>0.11915365830957202</c:v>
                </c:pt>
                <c:pt idx="6118">
                  <c:v>0.11889327694973108</c:v>
                </c:pt>
                <c:pt idx="6119">
                  <c:v>0.10307334371923733</c:v>
                </c:pt>
                <c:pt idx="6120">
                  <c:v>9.170627820902956E-2</c:v>
                </c:pt>
                <c:pt idx="6121">
                  <c:v>6.9394969813514909E-2</c:v>
                </c:pt>
                <c:pt idx="6122">
                  <c:v>7.09954473458939E-2</c:v>
                </c:pt>
                <c:pt idx="6123">
                  <c:v>5.798689090315956E-2</c:v>
                </c:pt>
                <c:pt idx="6124">
                  <c:v>3.6794573015101729E-2</c:v>
                </c:pt>
                <c:pt idx="6125">
                  <c:v>-8.2023278558522039E-3</c:v>
                </c:pt>
                <c:pt idx="6126">
                  <c:v>-5.1952297515218133E-2</c:v>
                </c:pt>
                <c:pt idx="6127">
                  <c:v>-0.11281725182481313</c:v>
                </c:pt>
                <c:pt idx="6128">
                  <c:v>-0.15439753362948652</c:v>
                </c:pt>
                <c:pt idx="6129">
                  <c:v>-0.1887710984395049</c:v>
                </c:pt>
                <c:pt idx="6130">
                  <c:v>-0.19217774554603412</c:v>
                </c:pt>
                <c:pt idx="6131">
                  <c:v>-0.18473501282531973</c:v>
                </c:pt>
                <c:pt idx="6132">
                  <c:v>-0.15506914635433411</c:v>
                </c:pt>
                <c:pt idx="6133">
                  <c:v>-0.1465101114571066</c:v>
                </c:pt>
                <c:pt idx="6134">
                  <c:v>-9.063928513384728E-2</c:v>
                </c:pt>
                <c:pt idx="6135">
                  <c:v>-2.6120074093506182E-2</c:v>
                </c:pt>
                <c:pt idx="6136">
                  <c:v>4.5262920141680138E-2</c:v>
                </c:pt>
                <c:pt idx="6137">
                  <c:v>9.4820491831961576E-2</c:v>
                </c:pt>
                <c:pt idx="6138">
                  <c:v>8.9713358651201683E-2</c:v>
                </c:pt>
                <c:pt idx="6139">
                  <c:v>9.4412661021252245E-2</c:v>
                </c:pt>
                <c:pt idx="6140">
                  <c:v>0.11799564238941479</c:v>
                </c:pt>
                <c:pt idx="6141">
                  <c:v>0.11612667965232612</c:v>
                </c:pt>
                <c:pt idx="6142">
                  <c:v>0.10979538241832207</c:v>
                </c:pt>
                <c:pt idx="6143">
                  <c:v>9.9381519919514091E-2</c:v>
                </c:pt>
                <c:pt idx="6144">
                  <c:v>8.9203024323225757E-2</c:v>
                </c:pt>
                <c:pt idx="6145">
                  <c:v>7.2167989004680272E-2</c:v>
                </c:pt>
                <c:pt idx="6146">
                  <c:v>6.0234749071561622E-2</c:v>
                </c:pt>
                <c:pt idx="6147">
                  <c:v>4.7606437518440674E-2</c:v>
                </c:pt>
                <c:pt idx="6148">
                  <c:v>4.4630470269840711E-2</c:v>
                </c:pt>
                <c:pt idx="6149">
                  <c:v>-1.0731115194449454E-2</c:v>
                </c:pt>
                <c:pt idx="6150">
                  <c:v>-7.5120015002031443E-2</c:v>
                </c:pt>
                <c:pt idx="6151">
                  <c:v>-0.11932527480848756</c:v>
                </c:pt>
                <c:pt idx="6152">
                  <c:v>-0.13143607583183697</c:v>
                </c:pt>
                <c:pt idx="6153">
                  <c:v>-0.1646997490721436</c:v>
                </c:pt>
                <c:pt idx="6154">
                  <c:v>-0.16424343985689377</c:v>
                </c:pt>
                <c:pt idx="6155">
                  <c:v>-0.15724731332078148</c:v>
                </c:pt>
                <c:pt idx="6156">
                  <c:v>-0.14529109884601021</c:v>
                </c:pt>
                <c:pt idx="6157">
                  <c:v>-0.13208389470414333</c:v>
                </c:pt>
                <c:pt idx="6158">
                  <c:v>-7.4834006214910584E-2</c:v>
                </c:pt>
                <c:pt idx="6159">
                  <c:v>-5.1180146559321932E-2</c:v>
                </c:pt>
                <c:pt idx="6160">
                  <c:v>5.814972359800074E-2</c:v>
                </c:pt>
                <c:pt idx="6161">
                  <c:v>0.11278033742087666</c:v>
                </c:pt>
                <c:pt idx="6162">
                  <c:v>9.5231766907249119E-2</c:v>
                </c:pt>
                <c:pt idx="6163">
                  <c:v>0.10818414544996828</c:v>
                </c:pt>
                <c:pt idx="6164">
                  <c:v>0.11534174380697514</c:v>
                </c:pt>
                <c:pt idx="6165">
                  <c:v>0.11798747277672184</c:v>
                </c:pt>
                <c:pt idx="6166">
                  <c:v>9.8611339935594178E-2</c:v>
                </c:pt>
                <c:pt idx="6167">
                  <c:v>9.6834342303053836E-2</c:v>
                </c:pt>
                <c:pt idx="6168">
                  <c:v>6.382923496552291E-2</c:v>
                </c:pt>
                <c:pt idx="6169">
                  <c:v>7.4875982715064598E-2</c:v>
                </c:pt>
                <c:pt idx="6170">
                  <c:v>6.6694312261607588E-2</c:v>
                </c:pt>
                <c:pt idx="6171">
                  <c:v>5.9719648700633933E-2</c:v>
                </c:pt>
                <c:pt idx="6172">
                  <c:v>4.276694384049487E-2</c:v>
                </c:pt>
                <c:pt idx="6173">
                  <c:v>-6.2286361600369143E-3</c:v>
                </c:pt>
                <c:pt idx="6174">
                  <c:v>-6.9086103412166144E-2</c:v>
                </c:pt>
                <c:pt idx="6175">
                  <c:v>-0.11265764372081505</c:v>
                </c:pt>
                <c:pt idx="6176">
                  <c:v>-0.15963550766813542</c:v>
                </c:pt>
                <c:pt idx="6177">
                  <c:v>-0.15657534020197442</c:v>
                </c:pt>
                <c:pt idx="6178">
                  <c:v>-0.14929091978926906</c:v>
                </c:pt>
                <c:pt idx="6179">
                  <c:v>-0.18611199135632878</c:v>
                </c:pt>
                <c:pt idx="6180">
                  <c:v>-0.14995058219393875</c:v>
                </c:pt>
                <c:pt idx="6181">
                  <c:v>-0.15496450517887786</c:v>
                </c:pt>
                <c:pt idx="6182">
                  <c:v>-9.2318718044754292E-2</c:v>
                </c:pt>
                <c:pt idx="6183">
                  <c:v>-3.3305722730536662E-2</c:v>
                </c:pt>
                <c:pt idx="6184">
                  <c:v>3.1996112077754012E-2</c:v>
                </c:pt>
                <c:pt idx="6185">
                  <c:v>9.7456048474055534E-2</c:v>
                </c:pt>
                <c:pt idx="6186">
                  <c:v>9.3699693852373464E-2</c:v>
                </c:pt>
                <c:pt idx="6187">
                  <c:v>0.14028064178074609</c:v>
                </c:pt>
                <c:pt idx="6188">
                  <c:v>0.14775494138360087</c:v>
                </c:pt>
                <c:pt idx="6189">
                  <c:v>0.12393683324956328</c:v>
                </c:pt>
                <c:pt idx="6190">
                  <c:v>0.10276515088445319</c:v>
                </c:pt>
                <c:pt idx="6191">
                  <c:v>7.3950840091465547E-2</c:v>
                </c:pt>
                <c:pt idx="6192">
                  <c:v>7.4533593793018438E-2</c:v>
                </c:pt>
                <c:pt idx="6193">
                  <c:v>6.8441897030507057E-2</c:v>
                </c:pt>
                <c:pt idx="6194">
                  <c:v>5.8915023165290306E-2</c:v>
                </c:pt>
                <c:pt idx="6195">
                  <c:v>5.1824198898590079E-2</c:v>
                </c:pt>
                <c:pt idx="6196">
                  <c:v>4.0974583370349558E-2</c:v>
                </c:pt>
                <c:pt idx="6197">
                  <c:v>-1.2157427593710844E-3</c:v>
                </c:pt>
                <c:pt idx="6198">
                  <c:v>-6.0722655646064445E-2</c:v>
                </c:pt>
                <c:pt idx="6199">
                  <c:v>-0.10292164411534593</c:v>
                </c:pt>
                <c:pt idx="6200">
                  <c:v>-0.1615042636483878</c:v>
                </c:pt>
                <c:pt idx="6201">
                  <c:v>-0.15874352272358386</c:v>
                </c:pt>
                <c:pt idx="6202">
                  <c:v>-0.19812155381401417</c:v>
                </c:pt>
                <c:pt idx="6203">
                  <c:v>-0.18946204383082607</c:v>
                </c:pt>
                <c:pt idx="6204">
                  <c:v>-0.16905609534457178</c:v>
                </c:pt>
                <c:pt idx="6205">
                  <c:v>-0.15403437767066244</c:v>
                </c:pt>
                <c:pt idx="6206">
                  <c:v>-0.10683207266960328</c:v>
                </c:pt>
                <c:pt idx="6207">
                  <c:v>-2.949306729975493E-2</c:v>
                </c:pt>
                <c:pt idx="6208">
                  <c:v>4.5595811832019315E-2</c:v>
                </c:pt>
                <c:pt idx="6209">
                  <c:v>9.6821504814197129E-2</c:v>
                </c:pt>
                <c:pt idx="6210">
                  <c:v>8.4320675541220066E-2</c:v>
                </c:pt>
                <c:pt idx="6211">
                  <c:v>0.11856321582058336</c:v>
                </c:pt>
                <c:pt idx="6212">
                  <c:v>0.12089692595862364</c:v>
                </c:pt>
                <c:pt idx="6213">
                  <c:v>0.14086793645352549</c:v>
                </c:pt>
                <c:pt idx="6214">
                  <c:v>0.12020490930191008</c:v>
                </c:pt>
                <c:pt idx="6215">
                  <c:v>8.7658434654535003E-2</c:v>
                </c:pt>
                <c:pt idx="6216">
                  <c:v>8.5068620904598907E-2</c:v>
                </c:pt>
                <c:pt idx="6217">
                  <c:v>6.9726970404752911E-2</c:v>
                </c:pt>
                <c:pt idx="6218">
                  <c:v>5.7361904949317338E-2</c:v>
                </c:pt>
                <c:pt idx="6219">
                  <c:v>5.6539745314765778E-2</c:v>
                </c:pt>
                <c:pt idx="6220">
                  <c:v>3.9354077795742286E-2</c:v>
                </c:pt>
                <c:pt idx="6221">
                  <c:v>1.1896353443854961E-3</c:v>
                </c:pt>
                <c:pt idx="6222">
                  <c:v>-8.8530208306111802E-2</c:v>
                </c:pt>
                <c:pt idx="6223">
                  <c:v>-0.13421049693581114</c:v>
                </c:pt>
                <c:pt idx="6224">
                  <c:v>-0.17498471568296559</c:v>
                </c:pt>
                <c:pt idx="6225">
                  <c:v>-0.19950232439775203</c:v>
                </c:pt>
                <c:pt idx="6226">
                  <c:v>-0.20374653828734057</c:v>
                </c:pt>
                <c:pt idx="6227">
                  <c:v>-0.1962651255326939</c:v>
                </c:pt>
                <c:pt idx="6228">
                  <c:v>-0.18279649307447982</c:v>
                </c:pt>
                <c:pt idx="6229">
                  <c:v>-0.15540408046338344</c:v>
                </c:pt>
                <c:pt idx="6230">
                  <c:v>-0.11411125174710016</c:v>
                </c:pt>
                <c:pt idx="6231">
                  <c:v>-1.9146122738907322E-2</c:v>
                </c:pt>
                <c:pt idx="6232">
                  <c:v>4.4244906802448219E-2</c:v>
                </c:pt>
                <c:pt idx="6233">
                  <c:v>0.10553089898051303</c:v>
                </c:pt>
                <c:pt idx="6234">
                  <c:v>0.10555240411906956</c:v>
                </c:pt>
                <c:pt idx="6235">
                  <c:v>0.11736105467841815</c:v>
                </c:pt>
                <c:pt idx="6236">
                  <c:v>0.11414525463160301</c:v>
                </c:pt>
                <c:pt idx="6237">
                  <c:v>0.11877741393364409</c:v>
                </c:pt>
                <c:pt idx="6238">
                  <c:v>0.11578331847292925</c:v>
                </c:pt>
                <c:pt idx="6239">
                  <c:v>9.435271457076265E-2</c:v>
                </c:pt>
                <c:pt idx="6240">
                  <c:v>6.844585468366432E-2</c:v>
                </c:pt>
                <c:pt idx="6241">
                  <c:v>6.2728471558379531E-2</c:v>
                </c:pt>
                <c:pt idx="6242">
                  <c:v>6.9494715535535795E-2</c:v>
                </c:pt>
                <c:pt idx="6243">
                  <c:v>5.3427374587358988E-2</c:v>
                </c:pt>
                <c:pt idx="6244">
                  <c:v>5.1348370928761093E-2</c:v>
                </c:pt>
                <c:pt idx="6245">
                  <c:v>5.6335655511078478E-3</c:v>
                </c:pt>
                <c:pt idx="6246">
                  <c:v>-5.992321121278766E-2</c:v>
                </c:pt>
                <c:pt idx="6247">
                  <c:v>-0.11792389232093135</c:v>
                </c:pt>
                <c:pt idx="6248">
                  <c:v>-0.13239503008606399</c:v>
                </c:pt>
                <c:pt idx="6249">
                  <c:v>-0.1716380244758732</c:v>
                </c:pt>
                <c:pt idx="6250">
                  <c:v>-0.1631284858475916</c:v>
                </c:pt>
                <c:pt idx="6251">
                  <c:v>-0.15342693605375168</c:v>
                </c:pt>
                <c:pt idx="6252">
                  <c:v>-0.13988687343719303</c:v>
                </c:pt>
                <c:pt idx="6253">
                  <c:v>-0.12571008129083344</c:v>
                </c:pt>
                <c:pt idx="6254">
                  <c:v>-7.045076986679584E-2</c:v>
                </c:pt>
                <c:pt idx="6255">
                  <c:v>-2.3149101973631175E-3</c:v>
                </c:pt>
                <c:pt idx="6256">
                  <c:v>7.3753900742552753E-2</c:v>
                </c:pt>
                <c:pt idx="6257">
                  <c:v>0.11157686392109181</c:v>
                </c:pt>
                <c:pt idx="6258">
                  <c:v>0.10544867760521996</c:v>
                </c:pt>
                <c:pt idx="6259">
                  <c:v>0.13611153497508482</c:v>
                </c:pt>
                <c:pt idx="6260">
                  <c:v>0.11927117230884522</c:v>
                </c:pt>
                <c:pt idx="6261">
                  <c:v>0.11235931507121501</c:v>
                </c:pt>
                <c:pt idx="6262">
                  <c:v>0.10544817316192985</c:v>
                </c:pt>
                <c:pt idx="6263">
                  <c:v>0.10511666194722107</c:v>
                </c:pt>
                <c:pt idx="6264">
                  <c:v>6.8253954683434009E-2</c:v>
                </c:pt>
                <c:pt idx="6265">
                  <c:v>6.9328697089617516E-2</c:v>
                </c:pt>
                <c:pt idx="6266">
                  <c:v>7.7130752065182273E-2</c:v>
                </c:pt>
                <c:pt idx="6267">
                  <c:v>6.0314590915475565E-2</c:v>
                </c:pt>
                <c:pt idx="6268">
                  <c:v>3.8811164957077052E-2</c:v>
                </c:pt>
                <c:pt idx="6269">
                  <c:v>1.8642068068579643E-3</c:v>
                </c:pt>
                <c:pt idx="6270">
                  <c:v>-5.6086819290634853E-2</c:v>
                </c:pt>
                <c:pt idx="6271">
                  <c:v>-0.10601150996785133</c:v>
                </c:pt>
                <c:pt idx="6272">
                  <c:v>-0.14719681832180065</c:v>
                </c:pt>
                <c:pt idx="6273">
                  <c:v>-0.18390844247944835</c:v>
                </c:pt>
                <c:pt idx="6274">
                  <c:v>-0.17953182265033743</c:v>
                </c:pt>
                <c:pt idx="6275">
                  <c:v>-0.15812376096073508</c:v>
                </c:pt>
                <c:pt idx="6276">
                  <c:v>-0.16196244919295133</c:v>
                </c:pt>
                <c:pt idx="6277">
                  <c:v>-0.13074119030738887</c:v>
                </c:pt>
                <c:pt idx="6278">
                  <c:v>-5.847835548319312E-2</c:v>
                </c:pt>
                <c:pt idx="6279">
                  <c:v>-4.0463325015702252E-3</c:v>
                </c:pt>
                <c:pt idx="6280">
                  <c:v>3.566266148870758E-2</c:v>
                </c:pt>
                <c:pt idx="6281">
                  <c:v>0.10213935589280836</c:v>
                </c:pt>
                <c:pt idx="6282">
                  <c:v>9.4329629622546776E-2</c:v>
                </c:pt>
                <c:pt idx="6283">
                  <c:v>0.1166903750175985</c:v>
                </c:pt>
                <c:pt idx="6284">
                  <c:v>0.11783562722343126</c:v>
                </c:pt>
                <c:pt idx="6285">
                  <c:v>0.11348506036198547</c:v>
                </c:pt>
                <c:pt idx="6286">
                  <c:v>0.1135252873246058</c:v>
                </c:pt>
                <c:pt idx="6287">
                  <c:v>9.5185145394935874E-2</c:v>
                </c:pt>
                <c:pt idx="6288">
                  <c:v>7.4390344337208203E-2</c:v>
                </c:pt>
                <c:pt idx="6289">
                  <c:v>6.9307799586484156E-2</c:v>
                </c:pt>
                <c:pt idx="6290">
                  <c:v>7.4673171307009151E-2</c:v>
                </c:pt>
                <c:pt idx="6291">
                  <c:v>7.014337352209489E-2</c:v>
                </c:pt>
                <c:pt idx="6292">
                  <c:v>6.0008267144360319E-2</c:v>
                </c:pt>
                <c:pt idx="6293">
                  <c:v>7.6153458018411255E-3</c:v>
                </c:pt>
                <c:pt idx="6294">
                  <c:v>-5.3264774410318121E-2</c:v>
                </c:pt>
                <c:pt idx="6295">
                  <c:v>-8.9769566435683804E-2</c:v>
                </c:pt>
                <c:pt idx="6296">
                  <c:v>-0.15415194650223141</c:v>
                </c:pt>
                <c:pt idx="6297">
                  <c:v>-0.18068323277851422</c:v>
                </c:pt>
                <c:pt idx="6298">
                  <c:v>-0.1899280679896051</c:v>
                </c:pt>
                <c:pt idx="6299">
                  <c:v>-0.18973628337955636</c:v>
                </c:pt>
                <c:pt idx="6300">
                  <c:v>-0.15099111197564291</c:v>
                </c:pt>
                <c:pt idx="6301">
                  <c:v>-0.11590254262861398</c:v>
                </c:pt>
                <c:pt idx="6302">
                  <c:v>-8.1251053599256204E-2</c:v>
                </c:pt>
                <c:pt idx="6303">
                  <c:v>-1.5412886550405231E-2</c:v>
                </c:pt>
                <c:pt idx="6304">
                  <c:v>4.5756993063833767E-2</c:v>
                </c:pt>
                <c:pt idx="6305">
                  <c:v>8.5306110577132346E-2</c:v>
                </c:pt>
                <c:pt idx="6306">
                  <c:v>0.11524347124955961</c:v>
                </c:pt>
                <c:pt idx="6307">
                  <c:v>0.12697440007447477</c:v>
                </c:pt>
                <c:pt idx="6308">
                  <c:v>0.13529867197916426</c:v>
                </c:pt>
                <c:pt idx="6309">
                  <c:v>0.12929837036009009</c:v>
                </c:pt>
                <c:pt idx="6310">
                  <c:v>0.10814795182118098</c:v>
                </c:pt>
                <c:pt idx="6311">
                  <c:v>9.2840062579235508E-2</c:v>
                </c:pt>
                <c:pt idx="6312">
                  <c:v>7.5392637987938216E-2</c:v>
                </c:pt>
                <c:pt idx="6313">
                  <c:v>7.1136893169580287E-2</c:v>
                </c:pt>
                <c:pt idx="6314">
                  <c:v>7.6122762496502558E-2</c:v>
                </c:pt>
                <c:pt idx="6315">
                  <c:v>7.135165211653198E-2</c:v>
                </c:pt>
                <c:pt idx="6316">
                  <c:v>4.2100208764520253E-2</c:v>
                </c:pt>
                <c:pt idx="6317">
                  <c:v>-4.9710857864754742E-3</c:v>
                </c:pt>
                <c:pt idx="6318">
                  <c:v>-6.6890814111947319E-2</c:v>
                </c:pt>
                <c:pt idx="6319">
                  <c:v>-0.1047062898448444</c:v>
                </c:pt>
                <c:pt idx="6320">
                  <c:v>-0.12380814116511009</c:v>
                </c:pt>
                <c:pt idx="6321">
                  <c:v>-0.13749640660513723</c:v>
                </c:pt>
                <c:pt idx="6322">
                  <c:v>-0.14988245223620006</c:v>
                </c:pt>
                <c:pt idx="6323">
                  <c:v>-0.1484319348130998</c:v>
                </c:pt>
                <c:pt idx="6324">
                  <c:v>-0.1290161357346927</c:v>
                </c:pt>
                <c:pt idx="6325">
                  <c:v>-0.11421747915965155</c:v>
                </c:pt>
                <c:pt idx="6326">
                  <c:v>-6.9851314578465953E-2</c:v>
                </c:pt>
                <c:pt idx="6327">
                  <c:v>-2.4947170892325059E-2</c:v>
                </c:pt>
                <c:pt idx="6328">
                  <c:v>3.5451116103415482E-2</c:v>
                </c:pt>
                <c:pt idx="6329">
                  <c:v>9.7940975575951369E-2</c:v>
                </c:pt>
                <c:pt idx="6330">
                  <c:v>0.12200639632448673</c:v>
                </c:pt>
                <c:pt idx="6331">
                  <c:v>0.11781017608315267</c:v>
                </c:pt>
                <c:pt idx="6332">
                  <c:v>0.13069380158400865</c:v>
                </c:pt>
                <c:pt idx="6333">
                  <c:v>0.15025304274889995</c:v>
                </c:pt>
                <c:pt idx="6334">
                  <c:v>0.12135953145433412</c:v>
                </c:pt>
                <c:pt idx="6335">
                  <c:v>0.11250409648081965</c:v>
                </c:pt>
                <c:pt idx="6336">
                  <c:v>0.10142903458394291</c:v>
                </c:pt>
                <c:pt idx="6337">
                  <c:v>8.2854168100618311E-2</c:v>
                </c:pt>
                <c:pt idx="6338">
                  <c:v>7.7893900613040037E-2</c:v>
                </c:pt>
                <c:pt idx="6339">
                  <c:v>5.919028014872707E-2</c:v>
                </c:pt>
                <c:pt idx="6340">
                  <c:v>4.9332934389555924E-2</c:v>
                </c:pt>
                <c:pt idx="6341">
                  <c:v>-9.0449489035554186E-3</c:v>
                </c:pt>
                <c:pt idx="6342">
                  <c:v>-7.2293720436097095E-2</c:v>
                </c:pt>
                <c:pt idx="6343">
                  <c:v>-9.8069056332060395E-2</c:v>
                </c:pt>
                <c:pt idx="6344">
                  <c:v>-0.13438808475176023</c:v>
                </c:pt>
                <c:pt idx="6345">
                  <c:v>-0.13096900614406565</c:v>
                </c:pt>
                <c:pt idx="6346">
                  <c:v>-0.1247699530369549</c:v>
                </c:pt>
                <c:pt idx="6347">
                  <c:v>-0.11870167822127892</c:v>
                </c:pt>
                <c:pt idx="6348">
                  <c:v>-5.3130236659862086E-2</c:v>
                </c:pt>
                <c:pt idx="6349">
                  <c:v>-5.4315634565415806E-2</c:v>
                </c:pt>
                <c:pt idx="6350">
                  <c:v>-1.6120053773202546E-2</c:v>
                </c:pt>
                <c:pt idx="6351">
                  <c:v>4.7743788616808253E-2</c:v>
                </c:pt>
                <c:pt idx="6352">
                  <c:v>6.5451690881735844E-2</c:v>
                </c:pt>
                <c:pt idx="6353">
                  <c:v>9.6484451122152801E-2</c:v>
                </c:pt>
                <c:pt idx="6354">
                  <c:v>0.13217777478287593</c:v>
                </c:pt>
                <c:pt idx="6355">
                  <c:v>0.20557683891795017</c:v>
                </c:pt>
                <c:pt idx="6356">
                  <c:v>0.17402249867104355</c:v>
                </c:pt>
                <c:pt idx="6357">
                  <c:v>0.15794557477762286</c:v>
                </c:pt>
                <c:pt idx="6358">
                  <c:v>0.13146382859424999</c:v>
                </c:pt>
                <c:pt idx="6359">
                  <c:v>0.12851420525428997</c:v>
                </c:pt>
                <c:pt idx="6360">
                  <c:v>0.11288702176047764</c:v>
                </c:pt>
                <c:pt idx="6361">
                  <c:v>9.5340900567223358E-2</c:v>
                </c:pt>
                <c:pt idx="6362">
                  <c:v>8.8323118027670677E-2</c:v>
                </c:pt>
                <c:pt idx="6363">
                  <c:v>6.444228005035213E-2</c:v>
                </c:pt>
                <c:pt idx="6364">
                  <c:v>5.7512460521992367E-2</c:v>
                </c:pt>
                <c:pt idx="6365">
                  <c:v>7.0534603679552705E-3</c:v>
                </c:pt>
                <c:pt idx="6366">
                  <c:v>-2.8803835573827104E-2</c:v>
                </c:pt>
                <c:pt idx="6367">
                  <c:v>-6.5115766550788864E-2</c:v>
                </c:pt>
                <c:pt idx="6368">
                  <c:v>-7.9236063461126729E-2</c:v>
                </c:pt>
                <c:pt idx="6369">
                  <c:v>-0.11872201863610767</c:v>
                </c:pt>
                <c:pt idx="6370">
                  <c:v>-0.13315819204963683</c:v>
                </c:pt>
                <c:pt idx="6371">
                  <c:v>-0.1527358256385864</c:v>
                </c:pt>
                <c:pt idx="6372">
                  <c:v>-0.11502351506711855</c:v>
                </c:pt>
                <c:pt idx="6373">
                  <c:v>-9.7093988002430465E-2</c:v>
                </c:pt>
                <c:pt idx="6374">
                  <c:v>-4.3333773949879785E-2</c:v>
                </c:pt>
                <c:pt idx="6375">
                  <c:v>-6.123780520475383E-3</c:v>
                </c:pt>
                <c:pt idx="6376">
                  <c:v>3.886643316720944E-2</c:v>
                </c:pt>
                <c:pt idx="6377">
                  <c:v>0.1088104908807723</c:v>
                </c:pt>
                <c:pt idx="6378">
                  <c:v>0.1142035766528566</c:v>
                </c:pt>
                <c:pt idx="6379">
                  <c:v>0.17662074281483381</c:v>
                </c:pt>
                <c:pt idx="6380">
                  <c:v>0.13778032306461821</c:v>
                </c:pt>
                <c:pt idx="6381">
                  <c:v>0.16135371952276423</c:v>
                </c:pt>
                <c:pt idx="6382">
                  <c:v>0.10890926832142876</c:v>
                </c:pt>
                <c:pt idx="6383">
                  <c:v>8.992968226666391E-2</c:v>
                </c:pt>
                <c:pt idx="6384">
                  <c:v>7.8333851078341371E-2</c:v>
                </c:pt>
                <c:pt idx="6385">
                  <c:v>7.8293746579304477E-2</c:v>
                </c:pt>
                <c:pt idx="6386">
                  <c:v>8.0873675670598083E-2</c:v>
                </c:pt>
                <c:pt idx="6387">
                  <c:v>6.4006328742339913E-2</c:v>
                </c:pt>
                <c:pt idx="6388">
                  <c:v>4.5192082833320692E-2</c:v>
                </c:pt>
                <c:pt idx="6389">
                  <c:v>1.2783006533964417E-2</c:v>
                </c:pt>
                <c:pt idx="6390">
                  <c:v>-6.1049918209687401E-2</c:v>
                </c:pt>
                <c:pt idx="6391">
                  <c:v>-0.10248651846771571</c:v>
                </c:pt>
                <c:pt idx="6392">
                  <c:v>-0.14260081292962626</c:v>
                </c:pt>
                <c:pt idx="6393">
                  <c:v>-0.15900704890378478</c:v>
                </c:pt>
                <c:pt idx="6394">
                  <c:v>-0.14427820271565256</c:v>
                </c:pt>
                <c:pt idx="6395">
                  <c:v>-0.14437855650316231</c:v>
                </c:pt>
                <c:pt idx="6396">
                  <c:v>-0.14482035179998162</c:v>
                </c:pt>
                <c:pt idx="6397">
                  <c:v>-0.1077215543875539</c:v>
                </c:pt>
                <c:pt idx="6398">
                  <c:v>-4.674380753716683E-2</c:v>
                </c:pt>
                <c:pt idx="6399">
                  <c:v>1.0004548395613295E-3</c:v>
                </c:pt>
                <c:pt idx="6400">
                  <c:v>4.1427776986938857E-2</c:v>
                </c:pt>
                <c:pt idx="6401">
                  <c:v>0.1197388245592971</c:v>
                </c:pt>
                <c:pt idx="6402">
                  <c:v>0.13936210165570359</c:v>
                </c:pt>
                <c:pt idx="6403">
                  <c:v>0.12070166988844758</c:v>
                </c:pt>
                <c:pt idx="6404">
                  <c:v>0.12428832222565347</c:v>
                </c:pt>
                <c:pt idx="6405">
                  <c:v>0.13054707274099664</c:v>
                </c:pt>
                <c:pt idx="6406">
                  <c:v>0.12694693304903415</c:v>
                </c:pt>
                <c:pt idx="6407">
                  <c:v>0.10029145438244472</c:v>
                </c:pt>
                <c:pt idx="6408">
                  <c:v>7.9673880469186775E-2</c:v>
                </c:pt>
                <c:pt idx="6409">
                  <c:v>7.2982583499122428E-2</c:v>
                </c:pt>
                <c:pt idx="6410">
                  <c:v>6.9310853651452203E-2</c:v>
                </c:pt>
                <c:pt idx="6411">
                  <c:v>7.1403975543097506E-2</c:v>
                </c:pt>
                <c:pt idx="6412">
                  <c:v>5.8927516674958394E-2</c:v>
                </c:pt>
                <c:pt idx="6413">
                  <c:v>-5.5207553590287317E-3</c:v>
                </c:pt>
                <c:pt idx="6414">
                  <c:v>-5.9274199925339492E-2</c:v>
                </c:pt>
                <c:pt idx="6415">
                  <c:v>-7.6707619761348322E-2</c:v>
                </c:pt>
                <c:pt idx="6416">
                  <c:v>-0.13860907317813267</c:v>
                </c:pt>
                <c:pt idx="6417">
                  <c:v>-0.17152927129887832</c:v>
                </c:pt>
                <c:pt idx="6418">
                  <c:v>-0.18937289185400266</c:v>
                </c:pt>
                <c:pt idx="6419">
                  <c:v>-0.18691096819709235</c:v>
                </c:pt>
                <c:pt idx="6420">
                  <c:v>-0.16169000404274217</c:v>
                </c:pt>
                <c:pt idx="6421">
                  <c:v>-0.12991137037069461</c:v>
                </c:pt>
                <c:pt idx="6422">
                  <c:v>-9.0042162124132755E-2</c:v>
                </c:pt>
                <c:pt idx="6423">
                  <c:v>-3.8605693629616231E-2</c:v>
                </c:pt>
                <c:pt idx="6424">
                  <c:v>4.495441594272151E-2</c:v>
                </c:pt>
                <c:pt idx="6425">
                  <c:v>0.10565548599854503</c:v>
                </c:pt>
                <c:pt idx="6426">
                  <c:v>0.10709786617127615</c:v>
                </c:pt>
                <c:pt idx="6427">
                  <c:v>0.16033589836542914</c:v>
                </c:pt>
                <c:pt idx="6428">
                  <c:v>0.13884882206768445</c:v>
                </c:pt>
                <c:pt idx="6429">
                  <c:v>0.13935814726793364</c:v>
                </c:pt>
                <c:pt idx="6430">
                  <c:v>0.12300597846880935</c:v>
                </c:pt>
                <c:pt idx="6431">
                  <c:v>8.5005072300828849E-2</c:v>
                </c:pt>
                <c:pt idx="6432">
                  <c:v>7.6097405984032557E-2</c:v>
                </c:pt>
                <c:pt idx="6433">
                  <c:v>7.1876486581522084E-2</c:v>
                </c:pt>
                <c:pt idx="6434">
                  <c:v>0.1197029671750655</c:v>
                </c:pt>
                <c:pt idx="6435">
                  <c:v>0.12365039160193353</c:v>
                </c:pt>
                <c:pt idx="6436">
                  <c:v>9.6257026304422844E-2</c:v>
                </c:pt>
                <c:pt idx="6437">
                  <c:v>1.4332315927326807E-3</c:v>
                </c:pt>
                <c:pt idx="6438">
                  <c:v>-5.1502249230079074E-2</c:v>
                </c:pt>
                <c:pt idx="6439">
                  <c:v>-0.12464040880172343</c:v>
                </c:pt>
                <c:pt idx="6440">
                  <c:v>-0.16325192697170829</c:v>
                </c:pt>
                <c:pt idx="6441">
                  <c:v>-0.16546844749747802</c:v>
                </c:pt>
                <c:pt idx="6442">
                  <c:v>-0.17345699320772262</c:v>
                </c:pt>
                <c:pt idx="6443">
                  <c:v>-0.16643941327351858</c:v>
                </c:pt>
                <c:pt idx="6444">
                  <c:v>-0.13774451372793453</c:v>
                </c:pt>
                <c:pt idx="6445">
                  <c:v>-0.11096703026848297</c:v>
                </c:pt>
                <c:pt idx="6446">
                  <c:v>-9.1894652255235132E-2</c:v>
                </c:pt>
                <c:pt idx="6447">
                  <c:v>-3.3119685578995681E-2</c:v>
                </c:pt>
                <c:pt idx="6448">
                  <c:v>2.7009361390082885E-2</c:v>
                </c:pt>
                <c:pt idx="6449">
                  <c:v>0.10408412552996919</c:v>
                </c:pt>
                <c:pt idx="6450">
                  <c:v>0.13738167864792994</c:v>
                </c:pt>
                <c:pt idx="6451">
                  <c:v>0.1252249051879373</c:v>
                </c:pt>
                <c:pt idx="6452">
                  <c:v>0.13692208357675034</c:v>
                </c:pt>
                <c:pt idx="6453">
                  <c:v>0.12455274252946995</c:v>
                </c:pt>
                <c:pt idx="6454">
                  <c:v>0.12632938721120168</c:v>
                </c:pt>
                <c:pt idx="6455">
                  <c:v>0.10862947992245804</c:v>
                </c:pt>
                <c:pt idx="6456">
                  <c:v>9.5368210071461873E-2</c:v>
                </c:pt>
                <c:pt idx="6457">
                  <c:v>9.3070457687391625E-2</c:v>
                </c:pt>
                <c:pt idx="6458">
                  <c:v>0.13717221262579368</c:v>
                </c:pt>
                <c:pt idx="6459">
                  <c:v>0.11165539676549809</c:v>
                </c:pt>
                <c:pt idx="6460">
                  <c:v>0.10403673973561348</c:v>
                </c:pt>
                <c:pt idx="6461">
                  <c:v>1.5414390597654115E-2</c:v>
                </c:pt>
                <c:pt idx="6462">
                  <c:v>-5.5342793471896287E-2</c:v>
                </c:pt>
                <c:pt idx="6463">
                  <c:v>-0.11580172792150646</c:v>
                </c:pt>
                <c:pt idx="6464">
                  <c:v>-0.13505444917985701</c:v>
                </c:pt>
                <c:pt idx="6465">
                  <c:v>-0.15901885372865213</c:v>
                </c:pt>
                <c:pt idx="6466">
                  <c:v>-0.17911582873617066</c:v>
                </c:pt>
                <c:pt idx="6467">
                  <c:v>-0.17091151098040364</c:v>
                </c:pt>
                <c:pt idx="6468">
                  <c:v>-0.1544659482234069</c:v>
                </c:pt>
                <c:pt idx="6469">
                  <c:v>-9.7168908846406013E-2</c:v>
                </c:pt>
                <c:pt idx="6470">
                  <c:v>-6.6081756798238397E-2</c:v>
                </c:pt>
                <c:pt idx="6471">
                  <c:v>5.8148302523201856E-3</c:v>
                </c:pt>
                <c:pt idx="6472">
                  <c:v>6.257243903580563E-2</c:v>
                </c:pt>
                <c:pt idx="6473">
                  <c:v>0.11489449155911735</c:v>
                </c:pt>
                <c:pt idx="6474">
                  <c:v>0.12157662009758975</c:v>
                </c:pt>
                <c:pt idx="6475">
                  <c:v>0.12682697698245576</c:v>
                </c:pt>
                <c:pt idx="6476">
                  <c:v>0.10455316558627085</c:v>
                </c:pt>
                <c:pt idx="6477">
                  <c:v>0.11383522495081047</c:v>
                </c:pt>
                <c:pt idx="6478">
                  <c:v>9.9484106821751017E-2</c:v>
                </c:pt>
                <c:pt idx="6479">
                  <c:v>9.7325124378271496E-2</c:v>
                </c:pt>
                <c:pt idx="6480">
                  <c:v>7.3395264249115064E-2</c:v>
                </c:pt>
                <c:pt idx="6481">
                  <c:v>6.781256873232612E-2</c:v>
                </c:pt>
                <c:pt idx="6482">
                  <c:v>7.3909784362900743E-2</c:v>
                </c:pt>
                <c:pt idx="6483">
                  <c:v>8.6580392580091023E-2</c:v>
                </c:pt>
                <c:pt idx="6484">
                  <c:v>4.0533547743446058E-2</c:v>
                </c:pt>
                <c:pt idx="6485">
                  <c:v>1.5304333284417321E-2</c:v>
                </c:pt>
                <c:pt idx="6486">
                  <c:v>-6.3021497184689468E-2</c:v>
                </c:pt>
                <c:pt idx="6487">
                  <c:v>-8.3436728761053652E-2</c:v>
                </c:pt>
                <c:pt idx="6488">
                  <c:v>-0.10715728878843193</c:v>
                </c:pt>
                <c:pt idx="6489">
                  <c:v>-0.14212801208324552</c:v>
                </c:pt>
                <c:pt idx="6490">
                  <c:v>-0.14116105847494553</c:v>
                </c:pt>
                <c:pt idx="6491">
                  <c:v>-0.15238710144392406</c:v>
                </c:pt>
                <c:pt idx="6492">
                  <c:v>-0.16024428700491797</c:v>
                </c:pt>
                <c:pt idx="6493">
                  <c:v>-0.12122937062312279</c:v>
                </c:pt>
                <c:pt idx="6494">
                  <c:v>-5.4235326200411896E-2</c:v>
                </c:pt>
                <c:pt idx="6495">
                  <c:v>-1.0379103260541856E-3</c:v>
                </c:pt>
                <c:pt idx="6496">
                  <c:v>3.2532570740841767E-2</c:v>
                </c:pt>
                <c:pt idx="6497">
                  <c:v>0.11736981219391532</c:v>
                </c:pt>
                <c:pt idx="6498">
                  <c:v>0.1089221999116623</c:v>
                </c:pt>
                <c:pt idx="6499">
                  <c:v>0.14926336043645014</c:v>
                </c:pt>
                <c:pt idx="6500">
                  <c:v>0.16254462111201534</c:v>
                </c:pt>
                <c:pt idx="6501">
                  <c:v>0.13764387696462696</c:v>
                </c:pt>
                <c:pt idx="6502">
                  <c:v>0.11785470752594769</c:v>
                </c:pt>
                <c:pt idx="6503">
                  <c:v>8.8368234893813263E-2</c:v>
                </c:pt>
                <c:pt idx="6504">
                  <c:v>7.6022819765103666E-2</c:v>
                </c:pt>
                <c:pt idx="6505">
                  <c:v>6.6963601800198599E-2</c:v>
                </c:pt>
                <c:pt idx="6506">
                  <c:v>6.5662672131336822E-2</c:v>
                </c:pt>
                <c:pt idx="6507">
                  <c:v>5.6773313217883967E-2</c:v>
                </c:pt>
                <c:pt idx="6508">
                  <c:v>4.8007504372558261E-2</c:v>
                </c:pt>
                <c:pt idx="6509">
                  <c:v>-4.840052362171241E-3</c:v>
                </c:pt>
                <c:pt idx="6510">
                  <c:v>-5.9826958997536428E-2</c:v>
                </c:pt>
                <c:pt idx="6511">
                  <c:v>-0.10427993978397279</c:v>
                </c:pt>
                <c:pt idx="6512">
                  <c:v>-0.1192410905851124</c:v>
                </c:pt>
                <c:pt idx="6513">
                  <c:v>-0.1075383420484347</c:v>
                </c:pt>
                <c:pt idx="6514">
                  <c:v>-0.11135737208275548</c:v>
                </c:pt>
                <c:pt idx="6515">
                  <c:v>-0.11332310353050429</c:v>
                </c:pt>
                <c:pt idx="6516">
                  <c:v>-7.1495247706310855E-2</c:v>
                </c:pt>
                <c:pt idx="6517">
                  <c:v>-6.0658249611266493E-2</c:v>
                </c:pt>
                <c:pt idx="6518">
                  <c:v>9.7561077810105271E-3</c:v>
                </c:pt>
                <c:pt idx="6519">
                  <c:v>3.27846122878876E-2</c:v>
                </c:pt>
                <c:pt idx="6520">
                  <c:v>7.0400980531981794E-2</c:v>
                </c:pt>
                <c:pt idx="6521">
                  <c:v>0.10887335156842505</c:v>
                </c:pt>
                <c:pt idx="6522">
                  <c:v>0.13396714264646487</c:v>
                </c:pt>
                <c:pt idx="6523">
                  <c:v>0.12328333856251414</c:v>
                </c:pt>
                <c:pt idx="6524">
                  <c:v>0.15736852013992828</c:v>
                </c:pt>
                <c:pt idx="6525">
                  <c:v>0.1419497814755073</c:v>
                </c:pt>
                <c:pt idx="6526">
                  <c:v>0.12018277936214546</c:v>
                </c:pt>
                <c:pt idx="6527">
                  <c:v>8.5569400500227558E-2</c:v>
                </c:pt>
                <c:pt idx="6528">
                  <c:v>7.0980482562469999E-2</c:v>
                </c:pt>
                <c:pt idx="6529">
                  <c:v>6.262814374433319E-2</c:v>
                </c:pt>
                <c:pt idx="6530">
                  <c:v>7.519087358524662E-2</c:v>
                </c:pt>
                <c:pt idx="6531">
                  <c:v>5.5459988604938171E-2</c:v>
                </c:pt>
                <c:pt idx="6532">
                  <c:v>5.4784844722648371E-2</c:v>
                </c:pt>
                <c:pt idx="6533">
                  <c:v>2.2574643314201993E-2</c:v>
                </c:pt>
                <c:pt idx="6534">
                  <c:v>-3.3220944379699718E-2</c:v>
                </c:pt>
                <c:pt idx="6535">
                  <c:v>-4.9256561950898267E-2</c:v>
                </c:pt>
                <c:pt idx="6536">
                  <c:v>-0.10687270474913667</c:v>
                </c:pt>
                <c:pt idx="6537">
                  <c:v>-0.10765212106347585</c:v>
                </c:pt>
                <c:pt idx="6538">
                  <c:v>-0.14706543540930078</c:v>
                </c:pt>
                <c:pt idx="6539">
                  <c:v>-0.12674499207445225</c:v>
                </c:pt>
                <c:pt idx="6540">
                  <c:v>-0.10541527585092907</c:v>
                </c:pt>
                <c:pt idx="6541">
                  <c:v>-9.5421518883641337E-2</c:v>
                </c:pt>
                <c:pt idx="6542">
                  <c:v>-7.5334235659535231E-2</c:v>
                </c:pt>
                <c:pt idx="6543">
                  <c:v>-5.9165783609803251E-3</c:v>
                </c:pt>
                <c:pt idx="6544">
                  <c:v>7.5090312456383035E-2</c:v>
                </c:pt>
                <c:pt idx="6545">
                  <c:v>0.1183600083254374</c:v>
                </c:pt>
                <c:pt idx="6546">
                  <c:v>0.11985430227660368</c:v>
                </c:pt>
                <c:pt idx="6547">
                  <c:v>0.10921741161165312</c:v>
                </c:pt>
                <c:pt idx="6548">
                  <c:v>0.13311435237848249</c:v>
                </c:pt>
                <c:pt idx="6549">
                  <c:v>0.13367013274539052</c:v>
                </c:pt>
                <c:pt idx="6550">
                  <c:v>0.10482469921784535</c:v>
                </c:pt>
                <c:pt idx="6551">
                  <c:v>0.11123770270073323</c:v>
                </c:pt>
                <c:pt idx="6552">
                  <c:v>7.6901904908726143E-2</c:v>
                </c:pt>
                <c:pt idx="6553">
                  <c:v>7.0162261008593296E-2</c:v>
                </c:pt>
                <c:pt idx="6554">
                  <c:v>7.3361201017133268E-2</c:v>
                </c:pt>
                <c:pt idx="6555">
                  <c:v>6.8610837650450979E-2</c:v>
                </c:pt>
                <c:pt idx="6556">
                  <c:v>6.7814813943933711E-2</c:v>
                </c:pt>
                <c:pt idx="6557">
                  <c:v>1.4319493414459294E-2</c:v>
                </c:pt>
                <c:pt idx="6558">
                  <c:v>-4.9747300236834456E-2</c:v>
                </c:pt>
                <c:pt idx="6559">
                  <c:v>-0.10988702869039534</c:v>
                </c:pt>
                <c:pt idx="6560">
                  <c:v>-0.16184588388609433</c:v>
                </c:pt>
                <c:pt idx="6561">
                  <c:v>-0.17453181028963868</c:v>
                </c:pt>
                <c:pt idx="6562">
                  <c:v>-0.19410458911686526</c:v>
                </c:pt>
                <c:pt idx="6563">
                  <c:v>-0.16888882060889715</c:v>
                </c:pt>
                <c:pt idx="6564">
                  <c:v>-0.15803689331360041</c:v>
                </c:pt>
                <c:pt idx="6565">
                  <c:v>-0.11976425829799292</c:v>
                </c:pt>
                <c:pt idx="6566">
                  <c:v>-8.8500454056389469E-2</c:v>
                </c:pt>
                <c:pt idx="6567">
                  <c:v>-7.6660966230449133E-3</c:v>
                </c:pt>
                <c:pt idx="6568">
                  <c:v>4.7220756955502693E-2</c:v>
                </c:pt>
                <c:pt idx="6569">
                  <c:v>0.10174637342352319</c:v>
                </c:pt>
                <c:pt idx="6570">
                  <c:v>0.11709607261488805</c:v>
                </c:pt>
                <c:pt idx="6571">
                  <c:v>0.12382390534348228</c:v>
                </c:pt>
                <c:pt idx="6572">
                  <c:v>0.11952393653445685</c:v>
                </c:pt>
                <c:pt idx="6573">
                  <c:v>0.12438389152535374</c:v>
                </c:pt>
                <c:pt idx="6574">
                  <c:v>9.6139315358155203E-2</c:v>
                </c:pt>
                <c:pt idx="6575">
                  <c:v>8.461807089682527E-2</c:v>
                </c:pt>
                <c:pt idx="6576">
                  <c:v>8.2284656747910634E-2</c:v>
                </c:pt>
                <c:pt idx="6577">
                  <c:v>7.0712059564818644E-2</c:v>
                </c:pt>
                <c:pt idx="6578">
                  <c:v>7.1437490082534361E-2</c:v>
                </c:pt>
                <c:pt idx="6579">
                  <c:v>5.6964895215968828E-2</c:v>
                </c:pt>
                <c:pt idx="6580">
                  <c:v>5.3015200938072909E-2</c:v>
                </c:pt>
                <c:pt idx="6581">
                  <c:v>1.1606062285986438E-2</c:v>
                </c:pt>
                <c:pt idx="6582">
                  <c:v>-3.6885388509172432E-2</c:v>
                </c:pt>
                <c:pt idx="6583">
                  <c:v>-0.10993834175070979</c:v>
                </c:pt>
                <c:pt idx="6584">
                  <c:v>-0.14654963088356732</c:v>
                </c:pt>
                <c:pt idx="6585">
                  <c:v>-0.17615075113807013</c:v>
                </c:pt>
                <c:pt idx="6586">
                  <c:v>-0.17340645230195834</c:v>
                </c:pt>
                <c:pt idx="6587">
                  <c:v>-0.17188520717449915</c:v>
                </c:pt>
                <c:pt idx="6588">
                  <c:v>-0.15562392753420537</c:v>
                </c:pt>
                <c:pt idx="6589">
                  <c:v>-0.13979096863363535</c:v>
                </c:pt>
                <c:pt idx="6590">
                  <c:v>-7.4237920522340364E-2</c:v>
                </c:pt>
                <c:pt idx="6591">
                  <c:v>-1.4727895747599045E-2</c:v>
                </c:pt>
                <c:pt idx="6592">
                  <c:v>5.0387810820510276E-2</c:v>
                </c:pt>
                <c:pt idx="6593">
                  <c:v>0.11160314350682574</c:v>
                </c:pt>
                <c:pt idx="6594">
                  <c:v>0.13141104654374844</c:v>
                </c:pt>
                <c:pt idx="6595">
                  <c:v>0.1231134432934832</c:v>
                </c:pt>
                <c:pt idx="6596">
                  <c:v>0.12006880707801683</c:v>
                </c:pt>
                <c:pt idx="6597">
                  <c:v>0.12092669884406611</c:v>
                </c:pt>
                <c:pt idx="6598">
                  <c:v>0.104655608606606</c:v>
                </c:pt>
                <c:pt idx="6599">
                  <c:v>8.4849839916997655E-2</c:v>
                </c:pt>
                <c:pt idx="6600">
                  <c:v>0.11564584155766286</c:v>
                </c:pt>
                <c:pt idx="6601">
                  <c:v>0.12171238936236196</c:v>
                </c:pt>
                <c:pt idx="6602">
                  <c:v>0.12189709932483243</c:v>
                </c:pt>
                <c:pt idx="6603">
                  <c:v>0.11056316270760586</c:v>
                </c:pt>
                <c:pt idx="6604">
                  <c:v>8.9930435537195333E-2</c:v>
                </c:pt>
                <c:pt idx="6605">
                  <c:v>3.0156988765467014E-3</c:v>
                </c:pt>
                <c:pt idx="6606">
                  <c:v>-5.2780646755604739E-2</c:v>
                </c:pt>
                <c:pt idx="6607">
                  <c:v>-0.10980932124733783</c:v>
                </c:pt>
                <c:pt idx="6608">
                  <c:v>-0.15534731006511746</c:v>
                </c:pt>
                <c:pt idx="6609">
                  <c:v>-0.18640059168121223</c:v>
                </c:pt>
                <c:pt idx="6610">
                  <c:v>-0.16836759159769593</c:v>
                </c:pt>
                <c:pt idx="6611">
                  <c:v>-0.17228950231150508</c:v>
                </c:pt>
                <c:pt idx="6612">
                  <c:v>-0.15377414317045188</c:v>
                </c:pt>
                <c:pt idx="6613">
                  <c:v>-0.12470566508448995</c:v>
                </c:pt>
                <c:pt idx="6614">
                  <c:v>-9.6971230996692873E-2</c:v>
                </c:pt>
                <c:pt idx="6615">
                  <c:v>-3.0300079989781088E-2</c:v>
                </c:pt>
                <c:pt idx="6616">
                  <c:v>6.7941839727712963E-2</c:v>
                </c:pt>
                <c:pt idx="6617">
                  <c:v>0.10853821380658805</c:v>
                </c:pt>
                <c:pt idx="6618">
                  <c:v>0.13537178148508527</c:v>
                </c:pt>
                <c:pt idx="6619">
                  <c:v>0.12468374190469131</c:v>
                </c:pt>
                <c:pt idx="6620">
                  <c:v>0.12880219299261803</c:v>
                </c:pt>
                <c:pt idx="6621">
                  <c:v>0.10777615756886683</c:v>
                </c:pt>
                <c:pt idx="6622">
                  <c:v>0.11656566211862318</c:v>
                </c:pt>
                <c:pt idx="6623">
                  <c:v>8.2500055975209402E-2</c:v>
                </c:pt>
                <c:pt idx="6624">
                  <c:v>7.9542752452899837E-2</c:v>
                </c:pt>
                <c:pt idx="6625">
                  <c:v>7.6426088671506451E-2</c:v>
                </c:pt>
                <c:pt idx="6626">
                  <c:v>7.6529610006851004E-2</c:v>
                </c:pt>
                <c:pt idx="6627">
                  <c:v>5.4884732264695903E-2</c:v>
                </c:pt>
                <c:pt idx="6628">
                  <c:v>6.3073174667858681E-2</c:v>
                </c:pt>
                <c:pt idx="6629">
                  <c:v>2.0036540935539145E-2</c:v>
                </c:pt>
                <c:pt idx="6630">
                  <c:v>-4.0730569906268929E-2</c:v>
                </c:pt>
                <c:pt idx="6631">
                  <c:v>-9.2129287845768404E-2</c:v>
                </c:pt>
                <c:pt idx="6632">
                  <c:v>-0.14514628322577391</c:v>
                </c:pt>
                <c:pt idx="6633">
                  <c:v>-0.17260886312330806</c:v>
                </c:pt>
                <c:pt idx="6634">
                  <c:v>-0.16447161568268701</c:v>
                </c:pt>
                <c:pt idx="6635">
                  <c:v>-0.12737645953933022</c:v>
                </c:pt>
                <c:pt idx="6636">
                  <c:v>-0.10255398664753827</c:v>
                </c:pt>
                <c:pt idx="6637">
                  <c:v>-8.3109071777364041E-2</c:v>
                </c:pt>
                <c:pt idx="6638">
                  <c:v>-6.0356020367873402E-2</c:v>
                </c:pt>
                <c:pt idx="6639">
                  <c:v>-6.6170473466949379E-6</c:v>
                </c:pt>
                <c:pt idx="6640">
                  <c:v>6.4758714091487618E-2</c:v>
                </c:pt>
                <c:pt idx="6641">
                  <c:v>0.11542335829385555</c:v>
                </c:pt>
                <c:pt idx="6642">
                  <c:v>0.13454865339939595</c:v>
                </c:pt>
                <c:pt idx="6643">
                  <c:v>0.12726807365252332</c:v>
                </c:pt>
                <c:pt idx="6644">
                  <c:v>0.12305102651181768</c:v>
                </c:pt>
                <c:pt idx="6645">
                  <c:v>0.10608521699052316</c:v>
                </c:pt>
                <c:pt idx="6646">
                  <c:v>8.5086980786458419E-2</c:v>
                </c:pt>
                <c:pt idx="6647">
                  <c:v>8.5385160291390608E-2</c:v>
                </c:pt>
                <c:pt idx="6648">
                  <c:v>6.9839144901018252E-2</c:v>
                </c:pt>
                <c:pt idx="6649">
                  <c:v>0.10576769694408955</c:v>
                </c:pt>
                <c:pt idx="6650">
                  <c:v>0.11085484460765274</c:v>
                </c:pt>
                <c:pt idx="6651">
                  <c:v>6.79337488428957E-2</c:v>
                </c:pt>
                <c:pt idx="6652">
                  <c:v>4.2844701845406057E-2</c:v>
                </c:pt>
                <c:pt idx="6653">
                  <c:v>1.0051992152255414E-2</c:v>
                </c:pt>
                <c:pt idx="6654">
                  <c:v>-5.7280010291296368E-2</c:v>
                </c:pt>
                <c:pt idx="6655">
                  <c:v>-9.0193354839945297E-2</c:v>
                </c:pt>
                <c:pt idx="6656">
                  <c:v>-0.13353632521624006</c:v>
                </c:pt>
                <c:pt idx="6657">
                  <c:v>-0.13917363259607227</c:v>
                </c:pt>
                <c:pt idx="6658">
                  <c:v>-0.1427416973095734</c:v>
                </c:pt>
                <c:pt idx="6659">
                  <c:v>-0.14950159963018986</c:v>
                </c:pt>
                <c:pt idx="6660">
                  <c:v>-0.14374326407878638</c:v>
                </c:pt>
                <c:pt idx="6661">
                  <c:v>-0.12418675984503517</c:v>
                </c:pt>
                <c:pt idx="6662">
                  <c:v>-0.10825593515288098</c:v>
                </c:pt>
                <c:pt idx="6663">
                  <c:v>-1.053229316256714E-2</c:v>
                </c:pt>
                <c:pt idx="6664">
                  <c:v>4.428038086490093E-2</c:v>
                </c:pt>
                <c:pt idx="6665">
                  <c:v>0.12101127688559785</c:v>
                </c:pt>
                <c:pt idx="6666">
                  <c:v>0.11424867452973429</c:v>
                </c:pt>
                <c:pt idx="6667">
                  <c:v>0.10563571594847378</c:v>
                </c:pt>
                <c:pt idx="6668">
                  <c:v>8.9184758620833457E-2</c:v>
                </c:pt>
                <c:pt idx="6669">
                  <c:v>0.13071409751224844</c:v>
                </c:pt>
                <c:pt idx="6670">
                  <c:v>0.11469826936499794</c:v>
                </c:pt>
                <c:pt idx="6671">
                  <c:v>0.10334171285256194</c:v>
                </c:pt>
                <c:pt idx="6672">
                  <c:v>7.0186813093570083E-2</c:v>
                </c:pt>
                <c:pt idx="6673">
                  <c:v>6.597504561684274E-2</c:v>
                </c:pt>
                <c:pt idx="6674">
                  <c:v>5.8541468733372869E-2</c:v>
                </c:pt>
                <c:pt idx="6675">
                  <c:v>6.5957598780423385E-2</c:v>
                </c:pt>
                <c:pt idx="6676">
                  <c:v>4.3888497631294675E-2</c:v>
                </c:pt>
                <c:pt idx="6677">
                  <c:v>5.4240998846255689E-3</c:v>
                </c:pt>
                <c:pt idx="6678">
                  <c:v>-6.7519059529125638E-2</c:v>
                </c:pt>
                <c:pt idx="6679">
                  <c:v>-0.11041841208855192</c:v>
                </c:pt>
                <c:pt idx="6680">
                  <c:v>-0.12218398131064405</c:v>
                </c:pt>
                <c:pt idx="6681">
                  <c:v>-0.12651101075005425</c:v>
                </c:pt>
                <c:pt idx="6682">
                  <c:v>-0.14505406661363215</c:v>
                </c:pt>
                <c:pt idx="6683">
                  <c:v>-0.12969894829329656</c:v>
                </c:pt>
                <c:pt idx="6684">
                  <c:v>-0.10785203322336873</c:v>
                </c:pt>
                <c:pt idx="6685">
                  <c:v>-7.9139911328577658E-2</c:v>
                </c:pt>
                <c:pt idx="6686">
                  <c:v>-4.8285271158023259E-2</c:v>
                </c:pt>
                <c:pt idx="6687">
                  <c:v>1.1156815232444813E-4</c:v>
                </c:pt>
                <c:pt idx="6688">
                  <c:v>9.4157038034891727E-2</c:v>
                </c:pt>
                <c:pt idx="6689">
                  <c:v>0.13208273700805545</c:v>
                </c:pt>
                <c:pt idx="6690">
                  <c:v>0.13443547870969569</c:v>
                </c:pt>
                <c:pt idx="6691">
                  <c:v>0.13324612192705007</c:v>
                </c:pt>
                <c:pt idx="6692">
                  <c:v>0.11712174523780536</c:v>
                </c:pt>
                <c:pt idx="6693">
                  <c:v>0.15126491388263136</c:v>
                </c:pt>
                <c:pt idx="6694">
                  <c:v>0.12412920058047672</c:v>
                </c:pt>
                <c:pt idx="6695">
                  <c:v>9.8131210553454695E-2</c:v>
                </c:pt>
                <c:pt idx="6696">
                  <c:v>7.7036206433367352E-2</c:v>
                </c:pt>
                <c:pt idx="6697">
                  <c:v>6.7329732847521265E-2</c:v>
                </c:pt>
                <c:pt idx="6698">
                  <c:v>5.652645393881487E-2</c:v>
                </c:pt>
                <c:pt idx="6699">
                  <c:v>5.6155985946428538E-2</c:v>
                </c:pt>
                <c:pt idx="6700">
                  <c:v>4.7925046226332001E-2</c:v>
                </c:pt>
                <c:pt idx="6701">
                  <c:v>1.0001702394291913E-2</c:v>
                </c:pt>
                <c:pt idx="6702">
                  <c:v>-4.8850091718506412E-2</c:v>
                </c:pt>
                <c:pt idx="6703">
                  <c:v>-0.10872796982090562</c:v>
                </c:pt>
                <c:pt idx="6704">
                  <c:v>-0.15298614108468808</c:v>
                </c:pt>
                <c:pt idx="6705">
                  <c:v>-0.19652583573520341</c:v>
                </c:pt>
                <c:pt idx="6706">
                  <c:v>-0.17678865514129408</c:v>
                </c:pt>
                <c:pt idx="6707">
                  <c:v>-0.1935145194999191</c:v>
                </c:pt>
                <c:pt idx="6708">
                  <c:v>-0.14888252214871511</c:v>
                </c:pt>
                <c:pt idx="6709">
                  <c:v>-0.11656253106380546</c:v>
                </c:pt>
                <c:pt idx="6710">
                  <c:v>-8.6372143230513038E-2</c:v>
                </c:pt>
                <c:pt idx="6711">
                  <c:v>-1.8890594704709971E-2</c:v>
                </c:pt>
                <c:pt idx="6712">
                  <c:v>5.6125501251204427E-2</c:v>
                </c:pt>
                <c:pt idx="6713">
                  <c:v>0.10231734041636005</c:v>
                </c:pt>
                <c:pt idx="6714">
                  <c:v>0.12168017976019124</c:v>
                </c:pt>
                <c:pt idx="6715">
                  <c:v>0.14131117938550683</c:v>
                </c:pt>
                <c:pt idx="6716">
                  <c:v>0.15830831063050749</c:v>
                </c:pt>
                <c:pt idx="6717">
                  <c:v>0.14141093585248427</c:v>
                </c:pt>
                <c:pt idx="6718">
                  <c:v>0.1049078815853588</c:v>
                </c:pt>
                <c:pt idx="6719">
                  <c:v>9.3817416112490684E-2</c:v>
                </c:pt>
                <c:pt idx="6720">
                  <c:v>6.2608396731924337E-2</c:v>
                </c:pt>
                <c:pt idx="6721">
                  <c:v>7.1469136140382014E-2</c:v>
                </c:pt>
                <c:pt idx="6722">
                  <c:v>6.4842197492690198E-2</c:v>
                </c:pt>
                <c:pt idx="6723">
                  <c:v>6.1705913415537626E-2</c:v>
                </c:pt>
                <c:pt idx="6724">
                  <c:v>5.2851034299492484E-2</c:v>
                </c:pt>
                <c:pt idx="6725">
                  <c:v>1.0769621733871557E-2</c:v>
                </c:pt>
                <c:pt idx="6726">
                  <c:v>-2.4585184367559784E-2</c:v>
                </c:pt>
                <c:pt idx="6727">
                  <c:v>-9.1476275843059812E-2</c:v>
                </c:pt>
                <c:pt idx="6728">
                  <c:v>-0.15191321119484991</c:v>
                </c:pt>
                <c:pt idx="6729">
                  <c:v>-0.18054343846188342</c:v>
                </c:pt>
                <c:pt idx="6730">
                  <c:v>-0.17748832531305889</c:v>
                </c:pt>
                <c:pt idx="6731">
                  <c:v>-0.15856741810853814</c:v>
                </c:pt>
                <c:pt idx="6732">
                  <c:v>-0.14291510891290901</c:v>
                </c:pt>
                <c:pt idx="6733">
                  <c:v>-0.12176302320975589</c:v>
                </c:pt>
                <c:pt idx="6734">
                  <c:v>-6.8664069503634906E-2</c:v>
                </c:pt>
                <c:pt idx="6735">
                  <c:v>-1.6177426332286582E-2</c:v>
                </c:pt>
                <c:pt idx="6736">
                  <c:v>4.6267228866132486E-2</c:v>
                </c:pt>
                <c:pt idx="6737">
                  <c:v>9.5190652143371496E-2</c:v>
                </c:pt>
                <c:pt idx="6738">
                  <c:v>0.11189241141882407</c:v>
                </c:pt>
                <c:pt idx="6739">
                  <c:v>0.10922402387500621</c:v>
                </c:pt>
                <c:pt idx="6740">
                  <c:v>0.13658655357638808</c:v>
                </c:pt>
                <c:pt idx="6741">
                  <c:v>0.13723521163619548</c:v>
                </c:pt>
                <c:pt idx="6742">
                  <c:v>0.10047576162385602</c:v>
                </c:pt>
                <c:pt idx="6743">
                  <c:v>0.10399475942612284</c:v>
                </c:pt>
                <c:pt idx="6744">
                  <c:v>7.7229542702127063E-2</c:v>
                </c:pt>
                <c:pt idx="6745">
                  <c:v>7.1994746480228022E-2</c:v>
                </c:pt>
                <c:pt idx="6746">
                  <c:v>6.935142421468625E-2</c:v>
                </c:pt>
                <c:pt idx="6747">
                  <c:v>6.250335138624695E-2</c:v>
                </c:pt>
                <c:pt idx="6748">
                  <c:v>5.0989492105814833E-2</c:v>
                </c:pt>
                <c:pt idx="6749">
                  <c:v>1.8953008598909575E-2</c:v>
                </c:pt>
                <c:pt idx="6750">
                  <c:v>-2.1407424291650025E-2</c:v>
                </c:pt>
                <c:pt idx="6751">
                  <c:v>-0.10621536058832713</c:v>
                </c:pt>
                <c:pt idx="6752">
                  <c:v>-0.15667639707506736</c:v>
                </c:pt>
                <c:pt idx="6753">
                  <c:v>-0.19143710942923875</c:v>
                </c:pt>
                <c:pt idx="6754">
                  <c:v>-0.17014204195621752</c:v>
                </c:pt>
                <c:pt idx="6755">
                  <c:v>-0.17976885347628324</c:v>
                </c:pt>
                <c:pt idx="6756">
                  <c:v>-0.17960817665714063</c:v>
                </c:pt>
                <c:pt idx="6757">
                  <c:v>-0.15241822753096401</c:v>
                </c:pt>
                <c:pt idx="6758">
                  <c:v>-8.6452405777507471E-2</c:v>
                </c:pt>
                <c:pt idx="6759">
                  <c:v>-4.4268443154845127E-3</c:v>
                </c:pt>
                <c:pt idx="6760">
                  <c:v>6.7181759435665428E-2</c:v>
                </c:pt>
                <c:pt idx="6761">
                  <c:v>0.11821743594779663</c:v>
                </c:pt>
                <c:pt idx="6762">
                  <c:v>0.11241439381914724</c:v>
                </c:pt>
                <c:pt idx="6763">
                  <c:v>0.1165588663583878</c:v>
                </c:pt>
                <c:pt idx="6764">
                  <c:v>0.11790513103336919</c:v>
                </c:pt>
                <c:pt idx="6765">
                  <c:v>0.13531131933761459</c:v>
                </c:pt>
                <c:pt idx="6766">
                  <c:v>0.10628340296057646</c:v>
                </c:pt>
                <c:pt idx="6767">
                  <c:v>8.7507564155054937E-2</c:v>
                </c:pt>
                <c:pt idx="6768">
                  <c:v>0.13141238739133865</c:v>
                </c:pt>
                <c:pt idx="6769">
                  <c:v>0.11773907471611227</c:v>
                </c:pt>
                <c:pt idx="6770">
                  <c:v>0.12799754066210178</c:v>
                </c:pt>
                <c:pt idx="6771">
                  <c:v>0.12682604874046199</c:v>
                </c:pt>
                <c:pt idx="6772">
                  <c:v>0.11239902518473452</c:v>
                </c:pt>
                <c:pt idx="6773">
                  <c:v>5.9756588501346942E-2</c:v>
                </c:pt>
                <c:pt idx="6774">
                  <c:v>-3.545123366783938E-2</c:v>
                </c:pt>
                <c:pt idx="6775">
                  <c:v>-8.8392109349407888E-2</c:v>
                </c:pt>
                <c:pt idx="6776">
                  <c:v>-0.15627942856429272</c:v>
                </c:pt>
                <c:pt idx="6777">
                  <c:v>-0.1856405936147644</c:v>
                </c:pt>
                <c:pt idx="6778">
                  <c:v>-0.17975145965642028</c:v>
                </c:pt>
                <c:pt idx="6779">
                  <c:v>-0.13777266714240335</c:v>
                </c:pt>
                <c:pt idx="6780">
                  <c:v>-0.13855682995825677</c:v>
                </c:pt>
                <c:pt idx="6781">
                  <c:v>-0.12605857033370016</c:v>
                </c:pt>
                <c:pt idx="6782">
                  <c:v>-6.4047302540226184E-2</c:v>
                </c:pt>
                <c:pt idx="6783">
                  <c:v>-2.9479790160238724E-2</c:v>
                </c:pt>
                <c:pt idx="6784">
                  <c:v>5.2419574418878775E-2</c:v>
                </c:pt>
                <c:pt idx="6785">
                  <c:v>8.1886111683104862E-2</c:v>
                </c:pt>
                <c:pt idx="6786">
                  <c:v>0.11278622207355124</c:v>
                </c:pt>
                <c:pt idx="6787">
                  <c:v>0.11228288792432262</c:v>
                </c:pt>
                <c:pt idx="6788">
                  <c:v>0.12310987775814462</c:v>
                </c:pt>
                <c:pt idx="6789">
                  <c:v>0.11594703446337011</c:v>
                </c:pt>
                <c:pt idx="6790">
                  <c:v>0.10464904720198777</c:v>
                </c:pt>
                <c:pt idx="6791">
                  <c:v>9.6187520511333599E-2</c:v>
                </c:pt>
                <c:pt idx="6792">
                  <c:v>8.5256836609847383E-2</c:v>
                </c:pt>
                <c:pt idx="6793">
                  <c:v>7.8903236552486544E-2</c:v>
                </c:pt>
                <c:pt idx="6794">
                  <c:v>7.3981233024655452E-2</c:v>
                </c:pt>
                <c:pt idx="6795">
                  <c:v>7.3305546661599316E-2</c:v>
                </c:pt>
                <c:pt idx="6796">
                  <c:v>6.1603867341180986E-2</c:v>
                </c:pt>
                <c:pt idx="6797">
                  <c:v>2.6485533971982486E-2</c:v>
                </c:pt>
                <c:pt idx="6798">
                  <c:v>-4.4218959030366427E-2</c:v>
                </c:pt>
                <c:pt idx="6799">
                  <c:v>-7.8667157660321327E-2</c:v>
                </c:pt>
                <c:pt idx="6800">
                  <c:v>-0.13570317135433274</c:v>
                </c:pt>
                <c:pt idx="6801">
                  <c:v>-0.15740440143864293</c:v>
                </c:pt>
                <c:pt idx="6802">
                  <c:v>-0.15933452618349744</c:v>
                </c:pt>
                <c:pt idx="6803">
                  <c:v>-0.16059993616325979</c:v>
                </c:pt>
                <c:pt idx="6804">
                  <c:v>-0.13518404996617892</c:v>
                </c:pt>
                <c:pt idx="6805">
                  <c:v>-9.9935467406431749E-2</c:v>
                </c:pt>
                <c:pt idx="6806">
                  <c:v>-6.7236851749886917E-2</c:v>
                </c:pt>
                <c:pt idx="6807">
                  <c:v>7.7463937958903136E-3</c:v>
                </c:pt>
                <c:pt idx="6808">
                  <c:v>7.7353548202475517E-2</c:v>
                </c:pt>
                <c:pt idx="6809">
                  <c:v>0.13341971926812254</c:v>
                </c:pt>
                <c:pt idx="6810">
                  <c:v>0.14266817907291868</c:v>
                </c:pt>
                <c:pt idx="6811">
                  <c:v>0.14298456556870318</c:v>
                </c:pt>
                <c:pt idx="6812">
                  <c:v>0.12994918620061555</c:v>
                </c:pt>
                <c:pt idx="6813">
                  <c:v>0.12542215115353605</c:v>
                </c:pt>
                <c:pt idx="6814">
                  <c:v>0.1163064812814306</c:v>
                </c:pt>
                <c:pt idx="6815">
                  <c:v>0.11045321956057279</c:v>
                </c:pt>
                <c:pt idx="6816">
                  <c:v>0.1028228651253018</c:v>
                </c:pt>
                <c:pt idx="6817">
                  <c:v>8.3278309417977758E-2</c:v>
                </c:pt>
                <c:pt idx="6818">
                  <c:v>6.9091616077345194E-2</c:v>
                </c:pt>
                <c:pt idx="6819">
                  <c:v>6.9846646778929808E-2</c:v>
                </c:pt>
                <c:pt idx="6820">
                  <c:v>5.9077032055610719E-2</c:v>
                </c:pt>
                <c:pt idx="6821">
                  <c:v>1.367084985891992E-2</c:v>
                </c:pt>
                <c:pt idx="6822">
                  <c:v>-3.6106284364432813E-2</c:v>
                </c:pt>
                <c:pt idx="6823">
                  <c:v>-6.5933456111819971E-2</c:v>
                </c:pt>
                <c:pt idx="6824">
                  <c:v>-9.7014064561966623E-2</c:v>
                </c:pt>
                <c:pt idx="6825">
                  <c:v>-0.12643116981780353</c:v>
                </c:pt>
                <c:pt idx="6826">
                  <c:v>-0.14156942610303178</c:v>
                </c:pt>
                <c:pt idx="6827">
                  <c:v>-0.13161583988891279</c:v>
                </c:pt>
                <c:pt idx="6828">
                  <c:v>-0.11583419617387625</c:v>
                </c:pt>
                <c:pt idx="6829">
                  <c:v>-9.3423937365687035E-2</c:v>
                </c:pt>
                <c:pt idx="6830">
                  <c:v>-1.528455388416724E-2</c:v>
                </c:pt>
                <c:pt idx="6831">
                  <c:v>2.0101517741413461E-2</c:v>
                </c:pt>
                <c:pt idx="6832">
                  <c:v>6.6759900028899921E-2</c:v>
                </c:pt>
                <c:pt idx="6833">
                  <c:v>9.4480899753032685E-2</c:v>
                </c:pt>
                <c:pt idx="6834">
                  <c:v>0.10268427182071622</c:v>
                </c:pt>
                <c:pt idx="6835">
                  <c:v>0.11893858312039396</c:v>
                </c:pt>
                <c:pt idx="6836">
                  <c:v>0.12266247940258308</c:v>
                </c:pt>
                <c:pt idx="6837">
                  <c:v>0.12137887191671125</c:v>
                </c:pt>
                <c:pt idx="6838">
                  <c:v>0.10059159471446054</c:v>
                </c:pt>
                <c:pt idx="6839">
                  <c:v>0.10013966168981933</c:v>
                </c:pt>
                <c:pt idx="6840">
                  <c:v>0.10545644983874776</c:v>
                </c:pt>
                <c:pt idx="6841">
                  <c:v>9.3726938577938221E-2</c:v>
                </c:pt>
                <c:pt idx="6842">
                  <c:v>9.195724018805175E-2</c:v>
                </c:pt>
                <c:pt idx="6843">
                  <c:v>8.5090955061231086E-2</c:v>
                </c:pt>
                <c:pt idx="6844">
                  <c:v>7.2827825308819927E-2</c:v>
                </c:pt>
                <c:pt idx="6845">
                  <c:v>1.3271258328976463E-2</c:v>
                </c:pt>
                <c:pt idx="6846">
                  <c:v>-4.3624014070293017E-2</c:v>
                </c:pt>
                <c:pt idx="6847">
                  <c:v>-9.5345081655028266E-2</c:v>
                </c:pt>
                <c:pt idx="6848">
                  <c:v>-0.10830702575172436</c:v>
                </c:pt>
                <c:pt idx="6849">
                  <c:v>-0.11115842807092033</c:v>
                </c:pt>
                <c:pt idx="6850">
                  <c:v>-0.1139751527209879</c:v>
                </c:pt>
                <c:pt idx="6851">
                  <c:v>-0.10184847082268514</c:v>
                </c:pt>
                <c:pt idx="6852">
                  <c:v>-8.409631092133453E-2</c:v>
                </c:pt>
                <c:pt idx="6853">
                  <c:v>-4.4189549809273247E-2</c:v>
                </c:pt>
                <c:pt idx="6854">
                  <c:v>3.3512373673264886E-2</c:v>
                </c:pt>
                <c:pt idx="6855">
                  <c:v>5.3609353284131384E-2</c:v>
                </c:pt>
                <c:pt idx="6856">
                  <c:v>9.0235458939227228E-2</c:v>
                </c:pt>
                <c:pt idx="6857">
                  <c:v>0.1299464269068441</c:v>
                </c:pt>
                <c:pt idx="6858">
                  <c:v>0.14737642938641565</c:v>
                </c:pt>
                <c:pt idx="6859">
                  <c:v>0.12225129158684596</c:v>
                </c:pt>
                <c:pt idx="6860">
                  <c:v>0.12928801478514687</c:v>
                </c:pt>
                <c:pt idx="6861">
                  <c:v>0.14040307885818737</c:v>
                </c:pt>
                <c:pt idx="6862">
                  <c:v>0.12400814480931135</c:v>
                </c:pt>
                <c:pt idx="6863">
                  <c:v>9.9544555016548061E-2</c:v>
                </c:pt>
                <c:pt idx="6864">
                  <c:v>7.3725001370884946E-2</c:v>
                </c:pt>
                <c:pt idx="6865">
                  <c:v>7.8484872385268245E-2</c:v>
                </c:pt>
                <c:pt idx="6866">
                  <c:v>6.9147632163039124E-2</c:v>
                </c:pt>
                <c:pt idx="6867">
                  <c:v>6.1956368849669929E-2</c:v>
                </c:pt>
                <c:pt idx="6868">
                  <c:v>4.6023124222299913E-2</c:v>
                </c:pt>
                <c:pt idx="6869">
                  <c:v>2.1310818317499654E-2</c:v>
                </c:pt>
                <c:pt idx="6870">
                  <c:v>-2.2043345950451983E-2</c:v>
                </c:pt>
                <c:pt idx="6871">
                  <c:v>-7.2776634085447531E-2</c:v>
                </c:pt>
                <c:pt idx="6872">
                  <c:v>-0.10573228474439664</c:v>
                </c:pt>
                <c:pt idx="6873">
                  <c:v>-0.10970182980647956</c:v>
                </c:pt>
                <c:pt idx="6874">
                  <c:v>-0.13726749978698524</c:v>
                </c:pt>
                <c:pt idx="6875">
                  <c:v>-0.13867475717160668</c:v>
                </c:pt>
                <c:pt idx="6876">
                  <c:v>-0.10391792090747437</c:v>
                </c:pt>
                <c:pt idx="6877">
                  <c:v>-9.6184128346526454E-2</c:v>
                </c:pt>
                <c:pt idx="6878">
                  <c:v>-5.5306664189879555E-2</c:v>
                </c:pt>
                <c:pt idx="6879">
                  <c:v>-8.8509509363419764E-4</c:v>
                </c:pt>
                <c:pt idx="6880">
                  <c:v>5.6574328404382389E-2</c:v>
                </c:pt>
                <c:pt idx="6881">
                  <c:v>0.11328725536107248</c:v>
                </c:pt>
                <c:pt idx="6882">
                  <c:v>0.11129108716279594</c:v>
                </c:pt>
                <c:pt idx="6883">
                  <c:v>0.11541307285012871</c:v>
                </c:pt>
                <c:pt idx="6884">
                  <c:v>0.13906060483551647</c:v>
                </c:pt>
                <c:pt idx="6885">
                  <c:v>0.13053345324887694</c:v>
                </c:pt>
                <c:pt idx="6886">
                  <c:v>0.11883556080041098</c:v>
                </c:pt>
                <c:pt idx="6887">
                  <c:v>9.2293320723554451E-2</c:v>
                </c:pt>
                <c:pt idx="6888">
                  <c:v>7.7337628480749335E-2</c:v>
                </c:pt>
                <c:pt idx="6889">
                  <c:v>6.695098425426424E-2</c:v>
                </c:pt>
                <c:pt idx="6890">
                  <c:v>6.2842265617240378E-2</c:v>
                </c:pt>
                <c:pt idx="6891">
                  <c:v>7.2944938030319498E-2</c:v>
                </c:pt>
                <c:pt idx="6892">
                  <c:v>6.732269484205948E-2</c:v>
                </c:pt>
                <c:pt idx="6893">
                  <c:v>7.8820712892468617E-3</c:v>
                </c:pt>
                <c:pt idx="6894">
                  <c:v>-2.7077594586043485E-2</c:v>
                </c:pt>
                <c:pt idx="6895">
                  <c:v>-8.8359725746802287E-2</c:v>
                </c:pt>
                <c:pt idx="6896">
                  <c:v>-0.14459239151923733</c:v>
                </c:pt>
                <c:pt idx="6897">
                  <c:v>-0.1826369644465283</c:v>
                </c:pt>
                <c:pt idx="6898">
                  <c:v>-0.18006389165557349</c:v>
                </c:pt>
                <c:pt idx="6899">
                  <c:v>-0.184320345609886</c:v>
                </c:pt>
                <c:pt idx="6900">
                  <c:v>-0.13706958858310256</c:v>
                </c:pt>
                <c:pt idx="6901">
                  <c:v>-9.8385145980132857E-2</c:v>
                </c:pt>
                <c:pt idx="6902">
                  <c:v>-8.0448385354332741E-2</c:v>
                </c:pt>
                <c:pt idx="6903">
                  <c:v>-1.585538711731798E-2</c:v>
                </c:pt>
                <c:pt idx="6904">
                  <c:v>5.787850736402151E-2</c:v>
                </c:pt>
                <c:pt idx="6905">
                  <c:v>0.12282787147218728</c:v>
                </c:pt>
                <c:pt idx="6906">
                  <c:v>0.11998189146854824</c:v>
                </c:pt>
                <c:pt idx="6907">
                  <c:v>0.12913164012614994</c:v>
                </c:pt>
                <c:pt idx="6908">
                  <c:v>0.13404504097102743</c:v>
                </c:pt>
                <c:pt idx="6909">
                  <c:v>0.14856125888480484</c:v>
                </c:pt>
                <c:pt idx="6910">
                  <c:v>0.10385814366588608</c:v>
                </c:pt>
                <c:pt idx="6911">
                  <c:v>8.0266826553710757E-2</c:v>
                </c:pt>
                <c:pt idx="6912">
                  <c:v>9.8204519965179982E-2</c:v>
                </c:pt>
                <c:pt idx="6913">
                  <c:v>0.1005720377561541</c:v>
                </c:pt>
                <c:pt idx="6914">
                  <c:v>9.01712629556852E-2</c:v>
                </c:pt>
                <c:pt idx="6915">
                  <c:v>8.9568338926106272E-2</c:v>
                </c:pt>
                <c:pt idx="6916">
                  <c:v>9.0708136037554829E-2</c:v>
                </c:pt>
                <c:pt idx="6917">
                  <c:v>4.7957978151517949E-2</c:v>
                </c:pt>
                <c:pt idx="6918">
                  <c:v>-2.3936448277402472E-2</c:v>
                </c:pt>
                <c:pt idx="6919">
                  <c:v>-8.6907680091409006E-2</c:v>
                </c:pt>
                <c:pt idx="6920">
                  <c:v>-0.12519019050505356</c:v>
                </c:pt>
                <c:pt idx="6921">
                  <c:v>-0.15696065261764217</c:v>
                </c:pt>
                <c:pt idx="6922">
                  <c:v>-0.15024069350677746</c:v>
                </c:pt>
                <c:pt idx="6923">
                  <c:v>-0.1460988643838606</c:v>
                </c:pt>
                <c:pt idx="6924">
                  <c:v>-0.11710058471632234</c:v>
                </c:pt>
                <c:pt idx="6925">
                  <c:v>-8.6998794963214721E-2</c:v>
                </c:pt>
                <c:pt idx="6926">
                  <c:v>-4.5848744877209302E-2</c:v>
                </c:pt>
                <c:pt idx="6927">
                  <c:v>1.6019724060198593E-3</c:v>
                </c:pt>
                <c:pt idx="6928">
                  <c:v>7.5507487683014754E-2</c:v>
                </c:pt>
                <c:pt idx="6929">
                  <c:v>0.10695308552751115</c:v>
                </c:pt>
                <c:pt idx="6930">
                  <c:v>0.10642364082820117</c:v>
                </c:pt>
                <c:pt idx="6931">
                  <c:v>0.11512333989362662</c:v>
                </c:pt>
                <c:pt idx="6932">
                  <c:v>0.12444705530368087</c:v>
                </c:pt>
                <c:pt idx="6933">
                  <c:v>0.1376252012768841</c:v>
                </c:pt>
                <c:pt idx="6934">
                  <c:v>0.10665137863394474</c:v>
                </c:pt>
                <c:pt idx="6935">
                  <c:v>7.9908055564074834E-2</c:v>
                </c:pt>
                <c:pt idx="6936">
                  <c:v>6.9007620136273151E-2</c:v>
                </c:pt>
                <c:pt idx="6937">
                  <c:v>7.4257465301046294E-2</c:v>
                </c:pt>
                <c:pt idx="6938">
                  <c:v>6.112645188771066E-2</c:v>
                </c:pt>
                <c:pt idx="6939">
                  <c:v>6.5753844020214683E-2</c:v>
                </c:pt>
                <c:pt idx="6940">
                  <c:v>5.4783770867175098E-2</c:v>
                </c:pt>
                <c:pt idx="6941">
                  <c:v>1.7874493086209808E-2</c:v>
                </c:pt>
                <c:pt idx="6942">
                  <c:v>-2.5531734862458279E-2</c:v>
                </c:pt>
                <c:pt idx="6943">
                  <c:v>-9.6055014833623414E-2</c:v>
                </c:pt>
                <c:pt idx="6944">
                  <c:v>-0.1230527811675939</c:v>
                </c:pt>
                <c:pt idx="6945">
                  <c:v>-0.13248534942469084</c:v>
                </c:pt>
                <c:pt idx="6946">
                  <c:v>-0.16310880175370202</c:v>
                </c:pt>
                <c:pt idx="6947">
                  <c:v>-0.14907536440866687</c:v>
                </c:pt>
                <c:pt idx="6948">
                  <c:v>-0.11606531183784398</c:v>
                </c:pt>
                <c:pt idx="6949">
                  <c:v>-0.10459317151657151</c:v>
                </c:pt>
                <c:pt idx="6950">
                  <c:v>-6.1330680004803476E-2</c:v>
                </c:pt>
                <c:pt idx="6951">
                  <c:v>-1.7747825672324599E-3</c:v>
                </c:pt>
                <c:pt idx="6952">
                  <c:v>9.974104323242404E-2</c:v>
                </c:pt>
                <c:pt idx="6953">
                  <c:v>0.13026344992572655</c:v>
                </c:pt>
                <c:pt idx="6954">
                  <c:v>0.1119215600618871</c:v>
                </c:pt>
                <c:pt idx="6955">
                  <c:v>0.1193513080532653</c:v>
                </c:pt>
                <c:pt idx="6956">
                  <c:v>0.1218992418734501</c:v>
                </c:pt>
                <c:pt idx="6957">
                  <c:v>0.12701685591218589</c:v>
                </c:pt>
                <c:pt idx="6958">
                  <c:v>0.12225799882790006</c:v>
                </c:pt>
                <c:pt idx="6959">
                  <c:v>9.9493754593056122E-2</c:v>
                </c:pt>
                <c:pt idx="6960">
                  <c:v>8.2556154327177403E-2</c:v>
                </c:pt>
                <c:pt idx="6961">
                  <c:v>6.2154463133640876E-2</c:v>
                </c:pt>
                <c:pt idx="6962">
                  <c:v>6.4870937438392395E-2</c:v>
                </c:pt>
                <c:pt idx="6963">
                  <c:v>6.3493230602807427E-2</c:v>
                </c:pt>
                <c:pt idx="6964">
                  <c:v>6.7288918429905753E-2</c:v>
                </c:pt>
                <c:pt idx="6965">
                  <c:v>2.7310190704820853E-2</c:v>
                </c:pt>
                <c:pt idx="6966">
                  <c:v>-2.5843277900806327E-2</c:v>
                </c:pt>
                <c:pt idx="6967">
                  <c:v>-8.2284445681093638E-2</c:v>
                </c:pt>
                <c:pt idx="6968">
                  <c:v>-0.13293009100614628</c:v>
                </c:pt>
                <c:pt idx="6969">
                  <c:v>-0.15793000582992739</c:v>
                </c:pt>
                <c:pt idx="6970">
                  <c:v>-0.16027508199927226</c:v>
                </c:pt>
                <c:pt idx="6971">
                  <c:v>-0.13965984969397555</c:v>
                </c:pt>
                <c:pt idx="6972">
                  <c:v>-0.13488014549669011</c:v>
                </c:pt>
                <c:pt idx="6973">
                  <c:v>-0.10435758079868938</c:v>
                </c:pt>
                <c:pt idx="6974">
                  <c:v>-4.69422327557261E-2</c:v>
                </c:pt>
                <c:pt idx="6975">
                  <c:v>1.4354287947123937E-2</c:v>
                </c:pt>
                <c:pt idx="6976">
                  <c:v>8.6892276725954107E-2</c:v>
                </c:pt>
                <c:pt idx="6977">
                  <c:v>0.12297278934697926</c:v>
                </c:pt>
                <c:pt idx="6978">
                  <c:v>0.10345825038020778</c:v>
                </c:pt>
                <c:pt idx="6979">
                  <c:v>0.10345789741849906</c:v>
                </c:pt>
                <c:pt idx="6980">
                  <c:v>0.13347217673344827</c:v>
                </c:pt>
                <c:pt idx="6981">
                  <c:v>0.12505191268975496</c:v>
                </c:pt>
                <c:pt idx="6982">
                  <c:v>0.15180936176583459</c:v>
                </c:pt>
                <c:pt idx="6983">
                  <c:v>0.15963650910625982</c:v>
                </c:pt>
                <c:pt idx="6984">
                  <c:v>8.6543520621310627E-2</c:v>
                </c:pt>
                <c:pt idx="6985">
                  <c:v>7.4032529172758238E-2</c:v>
                </c:pt>
                <c:pt idx="6986">
                  <c:v>8.4598579150251457E-2</c:v>
                </c:pt>
                <c:pt idx="6987">
                  <c:v>7.6672394161271085E-2</c:v>
                </c:pt>
                <c:pt idx="6988">
                  <c:v>7.2512184200800814E-2</c:v>
                </c:pt>
                <c:pt idx="6989">
                  <c:v>3.9009541077778792E-2</c:v>
                </c:pt>
                <c:pt idx="6990">
                  <c:v>-2.0385470897056959E-2</c:v>
                </c:pt>
                <c:pt idx="6991">
                  <c:v>-5.9992636353321374E-2</c:v>
                </c:pt>
                <c:pt idx="6992">
                  <c:v>-9.5332752584306527E-2</c:v>
                </c:pt>
                <c:pt idx="6993">
                  <c:v>-0.10653362035702754</c:v>
                </c:pt>
                <c:pt idx="6994">
                  <c:v>-0.13345781275237945</c:v>
                </c:pt>
                <c:pt idx="6995">
                  <c:v>-0.14252863536080726</c:v>
                </c:pt>
                <c:pt idx="6996">
                  <c:v>-0.13665930713082103</c:v>
                </c:pt>
                <c:pt idx="6997">
                  <c:v>-9.2708335803465283E-2</c:v>
                </c:pt>
                <c:pt idx="6998">
                  <c:v>-4.7325326794842096E-2</c:v>
                </c:pt>
                <c:pt idx="6999">
                  <c:v>7.0791020386807343E-3</c:v>
                </c:pt>
                <c:pt idx="7000">
                  <c:v>5.7727026569348597E-2</c:v>
                </c:pt>
                <c:pt idx="7001">
                  <c:v>0.11379604912942537</c:v>
                </c:pt>
                <c:pt idx="7002">
                  <c:v>8.7314223101433358E-2</c:v>
                </c:pt>
                <c:pt idx="7003">
                  <c:v>8.0651585315212146E-2</c:v>
                </c:pt>
                <c:pt idx="7004">
                  <c:v>0.11564683430759205</c:v>
                </c:pt>
                <c:pt idx="7005">
                  <c:v>0.14680845021353423</c:v>
                </c:pt>
                <c:pt idx="7006">
                  <c:v>0.1376619085998759</c:v>
                </c:pt>
                <c:pt idx="7007">
                  <c:v>0.13848462678638074</c:v>
                </c:pt>
                <c:pt idx="7008">
                  <c:v>9.3734848533380682E-2</c:v>
                </c:pt>
                <c:pt idx="7009">
                  <c:v>7.7073061992520578E-2</c:v>
                </c:pt>
                <c:pt idx="7010">
                  <c:v>7.4004078452003866E-2</c:v>
                </c:pt>
                <c:pt idx="7011">
                  <c:v>7.3792505282549534E-2</c:v>
                </c:pt>
                <c:pt idx="7012">
                  <c:v>7.6998144265409366E-2</c:v>
                </c:pt>
                <c:pt idx="7013">
                  <c:v>2.8866830235426286E-2</c:v>
                </c:pt>
                <c:pt idx="7014">
                  <c:v>-3.6182352565209581E-2</c:v>
                </c:pt>
                <c:pt idx="7015">
                  <c:v>-8.3301064696316374E-2</c:v>
                </c:pt>
                <c:pt idx="7016">
                  <c:v>-0.10629488103981842</c:v>
                </c:pt>
                <c:pt idx="7017">
                  <c:v>-0.12471003200543282</c:v>
                </c:pt>
                <c:pt idx="7018">
                  <c:v>-7.8456491698437006E-2</c:v>
                </c:pt>
                <c:pt idx="7019">
                  <c:v>-0.10694651296773548</c:v>
                </c:pt>
                <c:pt idx="7020">
                  <c:v>-8.196825194571461E-2</c:v>
                </c:pt>
                <c:pt idx="7021">
                  <c:v>-6.4657424637223376E-2</c:v>
                </c:pt>
                <c:pt idx="7022">
                  <c:v>-1.5795630119735438E-2</c:v>
                </c:pt>
                <c:pt idx="7023">
                  <c:v>7.8056231528496306E-2</c:v>
                </c:pt>
                <c:pt idx="7024">
                  <c:v>0.1246689298657776</c:v>
                </c:pt>
                <c:pt idx="7025">
                  <c:v>0.17090918421899184</c:v>
                </c:pt>
                <c:pt idx="7026">
                  <c:v>0.17149383246321565</c:v>
                </c:pt>
                <c:pt idx="7027">
                  <c:v>0.18385253170689286</c:v>
                </c:pt>
                <c:pt idx="7028">
                  <c:v>0.19903309871298441</c:v>
                </c:pt>
                <c:pt idx="7029">
                  <c:v>0.17382829267343033</c:v>
                </c:pt>
                <c:pt idx="7030">
                  <c:v>0.12804255606739393</c:v>
                </c:pt>
                <c:pt idx="7031">
                  <c:v>0.10323858570121316</c:v>
                </c:pt>
                <c:pt idx="7032">
                  <c:v>7.874132117282491E-2</c:v>
                </c:pt>
                <c:pt idx="7033">
                  <c:v>8.1624301297432547E-2</c:v>
                </c:pt>
                <c:pt idx="7034">
                  <c:v>7.5849732816011123E-2</c:v>
                </c:pt>
                <c:pt idx="7035">
                  <c:v>7.1341430196402336E-2</c:v>
                </c:pt>
                <c:pt idx="7036">
                  <c:v>7.9770491614082187E-2</c:v>
                </c:pt>
                <c:pt idx="7037">
                  <c:v>5.3129930572914534E-2</c:v>
                </c:pt>
                <c:pt idx="7038">
                  <c:v>-6.8255602510234447E-3</c:v>
                </c:pt>
                <c:pt idx="7039">
                  <c:v>-7.3943067176103522E-2</c:v>
                </c:pt>
                <c:pt idx="7040">
                  <c:v>-0.11164648159629523</c:v>
                </c:pt>
                <c:pt idx="7041">
                  <c:v>-0.1631943202111511</c:v>
                </c:pt>
                <c:pt idx="7042">
                  <c:v>-0.16442740116202548</c:v>
                </c:pt>
                <c:pt idx="7043">
                  <c:v>-0.13887401392116902</c:v>
                </c:pt>
                <c:pt idx="7044">
                  <c:v>-0.12122558385776766</c:v>
                </c:pt>
                <c:pt idx="7045">
                  <c:v>-9.4635328524324921E-2</c:v>
                </c:pt>
                <c:pt idx="7046">
                  <c:v>-3.6382923913022711E-2</c:v>
                </c:pt>
                <c:pt idx="7047">
                  <c:v>1.7597847709416678E-2</c:v>
                </c:pt>
                <c:pt idx="7048">
                  <c:v>9.1944411639961837E-2</c:v>
                </c:pt>
                <c:pt idx="7049">
                  <c:v>0.12539675961921298</c:v>
                </c:pt>
                <c:pt idx="7050">
                  <c:v>0.11027132301793821</c:v>
                </c:pt>
                <c:pt idx="7051">
                  <c:v>0.12194510979633476</c:v>
                </c:pt>
                <c:pt idx="7052">
                  <c:v>0.15181565866904381</c:v>
                </c:pt>
                <c:pt idx="7053">
                  <c:v>0.12496002565893945</c:v>
                </c:pt>
                <c:pt idx="7054">
                  <c:v>0.11790000781105411</c:v>
                </c:pt>
                <c:pt idx="7055">
                  <c:v>9.3739055446577943E-2</c:v>
                </c:pt>
                <c:pt idx="7056">
                  <c:v>7.2512153018371717E-2</c:v>
                </c:pt>
                <c:pt idx="7057">
                  <c:v>8.3542360030955262E-2</c:v>
                </c:pt>
                <c:pt idx="7058">
                  <c:v>6.9614707640431206E-2</c:v>
                </c:pt>
                <c:pt idx="7059">
                  <c:v>6.9824298174943691E-2</c:v>
                </c:pt>
                <c:pt idx="7060">
                  <c:v>6.3549438989899329E-2</c:v>
                </c:pt>
                <c:pt idx="7061">
                  <c:v>2.7406429687040084E-2</c:v>
                </c:pt>
                <c:pt idx="7062">
                  <c:v>-1.283733075727918E-2</c:v>
                </c:pt>
                <c:pt idx="7063">
                  <c:v>-6.9370343308328045E-2</c:v>
                </c:pt>
                <c:pt idx="7064">
                  <c:v>-0.12448556167437595</c:v>
                </c:pt>
                <c:pt idx="7065">
                  <c:v>-0.14397922279468992</c:v>
                </c:pt>
                <c:pt idx="7066">
                  <c:v>-0.15287740391389695</c:v>
                </c:pt>
                <c:pt idx="7067">
                  <c:v>-0.11306630365100032</c:v>
                </c:pt>
                <c:pt idx="7068">
                  <c:v>-0.11905063860406105</c:v>
                </c:pt>
                <c:pt idx="7069">
                  <c:v>-9.4279728520422934E-2</c:v>
                </c:pt>
                <c:pt idx="7070">
                  <c:v>-4.197607163763168E-2</c:v>
                </c:pt>
                <c:pt idx="7071">
                  <c:v>1.1600300570146556E-2</c:v>
                </c:pt>
                <c:pt idx="7072">
                  <c:v>7.934851143681744E-2</c:v>
                </c:pt>
                <c:pt idx="7073">
                  <c:v>9.6009538384053239E-2</c:v>
                </c:pt>
                <c:pt idx="7074">
                  <c:v>0.10418962300418104</c:v>
                </c:pt>
                <c:pt idx="7075">
                  <c:v>0.12960667950759805</c:v>
                </c:pt>
                <c:pt idx="7076">
                  <c:v>0.15395842194220108</c:v>
                </c:pt>
                <c:pt idx="7077">
                  <c:v>0.14056786798277249</c:v>
                </c:pt>
                <c:pt idx="7078">
                  <c:v>0.11229580811208936</c:v>
                </c:pt>
                <c:pt idx="7079">
                  <c:v>9.2918600565602916E-2</c:v>
                </c:pt>
                <c:pt idx="7080">
                  <c:v>7.7714663809767839E-2</c:v>
                </c:pt>
                <c:pt idx="7081">
                  <c:v>7.5173390051372677E-2</c:v>
                </c:pt>
                <c:pt idx="7082">
                  <c:v>6.8515671531122604E-2</c:v>
                </c:pt>
                <c:pt idx="7083">
                  <c:v>7.0127100022678246E-2</c:v>
                </c:pt>
                <c:pt idx="7084">
                  <c:v>6.6271052431228342E-2</c:v>
                </c:pt>
                <c:pt idx="7085">
                  <c:v>4.4999557878928557E-2</c:v>
                </c:pt>
                <c:pt idx="7086">
                  <c:v>2.7940916089046797E-2</c:v>
                </c:pt>
                <c:pt idx="7087">
                  <c:v>-3.7764228027011904E-2</c:v>
                </c:pt>
                <c:pt idx="7088">
                  <c:v>-8.8433407245669102E-2</c:v>
                </c:pt>
                <c:pt idx="7089">
                  <c:v>-0.13134562779300418</c:v>
                </c:pt>
                <c:pt idx="7090">
                  <c:v>-0.13894387416611087</c:v>
                </c:pt>
                <c:pt idx="7091">
                  <c:v>-0.14130843414341149</c:v>
                </c:pt>
                <c:pt idx="7092">
                  <c:v>-0.12880073146331908</c:v>
                </c:pt>
                <c:pt idx="7093">
                  <c:v>-9.423310601629889E-2</c:v>
                </c:pt>
                <c:pt idx="7094">
                  <c:v>-3.1519716205096353E-2</c:v>
                </c:pt>
                <c:pt idx="7095">
                  <c:v>2.6463231369137547E-2</c:v>
                </c:pt>
                <c:pt idx="7096">
                  <c:v>8.3560166398799249E-2</c:v>
                </c:pt>
                <c:pt idx="7097">
                  <c:v>0.11361478894805774</c:v>
                </c:pt>
                <c:pt idx="7098">
                  <c:v>0.11195646262837264</c:v>
                </c:pt>
                <c:pt idx="7099">
                  <c:v>0.12638081298035581</c:v>
                </c:pt>
                <c:pt idx="7100">
                  <c:v>0.13997276122247829</c:v>
                </c:pt>
                <c:pt idx="7101">
                  <c:v>0.14924936857818782</c:v>
                </c:pt>
                <c:pt idx="7102">
                  <c:v>0.12808604936490509</c:v>
                </c:pt>
                <c:pt idx="7103">
                  <c:v>0.10569837655517585</c:v>
                </c:pt>
                <c:pt idx="7104">
                  <c:v>6.7886036216251541E-2</c:v>
                </c:pt>
                <c:pt idx="7105">
                  <c:v>0.12744637854435986</c:v>
                </c:pt>
                <c:pt idx="7106">
                  <c:v>0.13640100073913666</c:v>
                </c:pt>
                <c:pt idx="7107">
                  <c:v>0.12069809361734887</c:v>
                </c:pt>
                <c:pt idx="7108">
                  <c:v>7.2805578772035584E-2</c:v>
                </c:pt>
                <c:pt idx="7109">
                  <c:v>3.7110272925474745E-2</c:v>
                </c:pt>
                <c:pt idx="7110">
                  <c:v>2.2110854390876063E-2</c:v>
                </c:pt>
                <c:pt idx="7111">
                  <c:v>-5.9284799944397552E-2</c:v>
                </c:pt>
                <c:pt idx="7112">
                  <c:v>-0.10878503783326667</c:v>
                </c:pt>
                <c:pt idx="7113">
                  <c:v>-0.12864726371411392</c:v>
                </c:pt>
                <c:pt idx="7114">
                  <c:v>-0.14614533249475015</c:v>
                </c:pt>
                <c:pt idx="7115">
                  <c:v>-0.15404791796315589</c:v>
                </c:pt>
                <c:pt idx="7116">
                  <c:v>-0.13863887901383717</c:v>
                </c:pt>
                <c:pt idx="7117">
                  <c:v>-0.11360234567076404</c:v>
                </c:pt>
                <c:pt idx="7118">
                  <c:v>-4.9597057328973931E-2</c:v>
                </c:pt>
                <c:pt idx="7119">
                  <c:v>1.4033358860536064E-2</c:v>
                </c:pt>
                <c:pt idx="7120">
                  <c:v>9.1279373031922947E-2</c:v>
                </c:pt>
                <c:pt idx="7121">
                  <c:v>0.10727502384012044</c:v>
                </c:pt>
                <c:pt idx="7122">
                  <c:v>0.11109024297400358</c:v>
                </c:pt>
                <c:pt idx="7123">
                  <c:v>0.12751442292321657</c:v>
                </c:pt>
                <c:pt idx="7124">
                  <c:v>0.15368669722113226</c:v>
                </c:pt>
                <c:pt idx="7125">
                  <c:v>0.12584307660806832</c:v>
                </c:pt>
                <c:pt idx="7126">
                  <c:v>0.10786757141781823</c:v>
                </c:pt>
                <c:pt idx="7127">
                  <c:v>0.10804145178705925</c:v>
                </c:pt>
                <c:pt idx="7128">
                  <c:v>9.9541164883655595E-2</c:v>
                </c:pt>
                <c:pt idx="7129">
                  <c:v>7.4160266231433833E-2</c:v>
                </c:pt>
                <c:pt idx="7130">
                  <c:v>7.6751553112379897E-2</c:v>
                </c:pt>
                <c:pt idx="7131">
                  <c:v>7.3997883992064084E-2</c:v>
                </c:pt>
                <c:pt idx="7132">
                  <c:v>8.9098281864998852E-2</c:v>
                </c:pt>
                <c:pt idx="7133">
                  <c:v>5.212854881674206E-2</c:v>
                </c:pt>
                <c:pt idx="7134">
                  <c:v>1.3267991124799891E-2</c:v>
                </c:pt>
                <c:pt idx="7135">
                  <c:v>-3.0683588262701515E-2</c:v>
                </c:pt>
                <c:pt idx="7136">
                  <c:v>-0.102421633028745</c:v>
                </c:pt>
                <c:pt idx="7137">
                  <c:v>-0.14389488498059302</c:v>
                </c:pt>
                <c:pt idx="7138">
                  <c:v>-0.12796627499547097</c:v>
                </c:pt>
                <c:pt idx="7139">
                  <c:v>-0.11785776642858364</c:v>
                </c:pt>
                <c:pt idx="7140">
                  <c:v>-7.16508408571227E-2</c:v>
                </c:pt>
                <c:pt idx="7141">
                  <c:v>-8.2456138306153642E-2</c:v>
                </c:pt>
                <c:pt idx="7142">
                  <c:v>-3.247903936418374E-2</c:v>
                </c:pt>
                <c:pt idx="7143">
                  <c:v>3.8925691619918448E-2</c:v>
                </c:pt>
                <c:pt idx="7144">
                  <c:v>9.0245329168512856E-2</c:v>
                </c:pt>
                <c:pt idx="7145">
                  <c:v>0.13209535588602261</c:v>
                </c:pt>
                <c:pt idx="7146">
                  <c:v>0.11730405716377694</c:v>
                </c:pt>
                <c:pt idx="7147">
                  <c:v>0.14938292182370982</c:v>
                </c:pt>
                <c:pt idx="7148">
                  <c:v>0.18205517013590031</c:v>
                </c:pt>
                <c:pt idx="7149">
                  <c:v>0.14356020421753735</c:v>
                </c:pt>
                <c:pt idx="7150">
                  <c:v>0.11955892688481222</c:v>
                </c:pt>
                <c:pt idx="7151">
                  <c:v>0.11706064860380454</c:v>
                </c:pt>
                <c:pt idx="7152">
                  <c:v>8.1044069604860935E-2</c:v>
                </c:pt>
                <c:pt idx="7153">
                  <c:v>7.099319236030617E-2</c:v>
                </c:pt>
                <c:pt idx="7154">
                  <c:v>7.753088620456397E-2</c:v>
                </c:pt>
                <c:pt idx="7155">
                  <c:v>7.9956005279517767E-2</c:v>
                </c:pt>
                <c:pt idx="7156">
                  <c:v>7.0155941357309792E-2</c:v>
                </c:pt>
                <c:pt idx="7157">
                  <c:v>2.7600543729393096E-2</c:v>
                </c:pt>
                <c:pt idx="7158">
                  <c:v>-6.440001972057326E-3</c:v>
                </c:pt>
                <c:pt idx="7159">
                  <c:v>-5.6494020995048501E-2</c:v>
                </c:pt>
                <c:pt idx="7160">
                  <c:v>-9.0064987391505091E-2</c:v>
                </c:pt>
                <c:pt idx="7161">
                  <c:v>-0.11296817452328552</c:v>
                </c:pt>
                <c:pt idx="7162">
                  <c:v>-0.13404425841548293</c:v>
                </c:pt>
                <c:pt idx="7163">
                  <c:v>-9.7123722729149528E-2</c:v>
                </c:pt>
                <c:pt idx="7164">
                  <c:v>-8.4589518454740484E-2</c:v>
                </c:pt>
                <c:pt idx="7165">
                  <c:v>-6.4013436795653009E-2</c:v>
                </c:pt>
                <c:pt idx="7166">
                  <c:v>-2.561066164655974E-3</c:v>
                </c:pt>
                <c:pt idx="7167">
                  <c:v>4.2124362700877944E-2</c:v>
                </c:pt>
                <c:pt idx="7168">
                  <c:v>0.10853796503632418</c:v>
                </c:pt>
                <c:pt idx="7169">
                  <c:v>0.11184268332556567</c:v>
                </c:pt>
                <c:pt idx="7170">
                  <c:v>0.14117239008130603</c:v>
                </c:pt>
                <c:pt idx="7171">
                  <c:v>0.13809698013093458</c:v>
                </c:pt>
                <c:pt idx="7172">
                  <c:v>0.15468853441288832</c:v>
                </c:pt>
                <c:pt idx="7173">
                  <c:v>0.11788429537374752</c:v>
                </c:pt>
                <c:pt idx="7174">
                  <c:v>0.11288759256658437</c:v>
                </c:pt>
                <c:pt idx="7175">
                  <c:v>8.2317717750220648E-2</c:v>
                </c:pt>
                <c:pt idx="7176">
                  <c:v>7.4996432077041791E-2</c:v>
                </c:pt>
                <c:pt idx="7177">
                  <c:v>5.7848413634899558E-2</c:v>
                </c:pt>
                <c:pt idx="7178">
                  <c:v>7.2713492943141639E-2</c:v>
                </c:pt>
                <c:pt idx="7179">
                  <c:v>6.0187901634686708E-2</c:v>
                </c:pt>
                <c:pt idx="7180">
                  <c:v>6.4766034368730754E-2</c:v>
                </c:pt>
                <c:pt idx="7181">
                  <c:v>2.2391964501023397E-2</c:v>
                </c:pt>
                <c:pt idx="7182">
                  <c:v>-1.8954986484025878E-2</c:v>
                </c:pt>
                <c:pt idx="7183">
                  <c:v>-7.6906450090590717E-2</c:v>
                </c:pt>
                <c:pt idx="7184">
                  <c:v>-0.10294329579821357</c:v>
                </c:pt>
                <c:pt idx="7185">
                  <c:v>-0.13141792679610123</c:v>
                </c:pt>
                <c:pt idx="7186">
                  <c:v>-0.1200866293187004</c:v>
                </c:pt>
                <c:pt idx="7187">
                  <c:v>-8.481630019242449E-2</c:v>
                </c:pt>
                <c:pt idx="7188">
                  <c:v>-7.3803077573011536E-2</c:v>
                </c:pt>
                <c:pt idx="7189">
                  <c:v>-6.116975288132212E-2</c:v>
                </c:pt>
                <c:pt idx="7190">
                  <c:v>-1.8731993977997379E-3</c:v>
                </c:pt>
                <c:pt idx="7191">
                  <c:v>2.58272402302527E-2</c:v>
                </c:pt>
                <c:pt idx="7192">
                  <c:v>8.8155095103824757E-2</c:v>
                </c:pt>
                <c:pt idx="7193">
                  <c:v>0.12759890229739851</c:v>
                </c:pt>
                <c:pt idx="7194">
                  <c:v>0.13659513557326208</c:v>
                </c:pt>
                <c:pt idx="7195">
                  <c:v>0.14054269060281066</c:v>
                </c:pt>
                <c:pt idx="7196">
                  <c:v>0.16238788523748543</c:v>
                </c:pt>
                <c:pt idx="7197">
                  <c:v>0.1287766316544417</c:v>
                </c:pt>
                <c:pt idx="7198">
                  <c:v>0.10296186513544892</c:v>
                </c:pt>
                <c:pt idx="7199">
                  <c:v>7.9035644827229357E-2</c:v>
                </c:pt>
                <c:pt idx="7200">
                  <c:v>7.4195764146227181E-2</c:v>
                </c:pt>
                <c:pt idx="7201">
                  <c:v>7.7628501913192205E-2</c:v>
                </c:pt>
                <c:pt idx="7202">
                  <c:v>7.7387982422951307E-2</c:v>
                </c:pt>
                <c:pt idx="7203">
                  <c:v>8.3409900980612781E-2</c:v>
                </c:pt>
                <c:pt idx="7204">
                  <c:v>7.2812065676292462E-2</c:v>
                </c:pt>
                <c:pt idx="7205">
                  <c:v>5.0845073166899277E-2</c:v>
                </c:pt>
                <c:pt idx="7206">
                  <c:v>2.7850917612733922E-2</c:v>
                </c:pt>
                <c:pt idx="7207">
                  <c:v>-2.7941418853262266E-2</c:v>
                </c:pt>
                <c:pt idx="7208">
                  <c:v>-6.8917068517784674E-2</c:v>
                </c:pt>
                <c:pt idx="7209">
                  <c:v>-0.11230874549809636</c:v>
                </c:pt>
                <c:pt idx="7210">
                  <c:v>-0.12255966428086747</c:v>
                </c:pt>
                <c:pt idx="7211">
                  <c:v>-0.1052809540875709</c:v>
                </c:pt>
                <c:pt idx="7212">
                  <c:v>-0.10108922826598307</c:v>
                </c:pt>
                <c:pt idx="7213">
                  <c:v>-4.9175843531449458E-2</c:v>
                </c:pt>
                <c:pt idx="7214">
                  <c:v>-2.9826562326037649E-2</c:v>
                </c:pt>
                <c:pt idx="7215">
                  <c:v>3.2870976353708274E-2</c:v>
                </c:pt>
                <c:pt idx="7216">
                  <c:v>0.10441153268160805</c:v>
                </c:pt>
                <c:pt idx="7217">
                  <c:v>0.15614528120225027</c:v>
                </c:pt>
                <c:pt idx="7218">
                  <c:v>0.14117876574050797</c:v>
                </c:pt>
                <c:pt idx="7219">
                  <c:v>0.14586840308287546</c:v>
                </c:pt>
                <c:pt idx="7220">
                  <c:v>0.13784817837105823</c:v>
                </c:pt>
                <c:pt idx="7221">
                  <c:v>0.13777545649053785</c:v>
                </c:pt>
                <c:pt idx="7222">
                  <c:v>0.11106209081135521</c:v>
                </c:pt>
                <c:pt idx="7223">
                  <c:v>0.12780339681532846</c:v>
                </c:pt>
                <c:pt idx="7224">
                  <c:v>9.1802657265943083E-2</c:v>
                </c:pt>
                <c:pt idx="7225">
                  <c:v>8.6659308447342431E-2</c:v>
                </c:pt>
                <c:pt idx="7226">
                  <c:v>7.0933905219262627E-2</c:v>
                </c:pt>
                <c:pt idx="7227">
                  <c:v>7.9693258332674571E-2</c:v>
                </c:pt>
                <c:pt idx="7228">
                  <c:v>8.2445095055615772E-2</c:v>
                </c:pt>
                <c:pt idx="7229">
                  <c:v>6.014641713026387E-2</c:v>
                </c:pt>
                <c:pt idx="7230">
                  <c:v>-5.440349189806004E-3</c:v>
                </c:pt>
                <c:pt idx="7231">
                  <c:v>-7.1243488292451154E-2</c:v>
                </c:pt>
                <c:pt idx="7232">
                  <c:v>-0.12460220336732175</c:v>
                </c:pt>
                <c:pt idx="7233">
                  <c:v>-0.13790671276424585</c:v>
                </c:pt>
                <c:pt idx="7234">
                  <c:v>-0.14919405760385648</c:v>
                </c:pt>
                <c:pt idx="7235">
                  <c:v>-0.12124187312138832</c:v>
                </c:pt>
                <c:pt idx="7236">
                  <c:v>-9.5184677256617015E-2</c:v>
                </c:pt>
                <c:pt idx="7237">
                  <c:v>-7.5571414997971764E-2</c:v>
                </c:pt>
                <c:pt idx="7238">
                  <c:v>-2.5404997450231465E-2</c:v>
                </c:pt>
                <c:pt idx="7239">
                  <c:v>3.0839834673635633E-2</c:v>
                </c:pt>
                <c:pt idx="7240">
                  <c:v>7.5222950538834182E-2</c:v>
                </c:pt>
                <c:pt idx="7241">
                  <c:v>0.12367193670013607</c:v>
                </c:pt>
                <c:pt idx="7242">
                  <c:v>0.11657464399001931</c:v>
                </c:pt>
                <c:pt idx="7243">
                  <c:v>0.12985286464431758</c:v>
                </c:pt>
                <c:pt idx="7244">
                  <c:v>0.15075582957189723</c:v>
                </c:pt>
                <c:pt idx="7245">
                  <c:v>0.1441976116721119</c:v>
                </c:pt>
                <c:pt idx="7246">
                  <c:v>0.18733587647852573</c:v>
                </c:pt>
                <c:pt idx="7247">
                  <c:v>0.16513902068778513</c:v>
                </c:pt>
                <c:pt idx="7248">
                  <c:v>8.2111140937273938E-2</c:v>
                </c:pt>
                <c:pt idx="7249">
                  <c:v>9.6182580628137268E-2</c:v>
                </c:pt>
                <c:pt idx="7250">
                  <c:v>8.1012222888902682E-2</c:v>
                </c:pt>
                <c:pt idx="7251">
                  <c:v>7.5756814532679628E-2</c:v>
                </c:pt>
                <c:pt idx="7252">
                  <c:v>7.3314629833331493E-2</c:v>
                </c:pt>
                <c:pt idx="7253">
                  <c:v>6.8312522759848296E-2</c:v>
                </c:pt>
                <c:pt idx="7254">
                  <c:v>1.8301132350310348E-2</c:v>
                </c:pt>
                <c:pt idx="7255">
                  <c:v>-3.9031700977788901E-2</c:v>
                </c:pt>
                <c:pt idx="7256">
                  <c:v>-7.7562632502727907E-2</c:v>
                </c:pt>
                <c:pt idx="7257">
                  <c:v>-8.3025015892946252E-2</c:v>
                </c:pt>
                <c:pt idx="7258">
                  <c:v>-0.11712600519799155</c:v>
                </c:pt>
                <c:pt idx="7259">
                  <c:v>-0.10746958066510919</c:v>
                </c:pt>
                <c:pt idx="7260">
                  <c:v>-8.9633197244706933E-2</c:v>
                </c:pt>
                <c:pt idx="7261">
                  <c:v>-4.3717433056494046E-2</c:v>
                </c:pt>
                <c:pt idx="7262">
                  <c:v>-3.6408385851742935E-2</c:v>
                </c:pt>
                <c:pt idx="7263">
                  <c:v>6.1646102229472255E-2</c:v>
                </c:pt>
                <c:pt idx="7264">
                  <c:v>9.8997343702239698E-2</c:v>
                </c:pt>
                <c:pt idx="7265">
                  <c:v>0.14732710838344551</c:v>
                </c:pt>
                <c:pt idx="7266">
                  <c:v>0.13166057500284467</c:v>
                </c:pt>
                <c:pt idx="7267">
                  <c:v>0.13661348151681563</c:v>
                </c:pt>
                <c:pt idx="7268">
                  <c:v>0.15040991746121682</c:v>
                </c:pt>
                <c:pt idx="7269">
                  <c:v>0.15430265801958123</c:v>
                </c:pt>
                <c:pt idx="7270">
                  <c:v>0.11541422088254769</c:v>
                </c:pt>
                <c:pt idx="7271">
                  <c:v>8.8611526873303453E-2</c:v>
                </c:pt>
                <c:pt idx="7272">
                  <c:v>8.2138947835000697E-2</c:v>
                </c:pt>
                <c:pt idx="7273">
                  <c:v>0.11876142000991402</c:v>
                </c:pt>
                <c:pt idx="7274">
                  <c:v>0.12739113243876293</c:v>
                </c:pt>
                <c:pt idx="7275">
                  <c:v>0.10810723641042293</c:v>
                </c:pt>
                <c:pt idx="7276">
                  <c:v>7.6447592069807835E-2</c:v>
                </c:pt>
                <c:pt idx="7277">
                  <c:v>5.35043936986241E-2</c:v>
                </c:pt>
                <c:pt idx="7278">
                  <c:v>1.4955053053596103E-2</c:v>
                </c:pt>
                <c:pt idx="7279">
                  <c:v>-5.3554139387219236E-2</c:v>
                </c:pt>
                <c:pt idx="7280">
                  <c:v>-0.11534864154739577</c:v>
                </c:pt>
                <c:pt idx="7281">
                  <c:v>-0.12731860296072403</c:v>
                </c:pt>
                <c:pt idx="7282">
                  <c:v>-0.1301367265713359</c:v>
                </c:pt>
                <c:pt idx="7283">
                  <c:v>-0.10425567247162046</c:v>
                </c:pt>
                <c:pt idx="7284">
                  <c:v>-8.0911336675454873E-2</c:v>
                </c:pt>
                <c:pt idx="7285">
                  <c:v>-6.2907149429110923E-2</c:v>
                </c:pt>
                <c:pt idx="7286">
                  <c:v>-6.1787614887541954E-4</c:v>
                </c:pt>
                <c:pt idx="7287">
                  <c:v>5.2864014417435296E-2</c:v>
                </c:pt>
                <c:pt idx="7288">
                  <c:v>9.7127599116920885E-2</c:v>
                </c:pt>
                <c:pt idx="7289">
                  <c:v>9.970683408883417E-2</c:v>
                </c:pt>
                <c:pt idx="7290">
                  <c:v>0.11117689525858364</c:v>
                </c:pt>
                <c:pt idx="7291">
                  <c:v>0.14486223265273618</c:v>
                </c:pt>
                <c:pt idx="7292">
                  <c:v>0.14060440507001609</c:v>
                </c:pt>
                <c:pt idx="7293">
                  <c:v>0.14590021686556612</c:v>
                </c:pt>
                <c:pt idx="7294">
                  <c:v>0.12675639224282029</c:v>
                </c:pt>
                <c:pt idx="7295">
                  <c:v>0.10493497540216844</c:v>
                </c:pt>
                <c:pt idx="7296">
                  <c:v>8.1163589844158501E-2</c:v>
                </c:pt>
                <c:pt idx="7297">
                  <c:v>7.299647153934033E-2</c:v>
                </c:pt>
                <c:pt idx="7298">
                  <c:v>7.4382783318002577E-2</c:v>
                </c:pt>
                <c:pt idx="7299">
                  <c:v>7.9301695552685153E-2</c:v>
                </c:pt>
                <c:pt idx="7300">
                  <c:v>8.1672603185088025E-2</c:v>
                </c:pt>
                <c:pt idx="7301">
                  <c:v>5.8481964669129319E-2</c:v>
                </c:pt>
                <c:pt idx="7302">
                  <c:v>8.5669413783532843E-3</c:v>
                </c:pt>
                <c:pt idx="7303">
                  <c:v>-3.359843408795081E-2</c:v>
                </c:pt>
                <c:pt idx="7304">
                  <c:v>-8.0737139184202639E-2</c:v>
                </c:pt>
                <c:pt idx="7305">
                  <c:v>-0.12086304168463982</c:v>
                </c:pt>
                <c:pt idx="7306">
                  <c:v>-0.125795880614786</c:v>
                </c:pt>
                <c:pt idx="7307">
                  <c:v>-0.14334228733935733</c:v>
                </c:pt>
                <c:pt idx="7308">
                  <c:v>-0.12164764446701098</c:v>
                </c:pt>
                <c:pt idx="7309">
                  <c:v>-9.1516054819903464E-2</c:v>
                </c:pt>
                <c:pt idx="7310">
                  <c:v>-4.406357126784765E-2</c:v>
                </c:pt>
                <c:pt idx="7311">
                  <c:v>2.7497239677495885E-2</c:v>
                </c:pt>
                <c:pt idx="7312">
                  <c:v>8.8172791125436037E-2</c:v>
                </c:pt>
                <c:pt idx="7313">
                  <c:v>0.13624794628901393</c:v>
                </c:pt>
                <c:pt idx="7314">
                  <c:v>0.10691668836008275</c:v>
                </c:pt>
                <c:pt idx="7315">
                  <c:v>0.12748668201319727</c:v>
                </c:pt>
                <c:pt idx="7316">
                  <c:v>0.14434060335753782</c:v>
                </c:pt>
                <c:pt idx="7317">
                  <c:v>0.16234354811384452</c:v>
                </c:pt>
                <c:pt idx="7318">
                  <c:v>0.11401643551829127</c:v>
                </c:pt>
                <c:pt idx="7319">
                  <c:v>0.10666128177463154</c:v>
                </c:pt>
                <c:pt idx="7320">
                  <c:v>0.1009424791847667</c:v>
                </c:pt>
                <c:pt idx="7321">
                  <c:v>7.5714390314971264E-2</c:v>
                </c:pt>
                <c:pt idx="7322">
                  <c:v>7.987565354258401E-2</c:v>
                </c:pt>
                <c:pt idx="7323">
                  <c:v>8.8927047399900691E-2</c:v>
                </c:pt>
                <c:pt idx="7324">
                  <c:v>6.9729491978431937E-2</c:v>
                </c:pt>
                <c:pt idx="7325">
                  <c:v>5.6012430931672408E-2</c:v>
                </c:pt>
                <c:pt idx="7326">
                  <c:v>1.9710098071532525E-2</c:v>
                </c:pt>
                <c:pt idx="7327">
                  <c:v>-3.2986934189513352E-2</c:v>
                </c:pt>
                <c:pt idx="7328">
                  <c:v>-4.902030030147933E-2</c:v>
                </c:pt>
                <c:pt idx="7329">
                  <c:v>-5.7911056720321798E-2</c:v>
                </c:pt>
                <c:pt idx="7330">
                  <c:v>-5.7743741764763934E-2</c:v>
                </c:pt>
                <c:pt idx="7331">
                  <c:v>-5.7024100231171333E-2</c:v>
                </c:pt>
                <c:pt idx="7332">
                  <c:v>-4.2788526046219647E-2</c:v>
                </c:pt>
                <c:pt idx="7333">
                  <c:v>3.201756176063375E-2</c:v>
                </c:pt>
                <c:pt idx="7334">
                  <c:v>5.7112919484275736E-2</c:v>
                </c:pt>
                <c:pt idx="7335">
                  <c:v>8.450161621792994E-2</c:v>
                </c:pt>
                <c:pt idx="7336">
                  <c:v>0.15519200527220658</c:v>
                </c:pt>
                <c:pt idx="7337">
                  <c:v>0.16116270439328048</c:v>
                </c:pt>
                <c:pt idx="7338">
                  <c:v>0.15094559472349239</c:v>
                </c:pt>
                <c:pt idx="7339">
                  <c:v>0.1502294737191206</c:v>
                </c:pt>
                <c:pt idx="7340">
                  <c:v>0.13378374381289707</c:v>
                </c:pt>
                <c:pt idx="7341">
                  <c:v>0.13428156238660965</c:v>
                </c:pt>
                <c:pt idx="7342">
                  <c:v>0.11995611632518963</c:v>
                </c:pt>
                <c:pt idx="7343">
                  <c:v>0.11212042782789593</c:v>
                </c:pt>
                <c:pt idx="7344">
                  <c:v>0.10672292058296833</c:v>
                </c:pt>
                <c:pt idx="7345">
                  <c:v>0.14935302511508391</c:v>
                </c:pt>
                <c:pt idx="7346">
                  <c:v>0.13798293874872616</c:v>
                </c:pt>
                <c:pt idx="7347">
                  <c:v>0.14729855353484164</c:v>
                </c:pt>
                <c:pt idx="7348">
                  <c:v>0.11741424398010572</c:v>
                </c:pt>
                <c:pt idx="7349">
                  <c:v>6.0116915826142141E-2</c:v>
                </c:pt>
                <c:pt idx="7350">
                  <c:v>3.0961595663359997E-2</c:v>
                </c:pt>
                <c:pt idx="7351">
                  <c:v>-3.2080687612692685E-2</c:v>
                </c:pt>
                <c:pt idx="7352">
                  <c:v>-4.3375236168230497E-2</c:v>
                </c:pt>
                <c:pt idx="7353">
                  <c:v>-5.7504967485119289E-2</c:v>
                </c:pt>
                <c:pt idx="7354">
                  <c:v>-6.942691569599227E-2</c:v>
                </c:pt>
                <c:pt idx="7355">
                  <c:v>-3.9345594122117966E-2</c:v>
                </c:pt>
                <c:pt idx="7356">
                  <c:v>-4.9067156731078931E-3</c:v>
                </c:pt>
                <c:pt idx="7357">
                  <c:v>1.9845837863862732E-3</c:v>
                </c:pt>
                <c:pt idx="7358">
                  <c:v>2.0084261316825218E-2</c:v>
                </c:pt>
                <c:pt idx="7359">
                  <c:v>6.5707248804470639E-2</c:v>
                </c:pt>
                <c:pt idx="7360">
                  <c:v>0.10310727921986622</c:v>
                </c:pt>
                <c:pt idx="7361">
                  <c:v>0.12586566843397831</c:v>
                </c:pt>
                <c:pt idx="7362">
                  <c:v>0.11459295792074566</c:v>
                </c:pt>
                <c:pt idx="7363">
                  <c:v>0.1604883623579681</c:v>
                </c:pt>
                <c:pt idx="7364">
                  <c:v>0.16898514179956098</c:v>
                </c:pt>
                <c:pt idx="7365">
                  <c:v>0.14378625302258721</c:v>
                </c:pt>
                <c:pt idx="7366">
                  <c:v>0.10762063233064405</c:v>
                </c:pt>
                <c:pt idx="7367">
                  <c:v>9.3780952321105129E-2</c:v>
                </c:pt>
                <c:pt idx="7368">
                  <c:v>8.5787347237874317E-2</c:v>
                </c:pt>
                <c:pt idx="7369">
                  <c:v>9.9548959535475101E-2</c:v>
                </c:pt>
                <c:pt idx="7370">
                  <c:v>8.5804091028893026E-2</c:v>
                </c:pt>
                <c:pt idx="7371">
                  <c:v>9.1550182023328278E-2</c:v>
                </c:pt>
                <c:pt idx="7372">
                  <c:v>9.9924172562588606E-2</c:v>
                </c:pt>
                <c:pt idx="7373">
                  <c:v>7.7409401331847094E-2</c:v>
                </c:pt>
                <c:pt idx="7374">
                  <c:v>5.8246357456666661E-2</c:v>
                </c:pt>
                <c:pt idx="7375">
                  <c:v>-1.9834423608265525E-2</c:v>
                </c:pt>
                <c:pt idx="7376">
                  <c:v>-4.2106151832725466E-2</c:v>
                </c:pt>
                <c:pt idx="7377">
                  <c:v>-6.5871460433896009E-2</c:v>
                </c:pt>
                <c:pt idx="7378">
                  <c:v>-9.2598088388819014E-2</c:v>
                </c:pt>
                <c:pt idx="7379">
                  <c:v>-7.6715882439000127E-2</c:v>
                </c:pt>
                <c:pt idx="7380">
                  <c:v>-6.7807610417344275E-2</c:v>
                </c:pt>
                <c:pt idx="7381">
                  <c:v>-4.3793309778349651E-2</c:v>
                </c:pt>
                <c:pt idx="7382">
                  <c:v>-5.2203611650588884E-4</c:v>
                </c:pt>
                <c:pt idx="7383">
                  <c:v>5.4970026629933805E-2</c:v>
                </c:pt>
                <c:pt idx="7384">
                  <c:v>0.10278796982417231</c:v>
                </c:pt>
                <c:pt idx="7385">
                  <c:v>0.13171603235624282</c:v>
                </c:pt>
                <c:pt idx="7386">
                  <c:v>0.13117014883500852</c:v>
                </c:pt>
                <c:pt idx="7387">
                  <c:v>0.14216626162569071</c:v>
                </c:pt>
                <c:pt idx="7388">
                  <c:v>0.16435475270668229</c:v>
                </c:pt>
                <c:pt idx="7389">
                  <c:v>0.14625725865080402</c:v>
                </c:pt>
                <c:pt idx="7390">
                  <c:v>0.11294675846417827</c:v>
                </c:pt>
                <c:pt idx="7391">
                  <c:v>0.10649067043447065</c:v>
                </c:pt>
                <c:pt idx="7392">
                  <c:v>8.6019341874537303E-2</c:v>
                </c:pt>
                <c:pt idx="7393">
                  <c:v>7.5600960750309379E-2</c:v>
                </c:pt>
                <c:pt idx="7394">
                  <c:v>7.4205462810224332E-2</c:v>
                </c:pt>
                <c:pt idx="7395">
                  <c:v>6.8766736136687809E-2</c:v>
                </c:pt>
                <c:pt idx="7396">
                  <c:v>8.4302311798061413E-2</c:v>
                </c:pt>
                <c:pt idx="7397">
                  <c:v>6.6378131644694985E-2</c:v>
                </c:pt>
                <c:pt idx="7398">
                  <c:v>2.54269989067838E-2</c:v>
                </c:pt>
                <c:pt idx="7399">
                  <c:v>-4.8657760245111474E-2</c:v>
                </c:pt>
                <c:pt idx="7400">
                  <c:v>-9.4651511160217888E-2</c:v>
                </c:pt>
                <c:pt idx="7401">
                  <c:v>-0.13105876732133359</c:v>
                </c:pt>
                <c:pt idx="7402">
                  <c:v>-0.14326497622227508</c:v>
                </c:pt>
                <c:pt idx="7403">
                  <c:v>-0.14572979040054063</c:v>
                </c:pt>
                <c:pt idx="7404">
                  <c:v>-0.12811673132477863</c:v>
                </c:pt>
                <c:pt idx="7405">
                  <c:v>-9.0554388251783205E-2</c:v>
                </c:pt>
                <c:pt idx="7406">
                  <c:v>-2.1759382248667313E-2</c:v>
                </c:pt>
                <c:pt idx="7407">
                  <c:v>3.9601685210807799E-2</c:v>
                </c:pt>
                <c:pt idx="7408">
                  <c:v>9.7180340006383023E-2</c:v>
                </c:pt>
                <c:pt idx="7409">
                  <c:v>0.13624619273559646</c:v>
                </c:pt>
                <c:pt idx="7410">
                  <c:v>0.13321677591956649</c:v>
                </c:pt>
                <c:pt idx="7411">
                  <c:v>0.14426183832638212</c:v>
                </c:pt>
                <c:pt idx="7412">
                  <c:v>0.16359976106869259</c:v>
                </c:pt>
                <c:pt idx="7413">
                  <c:v>0.13743542413014895</c:v>
                </c:pt>
                <c:pt idx="7414">
                  <c:v>0.1150951754695835</c:v>
                </c:pt>
                <c:pt idx="7415">
                  <c:v>8.8459078917007772E-2</c:v>
                </c:pt>
                <c:pt idx="7416">
                  <c:v>8.4105383426080538E-2</c:v>
                </c:pt>
                <c:pt idx="7417">
                  <c:v>7.6739961147910637E-2</c:v>
                </c:pt>
                <c:pt idx="7418">
                  <c:v>8.1646707562998216E-2</c:v>
                </c:pt>
                <c:pt idx="7419">
                  <c:v>7.2881632232966939E-2</c:v>
                </c:pt>
                <c:pt idx="7420">
                  <c:v>9.0698344637254624E-2</c:v>
                </c:pt>
                <c:pt idx="7421">
                  <c:v>7.3842938948394707E-2</c:v>
                </c:pt>
                <c:pt idx="7422">
                  <c:v>3.9261543155801312E-2</c:v>
                </c:pt>
                <c:pt idx="7423">
                  <c:v>-1.7252085502073643E-2</c:v>
                </c:pt>
                <c:pt idx="7424">
                  <c:v>-8.9765505296249701E-2</c:v>
                </c:pt>
                <c:pt idx="7425">
                  <c:v>-0.10365262317695169</c:v>
                </c:pt>
                <c:pt idx="7426">
                  <c:v>-0.10551129814656002</c:v>
                </c:pt>
                <c:pt idx="7427">
                  <c:v>-8.105446015127063E-2</c:v>
                </c:pt>
                <c:pt idx="7428">
                  <c:v>-6.429119598655772E-2</c:v>
                </c:pt>
                <c:pt idx="7429">
                  <c:v>-6.7688853577691804E-2</c:v>
                </c:pt>
                <c:pt idx="7430">
                  <c:v>-1.9548190165775296E-2</c:v>
                </c:pt>
                <c:pt idx="7431">
                  <c:v>2.480060884136694E-2</c:v>
                </c:pt>
                <c:pt idx="7432">
                  <c:v>9.8058151420126874E-2</c:v>
                </c:pt>
                <c:pt idx="7433">
                  <c:v>0.11373546223531238</c:v>
                </c:pt>
                <c:pt idx="7434">
                  <c:v>0.12597533317116583</c:v>
                </c:pt>
                <c:pt idx="7435">
                  <c:v>0.14944520664986899</c:v>
                </c:pt>
                <c:pt idx="7436">
                  <c:v>0.15078169553936194</c:v>
                </c:pt>
                <c:pt idx="7437">
                  <c:v>0.16354190429742657</c:v>
                </c:pt>
                <c:pt idx="7438">
                  <c:v>0.12667429611274536</c:v>
                </c:pt>
                <c:pt idx="7439">
                  <c:v>0.12251433280694296</c:v>
                </c:pt>
                <c:pt idx="7440">
                  <c:v>0.10849907445714292</c:v>
                </c:pt>
                <c:pt idx="7441">
                  <c:v>0.12669187494450512</c:v>
                </c:pt>
                <c:pt idx="7442">
                  <c:v>0.12360483468603871</c:v>
                </c:pt>
                <c:pt idx="7443">
                  <c:v>0.12970550138139197</c:v>
                </c:pt>
                <c:pt idx="7444">
                  <c:v>0.12614647829968095</c:v>
                </c:pt>
                <c:pt idx="7445">
                  <c:v>8.6266972265206188E-2</c:v>
                </c:pt>
                <c:pt idx="7446">
                  <c:v>4.7794894764041744E-2</c:v>
                </c:pt>
                <c:pt idx="7447">
                  <c:v>-2.3721753500682896E-2</c:v>
                </c:pt>
                <c:pt idx="7448">
                  <c:v>-0.10444544827391256</c:v>
                </c:pt>
                <c:pt idx="7449">
                  <c:v>-0.14745732017304233</c:v>
                </c:pt>
                <c:pt idx="7450">
                  <c:v>-0.12463217186152716</c:v>
                </c:pt>
                <c:pt idx="7451">
                  <c:v>-0.12990849208480348</c:v>
                </c:pt>
                <c:pt idx="7452">
                  <c:v>-0.10037605675256425</c:v>
                </c:pt>
                <c:pt idx="7453">
                  <c:v>-8.5743575440222958E-2</c:v>
                </c:pt>
                <c:pt idx="7454">
                  <c:v>-5.5815891587607689E-3</c:v>
                </c:pt>
                <c:pt idx="7455">
                  <c:v>4.8132068687951543E-2</c:v>
                </c:pt>
                <c:pt idx="7456">
                  <c:v>0.10066559979879189</c:v>
                </c:pt>
                <c:pt idx="7457">
                  <c:v>0.12040818907499426</c:v>
                </c:pt>
                <c:pt idx="7458">
                  <c:v>0.13757190903824712</c:v>
                </c:pt>
                <c:pt idx="7459">
                  <c:v>0.14127798901325289</c:v>
                </c:pt>
                <c:pt idx="7460">
                  <c:v>0.15226674936568657</c:v>
                </c:pt>
                <c:pt idx="7461">
                  <c:v>0.13535501892609389</c:v>
                </c:pt>
                <c:pt idx="7462">
                  <c:v>0.1182546933822544</c:v>
                </c:pt>
                <c:pt idx="7463">
                  <c:v>9.6850183703891424E-2</c:v>
                </c:pt>
                <c:pt idx="7464">
                  <c:v>8.5618591468830954E-2</c:v>
                </c:pt>
                <c:pt idx="7465">
                  <c:v>8.2633188888299083E-2</c:v>
                </c:pt>
                <c:pt idx="7466">
                  <c:v>7.4860900117751109E-2</c:v>
                </c:pt>
                <c:pt idx="7467">
                  <c:v>8.2841688343976927E-2</c:v>
                </c:pt>
                <c:pt idx="7468">
                  <c:v>9.4116683427568612E-2</c:v>
                </c:pt>
                <c:pt idx="7469">
                  <c:v>8.291437230681975E-2</c:v>
                </c:pt>
                <c:pt idx="7470">
                  <c:v>6.0618296429355026E-2</c:v>
                </c:pt>
                <c:pt idx="7471">
                  <c:v>8.5986036080607279E-4</c:v>
                </c:pt>
                <c:pt idx="7472">
                  <c:v>-5.2145957128316094E-2</c:v>
                </c:pt>
                <c:pt idx="7473">
                  <c:v>-8.9336559496592194E-2</c:v>
                </c:pt>
                <c:pt idx="7474">
                  <c:v>-0.10029081011163059</c:v>
                </c:pt>
                <c:pt idx="7475">
                  <c:v>-8.9484403133489168E-2</c:v>
                </c:pt>
                <c:pt idx="7476">
                  <c:v>-8.6477054245198373E-2</c:v>
                </c:pt>
                <c:pt idx="7477">
                  <c:v>-7.3342559003757635E-2</c:v>
                </c:pt>
                <c:pt idx="7478">
                  <c:v>3.2637885991814969E-2</c:v>
                </c:pt>
                <c:pt idx="7479">
                  <c:v>0.11367550608761458</c:v>
                </c:pt>
                <c:pt idx="7480">
                  <c:v>0.15393385195389325</c:v>
                </c:pt>
                <c:pt idx="7481">
                  <c:v>0.1325419327810233</c:v>
                </c:pt>
                <c:pt idx="7482">
                  <c:v>0.11729657161036408</c:v>
                </c:pt>
                <c:pt idx="7483">
                  <c:v>0.14161788270742379</c:v>
                </c:pt>
                <c:pt idx="7484">
                  <c:v>0.16325549380152024</c:v>
                </c:pt>
                <c:pt idx="7485">
                  <c:v>0.17348224081404495</c:v>
                </c:pt>
                <c:pt idx="7486">
                  <c:v>0.11064640757826966</c:v>
                </c:pt>
                <c:pt idx="7487">
                  <c:v>0.1477488206099839</c:v>
                </c:pt>
                <c:pt idx="7488">
                  <c:v>0.1406112479437466</c:v>
                </c:pt>
                <c:pt idx="7489">
                  <c:v>0.13910066601434698</c:v>
                </c:pt>
                <c:pt idx="7490">
                  <c:v>0.12227588925575827</c:v>
                </c:pt>
                <c:pt idx="7491">
                  <c:v>7.9913893385178139E-2</c:v>
                </c:pt>
                <c:pt idx="7492">
                  <c:v>8.0400943115191928E-2</c:v>
                </c:pt>
                <c:pt idx="7493">
                  <c:v>6.2038929126809639E-2</c:v>
                </c:pt>
                <c:pt idx="7494">
                  <c:v>-8.2650406621432911E-3</c:v>
                </c:pt>
                <c:pt idx="7495">
                  <c:v>-5.6606698682411624E-2</c:v>
                </c:pt>
                <c:pt idx="7496">
                  <c:v>-7.9161550308641568E-2</c:v>
                </c:pt>
                <c:pt idx="7497">
                  <c:v>-0.10614371552545396</c:v>
                </c:pt>
                <c:pt idx="7498">
                  <c:v>-9.3859064831215464E-2</c:v>
                </c:pt>
                <c:pt idx="7499">
                  <c:v>-0.11050328395409645</c:v>
                </c:pt>
                <c:pt idx="7500">
                  <c:v>-8.3275590996132479E-2</c:v>
                </c:pt>
                <c:pt idx="7501">
                  <c:v>-3.6057992051540012E-2</c:v>
                </c:pt>
                <c:pt idx="7502">
                  <c:v>5.0923419576423025E-4</c:v>
                </c:pt>
                <c:pt idx="7503">
                  <c:v>4.9349637907202232E-2</c:v>
                </c:pt>
                <c:pt idx="7504">
                  <c:v>0.10130787357430929</c:v>
                </c:pt>
                <c:pt idx="7505">
                  <c:v>0.13400876741187606</c:v>
                </c:pt>
                <c:pt idx="7506">
                  <c:v>0.12230203454859513</c:v>
                </c:pt>
                <c:pt idx="7507">
                  <c:v>0.1754414551989105</c:v>
                </c:pt>
                <c:pt idx="7508">
                  <c:v>0.18874721559195559</c:v>
                </c:pt>
                <c:pt idx="7509">
                  <c:v>0.17708890629169724</c:v>
                </c:pt>
                <c:pt idx="7510">
                  <c:v>0.14087589232501033</c:v>
                </c:pt>
                <c:pt idx="7511">
                  <c:v>0.10765970463885073</c:v>
                </c:pt>
                <c:pt idx="7512">
                  <c:v>9.5687614067474364E-2</c:v>
                </c:pt>
                <c:pt idx="7513">
                  <c:v>8.266307449786052E-2</c:v>
                </c:pt>
                <c:pt idx="7514">
                  <c:v>0.12421697667120994</c:v>
                </c:pt>
                <c:pt idx="7515">
                  <c:v>0.1033193545819942</c:v>
                </c:pt>
                <c:pt idx="7516">
                  <c:v>0.11289700968400082</c:v>
                </c:pt>
                <c:pt idx="7517">
                  <c:v>9.4928004506811936E-2</c:v>
                </c:pt>
                <c:pt idx="7518">
                  <c:v>4.7372739336844577E-2</c:v>
                </c:pt>
                <c:pt idx="7519">
                  <c:v>-4.4002618596338347E-2</c:v>
                </c:pt>
                <c:pt idx="7520">
                  <c:v>-8.2643461817923966E-2</c:v>
                </c:pt>
                <c:pt idx="7521">
                  <c:v>-8.6531425718161623E-2</c:v>
                </c:pt>
                <c:pt idx="7522">
                  <c:v>-8.2172466783968195E-2</c:v>
                </c:pt>
                <c:pt idx="7523">
                  <c:v>-6.5698456560304319E-2</c:v>
                </c:pt>
                <c:pt idx="7524">
                  <c:v>-4.9376011032757322E-2</c:v>
                </c:pt>
                <c:pt idx="7525">
                  <c:v>-1.4043768228849033E-2</c:v>
                </c:pt>
                <c:pt idx="7526">
                  <c:v>4.3124540242096311E-2</c:v>
                </c:pt>
                <c:pt idx="7527">
                  <c:v>8.3907564633588935E-2</c:v>
                </c:pt>
                <c:pt idx="7528">
                  <c:v>0.13915036004652095</c:v>
                </c:pt>
                <c:pt idx="7529">
                  <c:v>0.14297265969641382</c:v>
                </c:pt>
                <c:pt idx="7530">
                  <c:v>0.13651333236229576</c:v>
                </c:pt>
                <c:pt idx="7531">
                  <c:v>0.16798372466549258</c:v>
                </c:pt>
                <c:pt idx="7532">
                  <c:v>0.16172681828767113</c:v>
                </c:pt>
                <c:pt idx="7533">
                  <c:v>0.14235991224767158</c:v>
                </c:pt>
                <c:pt idx="7534">
                  <c:v>0.12184906527296097</c:v>
                </c:pt>
                <c:pt idx="7535">
                  <c:v>0.10576388080855284</c:v>
                </c:pt>
                <c:pt idx="7536">
                  <c:v>7.2533585021314753E-2</c:v>
                </c:pt>
                <c:pt idx="7537">
                  <c:v>0.12193223857888522</c:v>
                </c:pt>
                <c:pt idx="7538">
                  <c:v>0.1194537907416577</c:v>
                </c:pt>
                <c:pt idx="7539">
                  <c:v>0.12502951942804624</c:v>
                </c:pt>
                <c:pt idx="7540">
                  <c:v>0.13371642172164619</c:v>
                </c:pt>
                <c:pt idx="7541">
                  <c:v>9.0227365032977527E-2</c:v>
                </c:pt>
                <c:pt idx="7542">
                  <c:v>5.553588557587643E-2</c:v>
                </c:pt>
                <c:pt idx="7543">
                  <c:v>-1.824250376830451E-2</c:v>
                </c:pt>
                <c:pt idx="7544">
                  <c:v>-8.8833136396243725E-2</c:v>
                </c:pt>
                <c:pt idx="7545">
                  <c:v>-0.11024220233579046</c:v>
                </c:pt>
                <c:pt idx="7546">
                  <c:v>-0.13945005239982439</c:v>
                </c:pt>
                <c:pt idx="7547">
                  <c:v>-0.12554138501006759</c:v>
                </c:pt>
                <c:pt idx="7548">
                  <c:v>-9.8752407156724134E-2</c:v>
                </c:pt>
                <c:pt idx="7549">
                  <c:v>-5.8762361561798371E-2</c:v>
                </c:pt>
                <c:pt idx="7550">
                  <c:v>-1.9258288551551924E-2</c:v>
                </c:pt>
                <c:pt idx="7551">
                  <c:v>5.7909264830273526E-2</c:v>
                </c:pt>
                <c:pt idx="7552">
                  <c:v>0.10620877200409781</c:v>
                </c:pt>
                <c:pt idx="7553">
                  <c:v>0.14273949325449317</c:v>
                </c:pt>
                <c:pt idx="7554">
                  <c:v>0.14113116167930537</c:v>
                </c:pt>
                <c:pt idx="7555">
                  <c:v>0.15257320945778832</c:v>
                </c:pt>
                <c:pt idx="7556">
                  <c:v>0.15620266786204018</c:v>
                </c:pt>
                <c:pt idx="7557">
                  <c:v>0.13353066025435434</c:v>
                </c:pt>
                <c:pt idx="7558">
                  <c:v>0.1086613820847028</c:v>
                </c:pt>
                <c:pt idx="7559">
                  <c:v>9.2204157019442831E-2</c:v>
                </c:pt>
                <c:pt idx="7560">
                  <c:v>7.6471096764783253E-2</c:v>
                </c:pt>
                <c:pt idx="7561">
                  <c:v>7.8388578310758059E-2</c:v>
                </c:pt>
                <c:pt idx="7562">
                  <c:v>6.819760778447892E-2</c:v>
                </c:pt>
                <c:pt idx="7563">
                  <c:v>7.4161656157660544E-2</c:v>
                </c:pt>
                <c:pt idx="7564">
                  <c:v>8.3651226799325601E-2</c:v>
                </c:pt>
                <c:pt idx="7565">
                  <c:v>8.6083411077328642E-2</c:v>
                </c:pt>
                <c:pt idx="7566">
                  <c:v>2.968799256587519E-2</c:v>
                </c:pt>
                <c:pt idx="7567">
                  <c:v>-3.9111685857268236E-2</c:v>
                </c:pt>
                <c:pt idx="7568">
                  <c:v>-8.182263604732222E-2</c:v>
                </c:pt>
                <c:pt idx="7569">
                  <c:v>-0.10668820041346389</c:v>
                </c:pt>
                <c:pt idx="7570">
                  <c:v>-0.12670133589846</c:v>
                </c:pt>
                <c:pt idx="7571">
                  <c:v>-0.11935765449422241</c:v>
                </c:pt>
                <c:pt idx="7572">
                  <c:v>-9.9229640152931092E-2</c:v>
                </c:pt>
                <c:pt idx="7573">
                  <c:v>-5.6529502822586307E-2</c:v>
                </c:pt>
                <c:pt idx="7574">
                  <c:v>-2.4546728420412633E-3</c:v>
                </c:pt>
                <c:pt idx="7575">
                  <c:v>6.3728881383076821E-2</c:v>
                </c:pt>
                <c:pt idx="7576">
                  <c:v>0.11844282367493862</c:v>
                </c:pt>
                <c:pt idx="7577">
                  <c:v>0.14045078729528845</c:v>
                </c:pt>
                <c:pt idx="7578">
                  <c:v>0.11424129675651497</c:v>
                </c:pt>
                <c:pt idx="7579">
                  <c:v>0.14170572427143338</c:v>
                </c:pt>
                <c:pt idx="7580">
                  <c:v>0.14903929149135522</c:v>
                </c:pt>
                <c:pt idx="7581">
                  <c:v>0.13753057708499333</c:v>
                </c:pt>
                <c:pt idx="7582">
                  <c:v>0.11677336304628649</c:v>
                </c:pt>
                <c:pt idx="7583">
                  <c:v>0.15225759351905482</c:v>
                </c:pt>
                <c:pt idx="7584">
                  <c:v>0.1287872598640275</c:v>
                </c:pt>
                <c:pt idx="7585">
                  <c:v>0.11955567576378799</c:v>
                </c:pt>
                <c:pt idx="7586">
                  <c:v>0.12384167892680642</c:v>
                </c:pt>
                <c:pt idx="7587">
                  <c:v>0.11334644018209213</c:v>
                </c:pt>
                <c:pt idx="7588">
                  <c:v>8.1430179441515649E-2</c:v>
                </c:pt>
                <c:pt idx="7589">
                  <c:v>6.3591950123417465E-2</c:v>
                </c:pt>
                <c:pt idx="7590">
                  <c:v>3.7068292634473546E-2</c:v>
                </c:pt>
                <c:pt idx="7591">
                  <c:v>-2.9872111660568107E-2</c:v>
                </c:pt>
                <c:pt idx="7592">
                  <c:v>-7.8349425153362282E-2</c:v>
                </c:pt>
                <c:pt idx="7593">
                  <c:v>-0.12762802890225947</c:v>
                </c:pt>
                <c:pt idx="7594">
                  <c:v>-0.13123383766631086</c:v>
                </c:pt>
                <c:pt idx="7595">
                  <c:v>-0.13813374629374844</c:v>
                </c:pt>
                <c:pt idx="7596">
                  <c:v>-9.967102433658713E-2</c:v>
                </c:pt>
                <c:pt idx="7597">
                  <c:v>-6.1137421840650484E-2</c:v>
                </c:pt>
                <c:pt idx="7598">
                  <c:v>-2.7168337988963082E-2</c:v>
                </c:pt>
                <c:pt idx="7599">
                  <c:v>5.1899420440021604E-2</c:v>
                </c:pt>
                <c:pt idx="7600">
                  <c:v>9.5144520239290209E-2</c:v>
                </c:pt>
                <c:pt idx="7601">
                  <c:v>0.13751877254547235</c:v>
                </c:pt>
                <c:pt idx="7602">
                  <c:v>0.12325421825107295</c:v>
                </c:pt>
                <c:pt idx="7603">
                  <c:v>0.17066257973292698</c:v>
                </c:pt>
                <c:pt idx="7604">
                  <c:v>0.1385315555564175</c:v>
                </c:pt>
                <c:pt idx="7605">
                  <c:v>0.13838420731197948</c:v>
                </c:pt>
                <c:pt idx="7606">
                  <c:v>0.12161642439591458</c:v>
                </c:pt>
                <c:pt idx="7607">
                  <c:v>0.10171169891234128</c:v>
                </c:pt>
                <c:pt idx="7608">
                  <c:v>8.7091125325333058E-2</c:v>
                </c:pt>
                <c:pt idx="7609">
                  <c:v>6.8342764369683257E-2</c:v>
                </c:pt>
                <c:pt idx="7610">
                  <c:v>7.5786622350362251E-2</c:v>
                </c:pt>
                <c:pt idx="7611">
                  <c:v>8.1420144617433909E-2</c:v>
                </c:pt>
                <c:pt idx="7612">
                  <c:v>7.1675965614557066E-2</c:v>
                </c:pt>
                <c:pt idx="7613">
                  <c:v>7.9312352184278498E-2</c:v>
                </c:pt>
                <c:pt idx="7614">
                  <c:v>4.921991803172298E-2</c:v>
                </c:pt>
                <c:pt idx="7615">
                  <c:v>-1.793774734926824E-2</c:v>
                </c:pt>
                <c:pt idx="7616">
                  <c:v>-8.7463059397621015E-2</c:v>
                </c:pt>
                <c:pt idx="7617">
                  <c:v>-0.10410129892866594</c:v>
                </c:pt>
                <c:pt idx="7618">
                  <c:v>-0.10958372003050522</c:v>
                </c:pt>
                <c:pt idx="7619">
                  <c:v>-0.12291038507032638</c:v>
                </c:pt>
                <c:pt idx="7620">
                  <c:v>-0.10423859556086838</c:v>
                </c:pt>
                <c:pt idx="7621">
                  <c:v>-6.0129251145048961E-2</c:v>
                </c:pt>
                <c:pt idx="7622">
                  <c:v>2.7733428180656051E-3</c:v>
                </c:pt>
                <c:pt idx="7623">
                  <c:v>6.5076693397013288E-2</c:v>
                </c:pt>
                <c:pt idx="7624">
                  <c:v>0.1165211693402648</c:v>
                </c:pt>
                <c:pt idx="7625">
                  <c:v>0.10907461935731669</c:v>
                </c:pt>
                <c:pt idx="7626">
                  <c:v>0.13592206687301292</c:v>
                </c:pt>
                <c:pt idx="7627">
                  <c:v>0.1689023840458585</c:v>
                </c:pt>
                <c:pt idx="7628">
                  <c:v>0.17882622737831014</c:v>
                </c:pt>
                <c:pt idx="7629">
                  <c:v>0.1673963164024668</c:v>
                </c:pt>
                <c:pt idx="7630">
                  <c:v>0.13307703287786835</c:v>
                </c:pt>
                <c:pt idx="7631">
                  <c:v>0.10287854387515101</c:v>
                </c:pt>
                <c:pt idx="7632">
                  <c:v>8.929946500594492E-2</c:v>
                </c:pt>
                <c:pt idx="7633">
                  <c:v>8.5937775312675949E-2</c:v>
                </c:pt>
                <c:pt idx="7634">
                  <c:v>9.2166893421270171E-2</c:v>
                </c:pt>
                <c:pt idx="7635">
                  <c:v>9.3302303423225763E-2</c:v>
                </c:pt>
                <c:pt idx="7636">
                  <c:v>0.11331774239900243</c:v>
                </c:pt>
                <c:pt idx="7637">
                  <c:v>9.104467119158921E-2</c:v>
                </c:pt>
                <c:pt idx="7638">
                  <c:v>5.8975261370075388E-2</c:v>
                </c:pt>
                <c:pt idx="7639">
                  <c:v>8.8640066646338434E-3</c:v>
                </c:pt>
                <c:pt idx="7640">
                  <c:v>-4.3199282009462138E-2</c:v>
                </c:pt>
                <c:pt idx="7641">
                  <c:v>-7.1366067908876021E-2</c:v>
                </c:pt>
                <c:pt idx="7642">
                  <c:v>-8.5114020783121871E-2</c:v>
                </c:pt>
                <c:pt idx="7643">
                  <c:v>-8.0011248292555515E-2</c:v>
                </c:pt>
                <c:pt idx="7644">
                  <c:v>-1.7117876461791384E-2</c:v>
                </c:pt>
                <c:pt idx="7645">
                  <c:v>-1.1899523837203741E-2</c:v>
                </c:pt>
                <c:pt idx="7646">
                  <c:v>1.0739132445007448E-2</c:v>
                </c:pt>
                <c:pt idx="7647">
                  <c:v>0.12686970500907738</c:v>
                </c:pt>
                <c:pt idx="7648">
                  <c:v>0.17408264843552843</c:v>
                </c:pt>
                <c:pt idx="7649">
                  <c:v>0.14352813400817035</c:v>
                </c:pt>
                <c:pt idx="7650">
                  <c:v>0.16323362824174367</c:v>
                </c:pt>
                <c:pt idx="7651">
                  <c:v>0.16175690754751437</c:v>
                </c:pt>
                <c:pt idx="7652">
                  <c:v>0.17524350164957522</c:v>
                </c:pt>
                <c:pt idx="7653">
                  <c:v>0.13560588770037005</c:v>
                </c:pt>
                <c:pt idx="7654">
                  <c:v>0.12471038126790328</c:v>
                </c:pt>
                <c:pt idx="7655">
                  <c:v>0.11008770487700272</c:v>
                </c:pt>
                <c:pt idx="7656">
                  <c:v>0.11057406858538776</c:v>
                </c:pt>
                <c:pt idx="7657">
                  <c:v>8.9593381260306623E-2</c:v>
                </c:pt>
                <c:pt idx="7658">
                  <c:v>8.6243934085913659E-2</c:v>
                </c:pt>
                <c:pt idx="7659">
                  <c:v>8.692736528123339E-2</c:v>
                </c:pt>
                <c:pt idx="7660">
                  <c:v>9.4855593349602807E-2</c:v>
                </c:pt>
                <c:pt idx="7661">
                  <c:v>7.1775179496226721E-2</c:v>
                </c:pt>
                <c:pt idx="7662">
                  <c:v>5.3920507054489954E-2</c:v>
                </c:pt>
                <c:pt idx="7663">
                  <c:v>-1.2678856299815704E-2</c:v>
                </c:pt>
                <c:pt idx="7664">
                  <c:v>-5.3790859419998616E-2</c:v>
                </c:pt>
                <c:pt idx="7665">
                  <c:v>-7.6533801028916021E-2</c:v>
                </c:pt>
                <c:pt idx="7666">
                  <c:v>-8.8934475233570995E-2</c:v>
                </c:pt>
                <c:pt idx="7667">
                  <c:v>-7.3839366218492158E-2</c:v>
                </c:pt>
                <c:pt idx="7668">
                  <c:v>-4.8631030014076218E-2</c:v>
                </c:pt>
                <c:pt idx="7669">
                  <c:v>1.9061161902389279E-3</c:v>
                </c:pt>
                <c:pt idx="7670">
                  <c:v>5.416975693917804E-2</c:v>
                </c:pt>
                <c:pt idx="7671">
                  <c:v>6.0696929843689608E-2</c:v>
                </c:pt>
                <c:pt idx="7672">
                  <c:v>0.12607015810721187</c:v>
                </c:pt>
                <c:pt idx="7673">
                  <c:v>0.12995336451679768</c:v>
                </c:pt>
                <c:pt idx="7674">
                  <c:v>0.13166152206697465</c:v>
                </c:pt>
                <c:pt idx="7675">
                  <c:v>0.14555177204659081</c:v>
                </c:pt>
                <c:pt idx="7676">
                  <c:v>0.13581933471932653</c:v>
                </c:pt>
                <c:pt idx="7677">
                  <c:v>0.13663447535291867</c:v>
                </c:pt>
                <c:pt idx="7678">
                  <c:v>0.12160364618594768</c:v>
                </c:pt>
                <c:pt idx="7679">
                  <c:v>0.11534829263931873</c:v>
                </c:pt>
                <c:pt idx="7680">
                  <c:v>0.10570753167180895</c:v>
                </c:pt>
                <c:pt idx="7681">
                  <c:v>9.924294433719992E-2</c:v>
                </c:pt>
                <c:pt idx="7682">
                  <c:v>8.6152576098287595E-2</c:v>
                </c:pt>
                <c:pt idx="7683">
                  <c:v>8.1880499450232153E-2</c:v>
                </c:pt>
                <c:pt idx="7684">
                  <c:v>8.5440113107281293E-2</c:v>
                </c:pt>
                <c:pt idx="7685">
                  <c:v>7.2453937394723028E-2</c:v>
                </c:pt>
                <c:pt idx="7686">
                  <c:v>6.8796536527874321E-3</c:v>
                </c:pt>
                <c:pt idx="7687">
                  <c:v>-2.8852023196016506E-2</c:v>
                </c:pt>
                <c:pt idx="7688">
                  <c:v>-5.7312507052747208E-2</c:v>
                </c:pt>
                <c:pt idx="7689">
                  <c:v>-6.7145716966467608E-2</c:v>
                </c:pt>
                <c:pt idx="7690">
                  <c:v>-6.4695556547768124E-2</c:v>
                </c:pt>
                <c:pt idx="7691">
                  <c:v>-6.1213774507391162E-2</c:v>
                </c:pt>
                <c:pt idx="7692">
                  <c:v>-6.5426316701979494E-3</c:v>
                </c:pt>
                <c:pt idx="7693">
                  <c:v>-5.6959592932286579E-3</c:v>
                </c:pt>
                <c:pt idx="7694">
                  <c:v>7.4916792816442798E-2</c:v>
                </c:pt>
                <c:pt idx="7695">
                  <c:v>0.17282722136628509</c:v>
                </c:pt>
                <c:pt idx="7696">
                  <c:v>0.22557311414782605</c:v>
                </c:pt>
                <c:pt idx="7697">
                  <c:v>0.17956192339122146</c:v>
                </c:pt>
                <c:pt idx="7698">
                  <c:v>0.19747329856268561</c:v>
                </c:pt>
                <c:pt idx="7699">
                  <c:v>0.223460523134729</c:v>
                </c:pt>
                <c:pt idx="7700">
                  <c:v>0.19254770846203467</c:v>
                </c:pt>
                <c:pt idx="7701">
                  <c:v>0.18266337167607732</c:v>
                </c:pt>
                <c:pt idx="7702">
                  <c:v>0.13977376392127844</c:v>
                </c:pt>
                <c:pt idx="7703">
                  <c:v>0.11991094289972372</c:v>
                </c:pt>
                <c:pt idx="7704">
                  <c:v>0.11146935030273847</c:v>
                </c:pt>
                <c:pt idx="7705">
                  <c:v>0.10247719604400037</c:v>
                </c:pt>
                <c:pt idx="7706">
                  <c:v>0.13355267633211465</c:v>
                </c:pt>
                <c:pt idx="7707">
                  <c:v>0.10621070518521215</c:v>
                </c:pt>
                <c:pt idx="7708">
                  <c:v>0.12051116170790373</c:v>
                </c:pt>
                <c:pt idx="7709">
                  <c:v>0.12241843818195605</c:v>
                </c:pt>
                <c:pt idx="7710">
                  <c:v>0.11090588863823933</c:v>
                </c:pt>
                <c:pt idx="7711">
                  <c:v>3.2128968766923734E-2</c:v>
                </c:pt>
                <c:pt idx="7712">
                  <c:v>-4.5343113392105228E-2</c:v>
                </c:pt>
                <c:pt idx="7713">
                  <c:v>-9.05877901062042E-2</c:v>
                </c:pt>
                <c:pt idx="7714">
                  <c:v>-8.4723404845532105E-2</c:v>
                </c:pt>
                <c:pt idx="7715">
                  <c:v>-0.10146822789435343</c:v>
                </c:pt>
                <c:pt idx="7716">
                  <c:v>-5.2034682662485177E-2</c:v>
                </c:pt>
                <c:pt idx="7717">
                  <c:v>-2.8386568730739165E-2</c:v>
                </c:pt>
                <c:pt idx="7718">
                  <c:v>3.4802790443309341E-2</c:v>
                </c:pt>
                <c:pt idx="7719">
                  <c:v>6.339610881927274E-2</c:v>
                </c:pt>
                <c:pt idx="7720">
                  <c:v>0.13170251409649841</c:v>
                </c:pt>
                <c:pt idx="7721">
                  <c:v>0.13679413160310669</c:v>
                </c:pt>
                <c:pt idx="7722">
                  <c:v>0.15150150457383807</c:v>
                </c:pt>
                <c:pt idx="7723">
                  <c:v>0.1684307864927771</c:v>
                </c:pt>
                <c:pt idx="7724">
                  <c:v>0.16215905748690893</c:v>
                </c:pt>
                <c:pt idx="7725">
                  <c:v>0.15412859368404311</c:v>
                </c:pt>
                <c:pt idx="7726">
                  <c:v>0.13401111159549486</c:v>
                </c:pt>
                <c:pt idx="7727">
                  <c:v>0.12237300581501494</c:v>
                </c:pt>
                <c:pt idx="7728">
                  <c:v>0.13736575600637199</c:v>
                </c:pt>
                <c:pt idx="7729">
                  <c:v>0.14494788862889624</c:v>
                </c:pt>
                <c:pt idx="7730">
                  <c:v>0.10788790712563232</c:v>
                </c:pt>
                <c:pt idx="7731">
                  <c:v>8.5395929733244599E-2</c:v>
                </c:pt>
                <c:pt idx="7732">
                  <c:v>9.6357578148974846E-2</c:v>
                </c:pt>
                <c:pt idx="7733">
                  <c:v>9.3569741973087386E-2</c:v>
                </c:pt>
                <c:pt idx="7734">
                  <c:v>5.3280124315651635E-2</c:v>
                </c:pt>
                <c:pt idx="7735">
                  <c:v>1.904996381027518E-2</c:v>
                </c:pt>
                <c:pt idx="7736">
                  <c:v>-5.362039276065278E-2</c:v>
                </c:pt>
                <c:pt idx="7737">
                  <c:v>-9.5993500421348771E-2</c:v>
                </c:pt>
                <c:pt idx="7738">
                  <c:v>-0.1008863705182908</c:v>
                </c:pt>
                <c:pt idx="7739">
                  <c:v>-9.1679893305018148E-2</c:v>
                </c:pt>
                <c:pt idx="7740">
                  <c:v>-7.7368324082674578E-2</c:v>
                </c:pt>
                <c:pt idx="7741">
                  <c:v>-4.6849548145422699E-2</c:v>
                </c:pt>
                <c:pt idx="7742">
                  <c:v>3.3402464263154186E-2</c:v>
                </c:pt>
                <c:pt idx="7743">
                  <c:v>7.1611795944027029E-2</c:v>
                </c:pt>
                <c:pt idx="7744">
                  <c:v>0.16748006793676137</c:v>
                </c:pt>
                <c:pt idx="7745">
                  <c:v>0.15212803944270356</c:v>
                </c:pt>
                <c:pt idx="7746">
                  <c:v>0.14440071135326529</c:v>
                </c:pt>
                <c:pt idx="7747">
                  <c:v>0.17174793661112076</c:v>
                </c:pt>
                <c:pt idx="7748">
                  <c:v>0.16534605680746381</c:v>
                </c:pt>
                <c:pt idx="7749">
                  <c:v>0.1488180532799816</c:v>
                </c:pt>
                <c:pt idx="7750">
                  <c:v>0.14534928041879328</c:v>
                </c:pt>
                <c:pt idx="7751">
                  <c:v>0.1030212091795973</c:v>
                </c:pt>
                <c:pt idx="7752">
                  <c:v>8.4224282392333011E-2</c:v>
                </c:pt>
                <c:pt idx="7753">
                  <c:v>7.4029715991281192E-2</c:v>
                </c:pt>
                <c:pt idx="7754">
                  <c:v>8.9815300543815105E-2</c:v>
                </c:pt>
                <c:pt idx="7755">
                  <c:v>8.4004389670713928E-2</c:v>
                </c:pt>
                <c:pt idx="7756">
                  <c:v>8.3324314272638256E-2</c:v>
                </c:pt>
                <c:pt idx="7757">
                  <c:v>8.694565883696502E-2</c:v>
                </c:pt>
                <c:pt idx="7758">
                  <c:v>6.6288955535545896E-2</c:v>
                </c:pt>
                <c:pt idx="7759">
                  <c:v>1.6656576274606122E-2</c:v>
                </c:pt>
                <c:pt idx="7760">
                  <c:v>-2.8242238637252979E-2</c:v>
                </c:pt>
                <c:pt idx="7761">
                  <c:v>-9.276295052059165E-2</c:v>
                </c:pt>
                <c:pt idx="7762">
                  <c:v>-0.10723360925730796</c:v>
                </c:pt>
                <c:pt idx="7763">
                  <c:v>-0.1026065535659578</c:v>
                </c:pt>
                <c:pt idx="7764">
                  <c:v>-5.9286897284592931E-2</c:v>
                </c:pt>
                <c:pt idx="7765">
                  <c:v>-2.9189189707130418E-2</c:v>
                </c:pt>
                <c:pt idx="7766">
                  <c:v>2.2119607728818876E-2</c:v>
                </c:pt>
                <c:pt idx="7767">
                  <c:v>7.898861796819473E-2</c:v>
                </c:pt>
                <c:pt idx="7768">
                  <c:v>0.16337037715545302</c:v>
                </c:pt>
                <c:pt idx="7769">
                  <c:v>0.17042884869950675</c:v>
                </c:pt>
                <c:pt idx="7770">
                  <c:v>0.15571846499975545</c:v>
                </c:pt>
                <c:pt idx="7771">
                  <c:v>0.17450488339934031</c:v>
                </c:pt>
                <c:pt idx="7772">
                  <c:v>0.16335500768628694</c:v>
                </c:pt>
                <c:pt idx="7773">
                  <c:v>0.14235924501649244</c:v>
                </c:pt>
                <c:pt idx="7774">
                  <c:v>0.10590055596641061</c:v>
                </c:pt>
                <c:pt idx="7775">
                  <c:v>0.10328095789241437</c:v>
                </c:pt>
                <c:pt idx="7776">
                  <c:v>8.2804983230424303E-2</c:v>
                </c:pt>
                <c:pt idx="7777">
                  <c:v>8.6888767750701507E-2</c:v>
                </c:pt>
                <c:pt idx="7778">
                  <c:v>7.4846911515318804E-2</c:v>
                </c:pt>
                <c:pt idx="7779">
                  <c:v>7.9751166003503876E-2</c:v>
                </c:pt>
                <c:pt idx="7780">
                  <c:v>8.4969048003542963E-2</c:v>
                </c:pt>
                <c:pt idx="7781">
                  <c:v>9.6362631596925014E-2</c:v>
                </c:pt>
                <c:pt idx="7782">
                  <c:v>8.1469493421808953E-2</c:v>
                </c:pt>
                <c:pt idx="7783">
                  <c:v>2.7621998837379074E-3</c:v>
                </c:pt>
                <c:pt idx="7784">
                  <c:v>-3.1315718133408492E-2</c:v>
                </c:pt>
                <c:pt idx="7785">
                  <c:v>-5.5913367107495976E-2</c:v>
                </c:pt>
                <c:pt idx="7786">
                  <c:v>-5.914931566788121E-2</c:v>
                </c:pt>
                <c:pt idx="7787">
                  <c:v>-7.2546514636591272E-2</c:v>
                </c:pt>
                <c:pt idx="7788">
                  <c:v>-4.4778512053174645E-2</c:v>
                </c:pt>
                <c:pt idx="7789">
                  <c:v>-2.8807914575638395E-2</c:v>
                </c:pt>
                <c:pt idx="7790">
                  <c:v>1.0796955181186181E-2</c:v>
                </c:pt>
                <c:pt idx="7791">
                  <c:v>6.5972525746594499E-2</c:v>
                </c:pt>
                <c:pt idx="7792">
                  <c:v>0.12879956914138188</c:v>
                </c:pt>
                <c:pt idx="7793">
                  <c:v>0.11035986386176297</c:v>
                </c:pt>
                <c:pt idx="7794">
                  <c:v>0.1280832283873107</c:v>
                </c:pt>
                <c:pt idx="7795">
                  <c:v>0.1473230080822383</c:v>
                </c:pt>
                <c:pt idx="7796">
                  <c:v>0.17511650384110927</c:v>
                </c:pt>
                <c:pt idx="7797">
                  <c:v>0.15219140259800717</c:v>
                </c:pt>
                <c:pt idx="7798">
                  <c:v>0.11785586269098976</c:v>
                </c:pt>
                <c:pt idx="7799">
                  <c:v>9.0867350565214458E-2</c:v>
                </c:pt>
                <c:pt idx="7800">
                  <c:v>9.2642325364711064E-2</c:v>
                </c:pt>
                <c:pt idx="7801">
                  <c:v>7.4600389427682157E-2</c:v>
                </c:pt>
                <c:pt idx="7802">
                  <c:v>7.7374126259816586E-2</c:v>
                </c:pt>
                <c:pt idx="7803">
                  <c:v>8.162305240887327E-2</c:v>
                </c:pt>
                <c:pt idx="7804">
                  <c:v>7.7892428585939408E-2</c:v>
                </c:pt>
                <c:pt idx="7805">
                  <c:v>8.7623752040815517E-2</c:v>
                </c:pt>
                <c:pt idx="7806">
                  <c:v>6.9770801200748855E-2</c:v>
                </c:pt>
                <c:pt idx="7807">
                  <c:v>2.4904936637067027E-2</c:v>
                </c:pt>
                <c:pt idx="7808">
                  <c:v>-1.6654799805861216E-2</c:v>
                </c:pt>
                <c:pt idx="7809">
                  <c:v>-6.489713807356548E-2</c:v>
                </c:pt>
                <c:pt idx="7810">
                  <c:v>-7.2016096482470926E-2</c:v>
                </c:pt>
                <c:pt idx="7811">
                  <c:v>-7.2897381437645847E-2</c:v>
                </c:pt>
                <c:pt idx="7812">
                  <c:v>-7.6677168098191514E-2</c:v>
                </c:pt>
                <c:pt idx="7813">
                  <c:v>4.3962776894003307E-3</c:v>
                </c:pt>
                <c:pt idx="7814">
                  <c:v>1.9275625020232705E-2</c:v>
                </c:pt>
                <c:pt idx="7815">
                  <c:v>7.1907433026351775E-2</c:v>
                </c:pt>
                <c:pt idx="7816">
                  <c:v>0.10578533169705649</c:v>
                </c:pt>
                <c:pt idx="7817">
                  <c:v>0.12547324638396221</c:v>
                </c:pt>
                <c:pt idx="7818">
                  <c:v>0.12869182185144715</c:v>
                </c:pt>
                <c:pt idx="7819">
                  <c:v>0.1399507543496667</c:v>
                </c:pt>
                <c:pt idx="7820">
                  <c:v>0.15340599114351722</c:v>
                </c:pt>
                <c:pt idx="7821">
                  <c:v>0.13063810207373189</c:v>
                </c:pt>
                <c:pt idx="7822">
                  <c:v>0.10781262451719671</c:v>
                </c:pt>
                <c:pt idx="7823">
                  <c:v>8.46781070583639E-2</c:v>
                </c:pt>
                <c:pt idx="7824">
                  <c:v>6.5799110980714837E-2</c:v>
                </c:pt>
                <c:pt idx="7825">
                  <c:v>6.4129979721091801E-2</c:v>
                </c:pt>
                <c:pt idx="7826">
                  <c:v>0.11437543762624143</c:v>
                </c:pt>
                <c:pt idx="7827">
                  <c:v>0.10696861198463016</c:v>
                </c:pt>
                <c:pt idx="7828">
                  <c:v>0.11536437380131108</c:v>
                </c:pt>
                <c:pt idx="7829">
                  <c:v>6.7474033053573301E-2</c:v>
                </c:pt>
                <c:pt idx="7830">
                  <c:v>1.2281537906547372E-2</c:v>
                </c:pt>
                <c:pt idx="7831">
                  <c:v>-4.5770300281129772E-2</c:v>
                </c:pt>
                <c:pt idx="7832">
                  <c:v>-6.7794105207499192E-2</c:v>
                </c:pt>
                <c:pt idx="7833">
                  <c:v>-8.1734847158408036E-2</c:v>
                </c:pt>
                <c:pt idx="7834">
                  <c:v>-0.1118347151617731</c:v>
                </c:pt>
                <c:pt idx="7835">
                  <c:v>-6.5055666040418333E-2</c:v>
                </c:pt>
                <c:pt idx="7836">
                  <c:v>-5.6965769165055857E-2</c:v>
                </c:pt>
                <c:pt idx="7837">
                  <c:v>-1.0328892950149817E-2</c:v>
                </c:pt>
                <c:pt idx="7838">
                  <c:v>7.1330528429031856E-2</c:v>
                </c:pt>
                <c:pt idx="7839">
                  <c:v>0.11298119664657748</c:v>
                </c:pt>
                <c:pt idx="7840">
                  <c:v>0.15880858806841813</c:v>
                </c:pt>
                <c:pt idx="7841">
                  <c:v>0.15551767391593896</c:v>
                </c:pt>
                <c:pt idx="7842">
                  <c:v>0.17481621485791385</c:v>
                </c:pt>
                <c:pt idx="7843">
                  <c:v>0.16921824835044177</c:v>
                </c:pt>
                <c:pt idx="7844">
                  <c:v>0.16720702268769455</c:v>
                </c:pt>
                <c:pt idx="7845">
                  <c:v>0.16165071564534547</c:v>
                </c:pt>
                <c:pt idx="7846">
                  <c:v>0.13698050268748174</c:v>
                </c:pt>
                <c:pt idx="7847">
                  <c:v>0.10548713464943686</c:v>
                </c:pt>
                <c:pt idx="7848">
                  <c:v>8.5762175164772664E-2</c:v>
                </c:pt>
                <c:pt idx="7849">
                  <c:v>7.6480691838895332E-2</c:v>
                </c:pt>
                <c:pt idx="7850">
                  <c:v>7.6012298248054985E-2</c:v>
                </c:pt>
                <c:pt idx="7851">
                  <c:v>8.4565037122112802E-2</c:v>
                </c:pt>
                <c:pt idx="7852">
                  <c:v>6.5682419368335868E-2</c:v>
                </c:pt>
                <c:pt idx="7853">
                  <c:v>6.5293863746204661E-2</c:v>
                </c:pt>
                <c:pt idx="7854">
                  <c:v>5.4315990266677692E-3</c:v>
                </c:pt>
                <c:pt idx="7855">
                  <c:v>-4.2391371449407717E-2</c:v>
                </c:pt>
                <c:pt idx="7856">
                  <c:v>-6.658428077022388E-2</c:v>
                </c:pt>
                <c:pt idx="7857">
                  <c:v>-5.0135074701372684E-2</c:v>
                </c:pt>
                <c:pt idx="7858">
                  <c:v>-8.4062731531598406E-2</c:v>
                </c:pt>
                <c:pt idx="7859">
                  <c:v>-7.1460423481453136E-2</c:v>
                </c:pt>
                <c:pt idx="7860">
                  <c:v>-5.2638870530867923E-2</c:v>
                </c:pt>
                <c:pt idx="7861">
                  <c:v>2.3697978539953431E-2</c:v>
                </c:pt>
                <c:pt idx="7862">
                  <c:v>2.6779372983647496E-2</c:v>
                </c:pt>
                <c:pt idx="7863">
                  <c:v>0.11564906965593481</c:v>
                </c:pt>
                <c:pt idx="7864">
                  <c:v>0.1335727184684756</c:v>
                </c:pt>
                <c:pt idx="7865">
                  <c:v>0.16499087149091848</c:v>
                </c:pt>
                <c:pt idx="7866">
                  <c:v>0.16271931967484529</c:v>
                </c:pt>
                <c:pt idx="7867">
                  <c:v>0.19018325768529259</c:v>
                </c:pt>
                <c:pt idx="7868">
                  <c:v>0.19254590374975222</c:v>
                </c:pt>
                <c:pt idx="7869">
                  <c:v>0.16287378466231095</c:v>
                </c:pt>
                <c:pt idx="7870">
                  <c:v>0.12640048738037879</c:v>
                </c:pt>
                <c:pt idx="7871">
                  <c:v>0.13036402598615549</c:v>
                </c:pt>
                <c:pt idx="7872">
                  <c:v>0.11079292431936238</c:v>
                </c:pt>
                <c:pt idx="7873">
                  <c:v>0.10507508919773365</c:v>
                </c:pt>
                <c:pt idx="7874">
                  <c:v>8.3497611978924746E-2</c:v>
                </c:pt>
                <c:pt idx="7875">
                  <c:v>9.0946467464025196E-2</c:v>
                </c:pt>
                <c:pt idx="7876">
                  <c:v>0.10699533015819244</c:v>
                </c:pt>
                <c:pt idx="7877">
                  <c:v>0.11152067764644463</c:v>
                </c:pt>
                <c:pt idx="7878">
                  <c:v>0.10274412488284237</c:v>
                </c:pt>
                <c:pt idx="7879">
                  <c:v>1.0832279326718751E-2</c:v>
                </c:pt>
                <c:pt idx="7880">
                  <c:v>-8.3329007701136867E-2</c:v>
                </c:pt>
                <c:pt idx="7881">
                  <c:v>-0.11557669369494368</c:v>
                </c:pt>
                <c:pt idx="7882">
                  <c:v>-0.14977130334522826</c:v>
                </c:pt>
                <c:pt idx="7883">
                  <c:v>-0.12823995107376959</c:v>
                </c:pt>
                <c:pt idx="7884">
                  <c:v>-0.10006618048208522</c:v>
                </c:pt>
                <c:pt idx="7885">
                  <c:v>-6.0183908014396631E-2</c:v>
                </c:pt>
                <c:pt idx="7886">
                  <c:v>8.5542048503720863E-3</c:v>
                </c:pt>
                <c:pt idx="7887">
                  <c:v>7.6120940033295184E-2</c:v>
                </c:pt>
                <c:pt idx="7888">
                  <c:v>0.1184952932928157</c:v>
                </c:pt>
                <c:pt idx="7889">
                  <c:v>0.1347824402735209</c:v>
                </c:pt>
                <c:pt idx="7890">
                  <c:v>0.16517755201708087</c:v>
                </c:pt>
                <c:pt idx="7891">
                  <c:v>0.17980790283343262</c:v>
                </c:pt>
                <c:pt idx="7892">
                  <c:v>0.18630499644297707</c:v>
                </c:pt>
                <c:pt idx="7893">
                  <c:v>0.16943824007794556</c:v>
                </c:pt>
                <c:pt idx="7894">
                  <c:v>0.13853388188499197</c:v>
                </c:pt>
                <c:pt idx="7895">
                  <c:v>0.10819844027580564</c:v>
                </c:pt>
                <c:pt idx="7896">
                  <c:v>0.10865197618374201</c:v>
                </c:pt>
                <c:pt idx="7897">
                  <c:v>7.944949230479427E-2</c:v>
                </c:pt>
                <c:pt idx="7898">
                  <c:v>8.6471563677058799E-2</c:v>
                </c:pt>
                <c:pt idx="7899">
                  <c:v>8.0006598450070798E-2</c:v>
                </c:pt>
                <c:pt idx="7900">
                  <c:v>9.1240511153360002E-2</c:v>
                </c:pt>
                <c:pt idx="7901">
                  <c:v>0.10267993333899325</c:v>
                </c:pt>
                <c:pt idx="7902">
                  <c:v>7.8007342471500943E-2</c:v>
                </c:pt>
                <c:pt idx="7903">
                  <c:v>2.9434856891750565E-2</c:v>
                </c:pt>
                <c:pt idx="7904">
                  <c:v>-3.6987955576587045E-2</c:v>
                </c:pt>
                <c:pt idx="7905">
                  <c:v>-0.10267812747196756</c:v>
                </c:pt>
                <c:pt idx="7906">
                  <c:v>-9.6157255147756179E-2</c:v>
                </c:pt>
                <c:pt idx="7907">
                  <c:v>-8.1891555273000502E-2</c:v>
                </c:pt>
                <c:pt idx="7908">
                  <c:v>-7.5978526232054894E-2</c:v>
                </c:pt>
                <c:pt idx="7909">
                  <c:v>-4.3435398478513305E-2</c:v>
                </c:pt>
                <c:pt idx="7910">
                  <c:v>3.0398709400244195E-2</c:v>
                </c:pt>
                <c:pt idx="7911">
                  <c:v>8.5938365126633567E-2</c:v>
                </c:pt>
                <c:pt idx="7912">
                  <c:v>0.11739379669403117</c:v>
                </c:pt>
                <c:pt idx="7913">
                  <c:v>0.14473970667283592</c:v>
                </c:pt>
                <c:pt idx="7914">
                  <c:v>0.20595624447566313</c:v>
                </c:pt>
                <c:pt idx="7915">
                  <c:v>0.19344302552194548</c:v>
                </c:pt>
                <c:pt idx="7916">
                  <c:v>0.17533830573601894</c:v>
                </c:pt>
                <c:pt idx="7917">
                  <c:v>0.14970572492383397</c:v>
                </c:pt>
                <c:pt idx="7918">
                  <c:v>0.1202641041863674</c:v>
                </c:pt>
                <c:pt idx="7919">
                  <c:v>0.15959058931049419</c:v>
                </c:pt>
                <c:pt idx="7920">
                  <c:v>0.1409391816341907</c:v>
                </c:pt>
                <c:pt idx="7921">
                  <c:v>0.14538941873678207</c:v>
                </c:pt>
                <c:pt idx="7922">
                  <c:v>0.15551061665763666</c:v>
                </c:pt>
                <c:pt idx="7923">
                  <c:v>0.12623691424911229</c:v>
                </c:pt>
                <c:pt idx="7924">
                  <c:v>9.1563580783464354E-2</c:v>
                </c:pt>
                <c:pt idx="7925">
                  <c:v>0.10515684925299498</c:v>
                </c:pt>
                <c:pt idx="7926">
                  <c:v>9.0170024775648866E-2</c:v>
                </c:pt>
                <c:pt idx="7927">
                  <c:v>1.4890273570397509E-2</c:v>
                </c:pt>
                <c:pt idx="7928">
                  <c:v>-6.1608122292493454E-2</c:v>
                </c:pt>
                <c:pt idx="7929">
                  <c:v>-9.9259255485006193E-2</c:v>
                </c:pt>
                <c:pt idx="7930">
                  <c:v>-0.12176545369675264</c:v>
                </c:pt>
                <c:pt idx="7931">
                  <c:v>-9.4676225632219002E-2</c:v>
                </c:pt>
                <c:pt idx="7932">
                  <c:v>-8.8097141537075804E-2</c:v>
                </c:pt>
                <c:pt idx="7933">
                  <c:v>-3.3241019444971681E-2</c:v>
                </c:pt>
                <c:pt idx="7934">
                  <c:v>1.6279460241324414E-2</c:v>
                </c:pt>
                <c:pt idx="7935">
                  <c:v>8.9504621260684508E-2</c:v>
                </c:pt>
                <c:pt idx="7936">
                  <c:v>0.15078751636612975</c:v>
                </c:pt>
                <c:pt idx="7937">
                  <c:v>0.13279955178328645</c:v>
                </c:pt>
                <c:pt idx="7938">
                  <c:v>0.14284407303954536</c:v>
                </c:pt>
                <c:pt idx="7939">
                  <c:v>0.14940120678896796</c:v>
                </c:pt>
                <c:pt idx="7940">
                  <c:v>0.15021359716517033</c:v>
                </c:pt>
                <c:pt idx="7941">
                  <c:v>0.14126456741397048</c:v>
                </c:pt>
                <c:pt idx="7942">
                  <c:v>0.11040001042305841</c:v>
                </c:pt>
                <c:pt idx="7943">
                  <c:v>0.10473926578103848</c:v>
                </c:pt>
                <c:pt idx="7944">
                  <c:v>6.6708224201134564E-2</c:v>
                </c:pt>
                <c:pt idx="7945">
                  <c:v>8.7807011193922674E-2</c:v>
                </c:pt>
                <c:pt idx="7946">
                  <c:v>6.5892809712364733E-2</c:v>
                </c:pt>
                <c:pt idx="7947">
                  <c:v>7.2009451239633149E-2</c:v>
                </c:pt>
                <c:pt idx="7948">
                  <c:v>8.1959864231985924E-2</c:v>
                </c:pt>
                <c:pt idx="7949">
                  <c:v>0.10610573923852709</c:v>
                </c:pt>
                <c:pt idx="7950">
                  <c:v>8.1922055525502691E-2</c:v>
                </c:pt>
                <c:pt idx="7951">
                  <c:v>1.6442991998155104E-2</c:v>
                </c:pt>
                <c:pt idx="7952">
                  <c:v>-6.5616277017841226E-3</c:v>
                </c:pt>
                <c:pt idx="7953">
                  <c:v>-5.9523682015841031E-2</c:v>
                </c:pt>
                <c:pt idx="7954">
                  <c:v>-6.9157442686468992E-2</c:v>
                </c:pt>
                <c:pt idx="7955">
                  <c:v>-5.1969793717695487E-2</c:v>
                </c:pt>
                <c:pt idx="7956">
                  <c:v>-2.9821590582553764E-2</c:v>
                </c:pt>
                <c:pt idx="7957">
                  <c:v>-2.7277114385937202E-3</c:v>
                </c:pt>
                <c:pt idx="7958">
                  <c:v>2.2620407368399348E-2</c:v>
                </c:pt>
                <c:pt idx="7959">
                  <c:v>8.6602486222939368E-2</c:v>
                </c:pt>
                <c:pt idx="7960">
                  <c:v>0.11987059159748312</c:v>
                </c:pt>
                <c:pt idx="7961">
                  <c:v>0.16007981397374202</c:v>
                </c:pt>
                <c:pt idx="7962">
                  <c:v>0.13862035178760401</c:v>
                </c:pt>
                <c:pt idx="7963">
                  <c:v>0.16186056341598998</c:v>
                </c:pt>
                <c:pt idx="7964">
                  <c:v>0.13361354214075621</c:v>
                </c:pt>
                <c:pt idx="7965">
                  <c:v>0.12357719955065968</c:v>
                </c:pt>
                <c:pt idx="7966">
                  <c:v>0.1067875236678334</c:v>
                </c:pt>
                <c:pt idx="7967">
                  <c:v>0.11999338861007769</c:v>
                </c:pt>
                <c:pt idx="7968">
                  <c:v>0.12650364707335632</c:v>
                </c:pt>
                <c:pt idx="7969">
                  <c:v>0.12770307804573852</c:v>
                </c:pt>
                <c:pt idx="7970">
                  <c:v>0.12241452857254263</c:v>
                </c:pt>
                <c:pt idx="7971">
                  <c:v>0.11489791739882362</c:v>
                </c:pt>
                <c:pt idx="7972">
                  <c:v>8.9964608422184525E-2</c:v>
                </c:pt>
                <c:pt idx="7973">
                  <c:v>8.3120764545687953E-2</c:v>
                </c:pt>
                <c:pt idx="7974">
                  <c:v>6.6482937956835839E-2</c:v>
                </c:pt>
                <c:pt idx="7975">
                  <c:v>8.5409935860410978E-3</c:v>
                </c:pt>
                <c:pt idx="7976">
                  <c:v>-6.0234244949648325E-2</c:v>
                </c:pt>
                <c:pt idx="7977">
                  <c:v>-7.6653868836035019E-2</c:v>
                </c:pt>
                <c:pt idx="7978">
                  <c:v>-0.10282411243012872</c:v>
                </c:pt>
                <c:pt idx="7979">
                  <c:v>-9.7305470090758989E-2</c:v>
                </c:pt>
                <c:pt idx="7980">
                  <c:v>-6.1679583711346936E-2</c:v>
                </c:pt>
                <c:pt idx="7981">
                  <c:v>-3.2518459050044544E-3</c:v>
                </c:pt>
                <c:pt idx="7982">
                  <c:v>3.4242758374161721E-2</c:v>
                </c:pt>
                <c:pt idx="7983">
                  <c:v>8.697003623792901E-2</c:v>
                </c:pt>
                <c:pt idx="7984">
                  <c:v>0.10745961368109685</c:v>
                </c:pt>
                <c:pt idx="7985">
                  <c:v>0.13053376589202365</c:v>
                </c:pt>
                <c:pt idx="7986">
                  <c:v>0.15478832397012779</c:v>
                </c:pt>
                <c:pt idx="7987">
                  <c:v>0.14132831286619546</c:v>
                </c:pt>
                <c:pt idx="7988">
                  <c:v>0.13642458372416907</c:v>
                </c:pt>
                <c:pt idx="7989">
                  <c:v>0.1266271480435664</c:v>
                </c:pt>
                <c:pt idx="7990">
                  <c:v>0.10862721703611318</c:v>
                </c:pt>
                <c:pt idx="7991">
                  <c:v>8.1238778320212854E-2</c:v>
                </c:pt>
                <c:pt idx="7992">
                  <c:v>8.8535113229024506E-2</c:v>
                </c:pt>
                <c:pt idx="7993">
                  <c:v>8.318863857802325E-2</c:v>
                </c:pt>
                <c:pt idx="7994">
                  <c:v>7.4249215860682213E-2</c:v>
                </c:pt>
                <c:pt idx="7995">
                  <c:v>7.1123533998655356E-2</c:v>
                </c:pt>
                <c:pt idx="7996">
                  <c:v>7.3603605757833868E-2</c:v>
                </c:pt>
                <c:pt idx="7997">
                  <c:v>0.1007427328572813</c:v>
                </c:pt>
                <c:pt idx="7998">
                  <c:v>8.9378702419153688E-2</c:v>
                </c:pt>
                <c:pt idx="7999">
                  <c:v>1.6534573951862502E-2</c:v>
                </c:pt>
                <c:pt idx="8000">
                  <c:v>-1.3197619943575692E-2</c:v>
                </c:pt>
                <c:pt idx="8001">
                  <c:v>-2.1193826462483471E-2</c:v>
                </c:pt>
                <c:pt idx="8002">
                  <c:v>-5.4724796071833767E-2</c:v>
                </c:pt>
                <c:pt idx="8003">
                  <c:v>-2.8987685391373464E-2</c:v>
                </c:pt>
                <c:pt idx="8004">
                  <c:v>5.6203241339204246E-3</c:v>
                </c:pt>
                <c:pt idx="8005">
                  <c:v>4.1980161385545806E-2</c:v>
                </c:pt>
                <c:pt idx="8006">
                  <c:v>8.625397365209167E-2</c:v>
                </c:pt>
                <c:pt idx="8007">
                  <c:v>0.1137293466720696</c:v>
                </c:pt>
                <c:pt idx="8008">
                  <c:v>0.14612058512426929</c:v>
                </c:pt>
                <c:pt idx="8009">
                  <c:v>0.13600604839366201</c:v>
                </c:pt>
                <c:pt idx="8010">
                  <c:v>0.15856056449741551</c:v>
                </c:pt>
                <c:pt idx="8011">
                  <c:v>0.15695814411526132</c:v>
                </c:pt>
                <c:pt idx="8012">
                  <c:v>0.16438673534195697</c:v>
                </c:pt>
                <c:pt idx="8013">
                  <c:v>0.15345315006027538</c:v>
                </c:pt>
                <c:pt idx="8014">
                  <c:v>0.13784552626692179</c:v>
                </c:pt>
                <c:pt idx="8015">
                  <c:v>0.16416994796734016</c:v>
                </c:pt>
                <c:pt idx="8016">
                  <c:v>0.1217582798839921</c:v>
                </c:pt>
                <c:pt idx="8017">
                  <c:v>9.7163346449851515E-2</c:v>
                </c:pt>
                <c:pt idx="8018">
                  <c:v>8.794988489578312E-2</c:v>
                </c:pt>
                <c:pt idx="8019">
                  <c:v>9.3287663562812942E-2</c:v>
                </c:pt>
                <c:pt idx="8020">
                  <c:v>8.709149311468993E-2</c:v>
                </c:pt>
                <c:pt idx="8021">
                  <c:v>9.6337906438824075E-2</c:v>
                </c:pt>
                <c:pt idx="8022">
                  <c:v>4.1805787164128118E-2</c:v>
                </c:pt>
                <c:pt idx="8023">
                  <c:v>1.8233295059238634E-3</c:v>
                </c:pt>
                <c:pt idx="8024">
                  <c:v>-2.301742589668395E-2</c:v>
                </c:pt>
                <c:pt idx="8025">
                  <c:v>-3.3334557357368226E-2</c:v>
                </c:pt>
                <c:pt idx="8026">
                  <c:v>-6.5417003956822511E-2</c:v>
                </c:pt>
                <c:pt idx="8027">
                  <c:v>-5.9144012695812535E-2</c:v>
                </c:pt>
                <c:pt idx="8028">
                  <c:v>1.5413251081618168E-3</c:v>
                </c:pt>
                <c:pt idx="8029">
                  <c:v>3.168258984430046E-2</c:v>
                </c:pt>
                <c:pt idx="8030">
                  <c:v>8.2141536208352864E-2</c:v>
                </c:pt>
                <c:pt idx="8031">
                  <c:v>0.13798235548643037</c:v>
                </c:pt>
                <c:pt idx="8032">
                  <c:v>0.16498187789592836</c:v>
                </c:pt>
                <c:pt idx="8033">
                  <c:v>0.17349498698826094</c:v>
                </c:pt>
                <c:pt idx="8034">
                  <c:v>0.22354237029865676</c:v>
                </c:pt>
                <c:pt idx="8035">
                  <c:v>0.21154007557589802</c:v>
                </c:pt>
                <c:pt idx="8036">
                  <c:v>0.19229898792956235</c:v>
                </c:pt>
                <c:pt idx="8037">
                  <c:v>0.17961895327345836</c:v>
                </c:pt>
                <c:pt idx="8038">
                  <c:v>0.18976002573533213</c:v>
                </c:pt>
                <c:pt idx="8039">
                  <c:v>0.11814443794789777</c:v>
                </c:pt>
                <c:pt idx="8040">
                  <c:v>0.11103588268857169</c:v>
                </c:pt>
                <c:pt idx="8041">
                  <c:v>9.8263532486378896E-2</c:v>
                </c:pt>
                <c:pt idx="8042">
                  <c:v>0.14506376909962165</c:v>
                </c:pt>
                <c:pt idx="8043">
                  <c:v>0.16261064553472074</c:v>
                </c:pt>
                <c:pt idx="8044">
                  <c:v>0.10191992985835148</c:v>
                </c:pt>
                <c:pt idx="8045">
                  <c:v>0.13459719825238911</c:v>
                </c:pt>
                <c:pt idx="8046">
                  <c:v>9.559812524618122E-2</c:v>
                </c:pt>
                <c:pt idx="8047">
                  <c:v>4.5594711918260561E-2</c:v>
                </c:pt>
                <c:pt idx="8048">
                  <c:v>-8.4462888938171277E-3</c:v>
                </c:pt>
                <c:pt idx="8049">
                  <c:v>-7.9387651770861489E-2</c:v>
                </c:pt>
                <c:pt idx="8050">
                  <c:v>-8.9376529263205995E-2</c:v>
                </c:pt>
                <c:pt idx="8051">
                  <c:v>-7.2030827537923045E-2</c:v>
                </c:pt>
                <c:pt idx="8052">
                  <c:v>-5.5369681185663121E-2</c:v>
                </c:pt>
                <c:pt idx="8053">
                  <c:v>-4.9252492225149175E-3</c:v>
                </c:pt>
                <c:pt idx="8054">
                  <c:v>5.1228490865026434E-2</c:v>
                </c:pt>
                <c:pt idx="8055">
                  <c:v>7.9492172738386893E-2</c:v>
                </c:pt>
                <c:pt idx="8056">
                  <c:v>0.11996553743111756</c:v>
                </c:pt>
                <c:pt idx="8057">
                  <c:v>0.18645331479631683</c:v>
                </c:pt>
                <c:pt idx="8058">
                  <c:v>0.17912074203879835</c:v>
                </c:pt>
                <c:pt idx="8059">
                  <c:v>0.18026453365601802</c:v>
                </c:pt>
                <c:pt idx="8060">
                  <c:v>0.15437881184370339</c:v>
                </c:pt>
                <c:pt idx="8061">
                  <c:v>0.13589303733105457</c:v>
                </c:pt>
                <c:pt idx="8062">
                  <c:v>0.13719400205544338</c:v>
                </c:pt>
                <c:pt idx="8063">
                  <c:v>0.16597194569803661</c:v>
                </c:pt>
                <c:pt idx="8064">
                  <c:v>0.12852460010305661</c:v>
                </c:pt>
                <c:pt idx="8065">
                  <c:v>0.14245311853590814</c:v>
                </c:pt>
                <c:pt idx="8066">
                  <c:v>0.13014161256082241</c:v>
                </c:pt>
                <c:pt idx="8067">
                  <c:v>0.12370843177167516</c:v>
                </c:pt>
                <c:pt idx="8068">
                  <c:v>0.12564362105923782</c:v>
                </c:pt>
                <c:pt idx="8069">
                  <c:v>0.11335921792931365</c:v>
                </c:pt>
                <c:pt idx="8070">
                  <c:v>8.2100560051216395E-2</c:v>
                </c:pt>
                <c:pt idx="8071">
                  <c:v>2.2899733084007171E-2</c:v>
                </c:pt>
                <c:pt idx="8072">
                  <c:v>-3.0407350774665977E-2</c:v>
                </c:pt>
                <c:pt idx="8073">
                  <c:v>-7.0889641450791616E-2</c:v>
                </c:pt>
                <c:pt idx="8074">
                  <c:v>-4.7450989156312691E-2</c:v>
                </c:pt>
                <c:pt idx="8075">
                  <c:v>-5.1336292881170413E-2</c:v>
                </c:pt>
                <c:pt idx="8076">
                  <c:v>-3.2160419952272742E-2</c:v>
                </c:pt>
                <c:pt idx="8077">
                  <c:v>1.6147432686567736E-3</c:v>
                </c:pt>
                <c:pt idx="8078">
                  <c:v>4.4779898483652693E-2</c:v>
                </c:pt>
                <c:pt idx="8079">
                  <c:v>9.3294141657402185E-2</c:v>
                </c:pt>
                <c:pt idx="8080">
                  <c:v>0.16995098141873352</c:v>
                </c:pt>
                <c:pt idx="8081">
                  <c:v>0.20337093144222773</c:v>
                </c:pt>
                <c:pt idx="8082">
                  <c:v>0.21275798904354573</c:v>
                </c:pt>
                <c:pt idx="8083">
                  <c:v>0.20723540477664459</c:v>
                </c:pt>
                <c:pt idx="8084">
                  <c:v>0.18828761333826094</c:v>
                </c:pt>
                <c:pt idx="8085">
                  <c:v>0.20852539065443113</c:v>
                </c:pt>
                <c:pt idx="8086">
                  <c:v>0.16129515884976695</c:v>
                </c:pt>
                <c:pt idx="8087">
                  <c:v>0.15426248394894773</c:v>
                </c:pt>
                <c:pt idx="8088">
                  <c:v>0.14392263137463568</c:v>
                </c:pt>
                <c:pt idx="8089">
                  <c:v>0.14150894378040502</c:v>
                </c:pt>
                <c:pt idx="8090">
                  <c:v>0.13013528025074655</c:v>
                </c:pt>
                <c:pt idx="8091">
                  <c:v>0.14022314422186594</c:v>
                </c:pt>
                <c:pt idx="8092">
                  <c:v>0.11342830276716821</c:v>
                </c:pt>
                <c:pt idx="8093">
                  <c:v>0.11576728787966027</c:v>
                </c:pt>
                <c:pt idx="8094">
                  <c:v>0.11500971213740127</c:v>
                </c:pt>
                <c:pt idx="8095">
                  <c:v>7.5715374020908846E-2</c:v>
                </c:pt>
                <c:pt idx="8096">
                  <c:v>3.6502058419335723E-2</c:v>
                </c:pt>
                <c:pt idx="8097">
                  <c:v>1.1144363641033328E-2</c:v>
                </c:pt>
                <c:pt idx="8098">
                  <c:v>-2.9655980990273339E-3</c:v>
                </c:pt>
                <c:pt idx="8099">
                  <c:v>-2.0549262349283549E-2</c:v>
                </c:pt>
                <c:pt idx="8100">
                  <c:v>1.9498474580855466E-2</c:v>
                </c:pt>
                <c:pt idx="8101">
                  <c:v>1.4241378722155839E-2</c:v>
                </c:pt>
                <c:pt idx="8102">
                  <c:v>6.7174271788307816E-2</c:v>
                </c:pt>
                <c:pt idx="8103">
                  <c:v>0.10695568288245391</c:v>
                </c:pt>
                <c:pt idx="8104">
                  <c:v>0.14677893408761092</c:v>
                </c:pt>
                <c:pt idx="8105">
                  <c:v>0.18266063838478877</c:v>
                </c:pt>
                <c:pt idx="8106">
                  <c:v>0.19896947246532479</c:v>
                </c:pt>
                <c:pt idx="8107">
                  <c:v>0.20949981363726292</c:v>
                </c:pt>
                <c:pt idx="8108">
                  <c:v>0.20228087391050659</c:v>
                </c:pt>
                <c:pt idx="8109">
                  <c:v>0.18173296037451478</c:v>
                </c:pt>
                <c:pt idx="8110">
                  <c:v>0.13614471736046616</c:v>
                </c:pt>
                <c:pt idx="8111">
                  <c:v>0.16207652986039398</c:v>
                </c:pt>
                <c:pt idx="8112">
                  <c:v>0.15407190332231141</c:v>
                </c:pt>
                <c:pt idx="8113">
                  <c:v>0.12223020241156714</c:v>
                </c:pt>
                <c:pt idx="8114">
                  <c:v>0.11262832914843791</c:v>
                </c:pt>
                <c:pt idx="8115">
                  <c:v>0.10527445938512481</c:v>
                </c:pt>
                <c:pt idx="8116">
                  <c:v>0.10080684253664783</c:v>
                </c:pt>
                <c:pt idx="8117">
                  <c:v>0.13108787866298624</c:v>
                </c:pt>
                <c:pt idx="8118">
                  <c:v>0.10601556653632556</c:v>
                </c:pt>
                <c:pt idx="8119">
                  <c:v>4.0940149550883972E-2</c:v>
                </c:pt>
                <c:pt idx="8120">
                  <c:v>-3.2366107845459895E-2</c:v>
                </c:pt>
                <c:pt idx="8121">
                  <c:v>-5.8625018639536154E-2</c:v>
                </c:pt>
                <c:pt idx="8122">
                  <c:v>-9.3751072265337201E-2</c:v>
                </c:pt>
                <c:pt idx="8123">
                  <c:v>-5.4537076829296184E-2</c:v>
                </c:pt>
                <c:pt idx="8124">
                  <c:v>-4.6830413504464673E-2</c:v>
                </c:pt>
                <c:pt idx="8125">
                  <c:v>-1.9170701874611226E-2</c:v>
                </c:pt>
                <c:pt idx="8126">
                  <c:v>8.1747570878779943E-2</c:v>
                </c:pt>
                <c:pt idx="8127">
                  <c:v>0.12776496608637705</c:v>
                </c:pt>
                <c:pt idx="8128">
                  <c:v>0.17163964298970899</c:v>
                </c:pt>
                <c:pt idx="8129">
                  <c:v>0.1917740453440468</c:v>
                </c:pt>
                <c:pt idx="8130">
                  <c:v>0.19323577567947134</c:v>
                </c:pt>
                <c:pt idx="8131">
                  <c:v>0.20658218257049282</c:v>
                </c:pt>
                <c:pt idx="8132">
                  <c:v>0.19052954586282167</c:v>
                </c:pt>
                <c:pt idx="8133">
                  <c:v>0.17562323072891373</c:v>
                </c:pt>
                <c:pt idx="8134">
                  <c:v>0.1478920777414591</c:v>
                </c:pt>
                <c:pt idx="8135">
                  <c:v>0.15024044199297429</c:v>
                </c:pt>
                <c:pt idx="8136">
                  <c:v>0.12491514519157312</c:v>
                </c:pt>
                <c:pt idx="8137">
                  <c:v>0.11838990703921712</c:v>
                </c:pt>
                <c:pt idx="8138">
                  <c:v>0.11020535742753136</c:v>
                </c:pt>
                <c:pt idx="8139">
                  <c:v>0.12826861878498505</c:v>
                </c:pt>
                <c:pt idx="8140">
                  <c:v>0.12853276204227648</c:v>
                </c:pt>
                <c:pt idx="8141">
                  <c:v>0.16817011426753919</c:v>
                </c:pt>
                <c:pt idx="8142">
                  <c:v>0.13331981172144669</c:v>
                </c:pt>
                <c:pt idx="8143">
                  <c:v>6.7241024996130189E-2</c:v>
                </c:pt>
                <c:pt idx="8144">
                  <c:v>-5.041233068932561E-3</c:v>
                </c:pt>
                <c:pt idx="8145">
                  <c:v>-2.0437465794906681E-2</c:v>
                </c:pt>
                <c:pt idx="8146">
                  <c:v>-5.2499675625391436E-2</c:v>
                </c:pt>
                <c:pt idx="8147">
                  <c:v>-4.5236907872964735E-2</c:v>
                </c:pt>
                <c:pt idx="8148">
                  <c:v>-1.9283444848695673E-2</c:v>
                </c:pt>
                <c:pt idx="8149">
                  <c:v>1.2459747654860753E-3</c:v>
                </c:pt>
                <c:pt idx="8150">
                  <c:v>6.6397658744346069E-2</c:v>
                </c:pt>
                <c:pt idx="8151">
                  <c:v>0.12455246795080217</c:v>
                </c:pt>
                <c:pt idx="8152">
                  <c:v>0.15118928525039535</c:v>
                </c:pt>
                <c:pt idx="8153">
                  <c:v>0.17199967701655036</c:v>
                </c:pt>
                <c:pt idx="8154">
                  <c:v>0.19121230856096216</c:v>
                </c:pt>
                <c:pt idx="8155">
                  <c:v>0.1781207599283014</c:v>
                </c:pt>
                <c:pt idx="8156">
                  <c:v>0.14935774965295637</c:v>
                </c:pt>
                <c:pt idx="8157">
                  <c:v>0.14030498138888106</c:v>
                </c:pt>
                <c:pt idx="8158">
                  <c:v>0.14479813506950537</c:v>
                </c:pt>
                <c:pt idx="8159">
                  <c:v>0.12112430591531835</c:v>
                </c:pt>
                <c:pt idx="8160">
                  <c:v>0.17227885179614813</c:v>
                </c:pt>
                <c:pt idx="8161">
                  <c:v>0.14204829788514137</c:v>
                </c:pt>
                <c:pt idx="8162">
                  <c:v>0.14617927046129914</c:v>
                </c:pt>
                <c:pt idx="8163">
                  <c:v>0.14015187718225119</c:v>
                </c:pt>
                <c:pt idx="8164">
                  <c:v>0.1426701284263637</c:v>
                </c:pt>
                <c:pt idx="8165">
                  <c:v>0.14798161724525308</c:v>
                </c:pt>
                <c:pt idx="8166">
                  <c:v>9.3288734251253155E-2</c:v>
                </c:pt>
                <c:pt idx="8167">
                  <c:v>3.1358758414369234E-2</c:v>
                </c:pt>
                <c:pt idx="8168">
                  <c:v>3.064631045832589E-3</c:v>
                </c:pt>
                <c:pt idx="8169">
                  <c:v>-7.3537021339480984E-3</c:v>
                </c:pt>
                <c:pt idx="8170">
                  <c:v>1.5174003845655128E-2</c:v>
                </c:pt>
                <c:pt idx="8171">
                  <c:v>2.2974750560653057E-2</c:v>
                </c:pt>
                <c:pt idx="8172">
                  <c:v>5.2486938842050745E-2</c:v>
                </c:pt>
                <c:pt idx="8173">
                  <c:v>-4.323424708803811E-3</c:v>
                </c:pt>
                <c:pt idx="8174">
                  <c:v>-5.5656030830558541E-2</c:v>
                </c:pt>
                <c:pt idx="8175">
                  <c:v>-1.0306076072616237E-2</c:v>
                </c:pt>
                <c:pt idx="8176">
                  <c:v>3.7514645388672962E-3</c:v>
                </c:pt>
                <c:pt idx="8177">
                  <c:v>3.7714221263405322E-3</c:v>
                </c:pt>
                <c:pt idx="8178">
                  <c:v>3.7714223684293707E-3</c:v>
                </c:pt>
                <c:pt idx="8179">
                  <c:v>3.7714223684490737E-3</c:v>
                </c:pt>
                <c:pt idx="8180">
                  <c:v>3.7714223684607315E-3</c:v>
                </c:pt>
                <c:pt idx="8181">
                  <c:v>3.7714223684325149E-3</c:v>
                </c:pt>
                <c:pt idx="8182">
                  <c:v>3.7714223684511146E-3</c:v>
                </c:pt>
                <c:pt idx="8183">
                  <c:v>0.20328406511196984</c:v>
                </c:pt>
                <c:pt idx="8184">
                  <c:v>0.31122640877315494</c:v>
                </c:pt>
                <c:pt idx="8185">
                  <c:v>0.23364034162913896</c:v>
                </c:pt>
                <c:pt idx="8186">
                  <c:v>0.22074051316743623</c:v>
                </c:pt>
                <c:pt idx="8187">
                  <c:v>0.17958157202940192</c:v>
                </c:pt>
                <c:pt idx="8188">
                  <c:v>0.169636130088922</c:v>
                </c:pt>
                <c:pt idx="8189">
                  <c:v>0.16460323476615593</c:v>
                </c:pt>
                <c:pt idx="8190">
                  <c:v>0.12399644183108904</c:v>
                </c:pt>
                <c:pt idx="8191">
                  <c:v>0.1330774079717639</c:v>
                </c:pt>
                <c:pt idx="8192">
                  <c:v>0.12050703757431389</c:v>
                </c:pt>
                <c:pt idx="8193">
                  <c:v>0.10417261912215373</c:v>
                </c:pt>
                <c:pt idx="8194">
                  <c:v>6.4237378381118926E-2</c:v>
                </c:pt>
                <c:pt idx="8195">
                  <c:v>9.176657095138234E-2</c:v>
                </c:pt>
                <c:pt idx="8196">
                  <c:v>0.10037150062927826</c:v>
                </c:pt>
                <c:pt idx="8197">
                  <c:v>0.11076845393452535</c:v>
                </c:pt>
                <c:pt idx="8198">
                  <c:v>0.1676244998600423</c:v>
                </c:pt>
                <c:pt idx="8199">
                  <c:v>0.22190491251777089</c:v>
                </c:pt>
                <c:pt idx="8200">
                  <c:v>0.24042204310823334</c:v>
                </c:pt>
                <c:pt idx="8201">
                  <c:v>0.22836395472233487</c:v>
                </c:pt>
                <c:pt idx="8202">
                  <c:v>0.29754436607221668</c:v>
                </c:pt>
                <c:pt idx="8203">
                  <c:v>0.28903925558220156</c:v>
                </c:pt>
                <c:pt idx="8204">
                  <c:v>0.2257335643198993</c:v>
                </c:pt>
                <c:pt idx="8205">
                  <c:v>0.19075161888925987</c:v>
                </c:pt>
                <c:pt idx="8206">
                  <c:v>0.17630072943214178</c:v>
                </c:pt>
                <c:pt idx="8207">
                  <c:v>0.16706012456478878</c:v>
                </c:pt>
                <c:pt idx="8208">
                  <c:v>0.13597915946504022</c:v>
                </c:pt>
                <c:pt idx="8209">
                  <c:v>0.13768643534649244</c:v>
                </c:pt>
                <c:pt idx="8210">
                  <c:v>0.13051981707465407</c:v>
                </c:pt>
                <c:pt idx="8211">
                  <c:v>0.1447379410265246</c:v>
                </c:pt>
                <c:pt idx="8212">
                  <c:v>0.15214499275466742</c:v>
                </c:pt>
                <c:pt idx="8213">
                  <c:v>0.17616800284770562</c:v>
                </c:pt>
                <c:pt idx="8214">
                  <c:v>0.1561236279081005</c:v>
                </c:pt>
                <c:pt idx="8215">
                  <c:v>0.11787653523400633</c:v>
                </c:pt>
                <c:pt idx="8216">
                  <c:v>4.2325820939572559E-2</c:v>
                </c:pt>
                <c:pt idx="8217">
                  <c:v>1.5836149040207373E-2</c:v>
                </c:pt>
                <c:pt idx="8218">
                  <c:v>2.8862109087884018E-4</c:v>
                </c:pt>
                <c:pt idx="8219">
                  <c:v>8.5077745559326082E-3</c:v>
                </c:pt>
                <c:pt idx="8220">
                  <c:v>1.7060988094413324E-2</c:v>
                </c:pt>
                <c:pt idx="8221">
                  <c:v>5.966122695805038E-2</c:v>
                </c:pt>
                <c:pt idx="8222">
                  <c:v>9.5124407139249759E-2</c:v>
                </c:pt>
                <c:pt idx="8223">
                  <c:v>0.1389322991275001</c:v>
                </c:pt>
                <c:pt idx="8224">
                  <c:v>0.15581022104616696</c:v>
                </c:pt>
                <c:pt idx="8225">
                  <c:v>0.20316079718957433</c:v>
                </c:pt>
                <c:pt idx="8226">
                  <c:v>0.24092225574012457</c:v>
                </c:pt>
                <c:pt idx="8227">
                  <c:v>0.2162050875883014</c:v>
                </c:pt>
                <c:pt idx="8228">
                  <c:v>0.22049497742961707</c:v>
                </c:pt>
                <c:pt idx="8229">
                  <c:v>0.19855937225229575</c:v>
                </c:pt>
                <c:pt idx="8230">
                  <c:v>0.18119780561667356</c:v>
                </c:pt>
                <c:pt idx="8231">
                  <c:v>0.17146722586844756</c:v>
                </c:pt>
                <c:pt idx="8232">
                  <c:v>0.17515369842572839</c:v>
                </c:pt>
                <c:pt idx="8233">
                  <c:v>0.16522476775068817</c:v>
                </c:pt>
                <c:pt idx="8234">
                  <c:v>0.15609030078005376</c:v>
                </c:pt>
                <c:pt idx="8235">
                  <c:v>0.17929021722262861</c:v>
                </c:pt>
                <c:pt idx="8236">
                  <c:v>0.17178049006832943</c:v>
                </c:pt>
                <c:pt idx="8237">
                  <c:v>0.20377643904246953</c:v>
                </c:pt>
                <c:pt idx="8238">
                  <c:v>0.19722650662145957</c:v>
                </c:pt>
                <c:pt idx="8239">
                  <c:v>0.15674371672823703</c:v>
                </c:pt>
                <c:pt idx="8240">
                  <c:v>8.9024090129511332E-2</c:v>
                </c:pt>
                <c:pt idx="8241">
                  <c:v>6.9482617156942039E-2</c:v>
                </c:pt>
                <c:pt idx="8242">
                  <c:v>3.4559839297343034E-2</c:v>
                </c:pt>
                <c:pt idx="8243">
                  <c:v>2.4325442715732587E-2</c:v>
                </c:pt>
                <c:pt idx="8244">
                  <c:v>4.3930005769305981E-2</c:v>
                </c:pt>
                <c:pt idx="8245">
                  <c:v>7.2159256128990032E-2</c:v>
                </c:pt>
                <c:pt idx="8246">
                  <c:v>0.10155048772690571</c:v>
                </c:pt>
                <c:pt idx="8247">
                  <c:v>0.18676440066203742</c:v>
                </c:pt>
                <c:pt idx="8248">
                  <c:v>0.19377525212100172</c:v>
                </c:pt>
                <c:pt idx="8249">
                  <c:v>0.20352479157461179</c:v>
                </c:pt>
                <c:pt idx="8250">
                  <c:v>0.2109636190998368</c:v>
                </c:pt>
                <c:pt idx="8251">
                  <c:v>0.20087164512359998</c:v>
                </c:pt>
                <c:pt idx="8252">
                  <c:v>0.19648961932124168</c:v>
                </c:pt>
                <c:pt idx="8253">
                  <c:v>0.17624002915998668</c:v>
                </c:pt>
                <c:pt idx="8254">
                  <c:v>0.15896198656373695</c:v>
                </c:pt>
                <c:pt idx="8255">
                  <c:v>0.15709156631838964</c:v>
                </c:pt>
                <c:pt idx="8256">
                  <c:v>0.12697283426628281</c:v>
                </c:pt>
                <c:pt idx="8257">
                  <c:v>0.16127370783291592</c:v>
                </c:pt>
                <c:pt idx="8258">
                  <c:v>0.17894694852302256</c:v>
                </c:pt>
                <c:pt idx="8259">
                  <c:v>0.15877805950618581</c:v>
                </c:pt>
                <c:pt idx="8260">
                  <c:v>0.17051153595792257</c:v>
                </c:pt>
                <c:pt idx="8261">
                  <c:v>0.15785234896584105</c:v>
                </c:pt>
                <c:pt idx="8262">
                  <c:v>0.13750605001291821</c:v>
                </c:pt>
                <c:pt idx="8263">
                  <c:v>5.8818629548694434E-2</c:v>
                </c:pt>
                <c:pt idx="8264">
                  <c:v>1.1905665757585162E-2</c:v>
                </c:pt>
                <c:pt idx="8265">
                  <c:v>-2.1339013176255413E-2</c:v>
                </c:pt>
                <c:pt idx="8266">
                  <c:v>-2.5212528105888199E-2</c:v>
                </c:pt>
                <c:pt idx="8267">
                  <c:v>-6.5250964480009655E-3</c:v>
                </c:pt>
                <c:pt idx="8268">
                  <c:v>1.8721864935416492E-2</c:v>
                </c:pt>
                <c:pt idx="8269">
                  <c:v>6.6745256872151423E-2</c:v>
                </c:pt>
                <c:pt idx="8270">
                  <c:v>8.260085419737094E-2</c:v>
                </c:pt>
                <c:pt idx="8271">
                  <c:v>0.12998920513769824</c:v>
                </c:pt>
                <c:pt idx="8272">
                  <c:v>0.18790076687493909</c:v>
                </c:pt>
                <c:pt idx="8273">
                  <c:v>0.21105367763001565</c:v>
                </c:pt>
                <c:pt idx="8274">
                  <c:v>0.22079997611433688</c:v>
                </c:pt>
                <c:pt idx="8275">
                  <c:v>0.21015223050602216</c:v>
                </c:pt>
                <c:pt idx="8276">
                  <c:v>0.17822639966741965</c:v>
                </c:pt>
                <c:pt idx="8277">
                  <c:v>0.16028621087521353</c:v>
                </c:pt>
                <c:pt idx="8278">
                  <c:v>0.14737451433126003</c:v>
                </c:pt>
                <c:pt idx="8279">
                  <c:v>0.1353528068230074</c:v>
                </c:pt>
                <c:pt idx="8280">
                  <c:v>0.12191070866539651</c:v>
                </c:pt>
                <c:pt idx="8281">
                  <c:v>0.11584741626489495</c:v>
                </c:pt>
                <c:pt idx="8282">
                  <c:v>0.16274476687586034</c:v>
                </c:pt>
                <c:pt idx="8283">
                  <c:v>0.1482653056235034</c:v>
                </c:pt>
                <c:pt idx="8284">
                  <c:v>0.12564599947633337</c:v>
                </c:pt>
                <c:pt idx="8285">
                  <c:v>0.14310201828673699</c:v>
                </c:pt>
                <c:pt idx="8286">
                  <c:v>0.14191763440451569</c:v>
                </c:pt>
                <c:pt idx="8287">
                  <c:v>6.6708473955637379E-2</c:v>
                </c:pt>
                <c:pt idx="8288">
                  <c:v>2.2798356137709468E-2</c:v>
                </c:pt>
                <c:pt idx="8289">
                  <c:v>-1.5045905266816163E-2</c:v>
                </c:pt>
                <c:pt idx="8290">
                  <c:v>-2.8358500374074242E-2</c:v>
                </c:pt>
                <c:pt idx="8291">
                  <c:v>-6.7196621107389783E-3</c:v>
                </c:pt>
                <c:pt idx="8292">
                  <c:v>1.6489092257135293E-2</c:v>
                </c:pt>
                <c:pt idx="8293">
                  <c:v>3.3435900678580883E-2</c:v>
                </c:pt>
                <c:pt idx="8294">
                  <c:v>7.4354253562423117E-2</c:v>
                </c:pt>
                <c:pt idx="8295">
                  <c:v>0.13475247858945341</c:v>
                </c:pt>
                <c:pt idx="8296">
                  <c:v>0.13477361037275043</c:v>
                </c:pt>
                <c:pt idx="8297">
                  <c:v>0.17147222149875097</c:v>
                </c:pt>
                <c:pt idx="8298">
                  <c:v>0.18557563846937755</c:v>
                </c:pt>
                <c:pt idx="8299">
                  <c:v>0.19684075625845537</c:v>
                </c:pt>
                <c:pt idx="8300">
                  <c:v>0.1855950504730258</c:v>
                </c:pt>
                <c:pt idx="8301">
                  <c:v>0.18410137603683538</c:v>
                </c:pt>
                <c:pt idx="8302">
                  <c:v>0.16023467633941846</c:v>
                </c:pt>
                <c:pt idx="8303">
                  <c:v>0.13528003802334942</c:v>
                </c:pt>
                <c:pt idx="8304">
                  <c:v>0.1320133858967186</c:v>
                </c:pt>
                <c:pt idx="8305">
                  <c:v>0.11799516168450605</c:v>
                </c:pt>
                <c:pt idx="8306">
                  <c:v>0.12963562961268882</c:v>
                </c:pt>
                <c:pt idx="8307">
                  <c:v>0.1242958937961357</c:v>
                </c:pt>
                <c:pt idx="8308">
                  <c:v>0.14676815129414747</c:v>
                </c:pt>
                <c:pt idx="8309">
                  <c:v>0.16533126392524894</c:v>
                </c:pt>
                <c:pt idx="8310">
                  <c:v>0.15765117728892794</c:v>
                </c:pt>
                <c:pt idx="8311">
                  <c:v>9.8800223402734796E-2</c:v>
                </c:pt>
                <c:pt idx="8312">
                  <c:v>3.4008658510043033E-2</c:v>
                </c:pt>
                <c:pt idx="8313">
                  <c:v>-3.7624987352473126E-2</c:v>
                </c:pt>
                <c:pt idx="8314">
                  <c:v>-7.1511106979963227E-2</c:v>
                </c:pt>
                <c:pt idx="8315">
                  <c:v>-3.8099826350295594E-2</c:v>
                </c:pt>
                <c:pt idx="8316">
                  <c:v>-1.5566730309220199E-2</c:v>
                </c:pt>
                <c:pt idx="8317">
                  <c:v>3.2536602466084634E-2</c:v>
                </c:pt>
                <c:pt idx="8318">
                  <c:v>8.6933609936667114E-2</c:v>
                </c:pt>
                <c:pt idx="8319">
                  <c:v>0.16103970292590172</c:v>
                </c:pt>
                <c:pt idx="8320">
                  <c:v>0.16951456620353653</c:v>
                </c:pt>
                <c:pt idx="8321">
                  <c:v>0.19571508143868524</c:v>
                </c:pt>
                <c:pt idx="8322">
                  <c:v>0.19816481514928422</c:v>
                </c:pt>
                <c:pt idx="8323">
                  <c:v>0.19788679419837263</c:v>
                </c:pt>
                <c:pt idx="8324">
                  <c:v>0.18614113588878958</c:v>
                </c:pt>
                <c:pt idx="8325">
                  <c:v>0.16015403215488164</c:v>
                </c:pt>
                <c:pt idx="8326">
                  <c:v>0.14274993035816025</c:v>
                </c:pt>
                <c:pt idx="8327">
                  <c:v>0.13893417109166092</c:v>
                </c:pt>
                <c:pt idx="8328">
                  <c:v>0.11795116567026341</c:v>
                </c:pt>
                <c:pt idx="8329">
                  <c:v>0.10929077114431296</c:v>
                </c:pt>
                <c:pt idx="8330">
                  <c:v>0.16261217592608468</c:v>
                </c:pt>
                <c:pt idx="8331">
                  <c:v>0.16226646878071899</c:v>
                </c:pt>
                <c:pt idx="8332">
                  <c:v>0.14934635032316232</c:v>
                </c:pt>
                <c:pt idx="8333">
                  <c:v>0.16548733281299269</c:v>
                </c:pt>
                <c:pt idx="8334">
                  <c:v>0.16139913180071991</c:v>
                </c:pt>
                <c:pt idx="8335">
                  <c:v>9.5840519527826504E-2</c:v>
                </c:pt>
                <c:pt idx="8336">
                  <c:v>5.0661131550631178E-2</c:v>
                </c:pt>
                <c:pt idx="8337">
                  <c:v>3.1032321008634164E-2</c:v>
                </c:pt>
                <c:pt idx="8338">
                  <c:v>4.9937922402407943E-2</c:v>
                </c:pt>
                <c:pt idx="8339">
                  <c:v>8.6193489694671541E-2</c:v>
                </c:pt>
                <c:pt idx="8340">
                  <c:v>8.5515903728788215E-2</c:v>
                </c:pt>
                <c:pt idx="8341">
                  <c:v>0.10916749332804762</c:v>
                </c:pt>
                <c:pt idx="8342">
                  <c:v>0.14140378062902681</c:v>
                </c:pt>
                <c:pt idx="8343">
                  <c:v>0.17325441465388405</c:v>
                </c:pt>
                <c:pt idx="8344">
                  <c:v>0.16799472656438283</c:v>
                </c:pt>
                <c:pt idx="8345">
                  <c:v>0.21682784730279547</c:v>
                </c:pt>
                <c:pt idx="8346">
                  <c:v>0.25532765706917943</c:v>
                </c:pt>
                <c:pt idx="8347">
                  <c:v>0.19193988348644372</c:v>
                </c:pt>
                <c:pt idx="8348">
                  <c:v>0.1895320342647244</c:v>
                </c:pt>
                <c:pt idx="8349">
                  <c:v>0.18706417535244102</c:v>
                </c:pt>
                <c:pt idx="8350">
                  <c:v>0.14966384482925804</c:v>
                </c:pt>
                <c:pt idx="8351">
                  <c:v>0.12511475853697604</c:v>
                </c:pt>
                <c:pt idx="8352">
                  <c:v>0.12246405977373327</c:v>
                </c:pt>
                <c:pt idx="8353">
                  <c:v>0.11400892003876568</c:v>
                </c:pt>
                <c:pt idx="8354">
                  <c:v>0.13476503537346757</c:v>
                </c:pt>
                <c:pt idx="8355">
                  <c:v>0.11877551247096263</c:v>
                </c:pt>
                <c:pt idx="8356">
                  <c:v>0.12589711947594676</c:v>
                </c:pt>
                <c:pt idx="8357">
                  <c:v>0.120356185155288</c:v>
                </c:pt>
                <c:pt idx="8358">
                  <c:v>0.11573796233482232</c:v>
                </c:pt>
                <c:pt idx="8359">
                  <c:v>0.13463620648941249</c:v>
                </c:pt>
                <c:pt idx="8360">
                  <c:v>9.2249190499116909E-2</c:v>
                </c:pt>
                <c:pt idx="8361">
                  <c:v>5.8608995767275775E-2</c:v>
                </c:pt>
                <c:pt idx="8362">
                  <c:v>6.175049193934308E-2</c:v>
                </c:pt>
                <c:pt idx="8363">
                  <c:v>6.6915672354379632E-2</c:v>
                </c:pt>
                <c:pt idx="8364">
                  <c:v>0.10245285926129362</c:v>
                </c:pt>
                <c:pt idx="8365">
                  <c:v>9.9715693069016675E-2</c:v>
                </c:pt>
                <c:pt idx="8366">
                  <c:v>0.12872795161892889</c:v>
                </c:pt>
                <c:pt idx="8367">
                  <c:v>0.16867133298672415</c:v>
                </c:pt>
                <c:pt idx="8368">
                  <c:v>0.17894374229409094</c:v>
                </c:pt>
                <c:pt idx="8369">
                  <c:v>0.18490004985577393</c:v>
                </c:pt>
                <c:pt idx="8370">
                  <c:v>0.2186182837487482</c:v>
                </c:pt>
                <c:pt idx="8371">
                  <c:v>0.21620228121827059</c:v>
                </c:pt>
                <c:pt idx="8372">
                  <c:v>0.20128117862656783</c:v>
                </c:pt>
                <c:pt idx="8373">
                  <c:v>0.18236773621280605</c:v>
                </c:pt>
                <c:pt idx="8374">
                  <c:v>0.16258639021851609</c:v>
                </c:pt>
                <c:pt idx="8375">
                  <c:v>0.14536099455057785</c:v>
                </c:pt>
                <c:pt idx="8376">
                  <c:v>0.13772434903929986</c:v>
                </c:pt>
                <c:pt idx="8377">
                  <c:v>0.14332062897748493</c:v>
                </c:pt>
                <c:pt idx="8378">
                  <c:v>0.13284352359096907</c:v>
                </c:pt>
                <c:pt idx="8379">
                  <c:v>0.12545712373649978</c:v>
                </c:pt>
                <c:pt idx="8380">
                  <c:v>0.14272720952996829</c:v>
                </c:pt>
                <c:pt idx="8381">
                  <c:v>0.17574490311680871</c:v>
                </c:pt>
                <c:pt idx="8382">
                  <c:v>0.14956861348709835</c:v>
                </c:pt>
                <c:pt idx="8383">
                  <c:v>9.4629502381795141E-2</c:v>
                </c:pt>
                <c:pt idx="8384">
                  <c:v>2.0932550191506645E-2</c:v>
                </c:pt>
                <c:pt idx="8385">
                  <c:v>-3.5789828157372271E-2</c:v>
                </c:pt>
                <c:pt idx="8386">
                  <c:v>-4.760967307145083E-2</c:v>
                </c:pt>
                <c:pt idx="8387">
                  <c:v>-4.2722299813397098E-2</c:v>
                </c:pt>
                <c:pt idx="8388">
                  <c:v>-1.7128624302741092E-3</c:v>
                </c:pt>
                <c:pt idx="8389">
                  <c:v>6.8200245823975075E-2</c:v>
                </c:pt>
                <c:pt idx="8390">
                  <c:v>8.4973368096370155E-2</c:v>
                </c:pt>
                <c:pt idx="8391">
                  <c:v>0.11383798623762424</c:v>
                </c:pt>
                <c:pt idx="8392">
                  <c:v>0.15530525115872476</c:v>
                </c:pt>
                <c:pt idx="8393">
                  <c:v>0.1975130837966147</c:v>
                </c:pt>
                <c:pt idx="8394">
                  <c:v>0.19911930292770608</c:v>
                </c:pt>
                <c:pt idx="8395">
                  <c:v>0.23493061421895645</c:v>
                </c:pt>
                <c:pt idx="8396">
                  <c:v>0.19742315972203925</c:v>
                </c:pt>
                <c:pt idx="8397">
                  <c:v>0.16923781921512804</c:v>
                </c:pt>
                <c:pt idx="8398">
                  <c:v>0.17248855177045097</c:v>
                </c:pt>
                <c:pt idx="8399">
                  <c:v>0.14349359474517814</c:v>
                </c:pt>
                <c:pt idx="8400">
                  <c:v>0.13045840484007218</c:v>
                </c:pt>
                <c:pt idx="8401">
                  <c:v>0.11627217074890313</c:v>
                </c:pt>
                <c:pt idx="8402">
                  <c:v>0.18735482437445916</c:v>
                </c:pt>
                <c:pt idx="8403">
                  <c:v>0.16472562737142096</c:v>
                </c:pt>
                <c:pt idx="8404">
                  <c:v>0.17381844697520984</c:v>
                </c:pt>
                <c:pt idx="8405">
                  <c:v>0.1625472053700924</c:v>
                </c:pt>
                <c:pt idx="8406">
                  <c:v>0.14726308456197398</c:v>
                </c:pt>
                <c:pt idx="8407">
                  <c:v>0.10733995556312553</c:v>
                </c:pt>
                <c:pt idx="8408">
                  <c:v>4.609815466152898E-2</c:v>
                </c:pt>
                <c:pt idx="8409">
                  <c:v>2.6831474244322671E-2</c:v>
                </c:pt>
                <c:pt idx="8410">
                  <c:v>3.9242314392942679E-2</c:v>
                </c:pt>
                <c:pt idx="8411">
                  <c:v>4.1372034081066385E-2</c:v>
                </c:pt>
                <c:pt idx="8412">
                  <c:v>5.517961487290627E-2</c:v>
                </c:pt>
                <c:pt idx="8413">
                  <c:v>6.3821751327726287E-2</c:v>
                </c:pt>
                <c:pt idx="8414">
                  <c:v>8.5694923283969104E-2</c:v>
                </c:pt>
                <c:pt idx="8415">
                  <c:v>0.15212819821372686</c:v>
                </c:pt>
                <c:pt idx="8416">
                  <c:v>0.18061819762396131</c:v>
                </c:pt>
                <c:pt idx="8417">
                  <c:v>0.18624280073730151</c:v>
                </c:pt>
                <c:pt idx="8418">
                  <c:v>0.23023862432732359</c:v>
                </c:pt>
                <c:pt idx="8419">
                  <c:v>0.24921450476406748</c:v>
                </c:pt>
                <c:pt idx="8420">
                  <c:v>0.21571383260950214</c:v>
                </c:pt>
                <c:pt idx="8421">
                  <c:v>0.19463581105296326</c:v>
                </c:pt>
                <c:pt idx="8422">
                  <c:v>0.15845867463452629</c:v>
                </c:pt>
                <c:pt idx="8423">
                  <c:v>0.20203843013411529</c:v>
                </c:pt>
                <c:pt idx="8424">
                  <c:v>0.17497255183189306</c:v>
                </c:pt>
                <c:pt idx="8425">
                  <c:v>0.12497189246840482</c:v>
                </c:pt>
                <c:pt idx="8426">
                  <c:v>0.13461858767772766</c:v>
                </c:pt>
                <c:pt idx="8427">
                  <c:v>0.12867973430185078</c:v>
                </c:pt>
                <c:pt idx="8428">
                  <c:v>0.14247869098254862</c:v>
                </c:pt>
                <c:pt idx="8429">
                  <c:v>0.1717773990251556</c:v>
                </c:pt>
                <c:pt idx="8430">
                  <c:v>0.15105085841979449</c:v>
                </c:pt>
                <c:pt idx="8431">
                  <c:v>0.11493494680437641</c:v>
                </c:pt>
                <c:pt idx="8432">
                  <c:v>6.1971381967695943E-2</c:v>
                </c:pt>
                <c:pt idx="8433">
                  <c:v>3.6674679204459291E-2</c:v>
                </c:pt>
                <c:pt idx="8434">
                  <c:v>9.0801001353734197E-3</c:v>
                </c:pt>
                <c:pt idx="8435">
                  <c:v>5.2323627205604741E-3</c:v>
                </c:pt>
                <c:pt idx="8436">
                  <c:v>3.2517482143535281E-2</c:v>
                </c:pt>
                <c:pt idx="8437">
                  <c:v>9.4059246645929753E-2</c:v>
                </c:pt>
                <c:pt idx="8438">
                  <c:v>0.11633016930279777</c:v>
                </c:pt>
                <c:pt idx="8439">
                  <c:v>0.1558549030030083</c:v>
                </c:pt>
                <c:pt idx="8440">
                  <c:v>0.19470348553241482</c:v>
                </c:pt>
                <c:pt idx="8441">
                  <c:v>0.2361697900366409</c:v>
                </c:pt>
                <c:pt idx="8442">
                  <c:v>0.24251525365866181</c:v>
                </c:pt>
                <c:pt idx="8443">
                  <c:v>0.22194098939791521</c:v>
                </c:pt>
                <c:pt idx="8444">
                  <c:v>0.19544497703098193</c:v>
                </c:pt>
                <c:pt idx="8445">
                  <c:v>0.22140338300439572</c:v>
                </c:pt>
                <c:pt idx="8446">
                  <c:v>0.19558730763946353</c:v>
                </c:pt>
                <c:pt idx="8447">
                  <c:v>0.1661694433712233</c:v>
                </c:pt>
                <c:pt idx="8448">
                  <c:v>0.15697016695109409</c:v>
                </c:pt>
                <c:pt idx="8449">
                  <c:v>0.14468220741521814</c:v>
                </c:pt>
                <c:pt idx="8450">
                  <c:v>0.15638915096993566</c:v>
                </c:pt>
                <c:pt idx="8451">
                  <c:v>0.14338774684430286</c:v>
                </c:pt>
                <c:pt idx="8452">
                  <c:v>0.15857525716685883</c:v>
                </c:pt>
                <c:pt idx="8453">
                  <c:v>0.16656072098583921</c:v>
                </c:pt>
                <c:pt idx="8454">
                  <c:v>0.16526148001054844</c:v>
                </c:pt>
                <c:pt idx="8455">
                  <c:v>0.11158827354058751</c:v>
                </c:pt>
                <c:pt idx="8456">
                  <c:v>7.1416334381951455E-2</c:v>
                </c:pt>
                <c:pt idx="8457">
                  <c:v>2.7259530845169445E-2</c:v>
                </c:pt>
                <c:pt idx="8458">
                  <c:v>1.3796315161757597E-2</c:v>
                </c:pt>
                <c:pt idx="8459">
                  <c:v>3.3497640325643958E-2</c:v>
                </c:pt>
                <c:pt idx="8460">
                  <c:v>3.7400560424477772E-2</c:v>
                </c:pt>
                <c:pt idx="8461">
                  <c:v>8.2279909716541172E-2</c:v>
                </c:pt>
                <c:pt idx="8462">
                  <c:v>0.13266884448201491</c:v>
                </c:pt>
                <c:pt idx="8463">
                  <c:v>0.16839670397396589</c:v>
                </c:pt>
                <c:pt idx="8464">
                  <c:v>0.19386703963301063</c:v>
                </c:pt>
                <c:pt idx="8465">
                  <c:v>0.24903203527429688</c:v>
                </c:pt>
                <c:pt idx="8466">
                  <c:v>0.26096134638710383</c:v>
                </c:pt>
                <c:pt idx="8467">
                  <c:v>0.23928763756478141</c:v>
                </c:pt>
                <c:pt idx="8468">
                  <c:v>0.22632010842424033</c:v>
                </c:pt>
                <c:pt idx="8469">
                  <c:v>0.2336611945827288</c:v>
                </c:pt>
                <c:pt idx="8470">
                  <c:v>0.20500284526125453</c:v>
                </c:pt>
                <c:pt idx="8471">
                  <c:v>0.20315110242075851</c:v>
                </c:pt>
                <c:pt idx="8472">
                  <c:v>0.17845993846097549</c:v>
                </c:pt>
                <c:pt idx="8473">
                  <c:v>0.18339993511815381</c:v>
                </c:pt>
                <c:pt idx="8474">
                  <c:v>0.17475038049514965</c:v>
                </c:pt>
                <c:pt idx="8475">
                  <c:v>0.22648811931417506</c:v>
                </c:pt>
                <c:pt idx="8476">
                  <c:v>0.24551834681403392</c:v>
                </c:pt>
                <c:pt idx="8477">
                  <c:v>0.24841441086988786</c:v>
                </c:pt>
                <c:pt idx="8478">
                  <c:v>0.18774345478088539</c:v>
                </c:pt>
                <c:pt idx="8479">
                  <c:v>0.13501096860040179</c:v>
                </c:pt>
                <c:pt idx="8480">
                  <c:v>9.9236564088451718E-2</c:v>
                </c:pt>
                <c:pt idx="8481">
                  <c:v>7.3546275072703532E-2</c:v>
                </c:pt>
                <c:pt idx="8482">
                  <c:v>3.5989870152011862E-2</c:v>
                </c:pt>
                <c:pt idx="8483">
                  <c:v>5.5151129351532664E-2</c:v>
                </c:pt>
                <c:pt idx="8484">
                  <c:v>6.5782160528995076E-2</c:v>
                </c:pt>
                <c:pt idx="8485">
                  <c:v>8.691854807559371E-2</c:v>
                </c:pt>
                <c:pt idx="8486">
                  <c:v>0.14113190130855377</c:v>
                </c:pt>
                <c:pt idx="8487">
                  <c:v>0.17842427241203146</c:v>
                </c:pt>
                <c:pt idx="8488">
                  <c:v>0.21118835518552201</c:v>
                </c:pt>
                <c:pt idx="8489">
                  <c:v>0.27064587444908195</c:v>
                </c:pt>
                <c:pt idx="8490">
                  <c:v>0.23959420498459844</c:v>
                </c:pt>
                <c:pt idx="8491">
                  <c:v>0.22341594053307956</c:v>
                </c:pt>
                <c:pt idx="8492">
                  <c:v>0.18273002805133454</c:v>
                </c:pt>
                <c:pt idx="8493">
                  <c:v>0.20039279316329012</c:v>
                </c:pt>
                <c:pt idx="8494">
                  <c:v>0.2060548608696865</c:v>
                </c:pt>
                <c:pt idx="8495">
                  <c:v>0.24903705635394155</c:v>
                </c:pt>
                <c:pt idx="8496">
                  <c:v>0.22844958991593806</c:v>
                </c:pt>
                <c:pt idx="8497">
                  <c:v>0.22323997053850733</c:v>
                </c:pt>
                <c:pt idx="8498">
                  <c:v>0.21795760881255552</c:v>
                </c:pt>
                <c:pt idx="8499">
                  <c:v>0.21452426908727809</c:v>
                </c:pt>
                <c:pt idx="8500">
                  <c:v>0.19464712860670022</c:v>
                </c:pt>
                <c:pt idx="8501">
                  <c:v>0.19388067098240289</c:v>
                </c:pt>
                <c:pt idx="8502">
                  <c:v>0.17941698642932052</c:v>
                </c:pt>
                <c:pt idx="8503">
                  <c:v>0.16560185207040318</c:v>
                </c:pt>
                <c:pt idx="8504">
                  <c:v>0.11106727846124995</c:v>
                </c:pt>
                <c:pt idx="8505">
                  <c:v>7.6795723776645966E-2</c:v>
                </c:pt>
                <c:pt idx="8506">
                  <c:v>7.4281825122859371E-2</c:v>
                </c:pt>
                <c:pt idx="8507">
                  <c:v>7.9874970827911562E-2</c:v>
                </c:pt>
                <c:pt idx="8508">
                  <c:v>7.2689026255054939E-2</c:v>
                </c:pt>
                <c:pt idx="8509">
                  <c:v>0.12307407467627959</c:v>
                </c:pt>
                <c:pt idx="8510">
                  <c:v>0.15622351715570909</c:v>
                </c:pt>
                <c:pt idx="8511">
                  <c:v>0.18864857089302073</c:v>
                </c:pt>
                <c:pt idx="8512">
                  <c:v>0.21435959226922952</c:v>
                </c:pt>
                <c:pt idx="8513">
                  <c:v>0.25118129334726197</c:v>
                </c:pt>
                <c:pt idx="8514">
                  <c:v>0.25958003284486963</c:v>
                </c:pt>
                <c:pt idx="8515">
                  <c:v>0.23393779946375259</c:v>
                </c:pt>
                <c:pt idx="8516">
                  <c:v>0.23617534263171699</c:v>
                </c:pt>
                <c:pt idx="8517">
                  <c:v>0.21853958479911781</c:v>
                </c:pt>
                <c:pt idx="8518">
                  <c:v>0.1994817832152232</c:v>
                </c:pt>
                <c:pt idx="8519">
                  <c:v>0.18891867072256102</c:v>
                </c:pt>
                <c:pt idx="8520">
                  <c:v>0.17982851925118376</c:v>
                </c:pt>
                <c:pt idx="8521">
                  <c:v>0.18333037503427663</c:v>
                </c:pt>
                <c:pt idx="8522">
                  <c:v>0.22012129655100859</c:v>
                </c:pt>
                <c:pt idx="8523">
                  <c:v>0.22156085499149406</c:v>
                </c:pt>
                <c:pt idx="8524">
                  <c:v>0.22991758279716498</c:v>
                </c:pt>
                <c:pt idx="8525">
                  <c:v>0.17150719532693329</c:v>
                </c:pt>
                <c:pt idx="8526">
                  <c:v>0.17665718366709235</c:v>
                </c:pt>
                <c:pt idx="8527">
                  <c:v>0.15393025889730932</c:v>
                </c:pt>
                <c:pt idx="8528">
                  <c:v>0.1376401177805921</c:v>
                </c:pt>
                <c:pt idx="8529">
                  <c:v>9.2712202849605116E-2</c:v>
                </c:pt>
                <c:pt idx="8530">
                  <c:v>0.10923043087343355</c:v>
                </c:pt>
                <c:pt idx="8531">
                  <c:v>0.13026761890053556</c:v>
                </c:pt>
                <c:pt idx="8532">
                  <c:v>0.16392705926959958</c:v>
                </c:pt>
                <c:pt idx="8533">
                  <c:v>0.16395681580410287</c:v>
                </c:pt>
                <c:pt idx="8534">
                  <c:v>0.20890127651434973</c:v>
                </c:pt>
                <c:pt idx="8535">
                  <c:v>0.22390200573572103</c:v>
                </c:pt>
                <c:pt idx="8536">
                  <c:v>0.23044962114928239</c:v>
                </c:pt>
                <c:pt idx="8537">
                  <c:v>0.2508001308564598</c:v>
                </c:pt>
                <c:pt idx="8538">
                  <c:v>0.25606614226090746</c:v>
                </c:pt>
                <c:pt idx="8539">
                  <c:v>0.26613903802539285</c:v>
                </c:pt>
                <c:pt idx="8540">
                  <c:v>0.20573986905595965</c:v>
                </c:pt>
                <c:pt idx="8541">
                  <c:v>0.20200543817085825</c:v>
                </c:pt>
                <c:pt idx="8542">
                  <c:v>0.17956787816747713</c:v>
                </c:pt>
                <c:pt idx="8543">
                  <c:v>0.21554315378128949</c:v>
                </c:pt>
                <c:pt idx="8544">
                  <c:v>0.21289497875053692</c:v>
                </c:pt>
                <c:pt idx="8545">
                  <c:v>0.22370925640463799</c:v>
                </c:pt>
                <c:pt idx="8546">
                  <c:v>0.22002535287897668</c:v>
                </c:pt>
                <c:pt idx="8547">
                  <c:v>0.20357980432334025</c:v>
                </c:pt>
                <c:pt idx="8548">
                  <c:v>0.22123633522970534</c:v>
                </c:pt>
                <c:pt idx="8549">
                  <c:v>0.18922072875736634</c:v>
                </c:pt>
                <c:pt idx="8550">
                  <c:v>0.18801406764086609</c:v>
                </c:pt>
                <c:pt idx="8551">
                  <c:v>0.11245806473305889</c:v>
                </c:pt>
                <c:pt idx="8552">
                  <c:v>6.2341116448681094E-2</c:v>
                </c:pt>
                <c:pt idx="8553">
                  <c:v>5.7323694730856897E-2</c:v>
                </c:pt>
                <c:pt idx="8554">
                  <c:v>5.1190438897363119E-2</c:v>
                </c:pt>
                <c:pt idx="8555">
                  <c:v>3.2407365572344547E-2</c:v>
                </c:pt>
                <c:pt idx="8556">
                  <c:v>5.1250690105300874E-2</c:v>
                </c:pt>
                <c:pt idx="8557">
                  <c:v>8.940892413189859E-2</c:v>
                </c:pt>
                <c:pt idx="8558">
                  <c:v>0.14457975714761598</c:v>
                </c:pt>
                <c:pt idx="8559">
                  <c:v>0.16170295716430608</c:v>
                </c:pt>
                <c:pt idx="8560">
                  <c:v>0.20072868019142326</c:v>
                </c:pt>
                <c:pt idx="8561">
                  <c:v>0.22007978212530824</c:v>
                </c:pt>
                <c:pt idx="8562">
                  <c:v>0.21569676909876062</c:v>
                </c:pt>
                <c:pt idx="8563">
                  <c:v>0.24233339046659999</c:v>
                </c:pt>
                <c:pt idx="8564">
                  <c:v>0.23168100885146922</c:v>
                </c:pt>
                <c:pt idx="8565">
                  <c:v>0.20887325100707396</c:v>
                </c:pt>
                <c:pt idx="8566">
                  <c:v>0.18662386938342065</c:v>
                </c:pt>
                <c:pt idx="8567">
                  <c:v>0.17276972526013745</c:v>
                </c:pt>
                <c:pt idx="8568">
                  <c:v>0.17596455071127384</c:v>
                </c:pt>
                <c:pt idx="8569">
                  <c:v>0.14363678420069828</c:v>
                </c:pt>
                <c:pt idx="8570">
                  <c:v>0.14661525587670618</c:v>
                </c:pt>
                <c:pt idx="8571">
                  <c:v>0.14371796970051717</c:v>
                </c:pt>
                <c:pt idx="8572">
                  <c:v>0.14827031126695583</c:v>
                </c:pt>
                <c:pt idx="8573">
                  <c:v>0.16892253541875601</c:v>
                </c:pt>
                <c:pt idx="8574">
                  <c:v>0.14986271759721234</c:v>
                </c:pt>
                <c:pt idx="8575">
                  <c:v>0.11959344608320553</c:v>
                </c:pt>
                <c:pt idx="8576">
                  <c:v>5.8463328045483841E-2</c:v>
                </c:pt>
                <c:pt idx="8577">
                  <c:v>4.3313041870102188E-2</c:v>
                </c:pt>
                <c:pt idx="8578">
                  <c:v>4.3862055973413409E-2</c:v>
                </c:pt>
                <c:pt idx="8579">
                  <c:v>4.68864560276578E-2</c:v>
                </c:pt>
                <c:pt idx="8580">
                  <c:v>6.4972111589636825E-2</c:v>
                </c:pt>
                <c:pt idx="8581">
                  <c:v>7.6799642538833271E-2</c:v>
                </c:pt>
                <c:pt idx="8582">
                  <c:v>0.11201676300384868</c:v>
                </c:pt>
                <c:pt idx="8583">
                  <c:v>0.16784754824741968</c:v>
                </c:pt>
                <c:pt idx="8584">
                  <c:v>0.20243648484971544</c:v>
                </c:pt>
                <c:pt idx="8585">
                  <c:v>0.25484843346744496</c:v>
                </c:pt>
                <c:pt idx="8586">
                  <c:v>0.23594421136161264</c:v>
                </c:pt>
                <c:pt idx="8587">
                  <c:v>0.24933055815753549</c:v>
                </c:pt>
                <c:pt idx="8588">
                  <c:v>0.24329732246349331</c:v>
                </c:pt>
                <c:pt idx="8589">
                  <c:v>0.22179484213937434</c:v>
                </c:pt>
                <c:pt idx="8590">
                  <c:v>0.20622429279102789</c:v>
                </c:pt>
                <c:pt idx="8591">
                  <c:v>0.21800686604560196</c:v>
                </c:pt>
                <c:pt idx="8592">
                  <c:v>0.1976531549173153</c:v>
                </c:pt>
                <c:pt idx="8593">
                  <c:v>0.23300888202827749</c:v>
                </c:pt>
                <c:pt idx="8594">
                  <c:v>0.23910897710261572</c:v>
                </c:pt>
                <c:pt idx="8595">
                  <c:v>0.22873345259591046</c:v>
                </c:pt>
                <c:pt idx="8596">
                  <c:v>0.230966220108762</c:v>
                </c:pt>
                <c:pt idx="8597">
                  <c:v>0.2104264764094865</c:v>
                </c:pt>
                <c:pt idx="8598">
                  <c:v>0.20475257207378247</c:v>
                </c:pt>
                <c:pt idx="8599">
                  <c:v>0.17125235536448447</c:v>
                </c:pt>
                <c:pt idx="8600">
                  <c:v>0.12147624625978901</c:v>
                </c:pt>
                <c:pt idx="8601">
                  <c:v>0.10176687092156392</c:v>
                </c:pt>
                <c:pt idx="8602">
                  <c:v>8.4250488459073222E-2</c:v>
                </c:pt>
                <c:pt idx="8603">
                  <c:v>5.9646888935674165E-2</c:v>
                </c:pt>
                <c:pt idx="8604">
                  <c:v>9.8380861443077269E-2</c:v>
                </c:pt>
                <c:pt idx="8605">
                  <c:v>0.13597986637775158</c:v>
                </c:pt>
                <c:pt idx="8606">
                  <c:v>0.14511246877788533</c:v>
                </c:pt>
                <c:pt idx="8607">
                  <c:v>0.17131204477894635</c:v>
                </c:pt>
                <c:pt idx="8608">
                  <c:v>0.23926450710186226</c:v>
                </c:pt>
                <c:pt idx="8609">
                  <c:v>0.26820717862332555</c:v>
                </c:pt>
                <c:pt idx="8610">
                  <c:v>0.25642706216478417</c:v>
                </c:pt>
                <c:pt idx="8611">
                  <c:v>0.24670815272060131</c:v>
                </c:pt>
                <c:pt idx="8612">
                  <c:v>0.23242265316294167</c:v>
                </c:pt>
                <c:pt idx="8613">
                  <c:v>0.22254721672465361</c:v>
                </c:pt>
                <c:pt idx="8614">
                  <c:v>0.20436251710254399</c:v>
                </c:pt>
                <c:pt idx="8615">
                  <c:v>0.20208834672005885</c:v>
                </c:pt>
                <c:pt idx="8616">
                  <c:v>0.2049254063039668</c:v>
                </c:pt>
                <c:pt idx="8617">
                  <c:v>0.19685437263876202</c:v>
                </c:pt>
                <c:pt idx="8618">
                  <c:v>0.17754239425451526</c:v>
                </c:pt>
                <c:pt idx="8619">
                  <c:v>0.17485037015379673</c:v>
                </c:pt>
                <c:pt idx="8620">
                  <c:v>0.19071960934038615</c:v>
                </c:pt>
                <c:pt idx="8621">
                  <c:v>0.18834344484712728</c:v>
                </c:pt>
                <c:pt idx="8622">
                  <c:v>0.21147209599871972</c:v>
                </c:pt>
                <c:pt idx="8623">
                  <c:v>0.17901193554328459</c:v>
                </c:pt>
                <c:pt idx="8624">
                  <c:v>0.14568901052452948</c:v>
                </c:pt>
                <c:pt idx="8625">
                  <c:v>0.14131683355582678</c:v>
                </c:pt>
                <c:pt idx="8626">
                  <c:v>0.12159384798841814</c:v>
                </c:pt>
                <c:pt idx="8627">
                  <c:v>8.9277005790784264E-2</c:v>
                </c:pt>
                <c:pt idx="8628">
                  <c:v>0.10265801332721326</c:v>
                </c:pt>
                <c:pt idx="8629">
                  <c:v>0.13941760407312875</c:v>
                </c:pt>
                <c:pt idx="8630">
                  <c:v>0.17002087308168254</c:v>
                </c:pt>
                <c:pt idx="8631">
                  <c:v>0.20301107504717419</c:v>
                </c:pt>
                <c:pt idx="8632">
                  <c:v>0.23475336838732266</c:v>
                </c:pt>
                <c:pt idx="8633">
                  <c:v>0.29243542334764627</c:v>
                </c:pt>
                <c:pt idx="8634">
                  <c:v>0.23659161016313704</c:v>
                </c:pt>
                <c:pt idx="8635">
                  <c:v>0.24657723347346941</c:v>
                </c:pt>
                <c:pt idx="8636">
                  <c:v>0.26386025435718891</c:v>
                </c:pt>
                <c:pt idx="8637">
                  <c:v>0.23327930662185722</c:v>
                </c:pt>
                <c:pt idx="8638">
                  <c:v>0.23485720621917666</c:v>
                </c:pt>
                <c:pt idx="8639">
                  <c:v>0.2138068418729904</c:v>
                </c:pt>
                <c:pt idx="8640">
                  <c:v>0.2557553915487864</c:v>
                </c:pt>
                <c:pt idx="8641">
                  <c:v>0.24724307804164666</c:v>
                </c:pt>
                <c:pt idx="8642">
                  <c:v>0.22984335322954075</c:v>
                </c:pt>
                <c:pt idx="8643">
                  <c:v>0.21750445763639592</c:v>
                </c:pt>
                <c:pt idx="8644">
                  <c:v>0.23914459578365466</c:v>
                </c:pt>
                <c:pt idx="8645">
                  <c:v>0.23469222393778238</c:v>
                </c:pt>
                <c:pt idx="8646">
                  <c:v>0.21152306629447479</c:v>
                </c:pt>
                <c:pt idx="8647">
                  <c:v>0.20583439069472487</c:v>
                </c:pt>
                <c:pt idx="8648">
                  <c:v>0.17459676116023767</c:v>
                </c:pt>
                <c:pt idx="8649">
                  <c:v>0.14814761671342941</c:v>
                </c:pt>
                <c:pt idx="8650">
                  <c:v>0.12727910995203329</c:v>
                </c:pt>
                <c:pt idx="8651">
                  <c:v>0.12252956523208386</c:v>
                </c:pt>
                <c:pt idx="8652">
                  <c:v>0.13697567733458832</c:v>
                </c:pt>
                <c:pt idx="8653">
                  <c:v>0.16347074274402609</c:v>
                </c:pt>
                <c:pt idx="8654">
                  <c:v>0.17655442911719624</c:v>
                </c:pt>
                <c:pt idx="8655">
                  <c:v>0.20706035111734244</c:v>
                </c:pt>
                <c:pt idx="8656">
                  <c:v>0.22149586311761596</c:v>
                </c:pt>
                <c:pt idx="8657">
                  <c:v>0.25342863464406656</c:v>
                </c:pt>
                <c:pt idx="8658">
                  <c:v>0.25040393250103482</c:v>
                </c:pt>
                <c:pt idx="8659">
                  <c:v>0.24432256437145267</c:v>
                </c:pt>
                <c:pt idx="8660">
                  <c:v>0.25285959926421919</c:v>
                </c:pt>
                <c:pt idx="8661">
                  <c:v>0.22954355096230955</c:v>
                </c:pt>
                <c:pt idx="8662">
                  <c:v>0.21706554200329517</c:v>
                </c:pt>
                <c:pt idx="8663">
                  <c:v>0.18637636671456351</c:v>
                </c:pt>
                <c:pt idx="8664">
                  <c:v>0.17967464819436171</c:v>
                </c:pt>
                <c:pt idx="8665">
                  <c:v>0.16352635580549715</c:v>
                </c:pt>
                <c:pt idx="8666">
                  <c:v>0.15586821001864617</c:v>
                </c:pt>
                <c:pt idx="8667">
                  <c:v>0.16133955838994254</c:v>
                </c:pt>
                <c:pt idx="8668">
                  <c:v>0.17581434624311912</c:v>
                </c:pt>
                <c:pt idx="8669">
                  <c:v>0.16389176551019766</c:v>
                </c:pt>
                <c:pt idx="8670">
                  <c:v>0.176129313945602</c:v>
                </c:pt>
                <c:pt idx="8671">
                  <c:v>0.13379693592225395</c:v>
                </c:pt>
                <c:pt idx="8672">
                  <c:v>0.1484305696940468</c:v>
                </c:pt>
                <c:pt idx="8673">
                  <c:v>0.10713862200455891</c:v>
                </c:pt>
                <c:pt idx="8674">
                  <c:v>9.3739829545835512E-2</c:v>
                </c:pt>
                <c:pt idx="8675">
                  <c:v>0.1339550289142486</c:v>
                </c:pt>
                <c:pt idx="8676">
                  <c:v>0.14605752210899967</c:v>
                </c:pt>
                <c:pt idx="8677">
                  <c:v>0.18734003919332093</c:v>
                </c:pt>
                <c:pt idx="8678">
                  <c:v>0.23709150951344965</c:v>
                </c:pt>
                <c:pt idx="8679">
                  <c:v>0.23664084151569575</c:v>
                </c:pt>
                <c:pt idx="8680">
                  <c:v>0.25951935369876572</c:v>
                </c:pt>
                <c:pt idx="8681">
                  <c:v>0.25426439311696825</c:v>
                </c:pt>
                <c:pt idx="8682">
                  <c:v>0.2613630718601494</c:v>
                </c:pt>
                <c:pt idx="8683">
                  <c:v>0.25395152649933067</c:v>
                </c:pt>
                <c:pt idx="8684">
                  <c:v>0.25909650907026205</c:v>
                </c:pt>
                <c:pt idx="8685">
                  <c:v>0.23047148571328274</c:v>
                </c:pt>
                <c:pt idx="8686">
                  <c:v>0.22743952210236057</c:v>
                </c:pt>
                <c:pt idx="8687">
                  <c:v>0.20119077186007034</c:v>
                </c:pt>
                <c:pt idx="8688">
                  <c:v>0.17178233833688411</c:v>
                </c:pt>
                <c:pt idx="8689">
                  <c:v>0.17641625066118191</c:v>
                </c:pt>
                <c:pt idx="8690">
                  <c:v>0.17643222921779247</c:v>
                </c:pt>
                <c:pt idx="8691">
                  <c:v>0.16291308691888154</c:v>
                </c:pt>
                <c:pt idx="8692">
                  <c:v>0.17681234230348505</c:v>
                </c:pt>
                <c:pt idx="8693">
                  <c:v>0.18101846883860984</c:v>
                </c:pt>
                <c:pt idx="8694">
                  <c:v>0.19562200140600422</c:v>
                </c:pt>
                <c:pt idx="8695">
                  <c:v>0.21624379241456901</c:v>
                </c:pt>
                <c:pt idx="8696">
                  <c:v>0.15996577560700181</c:v>
                </c:pt>
                <c:pt idx="8697">
                  <c:v>0.17891176149740587</c:v>
                </c:pt>
                <c:pt idx="8698">
                  <c:v>0.12642258235511056</c:v>
                </c:pt>
                <c:pt idx="8699">
                  <c:v>7.1200890663349892E-2</c:v>
                </c:pt>
                <c:pt idx="8700">
                  <c:v>8.1188753255269613E-2</c:v>
                </c:pt>
                <c:pt idx="8701">
                  <c:v>0.1342575325260208</c:v>
                </c:pt>
                <c:pt idx="8702">
                  <c:v>0.16960547341376683</c:v>
                </c:pt>
                <c:pt idx="8703">
                  <c:v>0.24289677637662022</c:v>
                </c:pt>
                <c:pt idx="8704">
                  <c:v>0.27935933415347997</c:v>
                </c:pt>
                <c:pt idx="8705">
                  <c:v>0.26099647548055765</c:v>
                </c:pt>
                <c:pt idx="8706">
                  <c:v>0.27909162002198362</c:v>
                </c:pt>
                <c:pt idx="8707">
                  <c:v>0.27747907347702339</c:v>
                </c:pt>
                <c:pt idx="8708">
                  <c:v>0.26500194649189907</c:v>
                </c:pt>
                <c:pt idx="8709">
                  <c:v>0.23162094280080769</c:v>
                </c:pt>
                <c:pt idx="8710">
                  <c:v>0.22068806489701745</c:v>
                </c:pt>
                <c:pt idx="8711">
                  <c:v>0.21804404854333104</c:v>
                </c:pt>
                <c:pt idx="8712">
                  <c:v>0.19378026795756217</c:v>
                </c:pt>
                <c:pt idx="8713">
                  <c:v>0.18648171996531604</c:v>
                </c:pt>
                <c:pt idx="8714">
                  <c:v>0.22857889867722017</c:v>
                </c:pt>
                <c:pt idx="8715">
                  <c:v>0.2269772811836156</c:v>
                </c:pt>
                <c:pt idx="8716">
                  <c:v>0.23608284148059763</c:v>
                </c:pt>
                <c:pt idx="8717">
                  <c:v>0.22364655171942949</c:v>
                </c:pt>
                <c:pt idx="8718">
                  <c:v>0.20532507795084265</c:v>
                </c:pt>
                <c:pt idx="8719">
                  <c:v>0.24909389197431756</c:v>
                </c:pt>
                <c:pt idx="8720">
                  <c:v>0.16967308295624189</c:v>
                </c:pt>
                <c:pt idx="8721">
                  <c:v>0.1105570566053018</c:v>
                </c:pt>
                <c:pt idx="8722">
                  <c:v>6.2886685481528981E-2</c:v>
                </c:pt>
                <c:pt idx="8723">
                  <c:v>5.1429823917507472E-2</c:v>
                </c:pt>
                <c:pt idx="8724">
                  <c:v>4.8743331665214919E-2</c:v>
                </c:pt>
                <c:pt idx="8725">
                  <c:v>6.7615829677071207E-2</c:v>
                </c:pt>
                <c:pt idx="8726">
                  <c:v>0.11553612597025835</c:v>
                </c:pt>
                <c:pt idx="8727">
                  <c:v>0.18073644055602353</c:v>
                </c:pt>
                <c:pt idx="8728">
                  <c:v>0.1978851510865747</c:v>
                </c:pt>
                <c:pt idx="8729">
                  <c:v>0.27549188344250541</c:v>
                </c:pt>
                <c:pt idx="8730">
                  <c:v>0.26781860122431617</c:v>
                </c:pt>
                <c:pt idx="8731">
                  <c:v>0.29607007232219645</c:v>
                </c:pt>
                <c:pt idx="8732">
                  <c:v>0.27706622426114835</c:v>
                </c:pt>
                <c:pt idx="8733">
                  <c:v>0.27073751713203698</c:v>
                </c:pt>
                <c:pt idx="8734">
                  <c:v>0.22542134868627778</c:v>
                </c:pt>
                <c:pt idx="8735">
                  <c:v>0.20298511315758425</c:v>
                </c:pt>
              </c:numCache>
            </c:numRef>
          </c:yVal>
          <c:smooth val="0"/>
          <c:extLst>
            <c:ext xmlns:c16="http://schemas.microsoft.com/office/drawing/2014/chart" uri="{C3380CC4-5D6E-409C-BE32-E72D297353CC}">
              <c16:uniqueId val="{00000007-55CF-4D52-9A34-AEAF6AA4B8A9}"/>
            </c:ext>
          </c:extLst>
        </c:ser>
        <c:dLbls>
          <c:showLegendKey val="0"/>
          <c:showVal val="0"/>
          <c:showCatName val="0"/>
          <c:showSerName val="0"/>
          <c:showPercent val="0"/>
          <c:showBubbleSize val="0"/>
        </c:dLbls>
        <c:axId val="798979007"/>
        <c:axId val="843732448"/>
      </c:scatterChart>
      <c:valAx>
        <c:axId val="798979007"/>
        <c:scaling>
          <c:orientation val="minMax"/>
          <c:max val="45231"/>
          <c:min val="4486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Aeg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title>
        <c:numFmt formatCode="mm/yyyy" sourceLinked="0"/>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843732448"/>
        <c:crossesAt val="0"/>
        <c:crossBetween val="midCat"/>
      </c:valAx>
      <c:valAx>
        <c:axId val="843732448"/>
        <c:scaling>
          <c:orientation val="minMax"/>
          <c:max val="0.4"/>
          <c:min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t-EE"/>
                  <a:t>Üheaegsustegur</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798979007"/>
        <c:crosses val="autoZero"/>
        <c:crossBetween val="midCat"/>
        <c:majorUnit val="0.1"/>
        <c:minorUnit val="2.0000000000000004E-2"/>
      </c:valAx>
      <c:spPr>
        <a:noFill/>
        <a:ln w="25400">
          <a:noFill/>
        </a:ln>
        <a:effectLst/>
      </c:spPr>
    </c:plotArea>
    <c:legend>
      <c:legendPos val="b"/>
      <c:legendEntry>
        <c:idx val="0"/>
        <c:delete val="1"/>
      </c:legendEntry>
      <c:legendEntry>
        <c:idx val="1"/>
        <c:delete val="1"/>
      </c:legendEntry>
      <c:legendEntry>
        <c:idx val="2"/>
        <c:delete val="1"/>
      </c:legendEntry>
      <c:legendEntry>
        <c:idx val="3"/>
        <c:delete val="1"/>
      </c:legendEntry>
      <c:layout>
        <c:manualLayout>
          <c:xMode val="edge"/>
          <c:yMode val="edge"/>
          <c:x val="6.3371957083245223E-2"/>
          <c:y val="0.90957234673318177"/>
          <c:w val="0.86862352172873192"/>
          <c:h val="7.94487373958587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solidFill>
      <a:round/>
    </a:ln>
    <a:effectLst/>
  </c:spPr>
  <c:txPr>
    <a:bodyPr/>
    <a:lstStyle/>
    <a:p>
      <a:pPr>
        <a:defRPr sz="1400"/>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04365294119749E-2"/>
          <c:y val="2.6884579956139843E-2"/>
          <c:w val="0.89260337109659194"/>
          <c:h val="0.71049409747002645"/>
        </c:manualLayout>
      </c:layout>
      <c:scatterChart>
        <c:scatterStyle val="lineMarker"/>
        <c:varyColors val="0"/>
        <c:ser>
          <c:idx val="0"/>
          <c:order val="0"/>
          <c:tx>
            <c:strRef>
              <c:f>'Akud 2 h odaval'!$B$5</c:f>
              <c:strCache>
                <c:ptCount val="1"/>
                <c:pt idx="0">
                  <c:v>AJ suurim üheaegsustegur 2h odaval</c:v>
                </c:pt>
              </c:strCache>
            </c:strRef>
          </c:tx>
          <c:spPr>
            <a:ln w="38100" cap="rnd">
              <a:solidFill>
                <a:srgbClr val="0070C0"/>
              </a:solidFill>
              <a:round/>
            </a:ln>
            <a:effectLst/>
          </c:spPr>
          <c:marker>
            <c:symbol val="circle"/>
            <c:size val="5"/>
            <c:spPr>
              <a:solidFill>
                <a:schemeClr val="accent1"/>
              </a:solidFill>
              <a:ln w="38100">
                <a:solidFill>
                  <a:srgbClr val="0070C0"/>
                </a:solidFill>
              </a:ln>
              <a:effectLst/>
            </c:spPr>
          </c:marker>
          <c:dLbls>
            <c:dLbl>
              <c:idx val="1"/>
              <c:layout>
                <c:manualLayout>
                  <c:x val="-2.1241461314599162E-2"/>
                  <c:y val="5.6998339548244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7A-4624-B121-0274B3533954}"/>
                </c:ext>
              </c:extLst>
            </c:dLbl>
            <c:dLbl>
              <c:idx val="2"/>
              <c:layout>
                <c:manualLayout>
                  <c:x val="-3.0638390685918056E-2"/>
                  <c:y val="4.95786923504751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7A-4624-B121-0274B3533954}"/>
                </c:ext>
              </c:extLst>
            </c:dLbl>
            <c:dLbl>
              <c:idx val="3"/>
              <c:layout>
                <c:manualLayout>
                  <c:x val="-3.2998044908186322E-2"/>
                  <c:y val="5.1314019303256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7A-4624-B121-0274B353395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'Akud 2 h odaval'!$C$3:$F$3</c:f>
              <c:numCache>
                <c:formatCode>0%</c:formatCode>
                <c:ptCount val="4"/>
                <c:pt idx="0">
                  <c:v>0</c:v>
                </c:pt>
                <c:pt idx="1">
                  <c:v>0.16</c:v>
                </c:pt>
                <c:pt idx="2">
                  <c:v>0.32</c:v>
                </c:pt>
                <c:pt idx="3">
                  <c:v>0.48</c:v>
                </c:pt>
              </c:numCache>
            </c:numRef>
          </c:xVal>
          <c:yVal>
            <c:numRef>
              <c:f>'Akud 2 h odaval'!$C$5:$F$5</c:f>
              <c:numCache>
                <c:formatCode>General</c:formatCode>
                <c:ptCount val="4"/>
                <c:pt idx="0">
                  <c:v>0.46</c:v>
                </c:pt>
                <c:pt idx="1">
                  <c:v>0.49</c:v>
                </c:pt>
                <c:pt idx="2">
                  <c:v>0.57999999999999996</c:v>
                </c:pt>
                <c:pt idx="3">
                  <c:v>0.68</c:v>
                </c:pt>
              </c:numCache>
            </c:numRef>
          </c:yVal>
          <c:smooth val="0"/>
          <c:extLst>
            <c:ext xmlns:c16="http://schemas.microsoft.com/office/drawing/2014/chart" uri="{C3380CC4-5D6E-409C-BE32-E72D297353CC}">
              <c16:uniqueId val="{00000003-7D7A-4624-B121-0274B3533954}"/>
            </c:ext>
          </c:extLst>
        </c:ser>
        <c:ser>
          <c:idx val="1"/>
          <c:order val="1"/>
          <c:tx>
            <c:strRef>
              <c:f>'Akud 2 h odaval'!$B$22</c:f>
              <c:strCache>
                <c:ptCount val="1"/>
                <c:pt idx="0">
                  <c:v>AJ suurim üheaegsustegur 2h kallil</c:v>
                </c:pt>
              </c:strCache>
            </c:strRef>
          </c:tx>
          <c:spPr>
            <a:ln w="38100" cap="rnd">
              <a:solidFill>
                <a:srgbClr val="FF0000"/>
              </a:solidFill>
              <a:round/>
            </a:ln>
            <a:effectLst/>
          </c:spPr>
          <c:marker>
            <c:symbol val="circle"/>
            <c:size val="5"/>
            <c:spPr>
              <a:solidFill>
                <a:schemeClr val="accent2"/>
              </a:solidFill>
              <a:ln w="38100">
                <a:solidFill>
                  <a:srgbClr val="FF0000"/>
                </a:solidFill>
              </a:ln>
              <a:effectLst/>
            </c:spPr>
          </c:marker>
          <c:dLbls>
            <c:dLbl>
              <c:idx val="0"/>
              <c:layout>
                <c:manualLayout>
                  <c:x val="-1.0072020903563765E-2"/>
                  <c:y val="-5.3330801582075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7A-4624-B121-0274B353395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'Akud 2 h odaval'!$C$3:$F$3</c:f>
              <c:numCache>
                <c:formatCode>0%</c:formatCode>
                <c:ptCount val="4"/>
                <c:pt idx="0">
                  <c:v>0</c:v>
                </c:pt>
                <c:pt idx="1">
                  <c:v>0.16</c:v>
                </c:pt>
                <c:pt idx="2">
                  <c:v>0.32</c:v>
                </c:pt>
                <c:pt idx="3">
                  <c:v>0.48</c:v>
                </c:pt>
              </c:numCache>
            </c:numRef>
          </c:xVal>
          <c:yVal>
            <c:numRef>
              <c:f>'Akud 2 h odaval'!$C$22:$F$22</c:f>
              <c:numCache>
                <c:formatCode>General</c:formatCode>
                <c:ptCount val="4"/>
                <c:pt idx="0">
                  <c:v>0.46</c:v>
                </c:pt>
                <c:pt idx="1">
                  <c:v>0.54</c:v>
                </c:pt>
                <c:pt idx="2">
                  <c:v>0.62</c:v>
                </c:pt>
                <c:pt idx="3">
                  <c:v>0.71</c:v>
                </c:pt>
              </c:numCache>
            </c:numRef>
          </c:yVal>
          <c:smooth val="0"/>
          <c:extLst>
            <c:ext xmlns:c16="http://schemas.microsoft.com/office/drawing/2014/chart" uri="{C3380CC4-5D6E-409C-BE32-E72D297353CC}">
              <c16:uniqueId val="{00000005-7D7A-4624-B121-0274B3533954}"/>
            </c:ext>
          </c:extLst>
        </c:ser>
        <c:dLbls>
          <c:showLegendKey val="0"/>
          <c:showVal val="0"/>
          <c:showCatName val="0"/>
          <c:showSerName val="0"/>
          <c:showPercent val="0"/>
          <c:showBubbleSize val="0"/>
        </c:dLbls>
        <c:axId val="863496687"/>
        <c:axId val="863507247"/>
        <c:extLst>
          <c:ext xmlns:c15="http://schemas.microsoft.com/office/drawing/2012/chart" uri="{02D57815-91ED-43cb-92C2-25804820EDAC}">
            <c15:filteredScatterSeries>
              <c15:ser>
                <c:idx val="2"/>
                <c:order val="2"/>
                <c:tx>
                  <c:strRef>
                    <c:extLst>
                      <c:ext uri="{02D57815-91ED-43cb-92C2-25804820EDAC}">
                        <c15:formulaRef>
                          <c15:sqref>'Akud 2 h odaval'!$B$11</c15:sqref>
                        </c15:formulaRef>
                      </c:ext>
                    </c:extLst>
                    <c:strCache>
                      <c:ptCount val="1"/>
                      <c:pt idx="0">
                        <c:v>F3 maksimaalne üheaegsustegur</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c:ext uri="{02D57815-91ED-43cb-92C2-25804820EDAC}">
                        <c15:formulaRef>
                          <c15:sqref>'Akud 2 h odaval'!$C$3:$F$3</c15:sqref>
                        </c15:formulaRef>
                      </c:ext>
                    </c:extLst>
                    <c:numCache>
                      <c:formatCode>0%</c:formatCode>
                      <c:ptCount val="4"/>
                      <c:pt idx="0">
                        <c:v>0</c:v>
                      </c:pt>
                      <c:pt idx="1">
                        <c:v>0.16</c:v>
                      </c:pt>
                      <c:pt idx="2">
                        <c:v>0.32</c:v>
                      </c:pt>
                      <c:pt idx="3">
                        <c:v>0.48</c:v>
                      </c:pt>
                    </c:numCache>
                  </c:numRef>
                </c:xVal>
                <c:yVal>
                  <c:numRef>
                    <c:extLst>
                      <c:ext uri="{02D57815-91ED-43cb-92C2-25804820EDAC}">
                        <c15:formulaRef>
                          <c15:sqref>'Akud 2 h odaval'!$C$11:$F$11</c15:sqref>
                        </c15:formulaRef>
                      </c:ext>
                    </c:extLst>
                    <c:numCache>
                      <c:formatCode>General</c:formatCode>
                      <c:ptCount val="4"/>
                      <c:pt idx="0">
                        <c:v>0.45</c:v>
                      </c:pt>
                      <c:pt idx="1">
                        <c:v>0.49</c:v>
                      </c:pt>
                      <c:pt idx="2">
                        <c:v>0.56000000000000005</c:v>
                      </c:pt>
                      <c:pt idx="3">
                        <c:v>0.62</c:v>
                      </c:pt>
                    </c:numCache>
                  </c:numRef>
                </c:yVal>
                <c:smooth val="0"/>
                <c:extLst>
                  <c:ext xmlns:c16="http://schemas.microsoft.com/office/drawing/2014/chart" uri="{C3380CC4-5D6E-409C-BE32-E72D297353CC}">
                    <c16:uniqueId val="{00000008-7D7A-4624-B121-0274B3533954}"/>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'Akud 2 h odaval'!$B$13</c15:sqref>
                        </c15:formulaRef>
                      </c:ext>
                    </c:extLst>
                    <c:strCache>
                      <c:ptCount val="1"/>
                      <c:pt idx="0">
                        <c:v>F4 maksimaalne üheaegsustegur</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'Akud 2 h odaval'!$C$3:$F$3</c15:sqref>
                        </c15:formulaRef>
                      </c:ext>
                    </c:extLst>
                    <c:numCache>
                      <c:formatCode>0%</c:formatCode>
                      <c:ptCount val="4"/>
                      <c:pt idx="0">
                        <c:v>0</c:v>
                      </c:pt>
                      <c:pt idx="1">
                        <c:v>0.16</c:v>
                      </c:pt>
                      <c:pt idx="2">
                        <c:v>0.32</c:v>
                      </c:pt>
                      <c:pt idx="3">
                        <c:v>0.48</c:v>
                      </c:pt>
                    </c:numCache>
                  </c:numRef>
                </c:xVal>
                <c:yVal>
                  <c:numRef>
                    <c:extLst xmlns:c15="http://schemas.microsoft.com/office/drawing/2012/chart">
                      <c:ext xmlns:c15="http://schemas.microsoft.com/office/drawing/2012/chart" uri="{02D57815-91ED-43cb-92C2-25804820EDAC}">
                        <c15:formulaRef>
                          <c15:sqref>'Akud 2 h odaval'!$C$13:$F$13</c15:sqref>
                        </c15:formulaRef>
                      </c:ext>
                    </c:extLst>
                    <c:numCache>
                      <c:formatCode>General</c:formatCode>
                      <c:ptCount val="4"/>
                      <c:pt idx="0">
                        <c:v>0.3</c:v>
                      </c:pt>
                      <c:pt idx="1">
                        <c:v>0.44</c:v>
                      </c:pt>
                      <c:pt idx="2">
                        <c:v>0.54</c:v>
                      </c:pt>
                      <c:pt idx="3">
                        <c:v>0.67</c:v>
                      </c:pt>
                    </c:numCache>
                  </c:numRef>
                </c:yVal>
                <c:smooth val="0"/>
                <c:extLst xmlns:c15="http://schemas.microsoft.com/office/drawing/2012/chart">
                  <c:ext xmlns:c16="http://schemas.microsoft.com/office/drawing/2014/chart" uri="{C3380CC4-5D6E-409C-BE32-E72D297353CC}">
                    <c16:uniqueId val="{00000009-7D7A-4624-B121-0274B3533954}"/>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'Akud 2 h odaval'!$B$15</c15:sqref>
                        </c15:formulaRef>
                      </c:ext>
                    </c:extLst>
                    <c:strCache>
                      <c:ptCount val="1"/>
                      <c:pt idx="0">
                        <c:v>F5 maksimaalne üheaegsustegur</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'Akud 2 h odaval'!$C$3:$F$3</c15:sqref>
                        </c15:formulaRef>
                      </c:ext>
                    </c:extLst>
                    <c:numCache>
                      <c:formatCode>0%</c:formatCode>
                      <c:ptCount val="4"/>
                      <c:pt idx="0">
                        <c:v>0</c:v>
                      </c:pt>
                      <c:pt idx="1">
                        <c:v>0.16</c:v>
                      </c:pt>
                      <c:pt idx="2">
                        <c:v>0.32</c:v>
                      </c:pt>
                      <c:pt idx="3">
                        <c:v>0.48</c:v>
                      </c:pt>
                    </c:numCache>
                  </c:numRef>
                </c:xVal>
                <c:yVal>
                  <c:numRef>
                    <c:extLst xmlns:c15="http://schemas.microsoft.com/office/drawing/2012/chart">
                      <c:ext xmlns:c15="http://schemas.microsoft.com/office/drawing/2012/chart" uri="{02D57815-91ED-43cb-92C2-25804820EDAC}">
                        <c15:formulaRef>
                          <c15:sqref>'Akud 2 h odaval'!$C$15:$F$15</c15:sqref>
                        </c15:formulaRef>
                      </c:ext>
                    </c:extLst>
                    <c:numCache>
                      <c:formatCode>General</c:formatCode>
                      <c:ptCount val="4"/>
                      <c:pt idx="0">
                        <c:v>0.46</c:v>
                      </c:pt>
                      <c:pt idx="1">
                        <c:v>0.52</c:v>
                      </c:pt>
                      <c:pt idx="2">
                        <c:v>0.6</c:v>
                      </c:pt>
                      <c:pt idx="3">
                        <c:v>0.67</c:v>
                      </c:pt>
                    </c:numCache>
                  </c:numRef>
                </c:yVal>
                <c:smooth val="0"/>
                <c:extLst xmlns:c15="http://schemas.microsoft.com/office/drawing/2012/chart">
                  <c:ext xmlns:c16="http://schemas.microsoft.com/office/drawing/2014/chart" uri="{C3380CC4-5D6E-409C-BE32-E72D297353CC}">
                    <c16:uniqueId val="{0000000A-7D7A-4624-B121-0274B3533954}"/>
                  </c:ext>
                </c:extLst>
              </c15:ser>
            </c15:filteredScatterSeries>
          </c:ext>
        </c:extLst>
      </c:scatterChart>
      <c:valAx>
        <c:axId val="863496687"/>
        <c:scaling>
          <c:orientation val="minMax"/>
          <c:max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Tarbimise osakaal alajaama võimsusest</a:t>
                </a:r>
              </a:p>
            </c:rich>
          </c:tx>
          <c:layout>
            <c:manualLayout>
              <c:xMode val="edge"/>
              <c:yMode val="edge"/>
              <c:x val="0.33035654128844477"/>
              <c:y val="0.8159465234367988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863507247"/>
        <c:crosses val="autoZero"/>
        <c:crossBetween val="midCat"/>
      </c:valAx>
      <c:valAx>
        <c:axId val="863507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Üheaegsustegur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863496687"/>
        <c:crosses val="autoZero"/>
        <c:crossBetween val="midCat"/>
      </c:valAx>
      <c:spPr>
        <a:noFill/>
        <a:ln>
          <a:noFill/>
        </a:ln>
        <a:effectLst/>
      </c:spPr>
    </c:plotArea>
    <c:legend>
      <c:legendPos val="r"/>
      <c:layout>
        <c:manualLayout>
          <c:xMode val="edge"/>
          <c:yMode val="edge"/>
          <c:x val="2.4120221203573184E-4"/>
          <c:y val="0.88100654190060224"/>
          <c:w val="0.99688444156132738"/>
          <c:h val="0.118993458099397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17125984251968"/>
          <c:y val="5.0925925925925923E-2"/>
          <c:w val="0.85439612088102823"/>
          <c:h val="0.55309856978374916"/>
        </c:manualLayout>
      </c:layout>
      <c:lineChart>
        <c:grouping val="standard"/>
        <c:varyColors val="0"/>
        <c:ser>
          <c:idx val="0"/>
          <c:order val="0"/>
          <c:tx>
            <c:v>HP</c:v>
          </c:tx>
          <c:spPr>
            <a:ln w="19050" cap="rnd">
              <a:solidFill>
                <a:schemeClr val="accent1"/>
              </a:solidFill>
              <a:round/>
            </a:ln>
            <a:effectLst/>
          </c:spPr>
          <c:marker>
            <c:symbol val="circle"/>
            <c:size val="5"/>
            <c:spPr>
              <a:solidFill>
                <a:schemeClr val="accent1"/>
              </a:solidFill>
              <a:ln w="9525">
                <a:solidFill>
                  <a:schemeClr val="accent1"/>
                </a:solidFill>
              </a:ln>
              <a:effectLst/>
            </c:spPr>
          </c:marker>
          <c:cat>
            <c:numRef>
              <c:f>ÜT!$A$57:$A$62</c:f>
              <c:numCache>
                <c:formatCode>General</c:formatCode>
                <c:ptCount val="6"/>
                <c:pt idx="0">
                  <c:v>0</c:v>
                </c:pt>
                <c:pt idx="1">
                  <c:v>20</c:v>
                </c:pt>
                <c:pt idx="2">
                  <c:v>40</c:v>
                </c:pt>
                <c:pt idx="3">
                  <c:v>60</c:v>
                </c:pt>
                <c:pt idx="4">
                  <c:v>80</c:v>
                </c:pt>
                <c:pt idx="5">
                  <c:v>100</c:v>
                </c:pt>
              </c:numCache>
            </c:numRef>
          </c:cat>
          <c:val>
            <c:numRef>
              <c:f>(ÜT!$C$30,ÜT!$C$36:$C$40)</c:f>
              <c:numCache>
                <c:formatCode>0.00</c:formatCode>
                <c:ptCount val="6"/>
                <c:pt idx="0">
                  <c:v>0.14150000000000001</c:v>
                </c:pt>
                <c:pt idx="1">
                  <c:v>0.1721</c:v>
                </c:pt>
                <c:pt idx="2">
                  <c:v>0.18890000000000001</c:v>
                </c:pt>
                <c:pt idx="3">
                  <c:v>0.2359</c:v>
                </c:pt>
                <c:pt idx="4">
                  <c:v>0.25390000000000001</c:v>
                </c:pt>
                <c:pt idx="5">
                  <c:v>0.28510000000000002</c:v>
                </c:pt>
              </c:numCache>
            </c:numRef>
          </c:val>
          <c:smooth val="1"/>
          <c:extLst>
            <c:ext xmlns:c16="http://schemas.microsoft.com/office/drawing/2014/chart" uri="{C3380CC4-5D6E-409C-BE32-E72D297353CC}">
              <c16:uniqueId val="{00000000-9470-4AAF-A905-7DDD1E7F41B1}"/>
            </c:ext>
          </c:extLst>
        </c:ser>
        <c:ser>
          <c:idx val="1"/>
          <c:order val="1"/>
          <c:tx>
            <c:v>HPR</c:v>
          </c:tx>
          <c:spPr>
            <a:ln w="76200" cap="rnd">
              <a:solidFill>
                <a:schemeClr val="tx1"/>
              </a:solidFill>
              <a:round/>
            </a:ln>
            <a:effectLst/>
          </c:spPr>
          <c:marker>
            <c:symbol val="circle"/>
            <c:size val="5"/>
            <c:spPr>
              <a:solidFill>
                <a:schemeClr val="accent2"/>
              </a:solidFill>
              <a:ln w="76200">
                <a:solidFill>
                  <a:schemeClr val="tx1"/>
                </a:solidFill>
              </a:ln>
              <a:effectLst/>
            </c:spPr>
          </c:marker>
          <c:cat>
            <c:numRef>
              <c:f>ÜT!$A$57:$A$62</c:f>
              <c:numCache>
                <c:formatCode>General</c:formatCode>
                <c:ptCount val="6"/>
                <c:pt idx="0">
                  <c:v>0</c:v>
                </c:pt>
                <c:pt idx="1">
                  <c:v>20</c:v>
                </c:pt>
                <c:pt idx="2">
                  <c:v>40</c:v>
                </c:pt>
                <c:pt idx="3">
                  <c:v>60</c:v>
                </c:pt>
                <c:pt idx="4">
                  <c:v>80</c:v>
                </c:pt>
                <c:pt idx="5">
                  <c:v>100</c:v>
                </c:pt>
              </c:numCache>
            </c:numRef>
          </c:cat>
          <c:val>
            <c:numRef>
              <c:f>(ÜT!$C$30,ÜT!$C$41:$C$45)</c:f>
              <c:numCache>
                <c:formatCode>0.00</c:formatCode>
                <c:ptCount val="6"/>
                <c:pt idx="0">
                  <c:v>0.14150000000000001</c:v>
                </c:pt>
                <c:pt idx="1">
                  <c:v>0.18899999999999997</c:v>
                </c:pt>
                <c:pt idx="2">
                  <c:v>0.2359</c:v>
                </c:pt>
                <c:pt idx="3">
                  <c:v>0.2908</c:v>
                </c:pt>
                <c:pt idx="4">
                  <c:v>0.3387</c:v>
                </c:pt>
                <c:pt idx="5">
                  <c:v>0.41720000000000002</c:v>
                </c:pt>
              </c:numCache>
            </c:numRef>
          </c:val>
          <c:smooth val="1"/>
          <c:extLst>
            <c:ext xmlns:c16="http://schemas.microsoft.com/office/drawing/2014/chart" uri="{C3380CC4-5D6E-409C-BE32-E72D297353CC}">
              <c16:uniqueId val="{00000001-9470-4AAF-A905-7DDD1E7F41B1}"/>
            </c:ext>
          </c:extLst>
        </c:ser>
        <c:ser>
          <c:idx val="2"/>
          <c:order val="2"/>
          <c:tx>
            <c:v>EV</c:v>
          </c:tx>
          <c:spPr>
            <a:ln w="19050" cap="rnd">
              <a:solidFill>
                <a:schemeClr val="accent3"/>
              </a:solidFill>
              <a:round/>
            </a:ln>
            <a:effectLst/>
          </c:spPr>
          <c:marker>
            <c:symbol val="circle"/>
            <c:size val="5"/>
            <c:spPr>
              <a:solidFill>
                <a:schemeClr val="accent3"/>
              </a:solidFill>
              <a:ln w="9525">
                <a:solidFill>
                  <a:schemeClr val="accent3"/>
                </a:solidFill>
              </a:ln>
              <a:effectLst/>
            </c:spPr>
          </c:marker>
          <c:cat>
            <c:numRef>
              <c:f>ÜT!$A$57:$A$62</c:f>
              <c:numCache>
                <c:formatCode>General</c:formatCode>
                <c:ptCount val="6"/>
                <c:pt idx="0">
                  <c:v>0</c:v>
                </c:pt>
                <c:pt idx="1">
                  <c:v>20</c:v>
                </c:pt>
                <c:pt idx="2">
                  <c:v>40</c:v>
                </c:pt>
                <c:pt idx="3">
                  <c:v>60</c:v>
                </c:pt>
                <c:pt idx="4">
                  <c:v>80</c:v>
                </c:pt>
                <c:pt idx="5">
                  <c:v>100</c:v>
                </c:pt>
              </c:numCache>
            </c:numRef>
          </c:cat>
          <c:val>
            <c:numRef>
              <c:f>(ÜT!$C$30,ÜT!$C$31:$C$35)</c:f>
              <c:numCache>
                <c:formatCode>0.00</c:formatCode>
                <c:ptCount val="6"/>
                <c:pt idx="0">
                  <c:v>0.14150000000000001</c:v>
                </c:pt>
                <c:pt idx="1">
                  <c:v>0.21489999999999998</c:v>
                </c:pt>
                <c:pt idx="2">
                  <c:v>0.2853</c:v>
                </c:pt>
                <c:pt idx="3">
                  <c:v>0.36859999999999998</c:v>
                </c:pt>
                <c:pt idx="4">
                  <c:v>0.45689999999999997</c:v>
                </c:pt>
                <c:pt idx="5">
                  <c:v>0.55090000000000006</c:v>
                </c:pt>
              </c:numCache>
            </c:numRef>
          </c:val>
          <c:smooth val="1"/>
          <c:extLst>
            <c:ext xmlns:c16="http://schemas.microsoft.com/office/drawing/2014/chart" uri="{C3380CC4-5D6E-409C-BE32-E72D297353CC}">
              <c16:uniqueId val="{00000002-9470-4AAF-A905-7DDD1E7F41B1}"/>
            </c:ext>
          </c:extLst>
        </c:ser>
        <c:ser>
          <c:idx val="3"/>
          <c:order val="3"/>
          <c:tx>
            <c:v>HP+EV</c:v>
          </c:tx>
          <c:spPr>
            <a:ln w="19050" cap="rnd">
              <a:solidFill>
                <a:schemeClr val="accent4"/>
              </a:solidFill>
              <a:round/>
            </a:ln>
            <a:effectLst/>
          </c:spPr>
          <c:marker>
            <c:symbol val="circle"/>
            <c:size val="5"/>
            <c:spPr>
              <a:solidFill>
                <a:schemeClr val="accent4"/>
              </a:solidFill>
              <a:ln w="9525">
                <a:solidFill>
                  <a:schemeClr val="accent4"/>
                </a:solidFill>
              </a:ln>
              <a:effectLst/>
            </c:spPr>
          </c:marker>
          <c:cat>
            <c:numRef>
              <c:f>ÜT!$A$57:$A$62</c:f>
              <c:numCache>
                <c:formatCode>General</c:formatCode>
                <c:ptCount val="6"/>
                <c:pt idx="0">
                  <c:v>0</c:v>
                </c:pt>
                <c:pt idx="1">
                  <c:v>20</c:v>
                </c:pt>
                <c:pt idx="2">
                  <c:v>40</c:v>
                </c:pt>
                <c:pt idx="3">
                  <c:v>60</c:v>
                </c:pt>
                <c:pt idx="4">
                  <c:v>80</c:v>
                </c:pt>
                <c:pt idx="5">
                  <c:v>100</c:v>
                </c:pt>
              </c:numCache>
            </c:numRef>
          </c:cat>
          <c:val>
            <c:numRef>
              <c:f>(ÜT!$C$30,ÜT!$C$46:$C$50)</c:f>
              <c:numCache>
                <c:formatCode>0.00</c:formatCode>
                <c:ptCount val="6"/>
                <c:pt idx="0">
                  <c:v>0.14150000000000001</c:v>
                </c:pt>
                <c:pt idx="1">
                  <c:v>0.24739999999999998</c:v>
                </c:pt>
                <c:pt idx="2">
                  <c:v>0.33640000000000003</c:v>
                </c:pt>
                <c:pt idx="3">
                  <c:v>0.43280000000000002</c:v>
                </c:pt>
                <c:pt idx="4">
                  <c:v>0.55169999999999997</c:v>
                </c:pt>
                <c:pt idx="5">
                  <c:v>0.65540000000000009</c:v>
                </c:pt>
              </c:numCache>
            </c:numRef>
          </c:val>
          <c:smooth val="1"/>
          <c:extLst>
            <c:ext xmlns:c16="http://schemas.microsoft.com/office/drawing/2014/chart" uri="{C3380CC4-5D6E-409C-BE32-E72D297353CC}">
              <c16:uniqueId val="{00000003-9470-4AAF-A905-7DDD1E7F41B1}"/>
            </c:ext>
          </c:extLst>
        </c:ser>
        <c:ser>
          <c:idx val="4"/>
          <c:order val="4"/>
          <c:tx>
            <c:v>HPR+EV</c:v>
          </c:tx>
          <c:spPr>
            <a:ln w="19050" cap="rnd">
              <a:solidFill>
                <a:srgbClr val="00B050"/>
              </a:solidFill>
              <a:round/>
            </a:ln>
            <a:effectLst/>
          </c:spPr>
          <c:marker>
            <c:symbol val="circle"/>
            <c:size val="5"/>
            <c:spPr>
              <a:solidFill>
                <a:schemeClr val="accent5"/>
              </a:solidFill>
              <a:ln w="9525">
                <a:solidFill>
                  <a:srgbClr val="00B050"/>
                </a:solidFill>
              </a:ln>
              <a:effectLst/>
            </c:spPr>
          </c:marker>
          <c:cat>
            <c:numRef>
              <c:f>ÜT!$A$57:$A$62</c:f>
              <c:numCache>
                <c:formatCode>General</c:formatCode>
                <c:ptCount val="6"/>
                <c:pt idx="0">
                  <c:v>0</c:v>
                </c:pt>
                <c:pt idx="1">
                  <c:v>20</c:v>
                </c:pt>
                <c:pt idx="2">
                  <c:v>40</c:v>
                </c:pt>
                <c:pt idx="3">
                  <c:v>60</c:v>
                </c:pt>
                <c:pt idx="4">
                  <c:v>80</c:v>
                </c:pt>
                <c:pt idx="5">
                  <c:v>100</c:v>
                </c:pt>
              </c:numCache>
            </c:numRef>
          </c:cat>
          <c:val>
            <c:numRef>
              <c:f>(ÜT!$C$30,ÜT!$C$51:$C$55)</c:f>
              <c:numCache>
                <c:formatCode>0.00</c:formatCode>
                <c:ptCount val="6"/>
                <c:pt idx="0">
                  <c:v>0.14150000000000001</c:v>
                </c:pt>
                <c:pt idx="1">
                  <c:v>0.24670000000000003</c:v>
                </c:pt>
                <c:pt idx="2">
                  <c:v>0.34990000000000004</c:v>
                </c:pt>
                <c:pt idx="3">
                  <c:v>0.46179999999999999</c:v>
                </c:pt>
                <c:pt idx="4">
                  <c:v>0.58540000000000003</c:v>
                </c:pt>
                <c:pt idx="5">
                  <c:v>0.75930000000000009</c:v>
                </c:pt>
              </c:numCache>
            </c:numRef>
          </c:val>
          <c:smooth val="1"/>
          <c:extLst>
            <c:ext xmlns:c16="http://schemas.microsoft.com/office/drawing/2014/chart" uri="{C3380CC4-5D6E-409C-BE32-E72D297353CC}">
              <c16:uniqueId val="{00000004-9470-4AAF-A905-7DDD1E7F41B1}"/>
            </c:ext>
          </c:extLst>
        </c:ser>
        <c:dLbls>
          <c:showLegendKey val="0"/>
          <c:showVal val="0"/>
          <c:showCatName val="0"/>
          <c:showSerName val="0"/>
          <c:showPercent val="0"/>
          <c:showBubbleSize val="0"/>
        </c:dLbls>
        <c:marker val="1"/>
        <c:smooth val="0"/>
        <c:axId val="1195368303"/>
        <c:axId val="1195368783"/>
      </c:lineChart>
      <c:catAx>
        <c:axId val="11953683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t-EE" dirty="0"/>
                  <a:t>Paigaldatud seadmete osakaal liitumispunktides, %</a:t>
                </a:r>
              </a:p>
            </c:rich>
          </c:tx>
          <c:layout>
            <c:manualLayout>
              <c:xMode val="edge"/>
              <c:yMode val="edge"/>
              <c:x val="0.14319319748922221"/>
              <c:y val="0.53763834803069466"/>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t-EE"/>
            </a:p>
          </c:txPr>
        </c:title>
        <c:numFmt formatCode="General" sourceLinked="1"/>
        <c:majorTickMark val="none"/>
        <c:minorTickMark val="none"/>
        <c:tickLblPos val="nextTo"/>
        <c:spPr>
          <a:solidFill>
            <a:schemeClr val="bg1"/>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t-EE"/>
          </a:p>
        </c:txPr>
        <c:crossAx val="1195368783"/>
        <c:crosses val="autoZero"/>
        <c:auto val="1"/>
        <c:lblAlgn val="ctr"/>
        <c:lblOffset val="100"/>
        <c:noMultiLvlLbl val="1"/>
      </c:catAx>
      <c:valAx>
        <c:axId val="1195368783"/>
        <c:scaling>
          <c:orientation val="minMax"/>
          <c:max val="0.8"/>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t-EE"/>
                  <a:t>Üheaegsustegur</a:t>
                </a:r>
              </a:p>
            </c:rich>
          </c:tx>
          <c:layout>
            <c:manualLayout>
              <c:xMode val="edge"/>
              <c:yMode val="edge"/>
              <c:x val="3.2291382953331241E-2"/>
              <c:y val="2.2207026589384199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t-EE"/>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t-EE"/>
          </a:p>
        </c:txPr>
        <c:crossAx val="1195368303"/>
        <c:crosses val="autoZero"/>
        <c:crossBetween val="midCat"/>
        <c:majorUnit val="0.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t-E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ysClr val="windowText" lastClr="000000"/>
          </a:solidFill>
          <a:latin typeface="Verdana" panose="020B0604030504040204" pitchFamily="34" charset="0"/>
          <a:ea typeface="Verdana" panose="020B0604030504040204" pitchFamily="34" charset="0"/>
        </a:defRPr>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t-EE"/>
              <a:t>Fiidri pingete kokkuvõte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lineChart>
        <c:grouping val="standard"/>
        <c:varyColors val="0"/>
        <c:ser>
          <c:idx val="0"/>
          <c:order val="0"/>
          <c:tx>
            <c:strRef>
              <c:f>'Võrdlus tabelid'!$AT$2</c:f>
              <c:strCache>
                <c:ptCount val="1"/>
                <c:pt idx="0">
                  <c:v>keskmised pinged</c:v>
                </c:pt>
              </c:strCache>
            </c:strRef>
          </c:tx>
          <c:spPr>
            <a:ln w="28575" cap="rnd">
              <a:solidFill>
                <a:schemeClr val="accent1"/>
              </a:solidFill>
              <a:round/>
            </a:ln>
            <a:effectLst/>
          </c:spPr>
          <c:marker>
            <c:symbol val="none"/>
          </c:marker>
          <c:cat>
            <c:strRef>
              <c:f>'Võrdlus tabelid'!$AS$3:$AS$9</c:f>
              <c:strCache>
                <c:ptCount val="7"/>
                <c:pt idx="0">
                  <c:v>ilma salvestita pinge</c:v>
                </c:pt>
                <c:pt idx="1">
                  <c:v>Maja 1</c:v>
                </c:pt>
                <c:pt idx="2">
                  <c:v>Maja 2</c:v>
                </c:pt>
                <c:pt idx="3">
                  <c:v>Maja 3</c:v>
                </c:pt>
                <c:pt idx="4">
                  <c:v>Maja 4</c:v>
                </c:pt>
                <c:pt idx="5">
                  <c:v>Maja 5</c:v>
                </c:pt>
                <c:pt idx="6">
                  <c:v>Maja 6</c:v>
                </c:pt>
              </c:strCache>
            </c:strRef>
          </c:cat>
          <c:val>
            <c:numRef>
              <c:f>'Võrdlus tabelid'!$AT$3:$AT$9</c:f>
              <c:numCache>
                <c:formatCode>General</c:formatCode>
                <c:ptCount val="7"/>
                <c:pt idx="0">
                  <c:v>253.19200000000001</c:v>
                </c:pt>
                <c:pt idx="1">
                  <c:v>247.37700000000001</c:v>
                </c:pt>
                <c:pt idx="2">
                  <c:v>242.81700000000001</c:v>
                </c:pt>
                <c:pt idx="3">
                  <c:v>241.619</c:v>
                </c:pt>
                <c:pt idx="4">
                  <c:v>241.779</c:v>
                </c:pt>
                <c:pt idx="5">
                  <c:v>242.03900000000002</c:v>
                </c:pt>
                <c:pt idx="6">
                  <c:v>243.298</c:v>
                </c:pt>
              </c:numCache>
            </c:numRef>
          </c:val>
          <c:smooth val="0"/>
          <c:extLst>
            <c:ext xmlns:c16="http://schemas.microsoft.com/office/drawing/2014/chart" uri="{C3380CC4-5D6E-409C-BE32-E72D297353CC}">
              <c16:uniqueId val="{00000000-03C0-4D20-93FF-64251BC0202B}"/>
            </c:ext>
          </c:extLst>
        </c:ser>
        <c:ser>
          <c:idx val="1"/>
          <c:order val="1"/>
          <c:tx>
            <c:strRef>
              <c:f>'Võrdlus tabelid'!$AU$2</c:f>
              <c:strCache>
                <c:ptCount val="1"/>
                <c:pt idx="0">
                  <c:v>maksimaalsed pinged</c:v>
                </c:pt>
              </c:strCache>
            </c:strRef>
          </c:tx>
          <c:spPr>
            <a:ln w="28575" cap="rnd">
              <a:solidFill>
                <a:schemeClr val="accent2"/>
              </a:solidFill>
              <a:round/>
            </a:ln>
            <a:effectLst/>
          </c:spPr>
          <c:marker>
            <c:symbol val="none"/>
          </c:marker>
          <c:cat>
            <c:strRef>
              <c:f>'Võrdlus tabelid'!$AS$3:$AS$9</c:f>
              <c:strCache>
                <c:ptCount val="7"/>
                <c:pt idx="0">
                  <c:v>ilma salvestita pinge</c:v>
                </c:pt>
                <c:pt idx="1">
                  <c:v>Maja 1</c:v>
                </c:pt>
                <c:pt idx="2">
                  <c:v>Maja 2</c:v>
                </c:pt>
                <c:pt idx="3">
                  <c:v>Maja 3</c:v>
                </c:pt>
                <c:pt idx="4">
                  <c:v>Maja 4</c:v>
                </c:pt>
                <c:pt idx="5">
                  <c:v>Maja 5</c:v>
                </c:pt>
                <c:pt idx="6">
                  <c:v>Maja 6</c:v>
                </c:pt>
              </c:strCache>
            </c:strRef>
          </c:cat>
          <c:val>
            <c:numRef>
              <c:f>'Võrdlus tabelid'!$AU$3:$AU$9</c:f>
              <c:numCache>
                <c:formatCode>General</c:formatCode>
                <c:ptCount val="7"/>
                <c:pt idx="0">
                  <c:v>257.387</c:v>
                </c:pt>
                <c:pt idx="1">
                  <c:v>251.66899999999998</c:v>
                </c:pt>
                <c:pt idx="2">
                  <c:v>245.95600000000002</c:v>
                </c:pt>
                <c:pt idx="3">
                  <c:v>244.03299999999999</c:v>
                </c:pt>
                <c:pt idx="4">
                  <c:v>243.03</c:v>
                </c:pt>
                <c:pt idx="5">
                  <c:v>242.98</c:v>
                </c:pt>
                <c:pt idx="6">
                  <c:v>245.01899999999998</c:v>
                </c:pt>
              </c:numCache>
            </c:numRef>
          </c:val>
          <c:smooth val="0"/>
          <c:extLst>
            <c:ext xmlns:c16="http://schemas.microsoft.com/office/drawing/2014/chart" uri="{C3380CC4-5D6E-409C-BE32-E72D297353CC}">
              <c16:uniqueId val="{00000001-03C0-4D20-93FF-64251BC0202B}"/>
            </c:ext>
          </c:extLst>
        </c:ser>
        <c:ser>
          <c:idx val="2"/>
          <c:order val="2"/>
          <c:tx>
            <c:strRef>
              <c:f>'Võrdlus tabelid'!$AV$2</c:f>
              <c:strCache>
                <c:ptCount val="1"/>
                <c:pt idx="0">
                  <c:v>Ülepinge piir (253 V)</c:v>
                </c:pt>
              </c:strCache>
            </c:strRef>
          </c:tx>
          <c:spPr>
            <a:ln w="28575" cap="rnd">
              <a:solidFill>
                <a:srgbClr val="FF0000"/>
              </a:solidFill>
              <a:round/>
            </a:ln>
            <a:effectLst/>
          </c:spPr>
          <c:marker>
            <c:symbol val="none"/>
          </c:marker>
          <c:cat>
            <c:strRef>
              <c:f>'Võrdlus tabelid'!$AS$3:$AS$9</c:f>
              <c:strCache>
                <c:ptCount val="7"/>
                <c:pt idx="0">
                  <c:v>ilma salvestita pinge</c:v>
                </c:pt>
                <c:pt idx="1">
                  <c:v>Maja 1</c:v>
                </c:pt>
                <c:pt idx="2">
                  <c:v>Maja 2</c:v>
                </c:pt>
                <c:pt idx="3">
                  <c:v>Maja 3</c:v>
                </c:pt>
                <c:pt idx="4">
                  <c:v>Maja 4</c:v>
                </c:pt>
                <c:pt idx="5">
                  <c:v>Maja 5</c:v>
                </c:pt>
                <c:pt idx="6">
                  <c:v>Maja 6</c:v>
                </c:pt>
              </c:strCache>
            </c:strRef>
          </c:cat>
          <c:val>
            <c:numRef>
              <c:f>'Võrdlus tabelid'!$AV$3:$AV$9</c:f>
              <c:numCache>
                <c:formatCode>General</c:formatCode>
                <c:ptCount val="7"/>
                <c:pt idx="0">
                  <c:v>253</c:v>
                </c:pt>
                <c:pt idx="1">
                  <c:v>253</c:v>
                </c:pt>
                <c:pt idx="2">
                  <c:v>253</c:v>
                </c:pt>
                <c:pt idx="3">
                  <c:v>253</c:v>
                </c:pt>
                <c:pt idx="4">
                  <c:v>253</c:v>
                </c:pt>
                <c:pt idx="5">
                  <c:v>253</c:v>
                </c:pt>
                <c:pt idx="6">
                  <c:v>253</c:v>
                </c:pt>
              </c:numCache>
            </c:numRef>
          </c:val>
          <c:smooth val="0"/>
          <c:extLst>
            <c:ext xmlns:c16="http://schemas.microsoft.com/office/drawing/2014/chart" uri="{C3380CC4-5D6E-409C-BE32-E72D297353CC}">
              <c16:uniqueId val="{00000002-03C0-4D20-93FF-64251BC0202B}"/>
            </c:ext>
          </c:extLst>
        </c:ser>
        <c:dLbls>
          <c:showLegendKey val="0"/>
          <c:showVal val="0"/>
          <c:showCatName val="0"/>
          <c:showSerName val="0"/>
          <c:showPercent val="0"/>
          <c:showBubbleSize val="0"/>
        </c:dLbls>
        <c:smooth val="0"/>
        <c:axId val="1888183984"/>
        <c:axId val="1888177264"/>
      </c:lineChart>
      <c:catAx>
        <c:axId val="1888183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t-EE"/>
                  <a:t>Salvesti asukoht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1888177264"/>
        <c:crosses val="autoZero"/>
        <c:auto val="1"/>
        <c:lblAlgn val="ctr"/>
        <c:lblOffset val="100"/>
        <c:noMultiLvlLbl val="0"/>
      </c:catAx>
      <c:valAx>
        <c:axId val="188817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t-EE"/>
                  <a:t>Faasipinged, V</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18881839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4870" cy="502676"/>
          </a:xfrm>
          <a:prstGeom prst="rect">
            <a:avLst/>
          </a:prstGeom>
        </p:spPr>
        <p:txBody>
          <a:bodyPr vert="horz" lIns="96584" tIns="48294" rIns="96584" bIns="48294" rtlCol="0"/>
          <a:lstStyle>
            <a:lvl1pPr algn="l">
              <a:defRPr sz="1300"/>
            </a:lvl1pPr>
          </a:lstStyle>
          <a:p>
            <a:endParaRPr lang="en-US"/>
          </a:p>
        </p:txBody>
      </p:sp>
      <p:sp>
        <p:nvSpPr>
          <p:cNvPr id="3" name="Date Placeholder 2"/>
          <p:cNvSpPr>
            <a:spLocks noGrp="1"/>
          </p:cNvSpPr>
          <p:nvPr>
            <p:ph type="dt" sz="quarter" idx="1"/>
          </p:nvPr>
        </p:nvSpPr>
        <p:spPr>
          <a:xfrm>
            <a:off x="3901699" y="1"/>
            <a:ext cx="2984870" cy="502676"/>
          </a:xfrm>
          <a:prstGeom prst="rect">
            <a:avLst/>
          </a:prstGeom>
        </p:spPr>
        <p:txBody>
          <a:bodyPr vert="horz" lIns="96584" tIns="48294" rIns="96584" bIns="48294" rtlCol="0"/>
          <a:lstStyle>
            <a:lvl1pPr algn="r">
              <a:defRPr sz="1300"/>
            </a:lvl1pPr>
          </a:lstStyle>
          <a:p>
            <a:fld id="{FF37233B-0833-EF40-A4A4-4DDA2CCDF12B}" type="datetimeFigureOut">
              <a:rPr lang="en-US" smtClean="0"/>
              <a:t>9/29/2025</a:t>
            </a:fld>
            <a:endParaRPr lang="en-US"/>
          </a:p>
        </p:txBody>
      </p:sp>
      <p:sp>
        <p:nvSpPr>
          <p:cNvPr id="4" name="Footer Placeholder 3"/>
          <p:cNvSpPr>
            <a:spLocks noGrp="1"/>
          </p:cNvSpPr>
          <p:nvPr>
            <p:ph type="ftr" sz="quarter" idx="2"/>
          </p:nvPr>
        </p:nvSpPr>
        <p:spPr>
          <a:xfrm>
            <a:off x="2" y="9516041"/>
            <a:ext cx="2984870" cy="502675"/>
          </a:xfrm>
          <a:prstGeom prst="rect">
            <a:avLst/>
          </a:prstGeom>
        </p:spPr>
        <p:txBody>
          <a:bodyPr vert="horz" lIns="96584" tIns="48294" rIns="96584" bIns="48294" rtlCol="0" anchor="b"/>
          <a:lstStyle>
            <a:lvl1pPr algn="l">
              <a:defRPr sz="1300"/>
            </a:lvl1pPr>
          </a:lstStyle>
          <a:p>
            <a:endParaRPr lang="en-US"/>
          </a:p>
        </p:txBody>
      </p:sp>
      <p:sp>
        <p:nvSpPr>
          <p:cNvPr id="5" name="Slide Number Placeholder 4"/>
          <p:cNvSpPr>
            <a:spLocks noGrp="1"/>
          </p:cNvSpPr>
          <p:nvPr>
            <p:ph type="sldNum" sz="quarter" idx="3"/>
          </p:nvPr>
        </p:nvSpPr>
        <p:spPr>
          <a:xfrm>
            <a:off x="3901699" y="9516041"/>
            <a:ext cx="2984870" cy="502675"/>
          </a:xfrm>
          <a:prstGeom prst="rect">
            <a:avLst/>
          </a:prstGeom>
        </p:spPr>
        <p:txBody>
          <a:bodyPr vert="horz" lIns="96584" tIns="48294" rIns="96584" bIns="48294" rtlCol="0" anchor="b"/>
          <a:lstStyle>
            <a:lvl1pPr algn="r">
              <a:defRPr sz="1300"/>
            </a:lvl1pPr>
          </a:lstStyle>
          <a:p>
            <a:fld id="{9978668B-42F9-8648-A8AF-436CB12C454F}" type="slidenum">
              <a:rPr lang="en-US" smtClean="0"/>
              <a:t>‹#›</a:t>
            </a:fld>
            <a:endParaRPr lang="en-US"/>
          </a:p>
        </p:txBody>
      </p:sp>
    </p:spTree>
    <p:extLst>
      <p:ext uri="{BB962C8B-B14F-4D97-AF65-F5344CB8AC3E}">
        <p14:creationId xmlns:p14="http://schemas.microsoft.com/office/powerpoint/2010/main" val="1402076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4870" cy="502676"/>
          </a:xfrm>
          <a:prstGeom prst="rect">
            <a:avLst/>
          </a:prstGeom>
        </p:spPr>
        <p:txBody>
          <a:bodyPr vert="horz" lIns="96584" tIns="48294" rIns="96584" bIns="48294"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901699" y="1"/>
            <a:ext cx="2984870" cy="502676"/>
          </a:xfrm>
          <a:prstGeom prst="rect">
            <a:avLst/>
          </a:prstGeom>
        </p:spPr>
        <p:txBody>
          <a:bodyPr vert="horz" lIns="96584" tIns="48294" rIns="96584" bIns="48294" rtlCol="0"/>
          <a:lstStyle>
            <a:lvl1pPr algn="r" eaLnBrk="1" fontAlgn="auto" hangingPunct="1">
              <a:spcBef>
                <a:spcPts val="0"/>
              </a:spcBef>
              <a:spcAft>
                <a:spcPts val="0"/>
              </a:spcAft>
              <a:defRPr sz="1300">
                <a:latin typeface="+mn-lt"/>
              </a:defRPr>
            </a:lvl1pPr>
          </a:lstStyle>
          <a:p>
            <a:pPr>
              <a:defRPr/>
            </a:pPr>
            <a:fld id="{7A5CFB8B-B9EB-4E3F-B143-7BE1A009C8C1}" type="datetimeFigureOut">
              <a:rPr lang="en-US"/>
              <a:pPr>
                <a:defRPr/>
              </a:pPr>
              <a:t>9/29/2025</a:t>
            </a:fld>
            <a:endParaRPr lang="en-US"/>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584" tIns="48294" rIns="96584" bIns="48294" rtlCol="0" anchor="ctr"/>
          <a:lstStyle/>
          <a:p>
            <a:pPr lvl="0"/>
            <a:endParaRPr lang="en-US" noProof="0"/>
          </a:p>
        </p:txBody>
      </p:sp>
      <p:sp>
        <p:nvSpPr>
          <p:cNvPr id="5" name="Notes Placeholder 4"/>
          <p:cNvSpPr>
            <a:spLocks noGrp="1"/>
          </p:cNvSpPr>
          <p:nvPr>
            <p:ph type="body" sz="quarter" idx="3"/>
          </p:nvPr>
        </p:nvSpPr>
        <p:spPr>
          <a:xfrm>
            <a:off x="688817" y="4821507"/>
            <a:ext cx="5510530" cy="3944868"/>
          </a:xfrm>
          <a:prstGeom prst="rect">
            <a:avLst/>
          </a:prstGeom>
        </p:spPr>
        <p:txBody>
          <a:bodyPr vert="horz" lIns="96584" tIns="48294" rIns="96584" bIns="4829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516041"/>
            <a:ext cx="2984870" cy="502675"/>
          </a:xfrm>
          <a:prstGeom prst="rect">
            <a:avLst/>
          </a:prstGeom>
        </p:spPr>
        <p:txBody>
          <a:bodyPr vert="horz" lIns="96584" tIns="48294" rIns="96584" bIns="48294"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901699" y="9516041"/>
            <a:ext cx="2984870" cy="502675"/>
          </a:xfrm>
          <a:prstGeom prst="rect">
            <a:avLst/>
          </a:prstGeom>
        </p:spPr>
        <p:txBody>
          <a:bodyPr vert="horz" wrap="square" lIns="96584" tIns="48294" rIns="96584" bIns="48294" numCol="1" anchor="b" anchorCtr="0" compatLnSpc="1">
            <a:prstTxWarp prst="textNoShape">
              <a:avLst/>
            </a:prstTxWarp>
          </a:bodyPr>
          <a:lstStyle>
            <a:lvl1pPr algn="r" eaLnBrk="1" hangingPunct="1">
              <a:defRPr sz="1300" smtClean="0"/>
            </a:lvl1pPr>
          </a:lstStyle>
          <a:p>
            <a:pPr>
              <a:defRPr/>
            </a:pPr>
            <a:fld id="{89D10C4C-EAC2-4D66-B9F8-E052F2E25BCC}" type="slidenum">
              <a:rPr lang="en-US" altLang="et-EE"/>
              <a:pPr>
                <a:defRPr/>
              </a:pPr>
              <a:t>‹#›</a:t>
            </a:fld>
            <a:endParaRPr lang="en-US" altLang="et-EE"/>
          </a:p>
        </p:txBody>
      </p:sp>
    </p:spTree>
    <p:extLst>
      <p:ext uri="{BB962C8B-B14F-4D97-AF65-F5344CB8AC3E}">
        <p14:creationId xmlns:p14="http://schemas.microsoft.com/office/powerpoint/2010/main" val="203485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1</a:t>
            </a:fld>
            <a:endParaRPr lang="en-US" altLang="et-EE"/>
          </a:p>
        </p:txBody>
      </p:sp>
    </p:spTree>
    <p:extLst>
      <p:ext uri="{BB962C8B-B14F-4D97-AF65-F5344CB8AC3E}">
        <p14:creationId xmlns:p14="http://schemas.microsoft.com/office/powerpoint/2010/main" val="46351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10</a:t>
            </a:fld>
            <a:endParaRPr lang="en-US" altLang="et-EE"/>
          </a:p>
        </p:txBody>
      </p:sp>
    </p:spTree>
    <p:extLst>
      <p:ext uri="{BB962C8B-B14F-4D97-AF65-F5344CB8AC3E}">
        <p14:creationId xmlns:p14="http://schemas.microsoft.com/office/powerpoint/2010/main" val="371042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097" indent="-181097">
              <a:buFont typeface="Arial" panose="020B0604020202020204" pitchFamily="34" charset="0"/>
              <a:buChar char="•"/>
            </a:pPr>
            <a:r>
              <a:rPr lang="et-EE" sz="1100" dirty="0"/>
              <a:t>10 kW võimsusega saab Saare alajaamas maksimaalselt laadida 48% statsionaarseid salvesteid alajaama võimsusest. Ehk ilma trafot üle koormamata saab laadida 12 eraldiseisvat salvestussüsteemi. </a:t>
            </a:r>
          </a:p>
          <a:p>
            <a:pPr marL="181097" indent="-181097">
              <a:buFont typeface="Arial" panose="020B0604020202020204" pitchFamily="34" charset="0"/>
              <a:buChar char="•"/>
            </a:pPr>
            <a:r>
              <a:rPr lang="et-EE" sz="1100" dirty="0"/>
              <a:t>Pinge langeb alla lubatud piiri juba ühe salvestuskomplekti võrgust laadima lisamisel neljandale fiidrile ehk elektrivõrk ei võimalda võimsate laadimisseadmete lisamist</a:t>
            </a:r>
          </a:p>
          <a:p>
            <a:pPr marL="181097" indent="-181097">
              <a:buFont typeface="Arial" panose="020B0604020202020204" pitchFamily="34" charset="0"/>
              <a:buChar char="•"/>
            </a:pPr>
            <a:r>
              <a:rPr lang="et-EE" sz="1100" dirty="0"/>
              <a:t>Maksimaalne üheaegsustegur suureneb akude laadimisvõimsuse lisandumisel 48% alajaama nimivõimsusest kuni 54% võrreldes baasstsenaariumiga </a:t>
            </a:r>
          </a:p>
          <a:p>
            <a:pPr marL="181097" indent="-181097">
              <a:buFont typeface="Arial" panose="020B0604020202020204" pitchFamily="34" charset="0"/>
              <a:buChar char="•"/>
            </a:pPr>
            <a:r>
              <a:rPr lang="et-EE" sz="1100" dirty="0"/>
              <a:t>Maksimaalne üheaegsustegur on aastasel perioodil odava hinnaga akusid laadides 4,4% väiksem võrreldes akusid kalli elektrihinnaga tundidel laadides</a:t>
            </a:r>
            <a:endParaRPr lang="en-GB" sz="1100" dirty="0"/>
          </a:p>
          <a:p>
            <a:pPr marL="181097" indent="-181097">
              <a:buFont typeface="Arial" panose="020B0604020202020204" pitchFamily="34" charset="0"/>
              <a:buChar char="•"/>
            </a:pPr>
            <a:endParaRPr lang="en-GB" sz="1100" dirty="0"/>
          </a:p>
          <a:p>
            <a:pPr defTabSz="965851">
              <a:defRPr/>
            </a:pPr>
            <a:r>
              <a:rPr lang="et-EE" sz="1100" dirty="0"/>
              <a:t>Olemasolevale koormusele lisaks installeeritud 120 kW samal hetkel laadimine tekitab ulatuslikke probleeme elektrivõrgu</a:t>
            </a:r>
            <a:r>
              <a:rPr lang="en-GB" sz="1100" dirty="0"/>
              <a:t>s</a:t>
            </a:r>
            <a:r>
              <a:rPr lang="et-EE" sz="1100" dirty="0"/>
              <a:t> </a:t>
            </a:r>
            <a:r>
              <a:rPr lang="en-GB" sz="1100" dirty="0"/>
              <a:t>– </a:t>
            </a:r>
            <a:r>
              <a:rPr lang="et-EE" sz="1100" dirty="0"/>
              <a:t>nimelt on mitmed alajaama lähedal asuvad liinid koormatud 60% ulatuses ja kolmanda ning neljanda fiidri esimesed alajaamast väljuvad maakaablid on koormatud vastavalt 85% ja 95% lubatud maksimaalsest koormustaluvusest. Lisaks langeb pinge kolmanda ja neljanda fiidri lõpus rohkem kui 10% nimipingest, mis on alla lubatud Elektrilevi pingekvaliteedi väärtuse. </a:t>
            </a:r>
          </a:p>
          <a:p>
            <a:endParaRPr lang="et-EE"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11</a:t>
            </a:fld>
            <a:endParaRPr lang="en-US" altLang="et-EE"/>
          </a:p>
        </p:txBody>
      </p:sp>
    </p:spTree>
    <p:extLst>
      <p:ext uri="{BB962C8B-B14F-4D97-AF65-F5344CB8AC3E}">
        <p14:creationId xmlns:p14="http://schemas.microsoft.com/office/powerpoint/2010/main" val="2737998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12</a:t>
            </a:fld>
            <a:endParaRPr lang="en-US" altLang="et-EE"/>
          </a:p>
        </p:txBody>
      </p:sp>
    </p:spTree>
    <p:extLst>
      <p:ext uri="{BB962C8B-B14F-4D97-AF65-F5344CB8AC3E}">
        <p14:creationId xmlns:p14="http://schemas.microsoft.com/office/powerpoint/2010/main" val="368354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13</a:t>
            </a:fld>
            <a:endParaRPr lang="en-US" altLang="et-EE"/>
          </a:p>
        </p:txBody>
      </p:sp>
    </p:spTree>
    <p:extLst>
      <p:ext uri="{BB962C8B-B14F-4D97-AF65-F5344CB8AC3E}">
        <p14:creationId xmlns:p14="http://schemas.microsoft.com/office/powerpoint/2010/main" val="273530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100" dirty="0"/>
              <a:t>Tegemist on mustamäe linnaosa mikrorajooniga, mida toidab 400 kVA võimsusega alajaama trafo. Alajaamast väljub 5 fiidrit, mis edastavad toidet kokku 9 liitumispunkti. Rajooni liitumispunktide koosseisus on ühesugused või sarnased renoveerimata kortermajad ning üks garaažikompleks. Kõik kortermajad on 4 korruselised, enamus neist hõlmavad 48 korterit, üks hoone on kõigist teistest poole väiksem. Eluhoonete ühe korteri keskmiseks pindalaks arvestatakse 42 m2.</a:t>
            </a:r>
          </a:p>
        </p:txBody>
      </p:sp>
      <p:sp>
        <p:nvSpPr>
          <p:cNvPr id="4" name="Slide Number Placeholder 3"/>
          <p:cNvSpPr>
            <a:spLocks noGrp="1"/>
          </p:cNvSpPr>
          <p:nvPr>
            <p:ph type="sldNum" sz="quarter" idx="5"/>
          </p:nvPr>
        </p:nvSpPr>
        <p:spPr/>
        <p:txBody>
          <a:bodyPr/>
          <a:lstStyle/>
          <a:p>
            <a:fld id="{B71D9402-A1F7-4F12-A1E7-EDF54DA06AE1}" type="slidenum">
              <a:rPr lang="et-EE" smtClean="0"/>
              <a:t>14</a:t>
            </a:fld>
            <a:endParaRPr lang="et-EE"/>
          </a:p>
        </p:txBody>
      </p:sp>
    </p:spTree>
    <p:extLst>
      <p:ext uri="{BB962C8B-B14F-4D97-AF65-F5344CB8AC3E}">
        <p14:creationId xmlns:p14="http://schemas.microsoft.com/office/powerpoint/2010/main" val="230342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8F8C5-E041-3D68-E48C-649B65920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036C0-CC4C-6437-34F6-F93596321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0B734-502B-81DD-0C57-0A7CF6599F23}"/>
              </a:ext>
            </a:extLst>
          </p:cNvPr>
          <p:cNvSpPr>
            <a:spLocks noGrp="1"/>
          </p:cNvSpPr>
          <p:nvPr>
            <p:ph type="body" idx="1"/>
          </p:nvPr>
        </p:nvSpPr>
        <p:spPr/>
        <p:txBody>
          <a:bodyPr/>
          <a:lstStyle/>
          <a:p>
            <a:r>
              <a:rPr lang="en-GB" sz="1200" kern="1200" dirty="0">
                <a:solidFill>
                  <a:schemeClr val="tx1"/>
                </a:solidFill>
                <a:effectLst/>
                <a:highlight>
                  <a:srgbClr val="FFFF00"/>
                </a:highlight>
                <a:latin typeface="+mn-lt"/>
                <a:ea typeface="+mn-ea"/>
                <a:cs typeface="+mn-cs"/>
              </a:rPr>
              <a:t>Õ</a:t>
            </a:r>
            <a:r>
              <a:rPr lang="et-EE" sz="1200" kern="1200" dirty="0" err="1">
                <a:solidFill>
                  <a:schemeClr val="tx1"/>
                </a:solidFill>
                <a:effectLst/>
                <a:highlight>
                  <a:srgbClr val="FFFF00"/>
                </a:highlight>
                <a:latin typeface="+mn-lt"/>
                <a:ea typeface="+mn-ea"/>
                <a:cs typeface="+mn-cs"/>
              </a:rPr>
              <a:t>hksoojuspumba</a:t>
            </a:r>
            <a:r>
              <a:rPr lang="et-EE" sz="1200" kern="1200" dirty="0">
                <a:solidFill>
                  <a:schemeClr val="tx1"/>
                </a:solidFill>
                <a:effectLst/>
                <a:highlight>
                  <a:srgbClr val="FFFF00"/>
                </a:highlight>
                <a:latin typeface="+mn-lt"/>
                <a:ea typeface="+mn-ea"/>
                <a:cs typeface="+mn-cs"/>
              </a:rPr>
              <a:t> tarbimisele avaldab mõju korteri ja hoone ehituslikud andmed ning kliimaparameetrid. Soojuspumba tarbimise leidmiseks </a:t>
            </a:r>
            <a:r>
              <a:rPr lang="en-GB" sz="1200" kern="1200" dirty="0" err="1">
                <a:solidFill>
                  <a:schemeClr val="tx1"/>
                </a:solidFill>
                <a:effectLst/>
                <a:highlight>
                  <a:srgbClr val="FFFF00"/>
                </a:highlight>
                <a:latin typeface="+mn-lt"/>
                <a:ea typeface="+mn-ea"/>
                <a:cs typeface="+mn-cs"/>
              </a:rPr>
              <a:t>arvutati</a:t>
            </a:r>
            <a:r>
              <a:rPr lang="en-GB" sz="1200" kern="1200" dirty="0">
                <a:solidFill>
                  <a:schemeClr val="tx1"/>
                </a:solidFill>
                <a:effectLst/>
                <a:highlight>
                  <a:srgbClr val="FFFF00"/>
                </a:highlight>
                <a:latin typeface="+mn-lt"/>
                <a:ea typeface="+mn-ea"/>
                <a:cs typeface="+mn-cs"/>
              </a:rPr>
              <a:t> </a:t>
            </a:r>
            <a:r>
              <a:rPr lang="et-EE" sz="1200" kern="1200" dirty="0">
                <a:solidFill>
                  <a:schemeClr val="tx1"/>
                </a:solidFill>
                <a:effectLst/>
                <a:highlight>
                  <a:srgbClr val="FFFF00"/>
                </a:highlight>
                <a:latin typeface="+mn-lt"/>
                <a:ea typeface="+mn-ea"/>
                <a:cs typeface="+mn-cs"/>
              </a:rPr>
              <a:t>korterisse sissetuleva soojuse mahtu, mille neutraliseerimiseks soojuspumpade jahutusfunktsiooni rakendatakse. Soojusmahu arvutuses </a:t>
            </a:r>
            <a:r>
              <a:rPr lang="en-GB" sz="1200" kern="1200" dirty="0" err="1">
                <a:solidFill>
                  <a:schemeClr val="tx1"/>
                </a:solidFill>
                <a:effectLst/>
                <a:highlight>
                  <a:srgbClr val="FFFF00"/>
                </a:highlight>
                <a:latin typeface="+mn-lt"/>
                <a:ea typeface="+mn-ea"/>
                <a:cs typeface="+mn-cs"/>
              </a:rPr>
              <a:t>arvestati</a:t>
            </a:r>
            <a:r>
              <a:rPr lang="et-EE" sz="1200" kern="1200" dirty="0">
                <a:solidFill>
                  <a:schemeClr val="tx1"/>
                </a:solidFill>
                <a:effectLst/>
                <a:highlight>
                  <a:srgbClr val="FFFF00"/>
                </a:highlight>
                <a:latin typeface="+mn-lt"/>
                <a:ea typeface="+mn-ea"/>
                <a:cs typeface="+mn-cs"/>
              </a:rPr>
              <a:t> tuppa jõudvat soojust läbi korteri väliseinte ja akende. Sissetulevad soojusmahud läbi nimetatud komponentide olenesid temperatuuride vahest toa sees ja õues ning samuti päikesekiirguse mahtudest, mis hoone põhjapoolsele ja lõunapoolsele fassaadile langesid. Muuhulgas pidi sisse arvestama vabasoojused ehk toas olevad elektriseadmed ja inimesed. Viimasena mõjutas tarbimise tulemust õhksoojuspumba efektiivsus jahutamiserežiimis.</a:t>
            </a:r>
          </a:p>
          <a:p>
            <a:endParaRPr lang="en-US" dirty="0">
              <a:highlight>
                <a:srgbClr val="FFFF00"/>
              </a:highlight>
            </a:endParaRPr>
          </a:p>
        </p:txBody>
      </p:sp>
      <p:sp>
        <p:nvSpPr>
          <p:cNvPr id="4" name="Slide Number Placeholder 3">
            <a:extLst>
              <a:ext uri="{FF2B5EF4-FFF2-40B4-BE49-F238E27FC236}">
                <a16:creationId xmlns:a16="http://schemas.microsoft.com/office/drawing/2014/main" id="{D38B83D5-8755-4A82-3C10-40DE5904DD15}"/>
              </a:ext>
            </a:extLst>
          </p:cNvPr>
          <p:cNvSpPr>
            <a:spLocks noGrp="1"/>
          </p:cNvSpPr>
          <p:nvPr>
            <p:ph type="sldNum" sz="quarter" idx="5"/>
          </p:nvPr>
        </p:nvSpPr>
        <p:spPr/>
        <p:txBody>
          <a:bodyPr/>
          <a:lstStyle/>
          <a:p>
            <a:fld id="{B71D9402-A1F7-4F12-A1E7-EDF54DA06AE1}" type="slidenum">
              <a:rPr lang="et-EE" smtClean="0"/>
              <a:t>15</a:t>
            </a:fld>
            <a:endParaRPr lang="et-EE"/>
          </a:p>
        </p:txBody>
      </p:sp>
    </p:spTree>
    <p:extLst>
      <p:ext uri="{BB962C8B-B14F-4D97-AF65-F5344CB8AC3E}">
        <p14:creationId xmlns:p14="http://schemas.microsoft.com/office/powerpoint/2010/main" val="2091235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54F7-2DAB-AB69-7F4F-62BD919E0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FBB6F-048A-4848-9D76-CE208526C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EB473-4D05-170C-EAA0-3606B993A1CB}"/>
              </a:ext>
            </a:extLst>
          </p:cNvPr>
          <p:cNvSpPr>
            <a:spLocks noGrp="1"/>
          </p:cNvSpPr>
          <p:nvPr>
            <p:ph type="body" idx="1"/>
          </p:nvPr>
        </p:nvSpPr>
        <p:spPr/>
        <p:txBody>
          <a:bodyPr/>
          <a:lstStyle/>
          <a:p>
            <a:pPr>
              <a:spcBef>
                <a:spcPts val="380"/>
              </a:spcBef>
              <a:spcAft>
                <a:spcPts val="0"/>
              </a:spcAft>
            </a:pPr>
            <a:r>
              <a:rPr lang="en-GB" sz="1100" dirty="0" err="1">
                <a:solidFill>
                  <a:srgbClr val="000000"/>
                </a:solidFill>
                <a:latin typeface="Calibri" panose="020F0502020204030204" pitchFamily="34" charset="0"/>
              </a:rPr>
              <a:t>Käsitleti</a:t>
            </a:r>
            <a:r>
              <a:rPr lang="en-GB" sz="1100" dirty="0">
                <a:solidFill>
                  <a:srgbClr val="000000"/>
                </a:solidFill>
                <a:latin typeface="Calibri" panose="020F0502020204030204" pitchFamily="34" charset="0"/>
              </a:rPr>
              <a:t> </a:t>
            </a:r>
            <a:r>
              <a:rPr lang="et-EE" sz="1100" dirty="0">
                <a:solidFill>
                  <a:srgbClr val="000000"/>
                </a:solidFill>
                <a:latin typeface="Calibri" panose="020F0502020204030204" pitchFamily="34" charset="0"/>
              </a:rPr>
              <a:t>4 erineva soojuspumpade osakaaluga stsenaariumit. Esimene neist hõlmas 100% soojuspumpade osakaalu eluhoonetes. See tähendab üht soojuspumpa ühe korteri kohta. Taoline olukord esineb juba olemasolevates uutes A-klassi hoonetes, kus on õhksoojuspumbad paigaldatud igasse korterisse või on olemas nende paigalduse valmidus. Järgnevad stsenaariumid on proportsionaalse astme võrra madalamad ehk vastavalt 75, 50 ja 25 % soojuspumpade osakaaluga olukorrad. Stsenaariumite koostamisel ja arvutusel arvestati eri töötamise üheaegsustega soojuspumpade vaates. Üheaegsus 1 arvestati kui võimalikku olukorda näiteks hinnapõhise juhtimise korral, kus odava elektri börsihinnaga pannakse kõik seadmed jahutama. Üheaegsus 0,8 tugineb Schneider Electricu elektripaigaldise juhendile, kus nimetati elektrikütteseadmete universaalne töötamise üheaegsus olenemata tarbijate arvust. Kolmas töötamise üheaegsuse variant varieerub vastavalt seadmete kogusele hoones ning tugineb teemakohase teadusartikli analüüsile.</a:t>
            </a:r>
            <a:endParaRPr lang="en-US" sz="1100" dirty="0">
              <a:solidFill>
                <a:srgbClr val="000000"/>
              </a:solidFill>
              <a:latin typeface="Calibri" panose="020F0502020204030204" pitchFamily="34" charset="0"/>
            </a:endParaRPr>
          </a:p>
          <a:p>
            <a:pPr defTabSz="965851" eaLnBrk="1" fontAlgn="auto" hangingPunct="1">
              <a:spcBef>
                <a:spcPts val="380"/>
              </a:spcBef>
              <a:spcAft>
                <a:spcPts val="0"/>
              </a:spcAft>
              <a:defRPr/>
            </a:pPr>
            <a:endParaRPr lang="et-EE" sz="2000" b="1" dirty="0"/>
          </a:p>
          <a:p>
            <a:pPr>
              <a:spcBef>
                <a:spcPts val="380"/>
              </a:spcBef>
              <a:spcAft>
                <a:spcPts val="0"/>
              </a:spcAft>
            </a:pPr>
            <a:endParaRPr lang="et-EE" sz="2000" dirty="0">
              <a:solidFill>
                <a:srgbClr val="000000"/>
              </a:solidFill>
              <a:latin typeface="Calibri" panose="020F0502020204030204" pitchFamily="34" charset="0"/>
            </a:endParaRPr>
          </a:p>
          <a:p>
            <a:br>
              <a:rPr lang="en-US" dirty="0"/>
            </a:br>
            <a:endParaRPr lang="en-US" dirty="0"/>
          </a:p>
        </p:txBody>
      </p:sp>
      <p:sp>
        <p:nvSpPr>
          <p:cNvPr id="4" name="Slide Number Placeholder 3">
            <a:extLst>
              <a:ext uri="{FF2B5EF4-FFF2-40B4-BE49-F238E27FC236}">
                <a16:creationId xmlns:a16="http://schemas.microsoft.com/office/drawing/2014/main" id="{C6EADFEE-27C4-D64D-596B-1BFEEB5A9B76}"/>
              </a:ext>
            </a:extLst>
          </p:cNvPr>
          <p:cNvSpPr>
            <a:spLocks noGrp="1"/>
          </p:cNvSpPr>
          <p:nvPr>
            <p:ph type="sldNum" sz="quarter" idx="5"/>
          </p:nvPr>
        </p:nvSpPr>
        <p:spPr/>
        <p:txBody>
          <a:bodyPr/>
          <a:lstStyle/>
          <a:p>
            <a:fld id="{B71D9402-A1F7-4F12-A1E7-EDF54DA06AE1}" type="slidenum">
              <a:rPr lang="et-EE" smtClean="0"/>
              <a:t>16</a:t>
            </a:fld>
            <a:endParaRPr lang="et-EE"/>
          </a:p>
        </p:txBody>
      </p:sp>
    </p:spTree>
    <p:extLst>
      <p:ext uri="{BB962C8B-B14F-4D97-AF65-F5344CB8AC3E}">
        <p14:creationId xmlns:p14="http://schemas.microsoft.com/office/powerpoint/2010/main" val="2361690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0292B-C937-0055-CBAE-97BB57EC2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41C2A-1960-7970-87CE-D26AB6E3A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066BE-C1EC-F2FD-5316-50ACF40B6123}"/>
              </a:ext>
            </a:extLst>
          </p:cNvPr>
          <p:cNvSpPr>
            <a:spLocks noGrp="1"/>
          </p:cNvSpPr>
          <p:nvPr>
            <p:ph type="body" idx="1"/>
          </p:nvPr>
        </p:nvSpPr>
        <p:spPr/>
        <p:txBody>
          <a:bodyPr/>
          <a:lstStyle/>
          <a:p>
            <a:endParaRPr lang="en-US" sz="1100" dirty="0">
              <a:solidFill>
                <a:srgbClr val="000000"/>
              </a:solidFill>
              <a:highlight>
                <a:srgbClr val="FFFF00"/>
              </a:highlight>
              <a:latin typeface="Calibri" panose="020F0502020204030204" pitchFamily="34" charset="0"/>
            </a:endParaRPr>
          </a:p>
        </p:txBody>
      </p:sp>
      <p:sp>
        <p:nvSpPr>
          <p:cNvPr id="4" name="Slide Number Placeholder 3">
            <a:extLst>
              <a:ext uri="{FF2B5EF4-FFF2-40B4-BE49-F238E27FC236}">
                <a16:creationId xmlns:a16="http://schemas.microsoft.com/office/drawing/2014/main" id="{AF7C3E8C-B488-D8AA-2B11-08E6BDEDFC78}"/>
              </a:ext>
            </a:extLst>
          </p:cNvPr>
          <p:cNvSpPr>
            <a:spLocks noGrp="1"/>
          </p:cNvSpPr>
          <p:nvPr>
            <p:ph type="sldNum" sz="quarter" idx="5"/>
          </p:nvPr>
        </p:nvSpPr>
        <p:spPr/>
        <p:txBody>
          <a:bodyPr/>
          <a:lstStyle/>
          <a:p>
            <a:fld id="{B71D9402-A1F7-4F12-A1E7-EDF54DA06AE1}" type="slidenum">
              <a:rPr lang="et-EE" smtClean="0"/>
              <a:t>17</a:t>
            </a:fld>
            <a:endParaRPr lang="et-EE"/>
          </a:p>
        </p:txBody>
      </p:sp>
    </p:spTree>
    <p:extLst>
      <p:ext uri="{BB962C8B-B14F-4D97-AF65-F5344CB8AC3E}">
        <p14:creationId xmlns:p14="http://schemas.microsoft.com/office/powerpoint/2010/main" val="29727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Mida kõrgem on soojuspumpade maht kortermajas, seda kõrgem on ka üheaegsustegur. Kõikide soojuspumba osakaalude korral on alajaama maksimaalne üheaegsustegur üle 0,9 ehk 90% , mis ületab baasolukorra väärtuse. Üheaegsusteguri järsu tõusu soojuspumpade rakendamisel toob esile nende elektritarbimise mahu proportsioon võrreldes kogu rajooni elektritarbimisega. </a:t>
            </a:r>
          </a:p>
          <a:p>
            <a:r>
              <a:rPr lang="et-EE" sz="1200" kern="1200" dirty="0">
                <a:solidFill>
                  <a:schemeClr val="tx1"/>
                </a:solidFill>
                <a:effectLst/>
                <a:latin typeface="+mn-lt"/>
                <a:ea typeface="+mn-ea"/>
                <a:cs typeface="+mn-cs"/>
              </a:rPr>
              <a:t>Võrdluseks on samas olukorras maksimaalsed trafo koormused. Need näitavad, et sarnaste üheaegsustegurite korral võib aga märkimisväärselt erineda reaalne tarbitav võimsus rajoonis. 	</a:t>
            </a:r>
          </a:p>
          <a:p>
            <a:endParaRPr lang="en-US" dirty="0"/>
          </a:p>
        </p:txBody>
      </p:sp>
      <p:sp>
        <p:nvSpPr>
          <p:cNvPr id="4" name="Slide Number Placeholder 3"/>
          <p:cNvSpPr>
            <a:spLocks noGrp="1"/>
          </p:cNvSpPr>
          <p:nvPr>
            <p:ph type="sldNum" sz="quarter" idx="5"/>
          </p:nvPr>
        </p:nvSpPr>
        <p:spPr/>
        <p:txBody>
          <a:bodyPr/>
          <a:lstStyle/>
          <a:p>
            <a:fld id="{B71D9402-A1F7-4F12-A1E7-EDF54DA06AE1}" type="slidenum">
              <a:rPr lang="et-EE" smtClean="0"/>
              <a:t>18</a:t>
            </a:fld>
            <a:endParaRPr lang="et-EE"/>
          </a:p>
        </p:txBody>
      </p:sp>
    </p:spTree>
    <p:extLst>
      <p:ext uri="{BB962C8B-B14F-4D97-AF65-F5344CB8AC3E}">
        <p14:creationId xmlns:p14="http://schemas.microsoft.com/office/powerpoint/2010/main" val="670902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Tulemustest selgub, et praeguse ELV alusdokumendi andmed on ajale jalgu jäämas. </a:t>
            </a:r>
            <a:r>
              <a:rPr lang="en-GB" sz="1200" kern="1200" dirty="0">
                <a:solidFill>
                  <a:schemeClr val="tx1"/>
                </a:solidFill>
                <a:effectLst/>
                <a:latin typeface="+mn-lt"/>
                <a:ea typeface="+mn-ea"/>
                <a:cs typeface="+mn-cs"/>
              </a:rPr>
              <a:t>T</a:t>
            </a:r>
            <a:r>
              <a:rPr lang="et-EE" sz="1200" kern="1200" dirty="0" err="1">
                <a:solidFill>
                  <a:schemeClr val="tx1"/>
                </a:solidFill>
                <a:effectLst/>
                <a:latin typeface="+mn-lt"/>
                <a:ea typeface="+mn-ea"/>
                <a:cs typeface="+mn-cs"/>
              </a:rPr>
              <a:t>abelis</a:t>
            </a:r>
            <a:r>
              <a:rPr lang="et-E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 </a:t>
            </a:r>
            <a:r>
              <a:rPr lang="et-EE" sz="1200" kern="1200" dirty="0">
                <a:solidFill>
                  <a:schemeClr val="tx1"/>
                </a:solidFill>
                <a:effectLst/>
                <a:latin typeface="+mn-lt"/>
                <a:ea typeface="+mn-ea"/>
                <a:cs typeface="+mn-cs"/>
              </a:rPr>
              <a:t>vaid 25% ja 50% osakaaluga </a:t>
            </a:r>
            <a:r>
              <a:rPr lang="en-GB" sz="1200" kern="1200" dirty="0" err="1">
                <a:solidFill>
                  <a:schemeClr val="tx1"/>
                </a:solidFill>
                <a:effectLst/>
                <a:latin typeface="+mn-lt"/>
                <a:ea typeface="+mn-ea"/>
                <a:cs typeface="+mn-cs"/>
              </a:rPr>
              <a:t>olukorrad</a:t>
            </a:r>
            <a:r>
              <a:rPr lang="et-EE" sz="1200" kern="1200" dirty="0">
                <a:solidFill>
                  <a:schemeClr val="tx1"/>
                </a:solidFill>
                <a:effectLst/>
                <a:latin typeface="+mn-lt"/>
                <a:ea typeface="+mn-ea"/>
                <a:cs typeface="+mn-cs"/>
              </a:rPr>
              <a:t>, sest juba nendes stsenaariumites </a:t>
            </a:r>
            <a:r>
              <a:rPr lang="en-GB" sz="1200" kern="1200" dirty="0" err="1">
                <a:solidFill>
                  <a:schemeClr val="tx1"/>
                </a:solidFill>
                <a:effectLst/>
                <a:latin typeface="+mn-lt"/>
                <a:ea typeface="+mn-ea"/>
                <a:cs typeface="+mn-cs"/>
              </a:rPr>
              <a:t>valdavas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tõusevad</a:t>
            </a:r>
            <a:r>
              <a:rPr lang="en-GB" sz="1200" kern="1200" dirty="0">
                <a:solidFill>
                  <a:schemeClr val="tx1"/>
                </a:solidFill>
                <a:effectLst/>
                <a:latin typeface="+mn-lt"/>
                <a:ea typeface="+mn-ea"/>
                <a:cs typeface="+mn-cs"/>
              </a:rPr>
              <a:t> </a:t>
            </a:r>
            <a:r>
              <a:rPr lang="et-EE" sz="1200" kern="1200" dirty="0">
                <a:solidFill>
                  <a:schemeClr val="tx1"/>
                </a:solidFill>
                <a:effectLst/>
                <a:latin typeface="+mn-lt"/>
                <a:ea typeface="+mn-ea"/>
                <a:cs typeface="+mn-cs"/>
              </a:rPr>
              <a:t>maksimaalsed üheaegsustegurid </a:t>
            </a:r>
            <a:r>
              <a:rPr lang="en-GB" sz="1200" kern="1200" dirty="0" err="1">
                <a:solidFill>
                  <a:schemeClr val="tx1"/>
                </a:solidFill>
                <a:effectLst/>
                <a:latin typeface="+mn-lt"/>
                <a:ea typeface="+mn-ea"/>
                <a:cs typeface="+mn-cs"/>
              </a:rPr>
              <a:t>üheni</a:t>
            </a:r>
            <a:r>
              <a:rPr lang="en-GB" sz="1200" kern="1200" dirty="0">
                <a:solidFill>
                  <a:schemeClr val="tx1"/>
                </a:solidFill>
                <a:effectLst/>
                <a:latin typeface="+mn-lt"/>
                <a:ea typeface="+mn-ea"/>
                <a:cs typeface="+mn-cs"/>
              </a:rPr>
              <a:t>. T</a:t>
            </a:r>
            <a:r>
              <a:rPr lang="et-EE" sz="1200" kern="1200" dirty="0" err="1">
                <a:solidFill>
                  <a:schemeClr val="tx1"/>
                </a:solidFill>
                <a:effectLst/>
                <a:latin typeface="+mn-lt"/>
                <a:ea typeface="+mn-ea"/>
                <a:cs typeface="+mn-cs"/>
              </a:rPr>
              <a:t>abeli</a:t>
            </a:r>
            <a:r>
              <a:rPr lang="et-EE" sz="1200" kern="1200" dirty="0">
                <a:solidFill>
                  <a:schemeClr val="tx1"/>
                </a:solidFill>
                <a:effectLst/>
                <a:latin typeface="+mn-lt"/>
                <a:ea typeface="+mn-ea"/>
                <a:cs typeface="+mn-cs"/>
              </a:rPr>
              <a:t> väärtused on arvestatud maksimaalsete üheaegsustegurite järgi. </a:t>
            </a:r>
            <a:r>
              <a:rPr lang="en-GB" sz="1200" kern="1200" dirty="0">
                <a:solidFill>
                  <a:schemeClr val="tx1"/>
                </a:solidFill>
                <a:effectLst/>
                <a:latin typeface="+mn-lt"/>
                <a:ea typeface="+mn-ea"/>
                <a:cs typeface="+mn-cs"/>
              </a:rPr>
              <a:t>V</a:t>
            </a:r>
            <a:r>
              <a:rPr lang="et-EE" sz="1200" kern="1200" dirty="0" err="1">
                <a:solidFill>
                  <a:schemeClr val="tx1"/>
                </a:solidFill>
                <a:effectLst/>
                <a:latin typeface="+mn-lt"/>
                <a:ea typeface="+mn-ea"/>
                <a:cs typeface="+mn-cs"/>
              </a:rPr>
              <a:t>õrguplaneerimise</a:t>
            </a:r>
            <a:r>
              <a:rPr lang="et-EE" sz="1200" kern="1200" dirty="0">
                <a:solidFill>
                  <a:schemeClr val="tx1"/>
                </a:solidFill>
                <a:effectLst/>
                <a:latin typeface="+mn-lt"/>
                <a:ea typeface="+mn-ea"/>
                <a:cs typeface="+mn-cs"/>
              </a:rPr>
              <a:t> juures </a:t>
            </a:r>
            <a:r>
              <a:rPr lang="en-GB" sz="1200" kern="1200" dirty="0">
                <a:solidFill>
                  <a:schemeClr val="tx1"/>
                </a:solidFill>
                <a:effectLst/>
                <a:latin typeface="+mn-lt"/>
                <a:ea typeface="+mn-ea"/>
                <a:cs typeface="+mn-cs"/>
              </a:rPr>
              <a:t>on </a:t>
            </a:r>
            <a:r>
              <a:rPr lang="en-GB" sz="1200" kern="1200" dirty="0" err="1">
                <a:solidFill>
                  <a:schemeClr val="tx1"/>
                </a:solidFill>
                <a:effectLst/>
                <a:latin typeface="+mn-lt"/>
                <a:ea typeface="+mn-ea"/>
                <a:cs typeface="+mn-cs"/>
              </a:rPr>
              <a:t>vajadus</a:t>
            </a:r>
            <a:r>
              <a:rPr lang="et-EE" sz="1200" kern="1200" dirty="0">
                <a:solidFill>
                  <a:schemeClr val="tx1"/>
                </a:solidFill>
                <a:effectLst/>
                <a:latin typeface="+mn-lt"/>
                <a:ea typeface="+mn-ea"/>
                <a:cs typeface="+mn-cs"/>
              </a:rPr>
              <a:t> lähtuda reaalsest tarbitavast võimsusest lisaks üheaegsusteguri väärtusele.</a:t>
            </a:r>
          </a:p>
          <a:p>
            <a:endParaRPr lang="en-US" dirty="0"/>
          </a:p>
        </p:txBody>
      </p:sp>
      <p:sp>
        <p:nvSpPr>
          <p:cNvPr id="4" name="Slide Number Placeholder 3"/>
          <p:cNvSpPr>
            <a:spLocks noGrp="1"/>
          </p:cNvSpPr>
          <p:nvPr>
            <p:ph type="sldNum" sz="quarter" idx="5"/>
          </p:nvPr>
        </p:nvSpPr>
        <p:spPr/>
        <p:txBody>
          <a:bodyPr/>
          <a:lstStyle/>
          <a:p>
            <a:fld id="{B71D9402-A1F7-4F12-A1E7-EDF54DA06AE1}" type="slidenum">
              <a:rPr lang="et-EE" smtClean="0"/>
              <a:t>19</a:t>
            </a:fld>
            <a:endParaRPr lang="et-EE"/>
          </a:p>
        </p:txBody>
      </p:sp>
    </p:spTree>
    <p:extLst>
      <p:ext uri="{BB962C8B-B14F-4D97-AF65-F5344CB8AC3E}">
        <p14:creationId xmlns:p14="http://schemas.microsoft.com/office/powerpoint/2010/main" val="424453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2</a:t>
            </a:fld>
            <a:endParaRPr lang="en-US" altLang="et-EE"/>
          </a:p>
        </p:txBody>
      </p:sp>
    </p:spTree>
    <p:extLst>
      <p:ext uri="{BB962C8B-B14F-4D97-AF65-F5344CB8AC3E}">
        <p14:creationId xmlns:p14="http://schemas.microsoft.com/office/powerpoint/2010/main" val="553719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20</a:t>
            </a:fld>
            <a:endParaRPr lang="en-US" altLang="et-EE"/>
          </a:p>
        </p:txBody>
      </p:sp>
    </p:spTree>
    <p:extLst>
      <p:ext uri="{BB962C8B-B14F-4D97-AF65-F5344CB8AC3E}">
        <p14:creationId xmlns:p14="http://schemas.microsoft.com/office/powerpoint/2010/main" val="934357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100" dirty="0"/>
              <a:t>ELV sisendist lähtuvalt on problemaatilised tarbimise muutumisel linnalähedased tiheasustusega piirkonnad. Vaadeldavas pk-s on 46 </a:t>
            </a:r>
            <a:r>
              <a:rPr lang="et-EE" sz="1100" dirty="0" err="1"/>
              <a:t>lp-d</a:t>
            </a:r>
            <a:r>
              <a:rPr lang="et-EE" sz="1100" dirty="0"/>
              <a:t>, milles asuvate hoonete keskmine köetav pindala on 224 m2. Simulatsioonid viiakse läbi 5-11. detsember 2022, sest tegu on olemasolevate andmete perioodi külmima nädalaga, mil koormused on suurimad ja ÜT probleemid avalduvad siis enim.</a:t>
            </a:r>
          </a:p>
          <a:p>
            <a:r>
              <a:rPr lang="et-EE" sz="1100" dirty="0"/>
              <a:t>[F1, F2, F5, F6 – 160 A; F3, F4 – 125 A] – sulavkaitse tingmärk, S-</a:t>
            </a:r>
            <a:r>
              <a:rPr lang="et-EE" sz="1100" dirty="0" err="1"/>
              <a:t>switch</a:t>
            </a:r>
            <a:endParaRPr lang="et-EE" sz="1100" dirty="0"/>
          </a:p>
          <a:p>
            <a:pPr fontAlgn="base">
              <a:buNone/>
            </a:pPr>
            <a:r>
              <a:rPr lang="et-EE" sz="1100" dirty="0">
                <a:solidFill>
                  <a:srgbClr val="424242"/>
                </a:solidFill>
              </a:rPr>
              <a:t>Trafo 10/0,4 </a:t>
            </a:r>
            <a:r>
              <a:rPr lang="et-EE" sz="1100" dirty="0" err="1">
                <a:solidFill>
                  <a:srgbClr val="424242"/>
                </a:solidFill>
              </a:rPr>
              <a:t>kV</a:t>
            </a:r>
            <a:r>
              <a:rPr lang="et-EE" sz="1100" dirty="0">
                <a:solidFill>
                  <a:srgbClr val="424242"/>
                </a:solidFill>
              </a:rPr>
              <a:t>, 400 </a:t>
            </a:r>
            <a:r>
              <a:rPr lang="et-EE" sz="1100" dirty="0" err="1">
                <a:solidFill>
                  <a:srgbClr val="424242"/>
                </a:solidFill>
              </a:rPr>
              <a:t>kVA</a:t>
            </a:r>
            <a:r>
              <a:rPr lang="et-EE" sz="1100" dirty="0">
                <a:solidFill>
                  <a:srgbClr val="424242"/>
                </a:solidFill>
              </a:rPr>
              <a:t>; </a:t>
            </a:r>
            <a:r>
              <a:rPr lang="et-EE" sz="1100" dirty="0">
                <a:solidFill>
                  <a:srgbClr val="000000"/>
                </a:solidFill>
              </a:rPr>
              <a:t>TMG 400 trafo, D/Yn-11</a:t>
            </a:r>
            <a:endParaRPr lang="et-EE" sz="1100" dirty="0">
              <a:solidFill>
                <a:srgbClr val="424242"/>
              </a:solidFill>
            </a:endParaRPr>
          </a:p>
          <a:p>
            <a:endParaRPr lang="et-EE"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21</a:t>
            </a:fld>
            <a:endParaRPr lang="en-US" altLang="et-EE"/>
          </a:p>
        </p:txBody>
      </p:sp>
    </p:spTree>
    <p:extLst>
      <p:ext uri="{BB962C8B-B14F-4D97-AF65-F5344CB8AC3E}">
        <p14:creationId xmlns:p14="http://schemas.microsoft.com/office/powerpoint/2010/main" val="1574140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61E3D-3FC5-52E7-DEFE-6C46AB2A9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029D4-F67A-5F0B-CC45-7B3B10620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BB5BCB-FCB7-B519-3F1C-4358A8619F34}"/>
              </a:ext>
            </a:extLst>
          </p:cNvPr>
          <p:cNvSpPr>
            <a:spLocks noGrp="1"/>
          </p:cNvSpPr>
          <p:nvPr>
            <p:ph type="body" idx="1"/>
          </p:nvPr>
        </p:nvSpPr>
        <p:spPr/>
        <p:txBody>
          <a:bodyPr/>
          <a:lstStyle/>
          <a:p>
            <a:pPr algn="just">
              <a:lnSpc>
                <a:spcPct val="150000"/>
              </a:lnSpc>
            </a:pPr>
            <a:r>
              <a:rPr lang="et-EE" sz="1100" dirty="0"/>
              <a:t>Töö käigus viidi läbi 5 stsenaariumit ja Baasstsenaarium, kus analüüsiti võrgu algset olukorda, kui ühtegi seadet veel lisandunud ei ole. Tabelis tähistatud HP… on tähendusega… Soojuspumpade abil hoitakse hoonete energiatõhususe standardist (</a:t>
            </a:r>
            <a:r>
              <a:rPr lang="et-EE" sz="1100" i="1" dirty="0">
                <a:ea typeface="Aptos" panose="020B0004020202020204" pitchFamily="34" charset="0"/>
                <a:cs typeface="Arial" panose="020B0604020202020204" pitchFamily="34" charset="0"/>
              </a:rPr>
              <a:t>EVS-EN 16798-1:2019</a:t>
            </a:r>
            <a:r>
              <a:rPr lang="et-EE" sz="1100" dirty="0"/>
              <a:t>) tulenevat temperatuurivahemikku. Elektriautode laadimise juhtimine ning laadijate võimsus tuleneb </a:t>
            </a:r>
            <a:r>
              <a:rPr lang="et-EE" sz="1100" dirty="0" err="1"/>
              <a:t>Hindrek</a:t>
            </a:r>
            <a:r>
              <a:rPr lang="et-EE" sz="1100" dirty="0"/>
              <a:t> Pulga magistritöö tulemustest (laadimine algab õhtuti liitumispunktides ajavahemikus 17.00-19.00).</a:t>
            </a:r>
          </a:p>
          <a:p>
            <a:pPr algn="just">
              <a:lnSpc>
                <a:spcPct val="150000"/>
              </a:lnSpc>
              <a:spcAft>
                <a:spcPts val="739"/>
              </a:spcAft>
            </a:pPr>
            <a:endParaRPr lang="et-EE" dirty="0"/>
          </a:p>
        </p:txBody>
      </p:sp>
      <p:sp>
        <p:nvSpPr>
          <p:cNvPr id="4" name="Slide Number Placeholder 3">
            <a:extLst>
              <a:ext uri="{FF2B5EF4-FFF2-40B4-BE49-F238E27FC236}">
                <a16:creationId xmlns:a16="http://schemas.microsoft.com/office/drawing/2014/main" id="{1469FB90-F251-6C56-AB9D-CC1E04D10FC5}"/>
              </a:ext>
            </a:extLst>
          </p:cNvPr>
          <p:cNvSpPr>
            <a:spLocks noGrp="1"/>
          </p:cNvSpPr>
          <p:nvPr>
            <p:ph type="sldNum" sz="quarter" idx="5"/>
          </p:nvPr>
        </p:nvSpPr>
        <p:spPr/>
        <p:txBody>
          <a:bodyPr/>
          <a:lstStyle/>
          <a:p>
            <a:pPr>
              <a:defRPr/>
            </a:pPr>
            <a:fld id="{89D10C4C-EAC2-4D66-B9F8-E052F2E25BCC}" type="slidenum">
              <a:rPr lang="en-US" altLang="et-EE" smtClean="0"/>
              <a:pPr>
                <a:defRPr/>
              </a:pPr>
              <a:t>22</a:t>
            </a:fld>
            <a:endParaRPr lang="en-US" altLang="et-EE"/>
          </a:p>
        </p:txBody>
      </p:sp>
    </p:spTree>
    <p:extLst>
      <p:ext uri="{BB962C8B-B14F-4D97-AF65-F5344CB8AC3E}">
        <p14:creationId xmlns:p14="http://schemas.microsoft.com/office/powerpoint/2010/main" val="3528119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40842-AC59-60B5-44C2-2EF3EC1D1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12D61-9BF0-7A40-8BFE-CCDCBCC55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7A205-5713-5F47-F1D3-B16F829F7392}"/>
              </a:ext>
            </a:extLst>
          </p:cNvPr>
          <p:cNvSpPr>
            <a:spLocks noGrp="1"/>
          </p:cNvSpPr>
          <p:nvPr>
            <p:ph type="body" idx="1"/>
          </p:nvPr>
        </p:nvSpPr>
        <p:spPr/>
        <p:txBody>
          <a:bodyPr/>
          <a:lstStyle/>
          <a:p>
            <a:pPr algn="just">
              <a:lnSpc>
                <a:spcPct val="150000"/>
              </a:lnSpc>
            </a:pPr>
            <a:r>
              <a:rPr lang="et-EE" sz="1100" dirty="0"/>
              <a:t>Alamstsenaariumites viiakse läbi simulatsioonid, kus soojuspumbad on installeeritud vastavalt 20%, 40%, 60%, 80% ja 100% liitumispunktidesse, et teada saada, kuidas täienev soojuspumpade lisandumine võrku kõige kriitilisemas olukorras jaotusvõrgu üheaegsustegurit mõjutab.</a:t>
            </a:r>
          </a:p>
          <a:p>
            <a:pPr marL="482925" lvl="1" algn="just">
              <a:lnSpc>
                <a:spcPct val="150000"/>
              </a:lnSpc>
            </a:pPr>
            <a:endParaRPr lang="et-EE" sz="1300" dirty="0"/>
          </a:p>
          <a:p>
            <a:pPr algn="just">
              <a:lnSpc>
                <a:spcPct val="150000"/>
              </a:lnSpc>
              <a:spcAft>
                <a:spcPts val="739"/>
              </a:spcAft>
            </a:pPr>
            <a:endParaRPr lang="et-EE" dirty="0"/>
          </a:p>
        </p:txBody>
      </p:sp>
      <p:sp>
        <p:nvSpPr>
          <p:cNvPr id="4" name="Slide Number Placeholder 3">
            <a:extLst>
              <a:ext uri="{FF2B5EF4-FFF2-40B4-BE49-F238E27FC236}">
                <a16:creationId xmlns:a16="http://schemas.microsoft.com/office/drawing/2014/main" id="{F286A9C4-A1D3-F314-F855-CB88E9EDB4A0}"/>
              </a:ext>
            </a:extLst>
          </p:cNvPr>
          <p:cNvSpPr>
            <a:spLocks noGrp="1"/>
          </p:cNvSpPr>
          <p:nvPr>
            <p:ph type="sldNum" sz="quarter" idx="5"/>
          </p:nvPr>
        </p:nvSpPr>
        <p:spPr/>
        <p:txBody>
          <a:bodyPr/>
          <a:lstStyle/>
          <a:p>
            <a:pPr>
              <a:defRPr/>
            </a:pPr>
            <a:fld id="{89D10C4C-EAC2-4D66-B9F8-E052F2E25BCC}" type="slidenum">
              <a:rPr lang="en-US" altLang="et-EE" smtClean="0"/>
              <a:pPr>
                <a:defRPr/>
              </a:pPr>
              <a:t>23</a:t>
            </a:fld>
            <a:endParaRPr lang="en-US" altLang="et-EE"/>
          </a:p>
        </p:txBody>
      </p:sp>
    </p:spTree>
    <p:extLst>
      <p:ext uri="{BB962C8B-B14F-4D97-AF65-F5344CB8AC3E}">
        <p14:creationId xmlns:p14="http://schemas.microsoft.com/office/powerpoint/2010/main" val="1484387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3185A-E6D5-D4F7-F5F1-976836321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628D8-F727-FDBA-2F21-ADDBFB693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5ABAE-77FE-A34C-C2C8-17238D82562B}"/>
              </a:ext>
            </a:extLst>
          </p:cNvPr>
          <p:cNvSpPr>
            <a:spLocks noGrp="1"/>
          </p:cNvSpPr>
          <p:nvPr>
            <p:ph type="body" idx="1"/>
          </p:nvPr>
        </p:nvSpPr>
        <p:spPr/>
        <p:txBody>
          <a:bodyPr/>
          <a:lstStyle/>
          <a:p>
            <a:r>
              <a:rPr lang="et-EE" sz="1100" dirty="0"/>
              <a:t>HPR x3, EVx4 ja HPR+EVx4,5</a:t>
            </a:r>
            <a:endParaRPr lang="en-GB" sz="1100" dirty="0"/>
          </a:p>
          <a:p>
            <a:r>
              <a:rPr lang="et-EE" sz="1100" dirty="0"/>
              <a:t>Siinkohal tuleb selgelt välja, et sagetusturu põhisel soojuspumpade juhtimisel on üheaegsusteguri maksimaalsed väärtused kõrgemad kui ainult temperatuuripõhisel juhtimisel</a:t>
            </a:r>
          </a:p>
        </p:txBody>
      </p:sp>
      <p:sp>
        <p:nvSpPr>
          <p:cNvPr id="4" name="Slide Number Placeholder 3">
            <a:extLst>
              <a:ext uri="{FF2B5EF4-FFF2-40B4-BE49-F238E27FC236}">
                <a16:creationId xmlns:a16="http://schemas.microsoft.com/office/drawing/2014/main" id="{E5806F25-C077-153E-F922-2D55A78D35F5}"/>
              </a:ext>
            </a:extLst>
          </p:cNvPr>
          <p:cNvSpPr>
            <a:spLocks noGrp="1"/>
          </p:cNvSpPr>
          <p:nvPr>
            <p:ph type="sldNum" sz="quarter" idx="5"/>
          </p:nvPr>
        </p:nvSpPr>
        <p:spPr/>
        <p:txBody>
          <a:bodyPr/>
          <a:lstStyle/>
          <a:p>
            <a:pPr>
              <a:defRPr/>
            </a:pPr>
            <a:fld id="{89D10C4C-EAC2-4D66-B9F8-E052F2E25BCC}" type="slidenum">
              <a:rPr lang="en-US" altLang="et-EE" smtClean="0"/>
              <a:pPr>
                <a:defRPr/>
              </a:pPr>
              <a:t>24</a:t>
            </a:fld>
            <a:endParaRPr lang="en-US" altLang="et-EE"/>
          </a:p>
        </p:txBody>
      </p:sp>
    </p:spTree>
    <p:extLst>
      <p:ext uri="{BB962C8B-B14F-4D97-AF65-F5344CB8AC3E}">
        <p14:creationId xmlns:p14="http://schemas.microsoft.com/office/powerpoint/2010/main" val="626281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EE6E9-43CA-6024-4D97-154475149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51E93-F09D-398A-CADB-BD3F83594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71083-84AE-64E6-C0D1-B3518E989A2D}"/>
              </a:ext>
            </a:extLst>
          </p:cNvPr>
          <p:cNvSpPr>
            <a:spLocks noGrp="1"/>
          </p:cNvSpPr>
          <p:nvPr>
            <p:ph type="body" idx="1"/>
          </p:nvPr>
        </p:nvSpPr>
        <p:spPr/>
        <p:txBody>
          <a:bodyPr/>
          <a:lstStyle/>
          <a:p>
            <a:r>
              <a:rPr lang="et-EE" sz="1100" dirty="0"/>
              <a:t>Antud </a:t>
            </a:r>
            <a:r>
              <a:rPr lang="et-EE" sz="1100" dirty="0" err="1"/>
              <a:t>pks</a:t>
            </a:r>
            <a:r>
              <a:rPr lang="et-EE" sz="1100" dirty="0"/>
              <a:t> tõenäoline, et nii palju seadmeid tuleb kuna tegu on uusarenduse piirkonnaga, kus </a:t>
            </a:r>
            <a:r>
              <a:rPr lang="et-EE" dirty="0"/>
              <a:t>on eramajad.</a:t>
            </a:r>
          </a:p>
        </p:txBody>
      </p:sp>
      <p:sp>
        <p:nvSpPr>
          <p:cNvPr id="4" name="Slide Number Placeholder 3">
            <a:extLst>
              <a:ext uri="{FF2B5EF4-FFF2-40B4-BE49-F238E27FC236}">
                <a16:creationId xmlns:a16="http://schemas.microsoft.com/office/drawing/2014/main" id="{3593E2BA-DB37-8B41-04FE-BCFF8AD7861C}"/>
              </a:ext>
            </a:extLst>
          </p:cNvPr>
          <p:cNvSpPr>
            <a:spLocks noGrp="1"/>
          </p:cNvSpPr>
          <p:nvPr>
            <p:ph type="sldNum" sz="quarter" idx="5"/>
          </p:nvPr>
        </p:nvSpPr>
        <p:spPr/>
        <p:txBody>
          <a:bodyPr/>
          <a:lstStyle/>
          <a:p>
            <a:pPr>
              <a:defRPr/>
            </a:pPr>
            <a:fld id="{89D10C4C-EAC2-4D66-B9F8-E052F2E25BCC}" type="slidenum">
              <a:rPr lang="en-US" altLang="et-EE" smtClean="0"/>
              <a:pPr>
                <a:defRPr/>
              </a:pPr>
              <a:t>25</a:t>
            </a:fld>
            <a:endParaRPr lang="en-US" altLang="et-EE"/>
          </a:p>
        </p:txBody>
      </p:sp>
    </p:spTree>
    <p:extLst>
      <p:ext uri="{BB962C8B-B14F-4D97-AF65-F5344CB8AC3E}">
        <p14:creationId xmlns:p14="http://schemas.microsoft.com/office/powerpoint/2010/main" val="2329936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26</a:t>
            </a:fld>
            <a:endParaRPr lang="en-US" altLang="et-EE"/>
          </a:p>
        </p:txBody>
      </p:sp>
    </p:spTree>
    <p:extLst>
      <p:ext uri="{BB962C8B-B14F-4D97-AF65-F5344CB8AC3E}">
        <p14:creationId xmlns:p14="http://schemas.microsoft.com/office/powerpoint/2010/main" val="3044333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27</a:t>
            </a:fld>
            <a:endParaRPr lang="en-US" altLang="et-EE"/>
          </a:p>
        </p:txBody>
      </p:sp>
    </p:spTree>
    <p:extLst>
      <p:ext uri="{BB962C8B-B14F-4D97-AF65-F5344CB8AC3E}">
        <p14:creationId xmlns:p14="http://schemas.microsoft.com/office/powerpoint/2010/main" val="3040879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28</a:t>
            </a:fld>
            <a:endParaRPr lang="en-US" altLang="et-EE"/>
          </a:p>
        </p:txBody>
      </p:sp>
    </p:spTree>
    <p:extLst>
      <p:ext uri="{BB962C8B-B14F-4D97-AF65-F5344CB8AC3E}">
        <p14:creationId xmlns:p14="http://schemas.microsoft.com/office/powerpoint/2010/main" val="639475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29</a:t>
            </a:fld>
            <a:endParaRPr lang="en-US" altLang="et-EE"/>
          </a:p>
        </p:txBody>
      </p:sp>
    </p:spTree>
    <p:extLst>
      <p:ext uri="{BB962C8B-B14F-4D97-AF65-F5344CB8AC3E}">
        <p14:creationId xmlns:p14="http://schemas.microsoft.com/office/powerpoint/2010/main" val="55819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6EACA-DE44-7C1E-4318-9C7FFD6AA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63108-A620-A0D0-E9EE-5EB490A70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520B5-C585-5086-E5D7-246B25A38864}"/>
              </a:ext>
            </a:extLst>
          </p:cNvPr>
          <p:cNvSpPr>
            <a:spLocks noGrp="1"/>
          </p:cNvSpPr>
          <p:nvPr>
            <p:ph type="body" idx="1"/>
          </p:nvPr>
        </p:nvSpPr>
        <p:spPr/>
        <p:txBody>
          <a:bodyPr/>
          <a:lstStyle/>
          <a:p>
            <a:pPr algn="just"/>
            <a:r>
              <a:rPr lang="et-EE" sz="1100" dirty="0"/>
              <a:t>Iseloomustab alajaama üheaegse suurima tarbimise ja liitumispunktide summeeritud maksimaalse tunnitarbimise suhet vaadeldaval perioodil.</a:t>
            </a:r>
          </a:p>
          <a:p>
            <a:pPr algn="just" defTabSz="965851">
              <a:lnSpc>
                <a:spcPct val="150000"/>
              </a:lnSpc>
              <a:spcAft>
                <a:spcPts val="739"/>
              </a:spcAft>
              <a:defRPr/>
            </a:pPr>
            <a:r>
              <a:rPr lang="et-EE" sz="1100" dirty="0">
                <a:ea typeface="Aptos" panose="020B0004020202020204" pitchFamily="34" charset="0"/>
                <a:cs typeface="Arial" panose="020B0604020202020204" pitchFamily="34" charset="0"/>
              </a:rPr>
              <a:t>Üheaegsustegurit väljendatakse numbriliselt või protsendiga ning selle väärtus on ≤1,0. Jooniselt on nähtav, kuidas tarbijate arvu suurenedes tavapäraselt üheaegsustegur langeb. Kuid, kui palju seadmeid võrku lisanduma hakkab?</a:t>
            </a:r>
          </a:p>
          <a:p>
            <a:pPr algn="just" defTabSz="965851">
              <a:lnSpc>
                <a:spcPct val="150000"/>
              </a:lnSpc>
              <a:spcAft>
                <a:spcPts val="739"/>
              </a:spcAft>
              <a:defRPr/>
            </a:pPr>
            <a:r>
              <a:rPr lang="et-EE" sz="1100" i="1" dirty="0">
                <a:solidFill>
                  <a:srgbClr val="E8E8E8"/>
                </a:solidFill>
              </a:rPr>
              <a:t>CF: </a:t>
            </a:r>
            <a:r>
              <a:rPr lang="en-US" sz="1100" i="1" dirty="0">
                <a:solidFill>
                  <a:srgbClr val="E8E8E8"/>
                </a:solidFill>
              </a:rPr>
              <a:t>the ratio, expressed as a numerical value or as a percentage, of the simultaneous maximum demand of a group of electrical appliances or consumers within a specified period, to the sum of their individual] maximum demands within the same period</a:t>
            </a:r>
            <a:r>
              <a:rPr lang="et-EE" sz="1100" i="1" dirty="0">
                <a:solidFill>
                  <a:srgbClr val="E8E8E8"/>
                </a:solidFill>
                <a:cs typeface="Arial" panose="020B0604020202020204" pitchFamily="34" charset="0"/>
              </a:rPr>
              <a:t>. [IEC 60050-691]</a:t>
            </a:r>
            <a:endParaRPr lang="et-EE" sz="1100" i="1" dirty="0"/>
          </a:p>
        </p:txBody>
      </p:sp>
      <p:sp>
        <p:nvSpPr>
          <p:cNvPr id="4" name="Slide Number Placeholder 3">
            <a:extLst>
              <a:ext uri="{FF2B5EF4-FFF2-40B4-BE49-F238E27FC236}">
                <a16:creationId xmlns:a16="http://schemas.microsoft.com/office/drawing/2014/main" id="{CAFFAE88-F575-9DB4-C56C-AD39950CE1FF}"/>
              </a:ext>
            </a:extLst>
          </p:cNvPr>
          <p:cNvSpPr>
            <a:spLocks noGrp="1"/>
          </p:cNvSpPr>
          <p:nvPr>
            <p:ph type="sldNum" sz="quarter" idx="5"/>
          </p:nvPr>
        </p:nvSpPr>
        <p:spPr/>
        <p:txBody>
          <a:bodyPr/>
          <a:lstStyle/>
          <a:p>
            <a:pPr>
              <a:defRPr/>
            </a:pPr>
            <a:fld id="{89D10C4C-EAC2-4D66-B9F8-E052F2E25BCC}" type="slidenum">
              <a:rPr lang="en-US" altLang="et-EE" smtClean="0"/>
              <a:pPr>
                <a:defRPr/>
              </a:pPr>
              <a:t>3</a:t>
            </a:fld>
            <a:endParaRPr lang="en-US" altLang="et-EE"/>
          </a:p>
        </p:txBody>
      </p:sp>
    </p:spTree>
    <p:extLst>
      <p:ext uri="{BB962C8B-B14F-4D97-AF65-F5344CB8AC3E}">
        <p14:creationId xmlns:p14="http://schemas.microsoft.com/office/powerpoint/2010/main" val="3307293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30</a:t>
            </a:fld>
            <a:endParaRPr lang="en-US" altLang="et-EE"/>
          </a:p>
        </p:txBody>
      </p:sp>
    </p:spTree>
    <p:extLst>
      <p:ext uri="{BB962C8B-B14F-4D97-AF65-F5344CB8AC3E}">
        <p14:creationId xmlns:p14="http://schemas.microsoft.com/office/powerpoint/2010/main" val="347249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ltLang="en-US" sz="1100" b="1" dirty="0"/>
              <a:t>Salvestusseadmete lisamisel võrku, tuleb teostada püsitalitlusarvutused</a:t>
            </a:r>
            <a:r>
              <a:rPr lang="et-EE" altLang="en-US" sz="1100" dirty="0"/>
              <a:t>, arvestades piirkonnaalajaama kolme aasta tunni keskmise maksimaalse koormusega</a:t>
            </a:r>
            <a:r>
              <a:rPr lang="en-GB" altLang="en-US" sz="1100" dirty="0"/>
              <a:t>.</a:t>
            </a:r>
          </a:p>
          <a:p>
            <a:r>
              <a:rPr lang="en-GB" altLang="en-US" sz="1100" b="1" dirty="0"/>
              <a:t>T</a:t>
            </a:r>
            <a:r>
              <a:rPr lang="et-EE" altLang="en-US" sz="1100" b="1" dirty="0" err="1"/>
              <a:t>ootmissuunaliselt</a:t>
            </a:r>
            <a:r>
              <a:rPr lang="et-EE" altLang="en-US" sz="1100" b="1" dirty="0"/>
              <a:t> arvestame</a:t>
            </a:r>
            <a:r>
              <a:rPr lang="en-GB" altLang="en-US" sz="1100" dirty="0"/>
              <a:t>,</a:t>
            </a:r>
            <a:r>
              <a:rPr lang="et-EE" altLang="en-US" sz="1100" dirty="0"/>
              <a:t> et tegemist on tootmisseadmega</a:t>
            </a:r>
            <a:r>
              <a:rPr lang="en-GB" altLang="en-US" sz="1100" dirty="0"/>
              <a:t> </a:t>
            </a:r>
            <a:r>
              <a:rPr lang="en-GB" altLang="en-US" sz="1100" dirty="0" err="1"/>
              <a:t>ehk</a:t>
            </a:r>
            <a:r>
              <a:rPr lang="en-GB" altLang="en-US" sz="1100" dirty="0"/>
              <a:t> ü</a:t>
            </a:r>
            <a:r>
              <a:rPr lang="et-EE" altLang="en-US" sz="1100" dirty="0" err="1"/>
              <a:t>he</a:t>
            </a:r>
            <a:r>
              <a:rPr lang="et-EE" altLang="en-US" sz="1100" dirty="0"/>
              <a:t> alajaama toitepiirkonda ühendatud tootmisseadmete </a:t>
            </a:r>
            <a:r>
              <a:rPr lang="et-EE" altLang="en-US" sz="1100" b="1" dirty="0"/>
              <a:t>üheaegsusteguriks</a:t>
            </a:r>
            <a:r>
              <a:rPr lang="et-EE" altLang="en-US" sz="1100" dirty="0"/>
              <a:t> tuleb arvestada </a:t>
            </a:r>
            <a:r>
              <a:rPr lang="et-EE" altLang="en-US" sz="1100" b="1" dirty="0"/>
              <a:t>1</a:t>
            </a:r>
            <a:r>
              <a:rPr lang="en-GB" altLang="en-US" sz="1100" dirty="0"/>
              <a:t>. </a:t>
            </a:r>
          </a:p>
          <a:p>
            <a:r>
              <a:rPr lang="et-EE" altLang="en-US" sz="1100" dirty="0"/>
              <a:t>Tootmismoodulite liitumisel või -tingimuste muutmisel lepitakse kokku tootmisseadmete tehnilises piiramises, et tootmisvõimsus ei ületaks võrgulepingus kokkulepitud väärtuseid.</a:t>
            </a:r>
            <a:endParaRPr lang="en-GB" altLang="en-US" sz="1100" dirty="0"/>
          </a:p>
          <a:p>
            <a:r>
              <a:rPr lang="et-EE" altLang="en-US" sz="1100" dirty="0"/>
              <a:t>„Kobarjaamade“ korral, kuhu soovitakse paigaldada salvestusseadmed, arvestada tarbimisel ja tootmisel üheaegsusteguriga 1</a:t>
            </a:r>
            <a:r>
              <a:rPr lang="en-GB" altLang="en-US" sz="1100" dirty="0"/>
              <a:t>.</a:t>
            </a:r>
            <a:endParaRPr lang="et-EE" sz="1100" dirty="0"/>
          </a:p>
          <a:p>
            <a:endParaRPr lang="et-EE"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4</a:t>
            </a:fld>
            <a:endParaRPr lang="en-US" altLang="et-EE"/>
          </a:p>
        </p:txBody>
      </p:sp>
    </p:spTree>
    <p:extLst>
      <p:ext uri="{BB962C8B-B14F-4D97-AF65-F5344CB8AC3E}">
        <p14:creationId xmlns:p14="http://schemas.microsoft.com/office/powerpoint/2010/main" val="339868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5</a:t>
            </a:fld>
            <a:endParaRPr lang="en-US" altLang="et-EE"/>
          </a:p>
        </p:txBody>
      </p:sp>
    </p:spTree>
    <p:extLst>
      <p:ext uri="{BB962C8B-B14F-4D97-AF65-F5344CB8AC3E}">
        <p14:creationId xmlns:p14="http://schemas.microsoft.com/office/powerpoint/2010/main" val="103455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6</a:t>
            </a:fld>
            <a:endParaRPr lang="en-US" altLang="et-EE"/>
          </a:p>
        </p:txBody>
      </p:sp>
    </p:spTree>
    <p:extLst>
      <p:ext uri="{BB962C8B-B14F-4D97-AF65-F5344CB8AC3E}">
        <p14:creationId xmlns:p14="http://schemas.microsoft.com/office/powerpoint/2010/main" val="1026923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7</a:t>
            </a:fld>
            <a:endParaRPr lang="en-US" altLang="et-EE"/>
          </a:p>
        </p:txBody>
      </p:sp>
    </p:spTree>
    <p:extLst>
      <p:ext uri="{BB962C8B-B14F-4D97-AF65-F5344CB8AC3E}">
        <p14:creationId xmlns:p14="http://schemas.microsoft.com/office/powerpoint/2010/main" val="99835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I </a:t>
            </a:r>
            <a:r>
              <a:rPr lang="en-GB" sz="1100" dirty="0" err="1"/>
              <a:t>stsenaarium</a:t>
            </a:r>
            <a:r>
              <a:rPr lang="en-GB" sz="1100" dirty="0"/>
              <a:t> </a:t>
            </a:r>
            <a:r>
              <a:rPr lang="et-EE" sz="1100" dirty="0"/>
              <a:t>akusid laetakse elektrivõrgust ööpäeva kahel kõige soodsama hinnaga tunnil võimsusega 10 kW. </a:t>
            </a:r>
            <a:endParaRPr lang="en-GB" sz="1100" dirty="0"/>
          </a:p>
          <a:p>
            <a:r>
              <a:rPr lang="et-EE" sz="1100" dirty="0"/>
              <a:t>Akude maksimaalne elektrivõrgust laadimisvõimsus protsentuaalne osakaal arvestatakse suhtena alajaama nimivõimsusest</a:t>
            </a:r>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8</a:t>
            </a:fld>
            <a:endParaRPr lang="en-US" altLang="et-EE"/>
          </a:p>
        </p:txBody>
      </p:sp>
    </p:spTree>
    <p:extLst>
      <p:ext uri="{BB962C8B-B14F-4D97-AF65-F5344CB8AC3E}">
        <p14:creationId xmlns:p14="http://schemas.microsoft.com/office/powerpoint/2010/main" val="137719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t-EE" sz="1100" dirty="0"/>
              <a:t>suurim üheaegsustegur jääb samaks võrreldes baasstsenaariumiga;</a:t>
            </a:r>
          </a:p>
          <a:p>
            <a:pPr marL="171450" lvl="0" indent="-171450">
              <a:buFont typeface="Arial" panose="020B0604020202020204" pitchFamily="34" charset="0"/>
              <a:buChar char="•"/>
            </a:pPr>
            <a:r>
              <a:rPr lang="et-EE" sz="1100" dirty="0"/>
              <a:t>keskmine üheaegsustegur väheneb;</a:t>
            </a:r>
          </a:p>
          <a:p>
            <a:pPr marL="171450" lvl="0" indent="-171450">
              <a:buFont typeface="Arial" panose="020B0604020202020204" pitchFamily="34" charset="0"/>
              <a:buChar char="•"/>
            </a:pPr>
            <a:r>
              <a:rPr lang="et-EE" sz="1100" dirty="0"/>
              <a:t>minimaalne üheaegsustegur väheneb päikeseparke juurde lisades;</a:t>
            </a:r>
          </a:p>
          <a:p>
            <a:pPr marL="171450" indent="-171450">
              <a:buFont typeface="Arial" panose="020B0604020202020204" pitchFamily="34" charset="0"/>
              <a:buChar char="•"/>
            </a:pPr>
            <a:r>
              <a:rPr lang="et-EE" sz="1100" dirty="0"/>
              <a:t>olemasolev elektrivõrk ei küllastu päikeseparkidest, kui olemasolevate päikeseparkide installeeritud võimsus Saare alajaamas kuuekordistub.</a:t>
            </a:r>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9</a:t>
            </a:fld>
            <a:endParaRPr lang="en-US" altLang="et-EE"/>
          </a:p>
        </p:txBody>
      </p:sp>
    </p:spTree>
    <p:extLst>
      <p:ext uri="{BB962C8B-B14F-4D97-AF65-F5344CB8AC3E}">
        <p14:creationId xmlns:p14="http://schemas.microsoft.com/office/powerpoint/2010/main" val="340574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9" name="Group 8"/>
          <p:cNvGrpSpPr/>
          <p:nvPr userDrawn="1"/>
        </p:nvGrpSpPr>
        <p:grpSpPr>
          <a:xfrm>
            <a:off x="-1" y="1965075"/>
            <a:ext cx="12192000" cy="4892925"/>
            <a:chOff x="-1" y="1965075"/>
            <a:chExt cx="12192000" cy="4892925"/>
          </a:xfrm>
        </p:grpSpPr>
        <p:sp>
          <p:nvSpPr>
            <p:cNvPr id="10" name="Freeform 9"/>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942276" y="4472120"/>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t>Presentatsiooni Pealkiri</a:t>
            </a:r>
            <a:endParaRPr lang="et-EE" sz="3600" dirty="0">
              <a:solidFill>
                <a:schemeClr val="accent1"/>
              </a:solidFill>
            </a:endParaRPr>
          </a:p>
        </p:txBody>
      </p:sp>
      <p:sp>
        <p:nvSpPr>
          <p:cNvPr id="12" name="Text Placeholder 19"/>
          <p:cNvSpPr>
            <a:spLocks noGrp="1"/>
          </p:cNvSpPr>
          <p:nvPr>
            <p:ph type="body" sz="quarter" idx="13" hasCustomPrompt="1"/>
          </p:nvPr>
        </p:nvSpPr>
        <p:spPr>
          <a:xfrm>
            <a:off x="964578" y="5791200"/>
            <a:ext cx="4738535" cy="78274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rgbClr val="332B60"/>
                </a:solidFill>
                <a:latin typeface="Verdana" charset="0"/>
              </a:defRPr>
            </a:lvl1pPr>
          </a:lstStyle>
          <a:p>
            <a:pPr>
              <a:lnSpc>
                <a:spcPct val="100000"/>
              </a:lnSpc>
              <a:spcBef>
                <a:spcPts val="0"/>
              </a:spcBef>
            </a:pPr>
            <a:r>
              <a:rPr lang="et-EE" sz="1800" dirty="0"/>
              <a:t>Nimi </a:t>
            </a:r>
            <a:r>
              <a:rPr lang="et-EE" sz="1800" dirty="0" err="1"/>
              <a:t>Nimeste</a:t>
            </a:r>
            <a:br>
              <a:rPr lang="et-EE" sz="1800" dirty="0"/>
            </a:br>
            <a:r>
              <a:rPr lang="et-EE" sz="1800" dirty="0"/>
              <a:t>Teaduskond / instituut </a:t>
            </a:r>
          </a:p>
          <a:p>
            <a:pPr>
              <a:lnSpc>
                <a:spcPct val="100000"/>
              </a:lnSpc>
              <a:spcBef>
                <a:spcPts val="0"/>
              </a:spcBef>
            </a:pPr>
            <a:r>
              <a:rPr lang="en-US" sz="1800" dirty="0" err="1"/>
              <a:t>Tallinna</a:t>
            </a:r>
            <a:r>
              <a:rPr lang="en-US" sz="1800" dirty="0"/>
              <a:t> </a:t>
            </a:r>
            <a:r>
              <a:rPr lang="en-US" sz="1800" dirty="0" err="1"/>
              <a:t>Tehnikaülikool</a:t>
            </a:r>
            <a:endParaRPr lang="et-EE" sz="1800" dirty="0"/>
          </a:p>
        </p:txBody>
      </p:sp>
      <p:sp>
        <p:nvSpPr>
          <p:cNvPr id="16" name="Text Placeholder 17"/>
          <p:cNvSpPr>
            <a:spLocks noGrp="1"/>
          </p:cNvSpPr>
          <p:nvPr>
            <p:ph type="body" sz="quarter" idx="14" hasCustomPrompt="1"/>
          </p:nvPr>
        </p:nvSpPr>
        <p:spPr>
          <a:xfrm>
            <a:off x="942276" y="4961733"/>
            <a:ext cx="8892396" cy="48142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solidFill>
                  <a:schemeClr val="accent1"/>
                </a:solidFill>
              </a:rPr>
              <a:t>vajadusel kahel real</a:t>
            </a:r>
          </a:p>
        </p:txBody>
      </p:sp>
      <p:sp>
        <p:nvSpPr>
          <p:cNvPr id="5" name="Date Placeholder 4">
            <a:extLst>
              <a:ext uri="{FF2B5EF4-FFF2-40B4-BE49-F238E27FC236}">
                <a16:creationId xmlns:a16="http://schemas.microsoft.com/office/drawing/2014/main" id="{E02623AA-F127-438E-83EA-5A4B108798AD}"/>
              </a:ext>
            </a:extLst>
          </p:cNvPr>
          <p:cNvSpPr>
            <a:spLocks noGrp="1"/>
          </p:cNvSpPr>
          <p:nvPr>
            <p:ph type="dt" sz="half" idx="15"/>
          </p:nvPr>
        </p:nvSpPr>
        <p:spPr>
          <a:xfrm>
            <a:off x="9775767" y="6208816"/>
            <a:ext cx="1916097" cy="365125"/>
          </a:xfrm>
          <a:prstGeom prst="rect">
            <a:avLst/>
          </a:prstGeom>
        </p:spPr>
        <p:txBody>
          <a:bodyPr/>
          <a:lstStyle>
            <a:lvl1pPr>
              <a:defRPr sz="2200">
                <a:solidFill>
                  <a:schemeClr val="tx2"/>
                </a:solidFill>
                <a:latin typeface="+mn-lt"/>
              </a:defRPr>
            </a:lvl1pPr>
          </a:lstStyle>
          <a:p>
            <a:endParaRPr lang="et-EE" dirty="0"/>
          </a:p>
        </p:txBody>
      </p:sp>
    </p:spTree>
    <p:extLst>
      <p:ext uri="{BB962C8B-B14F-4D97-AF65-F5344CB8AC3E}">
        <p14:creationId xmlns:p14="http://schemas.microsoft.com/office/powerpoint/2010/main" val="358037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hasCustomPrompt="1"/>
          </p:nvPr>
        </p:nvSpPr>
        <p:spPr>
          <a:xfrm>
            <a:off x="2171700" y="1628775"/>
            <a:ext cx="8964612" cy="62731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491176"/>
            <a:ext cx="8964611" cy="32778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27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2" name="Group 1"/>
          <p:cNvGrpSpPr/>
          <p:nvPr userDrawn="1"/>
        </p:nvGrpSpPr>
        <p:grpSpPr>
          <a:xfrm>
            <a:off x="-1" y="1965075"/>
            <a:ext cx="12192000" cy="4892925"/>
            <a:chOff x="-1" y="1965075"/>
            <a:chExt cx="12192000" cy="4892925"/>
          </a:xfrm>
        </p:grpSpPr>
        <p:sp>
          <p:nvSpPr>
            <p:cNvPr id="7" name="Freeform 6"/>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19"/>
          <p:cNvSpPr>
            <a:spLocks noGrp="1"/>
          </p:cNvSpPr>
          <p:nvPr>
            <p:ph type="body" sz="quarter" idx="11" hasCustomPrompt="1"/>
          </p:nvPr>
        </p:nvSpPr>
        <p:spPr>
          <a:xfrm>
            <a:off x="982403" y="4797922"/>
            <a:ext cx="10159444" cy="1996129"/>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a:t>
            </a:r>
          </a:p>
          <a:p>
            <a:pPr>
              <a:lnSpc>
                <a:spcPct val="100000"/>
              </a:lnSpc>
              <a:spcBef>
                <a:spcPts val="0"/>
              </a:spcBef>
            </a:pPr>
            <a:r>
              <a:rPr lang="et-EE" altLang="en-US" sz="2900" dirty="0">
                <a:solidFill>
                  <a:schemeClr val="accent1"/>
                </a:solidFill>
              </a:rPr>
              <a:t>Vajadusel ka KAHEL või kolmel REAL</a:t>
            </a:r>
            <a:endParaRPr lang="en-US" altLang="en-US" sz="2900" dirty="0">
              <a:solidFill>
                <a:schemeClr val="accent1"/>
              </a:solidFill>
            </a:endParaRPr>
          </a:p>
        </p:txBody>
      </p:sp>
    </p:spTree>
    <p:extLst>
      <p:ext uri="{BB962C8B-B14F-4D97-AF65-F5344CB8AC3E}">
        <p14:creationId xmlns:p14="http://schemas.microsoft.com/office/powerpoint/2010/main" val="32368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sp>
        <p:nvSpPr>
          <p:cNvPr id="15" name="Freeform 14"/>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p:cNvPicPr>
            <a:picLocks noChangeAspect="1"/>
          </p:cNvPicPr>
          <p:nvPr userDrawn="1"/>
        </p:nvPicPr>
        <p:blipFill>
          <a:blip r:embed="rId3"/>
          <a:stretch>
            <a:fillRect/>
          </a:stretch>
        </p:blipFill>
        <p:spPr>
          <a:xfrm>
            <a:off x="8693884" y="1958640"/>
            <a:ext cx="2447645" cy="1370681"/>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82403" y="4797922"/>
            <a:ext cx="10159444" cy="1638973"/>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rgbClr val="332B60"/>
                </a:solidFill>
                <a:latin typeface="Verdana" charset="0"/>
              </a:defRPr>
            </a:lvl1pPr>
            <a:lvl2pPr marL="0" indent="0">
              <a:spcBef>
                <a:spcPts val="1000"/>
              </a:spcBef>
              <a:buFontTx/>
              <a:buNone/>
              <a:defRPr sz="1600" b="0">
                <a:solidFill>
                  <a:schemeClr val="accent2"/>
                </a:solidFill>
              </a:defRPr>
            </a:lvl2pPr>
          </a:lstStyle>
          <a:p>
            <a:r>
              <a:rPr lang="en-US" altLang="en-US" dirty="0"/>
              <a:t>TALLINN</a:t>
            </a:r>
            <a:r>
              <a:rPr lang="et-EE" altLang="en-US" dirty="0"/>
              <a:t>A</a:t>
            </a:r>
            <a:r>
              <a:rPr lang="en-US" altLang="en-US" dirty="0"/>
              <a:t> </a:t>
            </a:r>
            <a:r>
              <a:rPr lang="et-EE" altLang="en-US" dirty="0"/>
              <a:t>TEHNIKAÜLIKOOL</a:t>
            </a:r>
            <a:endParaRPr lang="en-US" altLang="en-US" dirty="0"/>
          </a:p>
          <a:p>
            <a:r>
              <a:rPr lang="en-US" altLang="en-US" sz="1700" b="0" cap="none" dirty="0" err="1">
                <a:solidFill>
                  <a:schemeClr val="accent2"/>
                </a:solidFill>
              </a:rPr>
              <a:t>Ehitajate</a:t>
            </a:r>
            <a:r>
              <a:rPr lang="en-US" altLang="en-US" sz="1700" b="0" cap="none" dirty="0">
                <a:solidFill>
                  <a:schemeClr val="accent2"/>
                </a:solidFill>
              </a:rPr>
              <a:t> </a:t>
            </a:r>
            <a:r>
              <a:rPr lang="et-EE" altLang="en-US" sz="1700" b="0" cap="none" dirty="0">
                <a:solidFill>
                  <a:schemeClr val="accent2"/>
                </a:solidFill>
              </a:rPr>
              <a:t>tee</a:t>
            </a:r>
            <a:r>
              <a:rPr lang="en-US" altLang="en-US" sz="1700" b="0" cap="none" dirty="0">
                <a:solidFill>
                  <a:schemeClr val="accent2"/>
                </a:solidFill>
              </a:rPr>
              <a:t> 5, 19086 Tallinn</a:t>
            </a:r>
            <a:r>
              <a:rPr lang="et-EE" altLang="en-US" sz="1700" b="0" cap="none" dirty="0">
                <a:solidFill>
                  <a:schemeClr val="accent2"/>
                </a:solidFill>
              </a:rPr>
              <a:t>, </a:t>
            </a:r>
          </a:p>
          <a:p>
            <a:r>
              <a:rPr lang="et-EE" altLang="en-US" sz="1700" b="0" cap="none" dirty="0">
                <a:solidFill>
                  <a:schemeClr val="accent2"/>
                </a:solidFill>
              </a:rPr>
              <a:t>Tel </a:t>
            </a:r>
            <a:r>
              <a:rPr lang="en-US" altLang="en-US" sz="1700" b="0" cap="none" dirty="0">
                <a:solidFill>
                  <a:schemeClr val="accent2"/>
                </a:solidFill>
              </a:rPr>
              <a:t>620 2002 (</a:t>
            </a:r>
            <a:r>
              <a:rPr lang="et-EE" altLang="en-US" sz="1700" b="0" cap="none" dirty="0">
                <a:solidFill>
                  <a:schemeClr val="accent2"/>
                </a:solidFill>
              </a:rPr>
              <a:t>E-R</a:t>
            </a:r>
            <a:r>
              <a:rPr lang="en-US" altLang="en-US" sz="1700" b="0" cap="none" dirty="0">
                <a:solidFill>
                  <a:schemeClr val="accent2"/>
                </a:solidFill>
              </a:rPr>
              <a:t> 8.30–</a:t>
            </a:r>
            <a:r>
              <a:rPr lang="et-EE" altLang="en-US" sz="1700" b="0" cap="none" dirty="0">
                <a:solidFill>
                  <a:schemeClr val="accent2"/>
                </a:solidFill>
              </a:rPr>
              <a:t>17</a:t>
            </a:r>
            <a:r>
              <a:rPr lang="en-US" altLang="en-US" sz="1700" b="0" cap="none" dirty="0">
                <a:solidFill>
                  <a:schemeClr val="accent2"/>
                </a:solidFill>
              </a:rPr>
              <a:t>.00</a:t>
            </a:r>
            <a:r>
              <a:rPr lang="et-EE" altLang="en-US" sz="1700" b="0" cap="none" dirty="0">
                <a:solidFill>
                  <a:schemeClr val="accent2"/>
                </a:solidFill>
              </a:rPr>
              <a:t>)</a:t>
            </a:r>
            <a:endParaRPr lang="en-US" altLang="en-US" sz="1700" cap="none" dirty="0">
              <a:solidFill>
                <a:schemeClr val="accent2"/>
              </a:solidFill>
            </a:endParaRPr>
          </a:p>
          <a:p>
            <a:r>
              <a:rPr lang="en-US" altLang="en-US" sz="1700" cap="none" dirty="0">
                <a:solidFill>
                  <a:schemeClr val="accent2"/>
                </a:solidFill>
                <a:latin typeface="Verdana" panose="020B0604030504040204" pitchFamily="34" charset="0"/>
              </a:rPr>
              <a:t>t</a:t>
            </a:r>
            <a:r>
              <a:rPr lang="et-EE" altLang="en-US" sz="1700" cap="none" dirty="0" err="1">
                <a:solidFill>
                  <a:schemeClr val="accent2"/>
                </a:solidFill>
                <a:latin typeface="Verdana" panose="020B0604030504040204" pitchFamily="34" charset="0"/>
              </a:rPr>
              <a:t>altech</a:t>
            </a:r>
            <a:r>
              <a:rPr lang="en-US" altLang="en-US" sz="1700" cap="none" dirty="0">
                <a:solidFill>
                  <a:schemeClr val="accent2"/>
                </a:solidFill>
                <a:latin typeface="Verdana" panose="020B0604030504040204" pitchFamily="34" charset="0"/>
              </a:rPr>
              <a:t>.</a:t>
            </a:r>
            <a:r>
              <a:rPr lang="en-US" altLang="en-US" sz="1700" cap="none" dirty="0" err="1">
                <a:solidFill>
                  <a:schemeClr val="accent2"/>
                </a:solidFill>
                <a:latin typeface="Verdana" panose="020B0604030504040204" pitchFamily="34" charset="0"/>
              </a:rPr>
              <a:t>ee</a:t>
            </a:r>
            <a:endParaRPr lang="en-US" altLang="en-US" sz="1700" cap="none" dirty="0">
              <a:solidFill>
                <a:schemeClr val="accent2"/>
              </a:solidFill>
            </a:endParaRPr>
          </a:p>
        </p:txBody>
      </p:sp>
    </p:spTree>
    <p:extLst>
      <p:ext uri="{BB962C8B-B14F-4D97-AF65-F5344CB8AC3E}">
        <p14:creationId xmlns:p14="http://schemas.microsoft.com/office/powerpoint/2010/main" val="2075138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FA06-408E-9BBD-1278-D87AA4FDC185}"/>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5AB60BF3-CA5F-8C11-9E3A-14306DF5D5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BE4EF2B0-31DE-20BB-1E3A-5F58E78CDAA0}"/>
              </a:ext>
            </a:extLst>
          </p:cNvPr>
          <p:cNvSpPr>
            <a:spLocks noGrp="1"/>
          </p:cNvSpPr>
          <p:nvPr>
            <p:ph type="dt" sz="half" idx="10"/>
          </p:nvPr>
        </p:nvSpPr>
        <p:spPr/>
        <p:txBody>
          <a:bodyPr/>
          <a:lstStyle/>
          <a:p>
            <a:endParaRPr lang="et-EE"/>
          </a:p>
        </p:txBody>
      </p:sp>
      <p:sp>
        <p:nvSpPr>
          <p:cNvPr id="5" name="Footer Placeholder 4">
            <a:extLst>
              <a:ext uri="{FF2B5EF4-FFF2-40B4-BE49-F238E27FC236}">
                <a16:creationId xmlns:a16="http://schemas.microsoft.com/office/drawing/2014/main" id="{E2773B78-0094-F4A0-82B8-D4D18109D14E}"/>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343CF113-8F9B-1A4D-3EEA-C98F786736E1}"/>
              </a:ext>
            </a:extLst>
          </p:cNvPr>
          <p:cNvSpPr>
            <a:spLocks noGrp="1"/>
          </p:cNvSpPr>
          <p:nvPr>
            <p:ph type="sldNum" sz="quarter" idx="12"/>
          </p:nvPr>
        </p:nvSpPr>
        <p:spPr/>
        <p:txBody>
          <a:bodyPr/>
          <a:lstStyle/>
          <a:p>
            <a:fld id="{23313040-8C34-4BF3-A6D0-89A1CB4ED188}" type="slidenum">
              <a:rPr lang="et-EE" smtClean="0"/>
              <a:t>‹#›</a:t>
            </a:fld>
            <a:endParaRPr lang="et-EE"/>
          </a:p>
        </p:txBody>
      </p:sp>
    </p:spTree>
    <p:extLst>
      <p:ext uri="{BB962C8B-B14F-4D97-AF65-F5344CB8AC3E}">
        <p14:creationId xmlns:p14="http://schemas.microsoft.com/office/powerpoint/2010/main" val="148859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1" name="Text Placeholder 11"/>
          <p:cNvSpPr>
            <a:spLocks noGrp="1"/>
          </p:cNvSpPr>
          <p:nvPr>
            <p:ph type="body" sz="quarter" idx="14" hasCustomPrompt="1"/>
          </p:nvPr>
        </p:nvSpPr>
        <p:spPr>
          <a:xfrm>
            <a:off x="2171700" y="1628776"/>
            <a:ext cx="8802242" cy="414020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smtClean="0">
                <a:solidFill>
                  <a:srgbClr val="332B60"/>
                </a:solidFill>
              </a:defRPr>
            </a:lvl1pPr>
            <a:lvl2pPr marL="742950" indent="-285750">
              <a:buClr>
                <a:srgbClr val="E4067E"/>
              </a:buClr>
              <a:buFont typeface="Wingdings" panose="05000000000000000000" pitchFamily="2" charset="2"/>
              <a:buChar char="§"/>
              <a:defRPr sz="1800">
                <a:solidFill>
                  <a:srgbClr val="332B60"/>
                </a:solidFill>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a:defRPr sz="1800">
                <a:solidFill>
                  <a:srgbClr val="332B60"/>
                </a:solidFill>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a:defRPr sz="1800">
                <a:solidFill>
                  <a:srgbClr val="332B60"/>
                </a:solidFill>
              </a:defRPr>
            </a:lvl7pPr>
          </a:lstStyle>
          <a:p>
            <a:pPr>
              <a:buClr>
                <a:srgbClr val="E4067E"/>
              </a:buClr>
            </a:pPr>
            <a:r>
              <a:rPr lang="en-US" altLang="en-US" sz="1800" dirty="0">
                <a:solidFill>
                  <a:srgbClr val="332B60"/>
                </a:solidFill>
                <a:latin typeface="+mn-lt"/>
              </a:rPr>
              <a:t>Vivamus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lacus.</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800" dirty="0">
                <a:solidFill>
                  <a:srgbClr val="332B60"/>
                </a:solidFill>
                <a:latin typeface="+mn-lt"/>
              </a:rPr>
              <a:t>B</a:t>
            </a:r>
            <a:r>
              <a:rPr lang="en-US" altLang="en-US" sz="1800" dirty="0" err="1">
                <a:solidFill>
                  <a:srgbClr val="332B60"/>
                </a:solidFill>
                <a:latin typeface="+mn-lt"/>
              </a:rPr>
              <a:t>ibendum</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rutrum</a:t>
            </a:r>
            <a:r>
              <a:rPr lang="en-US" altLang="en-US" sz="1800" dirty="0">
                <a:solidFill>
                  <a:srgbClr val="332B60"/>
                </a:solidFill>
                <a:latin typeface="+mn-lt"/>
              </a:rPr>
              <a:t> </a:t>
            </a:r>
            <a:r>
              <a:rPr lang="en-US" altLang="en-US" sz="1800" dirty="0" err="1">
                <a:solidFill>
                  <a:srgbClr val="332B60"/>
                </a:solidFill>
                <a:latin typeface="+mn-lt"/>
              </a:rPr>
              <a:t>ut</a:t>
            </a:r>
            <a:r>
              <a:rPr lang="en-US" altLang="en-US" sz="1800" dirty="0">
                <a:solidFill>
                  <a:srgbClr val="332B60"/>
                </a:solidFill>
                <a:latin typeface="+mn-lt"/>
              </a:rPr>
              <a:t>, </a:t>
            </a:r>
            <a:r>
              <a:rPr lang="en-US" altLang="en-US" sz="1800" dirty="0" err="1">
                <a:solidFill>
                  <a:srgbClr val="332B60"/>
                </a:solidFill>
                <a:latin typeface="+mn-lt"/>
              </a:rPr>
              <a:t>turpis</a:t>
            </a:r>
            <a:r>
              <a:rPr lang="en-US" altLang="en-US" sz="1800" dirty="0">
                <a:solidFill>
                  <a:srgbClr val="332B60"/>
                </a:solidFill>
                <a:latin typeface="+mn-lt"/>
              </a:rPr>
              <a:t>. </a:t>
            </a:r>
            <a:r>
              <a:rPr lang="en-US" altLang="en-US" sz="1800" dirty="0" err="1">
                <a:solidFill>
                  <a:srgbClr val="332B60"/>
                </a:solidFill>
                <a:latin typeface="+mn-lt"/>
              </a:rPr>
              <a:t>Sed</a:t>
            </a:r>
            <a:r>
              <a:rPr lang="en-US" altLang="en-US" sz="1800" dirty="0">
                <a:solidFill>
                  <a:srgbClr val="332B60"/>
                </a:solidFill>
                <a:latin typeface="+mn-lt"/>
              </a:rPr>
              <a:t> </a:t>
            </a:r>
            <a:r>
              <a:rPr lang="en-US" altLang="en-US" sz="1800" dirty="0" err="1">
                <a:solidFill>
                  <a:srgbClr val="332B60"/>
                </a:solidFill>
                <a:latin typeface="+mn-lt"/>
              </a:rPr>
              <a:t>velit</a:t>
            </a:r>
            <a:r>
              <a:rPr lang="en-US" altLang="en-US" sz="1800" dirty="0">
                <a:solidFill>
                  <a:srgbClr val="332B60"/>
                </a:solidFill>
                <a:latin typeface="+mn-lt"/>
              </a:rPr>
              <a:t>. </a:t>
            </a:r>
          </a:p>
          <a:p>
            <a:pPr lvl="1">
              <a:buClr>
                <a:srgbClr val="E4067E"/>
              </a:buClr>
              <a:buFont typeface="Wingdings" panose="05000000000000000000" pitchFamily="2" charset="2"/>
              <a:buChar char="§"/>
            </a:pPr>
            <a:r>
              <a:rPr lang="en-US" altLang="en-US" sz="1800" dirty="0" err="1">
                <a:solidFill>
                  <a:srgbClr val="332B60"/>
                </a:solidFill>
              </a:rPr>
              <a:t>Sed</a:t>
            </a:r>
            <a:r>
              <a:rPr lang="en-US" altLang="en-US" sz="1800" dirty="0">
                <a:solidFill>
                  <a:srgbClr val="332B60"/>
                </a:solidFill>
              </a:rPr>
              <a:t> semper </a:t>
            </a:r>
            <a:r>
              <a:rPr lang="en-US" altLang="en-US" sz="1800" dirty="0" err="1">
                <a:solidFill>
                  <a:srgbClr val="332B60"/>
                </a:solidFill>
              </a:rPr>
              <a:t>augue</a:t>
            </a:r>
            <a:r>
              <a:rPr lang="en-US" altLang="en-US" sz="1800" dirty="0">
                <a:solidFill>
                  <a:srgbClr val="332B60"/>
                </a:solidFill>
              </a:rPr>
              <a:t>.</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spTree>
    <p:extLst>
      <p:ext uri="{BB962C8B-B14F-4D97-AF65-F5344CB8AC3E}">
        <p14:creationId xmlns:p14="http://schemas.microsoft.com/office/powerpoint/2010/main" val="2611767682"/>
      </p:ext>
    </p:extLst>
  </p:cSld>
  <p:clrMapOvr>
    <a:masterClrMapping/>
  </p:clrMapOvr>
  <p:extLst mod="1">
    <p:ext uri="{DCECCB84-F9BA-43D5-87BE-67443E8EF086}">
      <p15:sldGuideLst xmlns:p15="http://schemas.microsoft.com/office/powerpoint/2012/main">
        <p15:guide id="2" orient="horz" pos="1026" userDrawn="1">
          <p15:clr>
            <a:srgbClr val="FBAE40"/>
          </p15:clr>
        </p15:guide>
        <p15:guide id="3" pos="1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a:lvl2pPr>
          </a:lstStyle>
          <a:p>
            <a:pPr lvl="0"/>
            <a:r>
              <a:rPr lang="et-EE" dirty="0"/>
              <a:t>Redigeeri juhtslaidi</a:t>
            </a:r>
          </a:p>
          <a:p>
            <a:pPr lvl="0"/>
            <a:r>
              <a:rPr lang="et-EE" dirty="0"/>
              <a:t>Vajadusel kahel real</a:t>
            </a:r>
            <a:endParaRPr lang="en-US" dirty="0"/>
          </a:p>
        </p:txBody>
      </p:sp>
      <p:sp>
        <p:nvSpPr>
          <p:cNvPr id="14" name="Chart Placeholder 13"/>
          <p:cNvSpPr>
            <a:spLocks noGrp="1"/>
          </p:cNvSpPr>
          <p:nvPr>
            <p:ph type="chart" sz="quarter" idx="15"/>
          </p:nvPr>
        </p:nvSpPr>
        <p:spPr>
          <a:xfrm>
            <a:off x="2183498" y="3244275"/>
            <a:ext cx="8790444" cy="2530883"/>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16" name="Text Placeholder 15"/>
          <p:cNvSpPr>
            <a:spLocks noGrp="1"/>
          </p:cNvSpPr>
          <p:nvPr>
            <p:ph type="body" sz="quarter" idx="16"/>
          </p:nvPr>
        </p:nvSpPr>
        <p:spPr>
          <a:xfrm>
            <a:off x="2171700" y="2144993"/>
            <a:ext cx="8790444" cy="901807"/>
          </a:xfrm>
          <a:prstGeom prst="rect">
            <a:avLst/>
          </a:prstGeom>
        </p:spPr>
        <p:txBody>
          <a:bodyPr lIns="0" tIns="0" rIns="0" bIns="0"/>
          <a:lstStyle>
            <a:lvl1pPr marL="228600" indent="-228600">
              <a:buClr>
                <a:srgbClr val="E4067E"/>
              </a:buClr>
              <a:buFont typeface="Wingdings" panose="05000000000000000000" pitchFamily="2" charset="2"/>
              <a:buChar char="§"/>
              <a:defRPr sz="1800" baseline="0">
                <a:solidFill>
                  <a:srgbClr val="332B60"/>
                </a:solidFill>
                <a:latin typeface="Verdana" charset="0"/>
              </a:defRPr>
            </a:lvl1pPr>
            <a:lvl2pPr marL="742950" indent="-28575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371600" indent="0">
              <a:buFont typeface="Verdana" panose="020B0604030504040204" pitchFamily="34" charset="0"/>
              <a:buNone/>
              <a:defRPr/>
            </a:lvl4pPr>
          </a:lstStyle>
          <a:p>
            <a:pPr lvl="0"/>
            <a:r>
              <a:rPr lang="et-EE" dirty="0"/>
              <a:t>Redigeeri juhtslaidi tekstilaade</a:t>
            </a:r>
          </a:p>
          <a:p>
            <a:pPr lvl="1"/>
            <a:r>
              <a:rPr lang="et-EE" dirty="0"/>
              <a:t>Redigeeri teksti</a:t>
            </a:r>
          </a:p>
          <a:p>
            <a:pPr lvl="2"/>
            <a:r>
              <a:rPr lang="et-EE" dirty="0"/>
              <a:t>Redigeeri teksti</a:t>
            </a:r>
          </a:p>
          <a:p>
            <a:pPr lvl="2"/>
            <a:endParaRPr lang="et-EE" dirty="0"/>
          </a:p>
        </p:txBody>
      </p:sp>
      <p:sp>
        <p:nvSpPr>
          <p:cNvPr id="7" name="Text Placeholder 11"/>
          <p:cNvSpPr>
            <a:spLocks noGrp="1"/>
          </p:cNvSpPr>
          <p:nvPr>
            <p:ph type="body" sz="quarter" idx="18"/>
          </p:nvPr>
        </p:nvSpPr>
        <p:spPr>
          <a:xfrm>
            <a:off x="2171700" y="1628776"/>
            <a:ext cx="8790444" cy="41366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t-EE" dirty="0"/>
              <a:t>Redigeeri juhtslaidi tekstilaade</a:t>
            </a:r>
          </a:p>
        </p:txBody>
      </p:sp>
    </p:spTree>
    <p:extLst>
      <p:ext uri="{BB962C8B-B14F-4D97-AF65-F5344CB8AC3E}">
        <p14:creationId xmlns:p14="http://schemas.microsoft.com/office/powerpoint/2010/main" val="4102421693"/>
      </p:ext>
    </p:extLst>
  </p:cSld>
  <p:clrMapOvr>
    <a:masterClrMapping/>
  </p:clrMapOvr>
  <p:extLst mod="1">
    <p:ext uri="{DCECCB84-F9BA-43D5-87BE-67443E8EF086}">
      <p15:sldGuideLst xmlns:p15="http://schemas.microsoft.com/office/powerpoint/2012/main">
        <p15:guide id="2" orient="horz" pos="1026" userDrawn="1">
          <p15:clr>
            <a:srgbClr val="FBAE40"/>
          </p15:clr>
        </p15:guide>
        <p15:guide id="3" orient="horz" pos="39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p:nvPr>
        </p:nvSpPr>
        <p:spPr>
          <a:xfrm>
            <a:off x="2171700" y="1628776"/>
            <a:ext cx="8964612" cy="38803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196270"/>
            <a:ext cx="8964613" cy="357270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592993"/>
      </p:ext>
    </p:extLst>
  </p:cSld>
  <p:clrMapOvr>
    <a:masterClrMapping/>
  </p:clrMapOvr>
  <p:extLst mod="1">
    <p:ext uri="{DCECCB84-F9BA-43D5-87BE-67443E8EF086}">
      <p15:sldGuideLst xmlns:p15="http://schemas.microsoft.com/office/powerpoint/2012/main">
        <p15:guide id="2" orient="horz" pos="3997" userDrawn="1">
          <p15:clr>
            <a:srgbClr val="FBAE40"/>
          </p15:clr>
        </p15:guide>
        <p15:guide id="3" orient="horz" pos="1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Chart Placeholder 13"/>
          <p:cNvSpPr>
            <a:spLocks noGrp="1"/>
          </p:cNvSpPr>
          <p:nvPr>
            <p:ph type="chart" sz="quarter" idx="15"/>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Diagrammi lisamiseks klõpsake ikooni</a:t>
            </a:r>
            <a:endParaRPr lang="en-US" noProof="0" dirty="0"/>
          </a:p>
        </p:txBody>
      </p:sp>
      <p:sp>
        <p:nvSpPr>
          <p:cNvPr id="17"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Tree>
    <p:extLst>
      <p:ext uri="{BB962C8B-B14F-4D97-AF65-F5344CB8AC3E}">
        <p14:creationId xmlns:p14="http://schemas.microsoft.com/office/powerpoint/2010/main" val="1097222815"/>
      </p:ext>
    </p:extLst>
  </p:cSld>
  <p:clrMapOvr>
    <a:masterClrMapping/>
  </p:clrMapOvr>
  <p:extLst mod="1">
    <p:ext uri="{DCECCB84-F9BA-43D5-87BE-67443E8EF086}">
      <p15:sldGuideLst xmlns:p15="http://schemas.microsoft.com/office/powerpoint/2012/main">
        <p15:guide id="1" pos="43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200" b="1" i="0"/>
            </a:lvl2pPr>
          </a:lstStyle>
          <a:p>
            <a:pPr lvl="0"/>
            <a:r>
              <a:rPr lang="et-EE" dirty="0"/>
              <a:t>Redigeeri juhtslaidi</a:t>
            </a:r>
          </a:p>
          <a:p>
            <a:pPr lvl="0"/>
            <a:r>
              <a:rPr lang="et-EE" dirty="0"/>
              <a:t>Vajadusel kahel real</a:t>
            </a:r>
            <a:endParaRPr lang="en-US" dirty="0"/>
          </a:p>
        </p:txBody>
      </p:sp>
      <p:sp>
        <p:nvSpPr>
          <p:cNvPr id="20" name="Picture Placeholder 19"/>
          <p:cNvSpPr>
            <a:spLocks noGrp="1"/>
          </p:cNvSpPr>
          <p:nvPr>
            <p:ph type="pic" sz="quarter" idx="17"/>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8"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Tree>
    <p:extLst>
      <p:ext uri="{BB962C8B-B14F-4D97-AF65-F5344CB8AC3E}">
        <p14:creationId xmlns:p14="http://schemas.microsoft.com/office/powerpoint/2010/main" val="239501077"/>
      </p:ext>
    </p:extLst>
  </p:cSld>
  <p:clrMapOvr>
    <a:masterClrMapping/>
  </p:clrMapOvr>
  <p:extLst mod="1">
    <p:ext uri="{DCECCB84-F9BA-43D5-87BE-67443E8EF086}">
      <p15:sldGuideLst xmlns:p15="http://schemas.microsoft.com/office/powerpoint/2012/main">
        <p15:guide id="1" pos="43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204389"/>
            <a:ext cx="4351731"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0" name="Text Placeholder 11"/>
          <p:cNvSpPr>
            <a:spLocks noGrp="1"/>
          </p:cNvSpPr>
          <p:nvPr>
            <p:ph type="body" sz="quarter" idx="21"/>
          </p:nvPr>
        </p:nvSpPr>
        <p:spPr>
          <a:xfrm>
            <a:off x="6888164" y="5204389"/>
            <a:ext cx="4248542"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Chart Placeholder 2"/>
          <p:cNvSpPr>
            <a:spLocks noGrp="1"/>
          </p:cNvSpPr>
          <p:nvPr>
            <p:ph type="chart" sz="quarter" idx="22"/>
          </p:nvPr>
        </p:nvSpPr>
        <p:spPr>
          <a:xfrm>
            <a:off x="2171701" y="1628776"/>
            <a:ext cx="4351338" cy="333633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5" name="Chart Placeholder 4"/>
          <p:cNvSpPr>
            <a:spLocks noGrp="1"/>
          </p:cNvSpPr>
          <p:nvPr>
            <p:ph type="chart" sz="quarter" idx="23" hasCustomPrompt="1"/>
          </p:nvPr>
        </p:nvSpPr>
        <p:spPr>
          <a:xfrm>
            <a:off x="6888163" y="1628775"/>
            <a:ext cx="4248150" cy="33363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Tree>
    <p:extLst>
      <p:ext uri="{BB962C8B-B14F-4D97-AF65-F5344CB8AC3E}">
        <p14:creationId xmlns:p14="http://schemas.microsoft.com/office/powerpoint/2010/main" val="314055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6"/>
            <a:ext cx="5109317"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0" name="Picture Placeholder 19"/>
          <p:cNvSpPr>
            <a:spLocks noGrp="1"/>
          </p:cNvSpPr>
          <p:nvPr>
            <p:ph type="pic" sz="quarter" idx="19"/>
          </p:nvPr>
        </p:nvSpPr>
        <p:spPr>
          <a:xfrm>
            <a:off x="7511753" y="3459344"/>
            <a:ext cx="3624561" cy="23096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78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b="1" i="0"/>
            </a:lvl2pPr>
          </a:lstStyle>
          <a:p>
            <a:pPr lvl="0"/>
            <a:r>
              <a:rPr lang="et-EE" dirty="0"/>
              <a:t>Redigeeri juhtslaidi</a:t>
            </a:r>
          </a:p>
          <a:p>
            <a:pPr lvl="0"/>
            <a:r>
              <a:rPr lang="et-EE" dirty="0"/>
              <a:t>Vajadusel kahel real</a:t>
            </a:r>
            <a:endParaRPr lang="en-US" dirty="0"/>
          </a:p>
        </p:txBody>
      </p:sp>
      <p:sp>
        <p:nvSpPr>
          <p:cNvPr id="7" name="Table Placeholder 6"/>
          <p:cNvSpPr>
            <a:spLocks noGrp="1"/>
          </p:cNvSpPr>
          <p:nvPr>
            <p:ph type="tbl" sz="quarter" idx="23"/>
          </p:nvPr>
        </p:nvSpPr>
        <p:spPr>
          <a:xfrm>
            <a:off x="2171700" y="1628776"/>
            <a:ext cx="8964613" cy="4140200"/>
          </a:xfrm>
          <a:prstGeom prst="rect">
            <a:avLst/>
          </a:prstGeom>
        </p:spPr>
        <p:txBody>
          <a:bodyPr/>
          <a:lstStyle>
            <a:lvl1pPr>
              <a:defRPr sz="1800" baseline="0">
                <a:solidFill>
                  <a:schemeClr val="bg1"/>
                </a:solidFill>
                <a:latin typeface="Verdana" charset="0"/>
              </a:defRPr>
            </a:lvl1pPr>
          </a:lstStyle>
          <a:p>
            <a:pPr lvl="0"/>
            <a:r>
              <a:rPr lang="et-EE" noProof="0" dirty="0"/>
              <a:t>Tabeli lisamiseks klõpsake ikooni</a:t>
            </a:r>
            <a:endParaRPr lang="en-US" noProof="0" dirty="0"/>
          </a:p>
        </p:txBody>
      </p:sp>
    </p:spTree>
    <p:extLst>
      <p:ext uri="{BB962C8B-B14F-4D97-AF65-F5344CB8AC3E}">
        <p14:creationId xmlns:p14="http://schemas.microsoft.com/office/powerpoint/2010/main" val="149966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lt 3"/>
          <p:cNvPicPr>
            <a:picLocks noChangeAspect="1"/>
          </p:cNvPicPr>
          <p:nvPr userDrawn="1"/>
        </p:nvPicPr>
        <p:blipFill rotWithShape="1">
          <a:blip r:embed="rId15">
            <a:extLst>
              <a:ext uri="{28A0092B-C50C-407E-A947-70E740481C1C}">
                <a14:useLocalDpi xmlns:a14="http://schemas.microsoft.com/office/drawing/2010/main" val="0"/>
              </a:ext>
            </a:extLst>
          </a:blip>
          <a:srcRect l="11835" t="19052" r="15651" b="26172"/>
          <a:stretch/>
        </p:blipFill>
        <p:spPr>
          <a:xfrm>
            <a:off x="462334" y="5732251"/>
            <a:ext cx="1085205" cy="648000"/>
          </a:xfrm>
          <a:prstGeom prst="rect">
            <a:avLst/>
          </a:prstGeom>
        </p:spPr>
      </p:pic>
      <p:sp>
        <p:nvSpPr>
          <p:cNvPr id="3" name="Title Placeholder 2">
            <a:extLst>
              <a:ext uri="{FF2B5EF4-FFF2-40B4-BE49-F238E27FC236}">
                <a16:creationId xmlns:a16="http://schemas.microsoft.com/office/drawing/2014/main" id="{5E0AB993-4BFC-4F9E-97E1-F2FF3173D0DF}"/>
              </a:ext>
            </a:extLst>
          </p:cNvPr>
          <p:cNvSpPr>
            <a:spLocks noGrp="1"/>
          </p:cNvSpPr>
          <p:nvPr>
            <p:ph type="title"/>
          </p:nvPr>
        </p:nvSpPr>
        <p:spPr>
          <a:xfrm>
            <a:off x="838200" y="365125"/>
            <a:ext cx="10515600" cy="956599"/>
          </a:xfrm>
          <a:prstGeom prst="rect">
            <a:avLst/>
          </a:prstGeom>
        </p:spPr>
        <p:txBody>
          <a:bodyPr vert="horz" lIns="91440" tIns="45720" rIns="91440" bIns="45720" rtlCol="0" anchor="ctr">
            <a:normAutofit/>
          </a:bodyPr>
          <a:lstStyle/>
          <a:p>
            <a:r>
              <a:rPr lang="en-US" dirty="0"/>
              <a:t>CLICK TO EDIT MASTER </a:t>
            </a:r>
            <a:br>
              <a:rPr lang="et-EE" dirty="0"/>
            </a:br>
            <a:r>
              <a:rPr lang="en-US" dirty="0"/>
              <a:t>TITLE STYLE</a:t>
            </a:r>
            <a:endParaRPr lang="et-EE" dirty="0"/>
          </a:p>
        </p:txBody>
      </p:sp>
      <p:sp>
        <p:nvSpPr>
          <p:cNvPr id="5" name="Text Placeholder 4">
            <a:extLst>
              <a:ext uri="{FF2B5EF4-FFF2-40B4-BE49-F238E27FC236}">
                <a16:creationId xmlns:a16="http://schemas.microsoft.com/office/drawing/2014/main" id="{76043F4D-4C1B-412C-914B-5B86DDA7F615}"/>
              </a:ext>
            </a:extLst>
          </p:cNvPr>
          <p:cNvSpPr>
            <a:spLocks noGrp="1"/>
          </p:cNvSpPr>
          <p:nvPr>
            <p:ph type="body" idx="1"/>
          </p:nvPr>
        </p:nvSpPr>
        <p:spPr>
          <a:xfrm>
            <a:off x="838200" y="1496291"/>
            <a:ext cx="10515600" cy="4101204"/>
          </a:xfrm>
          <a:prstGeom prst="rect">
            <a:avLst/>
          </a:prstGeom>
        </p:spPr>
        <p:txBody>
          <a:bodyPr vert="horz" lIns="91440" tIns="45720" rIns="91440" bIns="45720" rtlCol="0">
            <a:normAutofit/>
          </a:bodyPr>
          <a:lstStyle/>
          <a:p>
            <a:pPr>
              <a:buClr>
                <a:srgbClr val="E4067E"/>
              </a:buClr>
            </a:pPr>
            <a:r>
              <a:rPr lang="en-US" altLang="en-US" sz="1800" dirty="0" err="1">
                <a:solidFill>
                  <a:srgbClr val="332B60"/>
                </a:solidFill>
                <a:latin typeface="+mn-lt"/>
              </a:rPr>
              <a:t>Vivamus</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a:t>
            </a:r>
            <a:r>
              <a:rPr lang="en-US" altLang="en-US" sz="1800" dirty="0" err="1">
                <a:solidFill>
                  <a:srgbClr val="332B60"/>
                </a:solidFill>
                <a:latin typeface="+mn-lt"/>
              </a:rPr>
              <a:t>lacus</a:t>
            </a:r>
            <a:r>
              <a:rPr lang="en-US" altLang="en-US" sz="1800" dirty="0">
                <a:solidFill>
                  <a:srgbClr val="332B60"/>
                </a:solidFill>
                <a:latin typeface="+mn-lt"/>
              </a:rPr>
              <a:t>.</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p:txBody>
      </p:sp>
      <p:sp>
        <p:nvSpPr>
          <p:cNvPr id="2" name="TextBox 1">
            <a:extLst>
              <a:ext uri="{FF2B5EF4-FFF2-40B4-BE49-F238E27FC236}">
                <a16:creationId xmlns:a16="http://schemas.microsoft.com/office/drawing/2014/main" id="{7B357D12-8199-4D22-9D20-D1099A22ED5C}"/>
              </a:ext>
            </a:extLst>
          </p:cNvPr>
          <p:cNvSpPr txBox="1"/>
          <p:nvPr userDrawn="1"/>
        </p:nvSpPr>
        <p:spPr>
          <a:xfrm>
            <a:off x="11430000" y="6380251"/>
            <a:ext cx="457176" cy="369332"/>
          </a:xfrm>
          <a:prstGeom prst="rect">
            <a:avLst/>
          </a:prstGeom>
          <a:noFill/>
        </p:spPr>
        <p:txBody>
          <a:bodyPr wrap="none" rtlCol="0">
            <a:spAutoFit/>
          </a:bodyPr>
          <a:lstStyle/>
          <a:p>
            <a:fld id="{86BF6999-A8BD-48F7-B531-ADA226080442}" type="slidenum">
              <a:rPr lang="et-EE" smtClean="0"/>
              <a:t>‹#›</a:t>
            </a:fld>
            <a:endParaRPr lang="et-EE" dirty="0"/>
          </a:p>
        </p:txBody>
      </p:sp>
    </p:spTree>
  </p:cSld>
  <p:clrMap bg1="lt1" tx1="dk1" bg2="lt2" tx2="dk2" accent1="accent1" accent2="accent2" accent3="accent3" accent4="accent4" accent5="accent5" accent6="accent6" hlink="hlink" folHlink="folHlink"/>
  <p:sldLayoutIdLst>
    <p:sldLayoutId id="214748391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9" r:id="rId11"/>
    <p:sldLayoutId id="2147483920" r:id="rId12"/>
    <p:sldLayoutId id="2147483921" r:id="rId13"/>
  </p:sldLayoutIdLst>
  <p:hf hdr="0" dt="0"/>
  <p:txStyles>
    <p:titleStyle>
      <a:lvl1pPr algn="l" rtl="0" eaLnBrk="1" fontAlgn="base" hangingPunct="1">
        <a:lnSpc>
          <a:spcPct val="100000"/>
        </a:lnSpc>
        <a:spcBef>
          <a:spcPct val="0"/>
        </a:spcBef>
        <a:spcAft>
          <a:spcPct val="0"/>
        </a:spcAft>
        <a:defRPr sz="2200" b="1" kern="1200">
          <a:solidFill>
            <a:schemeClr val="tx2"/>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34" userDrawn="1">
          <p15:clr>
            <a:srgbClr val="F26B43"/>
          </p15:clr>
        </p15:guide>
        <p15:guide id="2" pos="302" userDrawn="1">
          <p15:clr>
            <a:srgbClr val="F26B43"/>
          </p15:clr>
        </p15:guide>
        <p15:guide id="3" pos="1368" userDrawn="1">
          <p15:clr>
            <a:srgbClr val="F26B43"/>
          </p15:clr>
        </p15:guide>
        <p15:guide id="4" orient="horz" pos="3997" userDrawn="1">
          <p15:clr>
            <a:srgbClr val="F26B43"/>
          </p15:clr>
        </p15:guide>
        <p15:guide id="5" orient="horz" pos="1026" userDrawn="1">
          <p15:clr>
            <a:srgbClr val="F26B43"/>
          </p15:clr>
        </p15:guide>
        <p15:guide id="6"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image" Target="../media/image22.png"/><Relationship Id="rId21" Type="http://schemas.openxmlformats.org/officeDocument/2006/relationships/image" Target="../media/image41.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27.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31.svg"/><Relationship Id="rId24" Type="http://schemas.openxmlformats.org/officeDocument/2006/relationships/image" Target="../media/image44.jp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43.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 Id="rId22"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8.jpeg"/><Relationship Id="rId2" Type="http://schemas.openxmlformats.org/officeDocument/2006/relationships/image" Target="../media/image46.png"/><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hyperlink" Target="https://www.linkedin.com/company/103932421/admin/page-posts/published/"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3D0F953-922B-4113-ADE2-84A9FCA35078}"/>
              </a:ext>
            </a:extLst>
          </p:cNvPr>
          <p:cNvGrpSpPr/>
          <p:nvPr/>
        </p:nvGrpSpPr>
        <p:grpSpPr>
          <a:xfrm>
            <a:off x="3231" y="-27619"/>
            <a:ext cx="12185538" cy="4884099"/>
            <a:chOff x="3231" y="-27619"/>
            <a:chExt cx="12185538" cy="4884099"/>
          </a:xfrm>
        </p:grpSpPr>
        <p:pic>
          <p:nvPicPr>
            <p:cNvPr id="13" name="Picture 12">
              <a:extLst>
                <a:ext uri="{FF2B5EF4-FFF2-40B4-BE49-F238E27FC236}">
                  <a16:creationId xmlns:a16="http://schemas.microsoft.com/office/drawing/2014/main" id="{7136CAAD-4457-4581-BC53-0462900AAC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78310" y="-27618"/>
              <a:ext cx="5010459" cy="3340306"/>
            </a:xfrm>
            <a:prstGeom prst="rect">
              <a:avLst/>
            </a:prstGeom>
          </p:spPr>
        </p:pic>
        <p:pic>
          <p:nvPicPr>
            <p:cNvPr id="15" name="Picture 14">
              <a:extLst>
                <a:ext uri="{FF2B5EF4-FFF2-40B4-BE49-F238E27FC236}">
                  <a16:creationId xmlns:a16="http://schemas.microsoft.com/office/drawing/2014/main" id="{B1018C3F-0E7F-4863-9B6E-96CA16112F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31" y="-27619"/>
              <a:ext cx="3256066" cy="4884099"/>
            </a:xfrm>
            <a:prstGeom prst="rect">
              <a:avLst/>
            </a:prstGeom>
          </p:spPr>
        </p:pic>
        <p:pic>
          <p:nvPicPr>
            <p:cNvPr id="16" name="Picture 15">
              <a:extLst>
                <a:ext uri="{FF2B5EF4-FFF2-40B4-BE49-F238E27FC236}">
                  <a16:creationId xmlns:a16="http://schemas.microsoft.com/office/drawing/2014/main" id="{DAF9A02A-49F2-4A59-8C1B-254EED22A3F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57234" y="-27619"/>
              <a:ext cx="2505230" cy="3340306"/>
            </a:xfrm>
            <a:prstGeom prst="rect">
              <a:avLst/>
            </a:prstGeom>
          </p:spPr>
        </p:pic>
        <p:pic>
          <p:nvPicPr>
            <p:cNvPr id="17" name="Picture 16">
              <a:extLst>
                <a:ext uri="{FF2B5EF4-FFF2-40B4-BE49-F238E27FC236}">
                  <a16:creationId xmlns:a16="http://schemas.microsoft.com/office/drawing/2014/main" id="{16997232-B61D-4C16-9285-A17322D1B31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20418" y="-27619"/>
              <a:ext cx="2505230" cy="3340306"/>
            </a:xfrm>
            <a:prstGeom prst="rect">
              <a:avLst/>
            </a:prstGeom>
          </p:spPr>
        </p:pic>
      </p:grpSp>
      <p:grpSp>
        <p:nvGrpSpPr>
          <p:cNvPr id="3" name="Group 2"/>
          <p:cNvGrpSpPr/>
          <p:nvPr/>
        </p:nvGrpSpPr>
        <p:grpSpPr>
          <a:xfrm>
            <a:off x="-1" y="1958640"/>
            <a:ext cx="12192000" cy="4899360"/>
            <a:chOff x="-1" y="1958640"/>
            <a:chExt cx="12192000" cy="4899360"/>
          </a:xfrm>
        </p:grpSpPr>
        <p:sp>
          <p:nvSpPr>
            <p:cNvPr id="10" name="Freeform 9"/>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p:cNvPicPr>
            <p:nvPr/>
          </p:nvPicPr>
          <p:blipFill>
            <a:blip r:embed="rId7"/>
            <a:stretch>
              <a:fillRect/>
            </a:stretch>
          </p:blipFill>
          <p:spPr>
            <a:xfrm>
              <a:off x="8677555" y="1958640"/>
              <a:ext cx="2447645" cy="1370681"/>
            </a:xfrm>
            <a:prstGeom prst="rect">
              <a:avLst/>
            </a:prstGeom>
          </p:spPr>
        </p:pic>
      </p:grpSp>
      <p:sp>
        <p:nvSpPr>
          <p:cNvPr id="11" name="Teksti kohatäide 4"/>
          <p:cNvSpPr>
            <a:spLocks noGrp="1"/>
          </p:cNvSpPr>
          <p:nvPr>
            <p:ph type="body" sz="quarter" idx="12"/>
          </p:nvPr>
        </p:nvSpPr>
        <p:spPr>
          <a:xfrm>
            <a:off x="953642" y="4091365"/>
            <a:ext cx="10628758" cy="1205366"/>
          </a:xfrm>
        </p:spPr>
        <p:txBody>
          <a:bodyPr/>
          <a:lstStyle/>
          <a:p>
            <a:r>
              <a:rPr lang="et-EE" altLang="en-US" sz="2400" dirty="0">
                <a:solidFill>
                  <a:schemeClr val="accent5"/>
                </a:solidFill>
              </a:rPr>
              <a:t>Mudeldamise/simulatsioonide olulisus madalpinge elektrivõrgu probleemide ennetamiseks</a:t>
            </a:r>
            <a:endParaRPr lang="et-EE" sz="2400" dirty="0">
              <a:solidFill>
                <a:schemeClr val="accent5"/>
              </a:solidFill>
            </a:endParaRPr>
          </a:p>
        </p:txBody>
      </p:sp>
      <p:sp>
        <p:nvSpPr>
          <p:cNvPr id="14" name="Teksti kohatäide 5"/>
          <p:cNvSpPr>
            <a:spLocks noGrp="1"/>
          </p:cNvSpPr>
          <p:nvPr>
            <p:ph type="body" sz="quarter" idx="13"/>
          </p:nvPr>
        </p:nvSpPr>
        <p:spPr>
          <a:xfrm>
            <a:off x="958720" y="5662495"/>
            <a:ext cx="5800895" cy="911446"/>
          </a:xfrm>
        </p:spPr>
        <p:txBody>
          <a:bodyPr/>
          <a:lstStyle/>
          <a:p>
            <a:pPr>
              <a:lnSpc>
                <a:spcPct val="100000"/>
              </a:lnSpc>
              <a:spcBef>
                <a:spcPts val="0"/>
              </a:spcBef>
            </a:pPr>
            <a:r>
              <a:rPr lang="en-US" sz="1800" dirty="0">
                <a:solidFill>
                  <a:srgbClr val="332B60"/>
                </a:solidFill>
              </a:rPr>
              <a:t>Argo Rosin, </a:t>
            </a:r>
            <a:r>
              <a:rPr lang="en-US" sz="1800" dirty="0" err="1">
                <a:solidFill>
                  <a:srgbClr val="332B60"/>
                </a:solidFill>
              </a:rPr>
              <a:t>täisprofessor</a:t>
            </a:r>
            <a:r>
              <a:rPr lang="en-US" sz="1800" dirty="0">
                <a:solidFill>
                  <a:srgbClr val="332B60"/>
                </a:solidFill>
              </a:rPr>
              <a:t> </a:t>
            </a:r>
            <a:r>
              <a:rPr lang="en-US" sz="1800" dirty="0" err="1">
                <a:solidFill>
                  <a:srgbClr val="332B60"/>
                </a:solidFill>
              </a:rPr>
              <a:t>tenuuris</a:t>
            </a:r>
            <a:endParaRPr lang="en-US" sz="1800" dirty="0">
              <a:solidFill>
                <a:srgbClr val="332B60"/>
              </a:solidFill>
            </a:endParaRPr>
          </a:p>
          <a:p>
            <a:pPr>
              <a:lnSpc>
                <a:spcPct val="100000"/>
              </a:lnSpc>
              <a:spcBef>
                <a:spcPts val="0"/>
              </a:spcBef>
            </a:pPr>
            <a:r>
              <a:rPr lang="en-US" sz="1800" dirty="0" err="1"/>
              <a:t>Elektroenergeetika</a:t>
            </a:r>
            <a:r>
              <a:rPr lang="en-US" sz="1800" dirty="0"/>
              <a:t> ja </a:t>
            </a:r>
            <a:r>
              <a:rPr lang="en-US" sz="1800" dirty="0" err="1"/>
              <a:t>mehhatroonika</a:t>
            </a:r>
            <a:r>
              <a:rPr lang="en-US" sz="1800" dirty="0"/>
              <a:t> </a:t>
            </a:r>
            <a:r>
              <a:rPr lang="en-US" sz="1800" dirty="0" err="1"/>
              <a:t>instituut</a:t>
            </a:r>
            <a:br>
              <a:rPr lang="et-EE" sz="1800" dirty="0">
                <a:solidFill>
                  <a:srgbClr val="332B60"/>
                </a:solidFill>
              </a:rPr>
            </a:br>
            <a:r>
              <a:rPr lang="en-US" sz="1800" dirty="0" err="1">
                <a:solidFill>
                  <a:srgbClr val="332B60"/>
                </a:solidFill>
              </a:rPr>
              <a:t>Inseneriteaduskond</a:t>
            </a:r>
            <a:r>
              <a:rPr lang="en-US" sz="1800" dirty="0">
                <a:solidFill>
                  <a:srgbClr val="332B60"/>
                </a:solidFill>
              </a:rPr>
              <a:t>, Tallinna </a:t>
            </a:r>
            <a:r>
              <a:rPr lang="en-US" sz="1800" dirty="0" err="1">
                <a:solidFill>
                  <a:srgbClr val="332B60"/>
                </a:solidFill>
              </a:rPr>
              <a:t>Tehnikaülikool</a:t>
            </a:r>
            <a:endParaRPr lang="et-EE" sz="1800" dirty="0">
              <a:solidFill>
                <a:srgbClr val="332B60"/>
              </a:solidFill>
            </a:endParaRPr>
          </a:p>
        </p:txBody>
      </p:sp>
    </p:spTree>
    <p:extLst>
      <p:ext uri="{BB962C8B-B14F-4D97-AF65-F5344CB8AC3E}">
        <p14:creationId xmlns:p14="http://schemas.microsoft.com/office/powerpoint/2010/main" val="167770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297C-73DC-B3FB-76C6-A9A238555E24}"/>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9235A23-E1CC-4D79-B66D-D247CABFB0A4}"/>
              </a:ext>
            </a:extLst>
          </p:cNvPr>
          <p:cNvGraphicFramePr/>
          <p:nvPr>
            <p:extLst>
              <p:ext uri="{D42A27DB-BD31-4B8C-83A1-F6EECF244321}">
                <p14:modId xmlns:p14="http://schemas.microsoft.com/office/powerpoint/2010/main" val="2192345178"/>
              </p:ext>
            </p:extLst>
          </p:nvPr>
        </p:nvGraphicFramePr>
        <p:xfrm>
          <a:off x="2530929" y="1275629"/>
          <a:ext cx="8528957" cy="5206813"/>
        </p:xfrm>
        <a:graphic>
          <a:graphicData uri="http://schemas.openxmlformats.org/drawingml/2006/chart">
            <c:chart xmlns:c="http://schemas.openxmlformats.org/drawingml/2006/chart" xmlns:r="http://schemas.openxmlformats.org/officeDocument/2006/relationships" r:id="rId3"/>
          </a:graphicData>
        </a:graphic>
      </p:graphicFrame>
      <p:sp>
        <p:nvSpPr>
          <p:cNvPr id="6146" name="Text Placeholder 1">
            <a:extLst>
              <a:ext uri="{FF2B5EF4-FFF2-40B4-BE49-F238E27FC236}">
                <a16:creationId xmlns:a16="http://schemas.microsoft.com/office/drawing/2014/main" id="{0CF732F9-8578-D910-9057-A14A457664A5}"/>
              </a:ext>
            </a:extLst>
          </p:cNvPr>
          <p:cNvSpPr>
            <a:spLocks noGrp="1"/>
          </p:cNvSpPr>
          <p:nvPr>
            <p:ph type="body" sz="quarter" idx="13"/>
          </p:nvPr>
        </p:nvSpPr>
        <p:spPr>
          <a:xfrm>
            <a:off x="479424" y="549275"/>
            <a:ext cx="11457472" cy="810888"/>
          </a:xfrm>
        </p:spPr>
        <p:txBody>
          <a:bodyPr/>
          <a:lstStyle/>
          <a:p>
            <a:r>
              <a:rPr lang="en-US" altLang="en-US" dirty="0" err="1"/>
              <a:t>Päikeseparkide</a:t>
            </a:r>
            <a:r>
              <a:rPr lang="en-US" altLang="en-US" dirty="0"/>
              <a:t> </a:t>
            </a:r>
            <a:r>
              <a:rPr lang="en-US" altLang="en-US" dirty="0" err="1"/>
              <a:t>lisandumisel</a:t>
            </a:r>
            <a:r>
              <a:rPr lang="en-US" altLang="en-US" dirty="0"/>
              <a:t> </a:t>
            </a:r>
            <a:r>
              <a:rPr lang="en-US" altLang="en-US" dirty="0" err="1"/>
              <a:t>alajaama</a:t>
            </a:r>
            <a:r>
              <a:rPr lang="en-US" altLang="en-US" dirty="0"/>
              <a:t> </a:t>
            </a:r>
            <a:r>
              <a:rPr lang="en-US" altLang="en-US" dirty="0" err="1"/>
              <a:t>tunni</a:t>
            </a:r>
            <a:r>
              <a:rPr lang="en-US" altLang="en-US" dirty="0"/>
              <a:t> </a:t>
            </a:r>
            <a:r>
              <a:rPr lang="en-US" altLang="en-US" dirty="0" err="1"/>
              <a:t>üheaegsustegur</a:t>
            </a:r>
            <a:endParaRPr lang="en-US" altLang="en-US" dirty="0"/>
          </a:p>
          <a:p>
            <a:endParaRPr lang="en-US" altLang="en-US" dirty="0">
              <a:solidFill>
                <a:srgbClr val="332B60"/>
              </a:solidFill>
            </a:endParaRPr>
          </a:p>
        </p:txBody>
      </p:sp>
      <p:sp>
        <p:nvSpPr>
          <p:cNvPr id="8" name="Text Placeholder 2">
            <a:extLst>
              <a:ext uri="{FF2B5EF4-FFF2-40B4-BE49-F238E27FC236}">
                <a16:creationId xmlns:a16="http://schemas.microsoft.com/office/drawing/2014/main" id="{7B0C1807-89CC-5E7F-A4E8-2D8F5C9AB07D}"/>
              </a:ext>
            </a:extLst>
          </p:cNvPr>
          <p:cNvSpPr txBox="1">
            <a:spLocks/>
          </p:cNvSpPr>
          <p:nvPr/>
        </p:nvSpPr>
        <p:spPr>
          <a:xfrm>
            <a:off x="479424" y="1176327"/>
            <a:ext cx="3514224" cy="4262447"/>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endParaRPr lang="et-EE" dirty="0"/>
          </a:p>
          <a:p>
            <a:pPr>
              <a:lnSpc>
                <a:spcPct val="150000"/>
              </a:lnSpc>
            </a:pPr>
            <a:endParaRPr lang="et-EE" dirty="0"/>
          </a:p>
          <a:p>
            <a:pPr>
              <a:lnSpc>
                <a:spcPct val="150000"/>
              </a:lnSpc>
            </a:pPr>
            <a:endParaRPr lang="et-EE" dirty="0"/>
          </a:p>
          <a:p>
            <a:pPr>
              <a:lnSpc>
                <a:spcPct val="150000"/>
              </a:lnSpc>
            </a:pPr>
            <a:endParaRPr lang="et-EE" dirty="0"/>
          </a:p>
          <a:p>
            <a:pPr>
              <a:lnSpc>
                <a:spcPct val="150000"/>
              </a:lnSpc>
            </a:pPr>
            <a:endParaRPr lang="et-EE" dirty="0"/>
          </a:p>
          <a:p>
            <a:endParaRPr lang="et-EE" dirty="0"/>
          </a:p>
          <a:p>
            <a:endParaRPr lang="et-EE" dirty="0"/>
          </a:p>
        </p:txBody>
      </p:sp>
      <p:sp>
        <p:nvSpPr>
          <p:cNvPr id="2" name="Text Placeholder 2">
            <a:extLst>
              <a:ext uri="{FF2B5EF4-FFF2-40B4-BE49-F238E27FC236}">
                <a16:creationId xmlns:a16="http://schemas.microsoft.com/office/drawing/2014/main" id="{154094B7-6FA3-556C-3F41-DBFB3C0B2850}"/>
              </a:ext>
            </a:extLst>
          </p:cNvPr>
          <p:cNvSpPr txBox="1">
            <a:spLocks/>
          </p:cNvSpPr>
          <p:nvPr/>
        </p:nvSpPr>
        <p:spPr>
          <a:xfrm>
            <a:off x="648417" y="1758349"/>
            <a:ext cx="2814450" cy="3824022"/>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dirty="0" err="1"/>
              <a:t>Suveperiood</a:t>
            </a:r>
            <a:endParaRPr lang="en-US" dirty="0"/>
          </a:p>
          <a:p>
            <a:pPr>
              <a:lnSpc>
                <a:spcPct val="150000"/>
              </a:lnSpc>
            </a:pPr>
            <a:r>
              <a:rPr lang="en-US" dirty="0" err="1"/>
              <a:t>Talveperiood</a:t>
            </a:r>
            <a:endParaRPr lang="en-US" dirty="0"/>
          </a:p>
          <a:p>
            <a:pPr>
              <a:lnSpc>
                <a:spcPct val="150000"/>
              </a:lnSpc>
            </a:pPr>
            <a:endParaRPr lang="en-US" dirty="0"/>
          </a:p>
          <a:p>
            <a:pPr>
              <a:lnSpc>
                <a:spcPct val="150000"/>
              </a:lnSpc>
            </a:pPr>
            <a:endParaRPr lang="et-EE" dirty="0"/>
          </a:p>
          <a:p>
            <a:pPr>
              <a:lnSpc>
                <a:spcPct val="150000"/>
              </a:lnSpc>
            </a:pPr>
            <a:endParaRPr lang="et-EE" dirty="0"/>
          </a:p>
          <a:p>
            <a:pPr>
              <a:lnSpc>
                <a:spcPct val="150000"/>
              </a:lnSpc>
            </a:pPr>
            <a:endParaRPr lang="et-EE" dirty="0"/>
          </a:p>
          <a:p>
            <a:pPr>
              <a:lnSpc>
                <a:spcPct val="150000"/>
              </a:lnSpc>
            </a:pPr>
            <a:endParaRPr lang="et-EE" dirty="0"/>
          </a:p>
          <a:p>
            <a:pPr>
              <a:lnSpc>
                <a:spcPct val="150000"/>
              </a:lnSpc>
            </a:pPr>
            <a:endParaRPr lang="et-EE" dirty="0"/>
          </a:p>
          <a:p>
            <a:endParaRPr lang="et-EE" dirty="0"/>
          </a:p>
          <a:p>
            <a:endParaRPr lang="et-EE" dirty="0"/>
          </a:p>
        </p:txBody>
      </p:sp>
      <p:sp>
        <p:nvSpPr>
          <p:cNvPr id="10" name="Text Placeholder 2">
            <a:extLst>
              <a:ext uri="{FF2B5EF4-FFF2-40B4-BE49-F238E27FC236}">
                <a16:creationId xmlns:a16="http://schemas.microsoft.com/office/drawing/2014/main" id="{C1AF946D-6541-A9D3-E2E7-7D58DC4E5C15}"/>
              </a:ext>
            </a:extLst>
          </p:cNvPr>
          <p:cNvSpPr txBox="1">
            <a:spLocks/>
          </p:cNvSpPr>
          <p:nvPr/>
        </p:nvSpPr>
        <p:spPr>
          <a:xfrm>
            <a:off x="5910943" y="1414877"/>
            <a:ext cx="4261758" cy="288757"/>
          </a:xfrm>
          <a:prstGeom prst="rect">
            <a:avLst/>
          </a:prstGeom>
          <a:solidFill>
            <a:schemeClr val="bg1"/>
          </a:solidFill>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lnSpc>
                <a:spcPct val="150000"/>
              </a:lnSpc>
              <a:spcAft>
                <a:spcPts val="1200"/>
              </a:spcAft>
              <a:buNone/>
            </a:pPr>
            <a:r>
              <a:rPr lang="en-US" sz="1400" dirty="0">
                <a:solidFill>
                  <a:schemeClr val="accent5"/>
                </a:solidFill>
              </a:rPr>
              <a:t>P</a:t>
            </a:r>
            <a:r>
              <a:rPr lang="et-EE" sz="1400" dirty="0">
                <a:effectLst/>
                <a:latin typeface="Verdana" panose="020B0604030504040204" pitchFamily="34" charset="0"/>
                <a:ea typeface="Calibri" panose="020F0502020204030204" pitchFamily="34" charset="0"/>
                <a:cs typeface="Times New Roman" panose="02020603050405020304" pitchFamily="18" charset="0"/>
              </a:rPr>
              <a:t>äikeseparkide lisandumise stsenaariumite üheaegsustegurite võrdlus</a:t>
            </a:r>
            <a:endParaRPr lang="sv-SE" sz="1400" dirty="0"/>
          </a:p>
        </p:txBody>
      </p:sp>
    </p:spTree>
    <p:extLst>
      <p:ext uri="{BB962C8B-B14F-4D97-AF65-F5344CB8AC3E}">
        <p14:creationId xmlns:p14="http://schemas.microsoft.com/office/powerpoint/2010/main" val="265778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297C-73DC-B3FB-76C6-A9A238555E24}"/>
            </a:ext>
          </a:extLst>
        </p:cNvPr>
        <p:cNvGrpSpPr/>
        <p:nvPr/>
      </p:nvGrpSpPr>
      <p:grpSpPr>
        <a:xfrm>
          <a:off x="0" y="0"/>
          <a:ext cx="0" cy="0"/>
          <a:chOff x="0" y="0"/>
          <a:chExt cx="0" cy="0"/>
        </a:xfrm>
      </p:grpSpPr>
      <p:sp>
        <p:nvSpPr>
          <p:cNvPr id="6146" name="Text Placeholder 1">
            <a:extLst>
              <a:ext uri="{FF2B5EF4-FFF2-40B4-BE49-F238E27FC236}">
                <a16:creationId xmlns:a16="http://schemas.microsoft.com/office/drawing/2014/main" id="{0CF732F9-8578-D910-9057-A14A457664A5}"/>
              </a:ext>
            </a:extLst>
          </p:cNvPr>
          <p:cNvSpPr>
            <a:spLocks noGrp="1"/>
          </p:cNvSpPr>
          <p:nvPr>
            <p:ph type="body" sz="quarter" idx="13"/>
          </p:nvPr>
        </p:nvSpPr>
        <p:spPr>
          <a:xfrm>
            <a:off x="479424" y="359541"/>
            <a:ext cx="10494517" cy="810888"/>
          </a:xfrm>
        </p:spPr>
        <p:txBody>
          <a:bodyPr/>
          <a:lstStyle/>
          <a:p>
            <a:r>
              <a:rPr lang="en-US" altLang="en-US" dirty="0" err="1">
                <a:solidFill>
                  <a:srgbClr val="332B60"/>
                </a:solidFill>
              </a:rPr>
              <a:t>Akude</a:t>
            </a:r>
            <a:r>
              <a:rPr lang="en-US" altLang="en-US" dirty="0"/>
              <a:t> </a:t>
            </a:r>
            <a:r>
              <a:rPr lang="en-US" altLang="en-US" dirty="0" err="1">
                <a:solidFill>
                  <a:srgbClr val="332B60"/>
                </a:solidFill>
              </a:rPr>
              <a:t>stsenaariumite</a:t>
            </a:r>
            <a:r>
              <a:rPr lang="en-US" altLang="en-US" dirty="0">
                <a:solidFill>
                  <a:srgbClr val="332B60"/>
                </a:solidFill>
              </a:rPr>
              <a:t> </a:t>
            </a:r>
            <a:r>
              <a:rPr lang="en-US" altLang="en-US" dirty="0" err="1">
                <a:solidFill>
                  <a:srgbClr val="332B60"/>
                </a:solidFill>
              </a:rPr>
              <a:t>võrdlus</a:t>
            </a:r>
            <a:r>
              <a:rPr lang="en-US" altLang="en-US" dirty="0">
                <a:solidFill>
                  <a:srgbClr val="332B60"/>
                </a:solidFill>
              </a:rPr>
              <a:t> </a:t>
            </a:r>
            <a:r>
              <a:rPr lang="en-US" altLang="en-US" dirty="0" err="1">
                <a:solidFill>
                  <a:srgbClr val="332B60"/>
                </a:solidFill>
              </a:rPr>
              <a:t>hinnapõhisel</a:t>
            </a:r>
            <a:r>
              <a:rPr lang="en-US" altLang="en-US" dirty="0">
                <a:solidFill>
                  <a:srgbClr val="332B60"/>
                </a:solidFill>
              </a:rPr>
              <a:t> </a:t>
            </a:r>
            <a:r>
              <a:rPr lang="en-US" altLang="en-US" dirty="0" err="1">
                <a:solidFill>
                  <a:srgbClr val="332B60"/>
                </a:solidFill>
              </a:rPr>
              <a:t>juhtimisel</a:t>
            </a:r>
            <a:endParaRPr lang="en-US" altLang="en-US" dirty="0">
              <a:solidFill>
                <a:srgbClr val="332B60"/>
              </a:solidFill>
            </a:endParaRPr>
          </a:p>
          <a:p>
            <a:endParaRPr lang="en-US" altLang="en-US" dirty="0">
              <a:solidFill>
                <a:srgbClr val="332B60"/>
              </a:solidFill>
            </a:endParaRPr>
          </a:p>
        </p:txBody>
      </p:sp>
      <p:sp>
        <p:nvSpPr>
          <p:cNvPr id="5" name="Text Placeholder 2">
            <a:extLst>
              <a:ext uri="{FF2B5EF4-FFF2-40B4-BE49-F238E27FC236}">
                <a16:creationId xmlns:a16="http://schemas.microsoft.com/office/drawing/2014/main" id="{3D15C39C-51B7-40A5-C1CC-70230D4583B9}"/>
              </a:ext>
            </a:extLst>
          </p:cNvPr>
          <p:cNvSpPr>
            <a:spLocks noGrp="1"/>
          </p:cNvSpPr>
          <p:nvPr>
            <p:ph type="body" sz="quarter" idx="14"/>
          </p:nvPr>
        </p:nvSpPr>
        <p:spPr>
          <a:xfrm>
            <a:off x="848226" y="1319924"/>
            <a:ext cx="4485773" cy="4040505"/>
          </a:xfrm>
        </p:spPr>
        <p:txBody>
          <a:bodyPr/>
          <a:lstStyle/>
          <a:p>
            <a:pPr>
              <a:lnSpc>
                <a:spcPct val="150000"/>
              </a:lnSpc>
              <a:buClr>
                <a:srgbClr val="E4067E"/>
              </a:buClr>
            </a:pPr>
            <a:endParaRPr lang="et-EE" altLang="en-US" dirty="0"/>
          </a:p>
          <a:p>
            <a:pPr>
              <a:lnSpc>
                <a:spcPct val="150000"/>
              </a:lnSpc>
              <a:buClr>
                <a:srgbClr val="E4067E"/>
              </a:buClr>
            </a:pPr>
            <a:endParaRPr lang="et-EE" altLang="en-US" dirty="0"/>
          </a:p>
          <a:p>
            <a:pPr>
              <a:lnSpc>
                <a:spcPct val="150000"/>
              </a:lnSpc>
              <a:buClr>
                <a:srgbClr val="E4067E"/>
              </a:buClr>
            </a:pPr>
            <a:endParaRPr lang="et-EE" altLang="en-US" dirty="0"/>
          </a:p>
          <a:p>
            <a:pPr>
              <a:lnSpc>
                <a:spcPct val="150000"/>
              </a:lnSpc>
              <a:buClr>
                <a:srgbClr val="E4067E"/>
              </a:buClr>
            </a:pPr>
            <a:endParaRPr lang="en-US" altLang="en-US" dirty="0"/>
          </a:p>
          <a:p>
            <a:pPr>
              <a:lnSpc>
                <a:spcPct val="150000"/>
              </a:lnSpc>
              <a:buClr>
                <a:srgbClr val="E4067E"/>
              </a:buClr>
            </a:pPr>
            <a:endParaRPr lang="en-US" altLang="en-US" dirty="0"/>
          </a:p>
          <a:p>
            <a:pPr>
              <a:buClr>
                <a:srgbClr val="E4067E"/>
              </a:buClr>
            </a:pPr>
            <a:endParaRPr lang="en-US" altLang="en-US" dirty="0"/>
          </a:p>
          <a:p>
            <a:pPr>
              <a:buClr>
                <a:srgbClr val="E4067E"/>
              </a:buClr>
            </a:pPr>
            <a:endParaRPr lang="en-US" altLang="en-US" sz="1800" dirty="0">
              <a:solidFill>
                <a:srgbClr val="332B60"/>
              </a:solidFill>
              <a:latin typeface="+mn-lt"/>
            </a:endParaRPr>
          </a:p>
        </p:txBody>
      </p:sp>
      <p:sp>
        <p:nvSpPr>
          <p:cNvPr id="8" name="Text Placeholder 2">
            <a:extLst>
              <a:ext uri="{FF2B5EF4-FFF2-40B4-BE49-F238E27FC236}">
                <a16:creationId xmlns:a16="http://schemas.microsoft.com/office/drawing/2014/main" id="{7B0C1807-89CC-5E7F-A4E8-2D8F5C9AB07D}"/>
              </a:ext>
            </a:extLst>
          </p:cNvPr>
          <p:cNvSpPr txBox="1">
            <a:spLocks/>
          </p:cNvSpPr>
          <p:nvPr/>
        </p:nvSpPr>
        <p:spPr>
          <a:xfrm>
            <a:off x="479424" y="1176327"/>
            <a:ext cx="3514224" cy="4262447"/>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endParaRPr lang="et-EE" dirty="0"/>
          </a:p>
          <a:p>
            <a:pPr>
              <a:lnSpc>
                <a:spcPct val="150000"/>
              </a:lnSpc>
            </a:pPr>
            <a:endParaRPr lang="et-EE" dirty="0"/>
          </a:p>
          <a:p>
            <a:pPr>
              <a:lnSpc>
                <a:spcPct val="150000"/>
              </a:lnSpc>
            </a:pPr>
            <a:endParaRPr lang="et-EE" dirty="0"/>
          </a:p>
          <a:p>
            <a:pPr>
              <a:lnSpc>
                <a:spcPct val="150000"/>
              </a:lnSpc>
            </a:pPr>
            <a:endParaRPr lang="et-EE" dirty="0"/>
          </a:p>
          <a:p>
            <a:pPr>
              <a:lnSpc>
                <a:spcPct val="150000"/>
              </a:lnSpc>
            </a:pPr>
            <a:endParaRPr lang="et-EE" dirty="0"/>
          </a:p>
          <a:p>
            <a:endParaRPr lang="et-EE" dirty="0"/>
          </a:p>
          <a:p>
            <a:endParaRPr lang="et-EE" dirty="0"/>
          </a:p>
        </p:txBody>
      </p:sp>
      <p:graphicFrame>
        <p:nvGraphicFramePr>
          <p:cNvPr id="9" name="Chart 8">
            <a:extLst>
              <a:ext uri="{FF2B5EF4-FFF2-40B4-BE49-F238E27FC236}">
                <a16:creationId xmlns:a16="http://schemas.microsoft.com/office/drawing/2014/main" id="{42777D89-5B6A-0DEF-A403-39DE1BE24B96}"/>
              </a:ext>
            </a:extLst>
          </p:cNvPr>
          <p:cNvGraphicFramePr/>
          <p:nvPr>
            <p:extLst>
              <p:ext uri="{D42A27DB-BD31-4B8C-83A1-F6EECF244321}">
                <p14:modId xmlns:p14="http://schemas.microsoft.com/office/powerpoint/2010/main" val="911775823"/>
              </p:ext>
            </p:extLst>
          </p:nvPr>
        </p:nvGraphicFramePr>
        <p:xfrm>
          <a:off x="479423" y="1319924"/>
          <a:ext cx="11078168" cy="526048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EAF81D2E-8ED3-4E2C-A8AB-5CE674B73A49}"/>
              </a:ext>
            </a:extLst>
          </p:cNvPr>
          <p:cNvSpPr/>
          <p:nvPr/>
        </p:nvSpPr>
        <p:spPr>
          <a:xfrm>
            <a:off x="1382418" y="1525403"/>
            <a:ext cx="5960063" cy="584775"/>
          </a:xfrm>
          <a:prstGeom prst="rect">
            <a:avLst/>
          </a:prstGeom>
          <a:solidFill>
            <a:schemeClr val="bg1"/>
          </a:solidFill>
        </p:spPr>
        <p:txBody>
          <a:bodyPr wrap="square">
            <a:spAutoFit/>
          </a:bodyPr>
          <a:lstStyle/>
          <a:p>
            <a:r>
              <a:rPr lang="en-GB" sz="1600" dirty="0">
                <a:latin typeface="Verdana" panose="020B0604030504040204" pitchFamily="34" charset="0"/>
                <a:ea typeface="Calibri" panose="020F0502020204030204" pitchFamily="34" charset="0"/>
                <a:cs typeface="Times New Roman" panose="02020603050405020304" pitchFamily="18" charset="0"/>
              </a:rPr>
              <a:t>Ü</a:t>
            </a:r>
            <a:r>
              <a:rPr lang="et-EE" sz="1600" dirty="0" err="1">
                <a:latin typeface="Verdana" panose="020B0604030504040204" pitchFamily="34" charset="0"/>
                <a:ea typeface="Calibri" panose="020F0502020204030204" pitchFamily="34" charset="0"/>
                <a:cs typeface="Times New Roman" panose="02020603050405020304" pitchFamily="18" charset="0"/>
              </a:rPr>
              <a:t>heaegsusteguri</a:t>
            </a:r>
            <a:r>
              <a:rPr lang="et-EE" sz="1600" dirty="0">
                <a:latin typeface="Verdana" panose="020B0604030504040204" pitchFamily="34" charset="0"/>
                <a:ea typeface="Calibri" panose="020F0502020204030204" pitchFamily="34" charset="0"/>
                <a:cs typeface="Times New Roman" panose="02020603050405020304" pitchFamily="18" charset="0"/>
              </a:rPr>
              <a:t> väärtused kujunevad kahel kallil ja kahel odava elektrihinnaga tunni</a:t>
            </a:r>
            <a:r>
              <a:rPr lang="en-GB" sz="1600" dirty="0">
                <a:latin typeface="Verdana" panose="020B0604030504040204" pitchFamily="34" charset="0"/>
                <a:ea typeface="Calibri" panose="020F0502020204030204" pitchFamily="34" charset="0"/>
                <a:cs typeface="Times New Roman" panose="02020603050405020304" pitchFamily="18" charset="0"/>
              </a:rPr>
              <a:t>l</a:t>
            </a:r>
            <a:r>
              <a:rPr lang="et-EE" sz="1600" dirty="0">
                <a:latin typeface="Verdana" panose="020B0604030504040204" pitchFamily="34" charset="0"/>
                <a:ea typeface="Calibri" panose="020F0502020204030204" pitchFamily="34" charset="0"/>
                <a:cs typeface="Times New Roman" panose="02020603050405020304" pitchFamily="18" charset="0"/>
              </a:rPr>
              <a:t> akusid laadides</a:t>
            </a:r>
            <a:endParaRPr lang="et-EE" sz="1600" dirty="0"/>
          </a:p>
        </p:txBody>
      </p:sp>
      <p:sp>
        <p:nvSpPr>
          <p:cNvPr id="2" name="Rectangle 1">
            <a:extLst>
              <a:ext uri="{FF2B5EF4-FFF2-40B4-BE49-F238E27FC236}">
                <a16:creationId xmlns:a16="http://schemas.microsoft.com/office/drawing/2014/main" id="{9CA5DAED-E2D8-4700-8CF9-59E039355FF7}"/>
              </a:ext>
            </a:extLst>
          </p:cNvPr>
          <p:cNvSpPr/>
          <p:nvPr/>
        </p:nvSpPr>
        <p:spPr>
          <a:xfrm>
            <a:off x="729344" y="764985"/>
            <a:ext cx="6096000" cy="464871"/>
          </a:xfrm>
          <a:prstGeom prst="rect">
            <a:avLst/>
          </a:prstGeom>
        </p:spPr>
        <p:txBody>
          <a:bodyPr>
            <a:spAutoFit/>
          </a:bodyPr>
          <a:lstStyle/>
          <a:p>
            <a:pPr marL="285750" indent="-285750">
              <a:lnSpc>
                <a:spcPct val="150000"/>
              </a:lnSpc>
              <a:buFont typeface="Arial" panose="020B0604020202020204" pitchFamily="34" charset="0"/>
              <a:buChar char="•"/>
            </a:pPr>
            <a:r>
              <a:rPr lang="en-US" dirty="0" err="1"/>
              <a:t>Tarbimise</a:t>
            </a:r>
            <a:r>
              <a:rPr lang="en-US" dirty="0"/>
              <a:t> </a:t>
            </a:r>
            <a:r>
              <a:rPr lang="et-EE" dirty="0"/>
              <a:t>üheaegsustegur </a:t>
            </a:r>
            <a:r>
              <a:rPr lang="en-US" dirty="0" err="1"/>
              <a:t>suureneb</a:t>
            </a:r>
            <a:endParaRPr lang="en-US" dirty="0"/>
          </a:p>
        </p:txBody>
      </p:sp>
      <p:sp>
        <p:nvSpPr>
          <p:cNvPr id="10" name="Rectangle 9">
            <a:extLst>
              <a:ext uri="{FF2B5EF4-FFF2-40B4-BE49-F238E27FC236}">
                <a16:creationId xmlns:a16="http://schemas.microsoft.com/office/drawing/2014/main" id="{3F24401E-2C10-4F32-ADC4-A3E4B1996865}"/>
              </a:ext>
            </a:extLst>
          </p:cNvPr>
          <p:cNvSpPr/>
          <p:nvPr/>
        </p:nvSpPr>
        <p:spPr>
          <a:xfrm>
            <a:off x="5820224" y="767970"/>
            <a:ext cx="6096000" cy="464871"/>
          </a:xfrm>
          <a:prstGeom prst="rect">
            <a:avLst/>
          </a:prstGeom>
        </p:spPr>
        <p:txBody>
          <a:bodyPr>
            <a:spAutoFit/>
          </a:bodyPr>
          <a:lstStyle/>
          <a:p>
            <a:pPr marL="285750" indent="-285750">
              <a:lnSpc>
                <a:spcPct val="150000"/>
              </a:lnSpc>
              <a:buFont typeface="Arial" panose="020B0604020202020204" pitchFamily="34" charset="0"/>
              <a:buChar char="•"/>
            </a:pPr>
            <a:r>
              <a:rPr lang="en-US" dirty="0" err="1"/>
              <a:t>Alajaama</a:t>
            </a:r>
            <a:r>
              <a:rPr lang="en-US" dirty="0"/>
              <a:t> </a:t>
            </a:r>
            <a:r>
              <a:rPr lang="en-US" dirty="0" err="1"/>
              <a:t>maksimaalne</a:t>
            </a:r>
            <a:r>
              <a:rPr lang="en-US" dirty="0"/>
              <a:t> </a:t>
            </a:r>
            <a:r>
              <a:rPr lang="en-US" dirty="0" err="1"/>
              <a:t>koormus</a:t>
            </a:r>
            <a:r>
              <a:rPr lang="en-US" dirty="0"/>
              <a:t> </a:t>
            </a:r>
            <a:r>
              <a:rPr lang="en-US" dirty="0" err="1"/>
              <a:t>suureneb</a:t>
            </a:r>
            <a:endParaRPr lang="en-US" dirty="0"/>
          </a:p>
        </p:txBody>
      </p:sp>
    </p:spTree>
    <p:extLst>
      <p:ext uri="{BB962C8B-B14F-4D97-AF65-F5344CB8AC3E}">
        <p14:creationId xmlns:p14="http://schemas.microsoft.com/office/powerpoint/2010/main" val="47193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E9E6-50D5-7B4D-0F02-FE7918F9AF20}"/>
            </a:ext>
          </a:extLst>
        </p:cNvPr>
        <p:cNvGrpSpPr/>
        <p:nvPr/>
      </p:nvGrpSpPr>
      <p:grpSpPr>
        <a:xfrm>
          <a:off x="0" y="0"/>
          <a:ext cx="0" cy="0"/>
          <a:chOff x="0" y="0"/>
          <a:chExt cx="0" cy="0"/>
        </a:xfrm>
      </p:grpSpPr>
      <p:sp>
        <p:nvSpPr>
          <p:cNvPr id="6146" name="Text Placeholder 1">
            <a:extLst>
              <a:ext uri="{FF2B5EF4-FFF2-40B4-BE49-F238E27FC236}">
                <a16:creationId xmlns:a16="http://schemas.microsoft.com/office/drawing/2014/main" id="{DA68249D-439A-55B1-A707-9E7C1CDB34C3}"/>
              </a:ext>
            </a:extLst>
          </p:cNvPr>
          <p:cNvSpPr>
            <a:spLocks noGrp="1"/>
          </p:cNvSpPr>
          <p:nvPr>
            <p:ph type="body" sz="quarter" idx="13"/>
          </p:nvPr>
        </p:nvSpPr>
        <p:spPr>
          <a:xfrm>
            <a:off x="479424" y="438150"/>
            <a:ext cx="10494517" cy="922013"/>
          </a:xfrm>
        </p:spPr>
        <p:txBody>
          <a:bodyPr>
            <a:normAutofit fontScale="92500" lnSpcReduction="10000"/>
          </a:bodyPr>
          <a:lstStyle/>
          <a:p>
            <a:r>
              <a:rPr lang="en-US" sz="2400" dirty="0">
                <a:solidFill>
                  <a:schemeClr val="accent5"/>
                </a:solidFill>
                <a:latin typeface="Verdana" panose="020B0604030504040204" pitchFamily="34" charset="0"/>
                <a:cs typeface="Times New Roman" panose="02020603050405020304" pitchFamily="18" charset="0"/>
              </a:rPr>
              <a:t>Ü</a:t>
            </a:r>
            <a:r>
              <a:rPr lang="et-EE" sz="2400" dirty="0" err="1">
                <a:latin typeface="Verdana" panose="020B0604030504040204" pitchFamily="34" charset="0"/>
                <a:ea typeface="Calibri" panose="020F0502020204030204" pitchFamily="34" charset="0"/>
                <a:cs typeface="Times New Roman" panose="02020603050405020304" pitchFamily="18" charset="0"/>
              </a:rPr>
              <a:t>heaegsusteguri</a:t>
            </a:r>
            <a:r>
              <a:rPr lang="et-EE" sz="2400" dirty="0">
                <a:latin typeface="Verdana" panose="020B0604030504040204" pitchFamily="34" charset="0"/>
                <a:ea typeface="Calibri" panose="020F0502020204030204" pitchFamily="34" charset="0"/>
                <a:cs typeface="Times New Roman" panose="02020603050405020304" pitchFamily="18" charset="0"/>
              </a:rPr>
              <a:t> väärtused Elektrilevi planeerimisel, baasolukorras ja laadimisvõimsuse lisandumisel</a:t>
            </a:r>
            <a:endParaRPr lang="sv-SE" dirty="0"/>
          </a:p>
          <a:p>
            <a:r>
              <a:rPr lang="en-US" altLang="en-US" dirty="0">
                <a:solidFill>
                  <a:srgbClr val="332B60"/>
                </a:solidFill>
              </a:rPr>
              <a:t> </a:t>
            </a:r>
          </a:p>
          <a:p>
            <a:endParaRPr lang="en-US" altLang="en-US" dirty="0">
              <a:solidFill>
                <a:srgbClr val="332B60"/>
              </a:solidFill>
            </a:endParaRPr>
          </a:p>
        </p:txBody>
      </p:sp>
      <p:sp>
        <p:nvSpPr>
          <p:cNvPr id="3" name="Text Placeholder 2">
            <a:extLst>
              <a:ext uri="{FF2B5EF4-FFF2-40B4-BE49-F238E27FC236}">
                <a16:creationId xmlns:a16="http://schemas.microsoft.com/office/drawing/2014/main" id="{09DD5DDA-5C1C-BA70-73CB-C632A77DC491}"/>
              </a:ext>
            </a:extLst>
          </p:cNvPr>
          <p:cNvSpPr>
            <a:spLocks noGrp="1"/>
          </p:cNvSpPr>
          <p:nvPr>
            <p:ph type="body" sz="quarter" idx="14"/>
          </p:nvPr>
        </p:nvSpPr>
        <p:spPr>
          <a:xfrm>
            <a:off x="1057588" y="1360163"/>
            <a:ext cx="9916353" cy="840777"/>
          </a:xfrm>
        </p:spPr>
        <p:txBody>
          <a:bodyPr/>
          <a:lstStyle/>
          <a:p>
            <a:pPr>
              <a:lnSpc>
                <a:spcPct val="100000"/>
              </a:lnSpc>
              <a:buClr>
                <a:srgbClr val="E4067E"/>
              </a:buClr>
            </a:pPr>
            <a:r>
              <a:rPr lang="en-US" altLang="en-US" dirty="0" err="1"/>
              <a:t>Tarbimise</a:t>
            </a:r>
            <a:r>
              <a:rPr lang="en-US" altLang="en-US" dirty="0"/>
              <a:t> </a:t>
            </a:r>
            <a:r>
              <a:rPr lang="en-US" altLang="en-US" dirty="0" err="1"/>
              <a:t>lisandumine</a:t>
            </a:r>
            <a:r>
              <a:rPr lang="en-US" altLang="en-US" dirty="0"/>
              <a:t> </a:t>
            </a:r>
            <a:r>
              <a:rPr lang="en-US" altLang="en-US" dirty="0" err="1"/>
              <a:t>suurendab</a:t>
            </a:r>
            <a:r>
              <a:rPr lang="en-US" altLang="en-US" dirty="0"/>
              <a:t> </a:t>
            </a:r>
            <a:r>
              <a:rPr lang="en-US" altLang="en-US" dirty="0" err="1"/>
              <a:t>üheaegsustegurit</a:t>
            </a:r>
            <a:r>
              <a:rPr lang="en-US" altLang="en-US" dirty="0"/>
              <a:t> </a:t>
            </a:r>
            <a:r>
              <a:rPr lang="en-US" altLang="en-US" dirty="0" err="1"/>
              <a:t>kuni</a:t>
            </a:r>
            <a:r>
              <a:rPr lang="en-US" altLang="en-US" dirty="0"/>
              <a:t> 54%</a:t>
            </a:r>
          </a:p>
          <a:p>
            <a:pPr>
              <a:lnSpc>
                <a:spcPct val="100000"/>
              </a:lnSpc>
            </a:pPr>
            <a:r>
              <a:rPr lang="en-US" altLang="en-US" dirty="0" err="1"/>
              <a:t>Tootmise</a:t>
            </a:r>
            <a:r>
              <a:rPr lang="en-US" altLang="en-US" dirty="0"/>
              <a:t> </a:t>
            </a:r>
            <a:r>
              <a:rPr lang="en-US" altLang="en-US" dirty="0" err="1"/>
              <a:t>kuuekordistumine</a:t>
            </a:r>
            <a:r>
              <a:rPr lang="en-US" altLang="en-US" dirty="0"/>
              <a:t> </a:t>
            </a:r>
            <a:r>
              <a:rPr lang="en-US" altLang="en-US" dirty="0" err="1"/>
              <a:t>suurendab</a:t>
            </a:r>
            <a:r>
              <a:rPr lang="en-US" altLang="en-US" dirty="0"/>
              <a:t> </a:t>
            </a:r>
            <a:r>
              <a:rPr lang="en-US" altLang="en-US" dirty="0" err="1"/>
              <a:t>üheaegsustegurit</a:t>
            </a:r>
            <a:r>
              <a:rPr lang="en-US" altLang="en-US" dirty="0"/>
              <a:t> </a:t>
            </a:r>
            <a:r>
              <a:rPr lang="en-US" altLang="en-US" dirty="0" err="1"/>
              <a:t>kuni</a:t>
            </a:r>
            <a:r>
              <a:rPr lang="en-US" altLang="en-US" dirty="0"/>
              <a:t> 9%</a:t>
            </a:r>
          </a:p>
          <a:p>
            <a:pPr>
              <a:lnSpc>
                <a:spcPct val="150000"/>
              </a:lnSpc>
              <a:buClr>
                <a:srgbClr val="E4067E"/>
              </a:buClr>
            </a:pPr>
            <a:endParaRPr lang="en-US" altLang="en-US" dirty="0"/>
          </a:p>
          <a:p>
            <a:pPr>
              <a:lnSpc>
                <a:spcPct val="150000"/>
              </a:lnSpc>
              <a:buClr>
                <a:srgbClr val="E4067E"/>
              </a:buClr>
            </a:pPr>
            <a:endParaRPr lang="et-EE" altLang="en-US" dirty="0"/>
          </a:p>
          <a:p>
            <a:pPr>
              <a:lnSpc>
                <a:spcPct val="150000"/>
              </a:lnSpc>
              <a:buClr>
                <a:srgbClr val="E4067E"/>
              </a:buClr>
            </a:pPr>
            <a:endParaRPr lang="en-US" altLang="en-US" dirty="0"/>
          </a:p>
          <a:p>
            <a:pPr>
              <a:buClr>
                <a:srgbClr val="E4067E"/>
              </a:buClr>
            </a:pPr>
            <a:endParaRPr lang="en-US" altLang="en-US" dirty="0"/>
          </a:p>
          <a:p>
            <a:pPr>
              <a:buClr>
                <a:srgbClr val="E4067E"/>
              </a:buClr>
            </a:pPr>
            <a:endParaRPr lang="en-US" altLang="en-US" sz="1800" dirty="0">
              <a:solidFill>
                <a:srgbClr val="332B60"/>
              </a:solidFill>
              <a:latin typeface="+mn-lt"/>
            </a:endParaRPr>
          </a:p>
        </p:txBody>
      </p:sp>
      <p:graphicFrame>
        <p:nvGraphicFramePr>
          <p:cNvPr id="4" name="Table 3">
            <a:extLst>
              <a:ext uri="{FF2B5EF4-FFF2-40B4-BE49-F238E27FC236}">
                <a16:creationId xmlns:a16="http://schemas.microsoft.com/office/drawing/2014/main" id="{8E76E671-F4CB-41C3-A8F0-ACE32E3BE6BE}"/>
              </a:ext>
            </a:extLst>
          </p:cNvPr>
          <p:cNvGraphicFramePr>
            <a:graphicFrameLocks noGrp="1"/>
          </p:cNvGraphicFramePr>
          <p:nvPr>
            <p:extLst>
              <p:ext uri="{D42A27DB-BD31-4B8C-83A1-F6EECF244321}">
                <p14:modId xmlns:p14="http://schemas.microsoft.com/office/powerpoint/2010/main" val="1561678982"/>
              </p:ext>
            </p:extLst>
          </p:nvPr>
        </p:nvGraphicFramePr>
        <p:xfrm>
          <a:off x="479424" y="2383971"/>
          <a:ext cx="11072678" cy="4035875"/>
        </p:xfrm>
        <a:graphic>
          <a:graphicData uri="http://schemas.openxmlformats.org/drawingml/2006/table">
            <a:tbl>
              <a:tblPr firstRow="1" firstCol="1" bandRow="1">
                <a:tableStyleId>{FABFCF23-3B69-468F-B69F-88F6DE6A72F2}</a:tableStyleId>
              </a:tblPr>
              <a:tblGrid>
                <a:gridCol w="1625905">
                  <a:extLst>
                    <a:ext uri="{9D8B030D-6E8A-4147-A177-3AD203B41FA5}">
                      <a16:colId xmlns:a16="http://schemas.microsoft.com/office/drawing/2014/main" val="2108776405"/>
                    </a:ext>
                  </a:extLst>
                </a:gridCol>
                <a:gridCol w="1625905">
                  <a:extLst>
                    <a:ext uri="{9D8B030D-6E8A-4147-A177-3AD203B41FA5}">
                      <a16:colId xmlns:a16="http://schemas.microsoft.com/office/drawing/2014/main" val="722075346"/>
                    </a:ext>
                  </a:extLst>
                </a:gridCol>
                <a:gridCol w="1955217">
                  <a:extLst>
                    <a:ext uri="{9D8B030D-6E8A-4147-A177-3AD203B41FA5}">
                      <a16:colId xmlns:a16="http://schemas.microsoft.com/office/drawing/2014/main" val="218303932"/>
                    </a:ext>
                  </a:extLst>
                </a:gridCol>
                <a:gridCol w="1955217">
                  <a:extLst>
                    <a:ext uri="{9D8B030D-6E8A-4147-A177-3AD203B41FA5}">
                      <a16:colId xmlns:a16="http://schemas.microsoft.com/office/drawing/2014/main" val="1223014062"/>
                    </a:ext>
                  </a:extLst>
                </a:gridCol>
                <a:gridCol w="1955217">
                  <a:extLst>
                    <a:ext uri="{9D8B030D-6E8A-4147-A177-3AD203B41FA5}">
                      <a16:colId xmlns:a16="http://schemas.microsoft.com/office/drawing/2014/main" val="1241405371"/>
                    </a:ext>
                  </a:extLst>
                </a:gridCol>
                <a:gridCol w="1955217">
                  <a:extLst>
                    <a:ext uri="{9D8B030D-6E8A-4147-A177-3AD203B41FA5}">
                      <a16:colId xmlns:a16="http://schemas.microsoft.com/office/drawing/2014/main" val="3099598326"/>
                    </a:ext>
                  </a:extLst>
                </a:gridCol>
              </a:tblGrid>
              <a:tr h="296065">
                <a:tc rowSpan="2">
                  <a:txBody>
                    <a:bodyPr/>
                    <a:lstStyle/>
                    <a:p>
                      <a:pPr algn="ctr">
                        <a:lnSpc>
                          <a:spcPct val="115000"/>
                        </a:lnSpc>
                        <a:spcAft>
                          <a:spcPts val="0"/>
                        </a:spcAft>
                      </a:pPr>
                      <a:r>
                        <a:rPr lang="et-EE" sz="1600">
                          <a:effectLst/>
                        </a:rPr>
                        <a:t>LP-de arv</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5">
                  <a:txBody>
                    <a:bodyPr/>
                    <a:lstStyle/>
                    <a:p>
                      <a:pPr algn="ctr">
                        <a:lnSpc>
                          <a:spcPct val="115000"/>
                        </a:lnSpc>
                        <a:spcAft>
                          <a:spcPts val="0"/>
                        </a:spcAft>
                      </a:pPr>
                      <a:r>
                        <a:rPr lang="et-EE" sz="1600">
                          <a:effectLst/>
                        </a:rPr>
                        <a:t>KP/MP alajaama kesktihe varustuskindluse piirkond</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extLst>
                  <a:ext uri="{0D108BD9-81ED-4DB2-BD59-A6C34878D82A}">
                    <a16:rowId xmlns:a16="http://schemas.microsoft.com/office/drawing/2014/main" val="1476398639"/>
                  </a:ext>
                </a:extLst>
              </a:tr>
              <a:tr h="1371290">
                <a:tc vMerge="1">
                  <a:txBody>
                    <a:bodyPr/>
                    <a:lstStyle/>
                    <a:p>
                      <a:endParaRPr lang="et-EE"/>
                    </a:p>
                  </a:txBody>
                  <a:tcPr/>
                </a:tc>
                <a:tc>
                  <a:txBody>
                    <a:bodyPr/>
                    <a:lstStyle/>
                    <a:p>
                      <a:pPr algn="ctr">
                        <a:lnSpc>
                          <a:spcPct val="115000"/>
                        </a:lnSpc>
                        <a:spcAft>
                          <a:spcPts val="0"/>
                        </a:spcAft>
                      </a:pPr>
                      <a:r>
                        <a:rPr lang="et-EE" sz="1600" dirty="0">
                          <a:effectLst/>
                        </a:rPr>
                        <a:t>Elektrilevi planeerimine hetkel</a:t>
                      </a:r>
                      <a:endParaRPr lang="et-EE"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t-EE" sz="1600" dirty="0">
                          <a:effectLst/>
                        </a:rPr>
                        <a:t>Baasolukord</a:t>
                      </a:r>
                    </a:p>
                    <a:p>
                      <a:pPr algn="ctr">
                        <a:lnSpc>
                          <a:spcPct val="115000"/>
                        </a:lnSpc>
                        <a:spcAft>
                          <a:spcPts val="0"/>
                        </a:spcAft>
                      </a:pPr>
                      <a:r>
                        <a:rPr lang="et-EE" sz="1600" dirty="0">
                          <a:effectLst/>
                        </a:rPr>
                        <a:t> </a:t>
                      </a:r>
                      <a:endParaRPr lang="et-EE"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t-EE" sz="1600">
                          <a:effectLst/>
                        </a:rPr>
                        <a:t>16% laadimisvõimsus AJ võimsusest</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t-EE" sz="1600">
                          <a:effectLst/>
                        </a:rPr>
                        <a:t>32% laadimisvõimsus AJ võimsusest</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t-EE" sz="1600" dirty="0">
                          <a:effectLst/>
                        </a:rPr>
                        <a:t>48% laadimisvõimsus AJ võimsusest</a:t>
                      </a:r>
                      <a:endParaRPr lang="et-EE"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9978283"/>
                  </a:ext>
                </a:extLst>
              </a:tr>
              <a:tr h="296065">
                <a:tc>
                  <a:txBody>
                    <a:bodyPr/>
                    <a:lstStyle/>
                    <a:p>
                      <a:pPr algn="ctr">
                        <a:lnSpc>
                          <a:spcPct val="115000"/>
                        </a:lnSpc>
                        <a:spcAft>
                          <a:spcPts val="0"/>
                        </a:spcAft>
                      </a:pPr>
                      <a:r>
                        <a:rPr lang="et-EE" sz="1600">
                          <a:effectLst/>
                        </a:rPr>
                        <a:t>1</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1</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1</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dirty="0">
                          <a:effectLst/>
                        </a:rPr>
                        <a:t>1</a:t>
                      </a:r>
                      <a:endParaRPr lang="et-EE"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dirty="0">
                          <a:effectLst/>
                        </a:rPr>
                        <a:t>1</a:t>
                      </a:r>
                      <a:endParaRPr lang="et-EE"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dirty="0">
                          <a:effectLst/>
                        </a:rPr>
                        <a:t>1</a:t>
                      </a:r>
                      <a:endParaRPr lang="et-EE"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3677536"/>
                  </a:ext>
                </a:extLst>
              </a:tr>
              <a:tr h="296065">
                <a:tc>
                  <a:txBody>
                    <a:bodyPr/>
                    <a:lstStyle/>
                    <a:p>
                      <a:pPr algn="ctr">
                        <a:lnSpc>
                          <a:spcPct val="115000"/>
                        </a:lnSpc>
                        <a:spcAft>
                          <a:spcPts val="0"/>
                        </a:spcAft>
                      </a:pPr>
                      <a:r>
                        <a:rPr lang="et-EE" sz="1600">
                          <a:effectLst/>
                        </a:rPr>
                        <a:t>2</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0,75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0,80</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0,85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0,95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1</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3209224"/>
                  </a:ext>
                </a:extLst>
              </a:tr>
              <a:tr h="296065">
                <a:tc>
                  <a:txBody>
                    <a:bodyPr/>
                    <a:lstStyle/>
                    <a:p>
                      <a:pPr algn="ctr">
                        <a:lnSpc>
                          <a:spcPct val="115000"/>
                        </a:lnSpc>
                        <a:spcAft>
                          <a:spcPts val="0"/>
                        </a:spcAft>
                      </a:pPr>
                      <a:r>
                        <a:rPr lang="et-EE" sz="1600">
                          <a:effectLst/>
                        </a:rPr>
                        <a:t>3</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0,6</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0,65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0,7</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0,8</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0,9</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87069976"/>
                  </a:ext>
                </a:extLst>
              </a:tr>
              <a:tr h="296065">
                <a:tc>
                  <a:txBody>
                    <a:bodyPr/>
                    <a:lstStyle/>
                    <a:p>
                      <a:pPr algn="ctr">
                        <a:lnSpc>
                          <a:spcPct val="115000"/>
                        </a:lnSpc>
                        <a:spcAft>
                          <a:spcPts val="0"/>
                        </a:spcAft>
                      </a:pPr>
                      <a:r>
                        <a:rPr lang="et-EE" sz="1600">
                          <a:effectLst/>
                        </a:rPr>
                        <a:t>4-5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0,55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0,6</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0,7</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0,8</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6621700"/>
                  </a:ext>
                </a:extLst>
              </a:tr>
              <a:tr h="296065">
                <a:tc>
                  <a:txBody>
                    <a:bodyPr/>
                    <a:lstStyle/>
                    <a:p>
                      <a:pPr algn="ctr">
                        <a:lnSpc>
                          <a:spcPct val="115000"/>
                        </a:lnSpc>
                        <a:spcAft>
                          <a:spcPts val="0"/>
                        </a:spcAft>
                      </a:pPr>
                      <a:r>
                        <a:rPr lang="et-EE" sz="1600">
                          <a:effectLst/>
                        </a:rPr>
                        <a:t>6-8</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0,45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0,50</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0,55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0,65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0,75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6810495"/>
                  </a:ext>
                </a:extLst>
              </a:tr>
              <a:tr h="296065">
                <a:tc>
                  <a:txBody>
                    <a:bodyPr/>
                    <a:lstStyle/>
                    <a:p>
                      <a:pPr algn="ctr">
                        <a:lnSpc>
                          <a:spcPct val="115000"/>
                        </a:lnSpc>
                        <a:spcAft>
                          <a:spcPts val="0"/>
                        </a:spcAft>
                      </a:pPr>
                      <a:r>
                        <a:rPr lang="et-EE" sz="1600">
                          <a:effectLst/>
                        </a:rPr>
                        <a:t>9-11</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0,4</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0,45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0,6</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0,7</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97861732"/>
                  </a:ext>
                </a:extLst>
              </a:tr>
              <a:tr h="296065">
                <a:tc>
                  <a:txBody>
                    <a:bodyPr/>
                    <a:lstStyle/>
                    <a:p>
                      <a:pPr algn="ctr">
                        <a:lnSpc>
                          <a:spcPct val="115000"/>
                        </a:lnSpc>
                        <a:spcAft>
                          <a:spcPts val="0"/>
                        </a:spcAft>
                      </a:pPr>
                      <a:r>
                        <a:rPr lang="et-EE" sz="1600">
                          <a:effectLst/>
                        </a:rPr>
                        <a:t>12-14</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0,4</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0,45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0,6</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0,7</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6222608"/>
                  </a:ext>
                </a:extLst>
              </a:tr>
              <a:tr h="296065">
                <a:tc>
                  <a:txBody>
                    <a:bodyPr/>
                    <a:lstStyle/>
                    <a:p>
                      <a:pPr algn="ctr">
                        <a:lnSpc>
                          <a:spcPct val="115000"/>
                        </a:lnSpc>
                        <a:spcAft>
                          <a:spcPts val="0"/>
                        </a:spcAft>
                      </a:pPr>
                      <a:r>
                        <a:rPr lang="et-EE" sz="1600">
                          <a:effectLst/>
                        </a:rPr>
                        <a:t>15-60</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0,4</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0,45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0,5</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a:effectLst/>
                        </a:rPr>
                        <a:t>0,6</a:t>
                      </a:r>
                      <a:endParaRPr lang="et-EE" sz="16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600" dirty="0">
                          <a:effectLst/>
                        </a:rPr>
                        <a:t>0,7</a:t>
                      </a:r>
                      <a:endParaRPr lang="et-EE"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1745444"/>
                  </a:ext>
                </a:extLst>
              </a:tr>
            </a:tbl>
          </a:graphicData>
        </a:graphic>
      </p:graphicFrame>
    </p:spTree>
    <p:extLst>
      <p:ext uri="{BB962C8B-B14F-4D97-AF65-F5344CB8AC3E}">
        <p14:creationId xmlns:p14="http://schemas.microsoft.com/office/powerpoint/2010/main" val="140936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3D0F953-922B-4113-ADE2-84A9FCA35078}"/>
              </a:ext>
            </a:extLst>
          </p:cNvPr>
          <p:cNvGrpSpPr/>
          <p:nvPr/>
        </p:nvGrpSpPr>
        <p:grpSpPr>
          <a:xfrm>
            <a:off x="3231" y="-27619"/>
            <a:ext cx="12185538" cy="4884099"/>
            <a:chOff x="3231" y="-27619"/>
            <a:chExt cx="12185538" cy="4884099"/>
          </a:xfrm>
        </p:grpSpPr>
        <p:pic>
          <p:nvPicPr>
            <p:cNvPr id="13" name="Picture 12">
              <a:extLst>
                <a:ext uri="{FF2B5EF4-FFF2-40B4-BE49-F238E27FC236}">
                  <a16:creationId xmlns:a16="http://schemas.microsoft.com/office/drawing/2014/main" id="{7136CAAD-4457-4581-BC53-0462900AAC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78310" y="-27618"/>
              <a:ext cx="5010459" cy="3340306"/>
            </a:xfrm>
            <a:prstGeom prst="rect">
              <a:avLst/>
            </a:prstGeom>
          </p:spPr>
        </p:pic>
        <p:pic>
          <p:nvPicPr>
            <p:cNvPr id="15" name="Picture 14">
              <a:extLst>
                <a:ext uri="{FF2B5EF4-FFF2-40B4-BE49-F238E27FC236}">
                  <a16:creationId xmlns:a16="http://schemas.microsoft.com/office/drawing/2014/main" id="{B1018C3F-0E7F-4863-9B6E-96CA16112F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31" y="-27619"/>
              <a:ext cx="3256066" cy="4884099"/>
            </a:xfrm>
            <a:prstGeom prst="rect">
              <a:avLst/>
            </a:prstGeom>
          </p:spPr>
        </p:pic>
        <p:pic>
          <p:nvPicPr>
            <p:cNvPr id="16" name="Picture 15">
              <a:extLst>
                <a:ext uri="{FF2B5EF4-FFF2-40B4-BE49-F238E27FC236}">
                  <a16:creationId xmlns:a16="http://schemas.microsoft.com/office/drawing/2014/main" id="{DAF9A02A-49F2-4A59-8C1B-254EED22A3F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57234" y="-27619"/>
              <a:ext cx="2505230" cy="3340306"/>
            </a:xfrm>
            <a:prstGeom prst="rect">
              <a:avLst/>
            </a:prstGeom>
          </p:spPr>
        </p:pic>
        <p:pic>
          <p:nvPicPr>
            <p:cNvPr id="17" name="Picture 16">
              <a:extLst>
                <a:ext uri="{FF2B5EF4-FFF2-40B4-BE49-F238E27FC236}">
                  <a16:creationId xmlns:a16="http://schemas.microsoft.com/office/drawing/2014/main" id="{16997232-B61D-4C16-9285-A17322D1B31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20418" y="-27619"/>
              <a:ext cx="2505230" cy="3340306"/>
            </a:xfrm>
            <a:prstGeom prst="rect">
              <a:avLst/>
            </a:prstGeom>
          </p:spPr>
        </p:pic>
      </p:grpSp>
      <p:grpSp>
        <p:nvGrpSpPr>
          <p:cNvPr id="3" name="Group 2"/>
          <p:cNvGrpSpPr/>
          <p:nvPr/>
        </p:nvGrpSpPr>
        <p:grpSpPr>
          <a:xfrm>
            <a:off x="-1" y="1958640"/>
            <a:ext cx="12192000" cy="4899360"/>
            <a:chOff x="-1" y="1958640"/>
            <a:chExt cx="12192000" cy="4899360"/>
          </a:xfrm>
        </p:grpSpPr>
        <p:sp>
          <p:nvSpPr>
            <p:cNvPr id="10" name="Freeform 9"/>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p:cNvPicPr>
            <p:nvPr/>
          </p:nvPicPr>
          <p:blipFill>
            <a:blip r:embed="rId7"/>
            <a:stretch>
              <a:fillRect/>
            </a:stretch>
          </p:blipFill>
          <p:spPr>
            <a:xfrm>
              <a:off x="8677555" y="1958640"/>
              <a:ext cx="2447645" cy="1370681"/>
            </a:xfrm>
            <a:prstGeom prst="rect">
              <a:avLst/>
            </a:prstGeom>
          </p:spPr>
        </p:pic>
      </p:grpSp>
      <p:sp>
        <p:nvSpPr>
          <p:cNvPr id="11" name="Teksti kohatäide 4"/>
          <p:cNvSpPr>
            <a:spLocks noGrp="1"/>
          </p:cNvSpPr>
          <p:nvPr>
            <p:ph type="body" sz="quarter" idx="12"/>
          </p:nvPr>
        </p:nvSpPr>
        <p:spPr>
          <a:xfrm>
            <a:off x="689812" y="4535692"/>
            <a:ext cx="11149262" cy="2085127"/>
          </a:xfrm>
        </p:spPr>
        <p:txBody>
          <a:bodyPr/>
          <a:lstStyle/>
          <a:p>
            <a:r>
              <a:rPr lang="en-US" dirty="0" err="1">
                <a:solidFill>
                  <a:schemeClr val="accent5"/>
                </a:solidFill>
              </a:rPr>
              <a:t>Õhksoojuspumpade</a:t>
            </a:r>
            <a:r>
              <a:rPr lang="en-US" dirty="0">
                <a:solidFill>
                  <a:schemeClr val="accent5"/>
                </a:solidFill>
              </a:rPr>
              <a:t> </a:t>
            </a:r>
            <a:r>
              <a:rPr lang="en-US" dirty="0" err="1">
                <a:solidFill>
                  <a:schemeClr val="accent5"/>
                </a:solidFill>
              </a:rPr>
              <a:t>kasutuse</a:t>
            </a:r>
            <a:r>
              <a:rPr lang="en-US" dirty="0">
                <a:solidFill>
                  <a:schemeClr val="accent5"/>
                </a:solidFill>
              </a:rPr>
              <a:t> </a:t>
            </a:r>
            <a:r>
              <a:rPr lang="en-US" dirty="0" err="1">
                <a:solidFill>
                  <a:schemeClr val="accent5"/>
                </a:solidFill>
              </a:rPr>
              <a:t>mõju</a:t>
            </a:r>
            <a:r>
              <a:rPr lang="en-US" dirty="0">
                <a:solidFill>
                  <a:schemeClr val="accent5"/>
                </a:solidFill>
              </a:rPr>
              <a:t> </a:t>
            </a:r>
            <a:r>
              <a:rPr lang="en-US" dirty="0" err="1">
                <a:solidFill>
                  <a:schemeClr val="accent5"/>
                </a:solidFill>
              </a:rPr>
              <a:t>madalpingevõrgu</a:t>
            </a:r>
            <a:r>
              <a:rPr lang="en-US" dirty="0">
                <a:solidFill>
                  <a:schemeClr val="accent5"/>
                </a:solidFill>
              </a:rPr>
              <a:t> </a:t>
            </a:r>
            <a:r>
              <a:rPr lang="en-US" dirty="0" err="1">
                <a:solidFill>
                  <a:schemeClr val="accent5"/>
                </a:solidFill>
              </a:rPr>
              <a:t>üheaegsustegurile</a:t>
            </a:r>
            <a:r>
              <a:rPr lang="en-US" dirty="0">
                <a:solidFill>
                  <a:schemeClr val="accent5"/>
                </a:solidFill>
              </a:rPr>
              <a:t> </a:t>
            </a:r>
            <a:r>
              <a:rPr lang="en-US" dirty="0" err="1">
                <a:solidFill>
                  <a:schemeClr val="accent5"/>
                </a:solidFill>
              </a:rPr>
              <a:t>vanade</a:t>
            </a:r>
            <a:r>
              <a:rPr lang="en-US" dirty="0">
                <a:solidFill>
                  <a:schemeClr val="accent5"/>
                </a:solidFill>
              </a:rPr>
              <a:t> </a:t>
            </a:r>
            <a:r>
              <a:rPr lang="en-US" dirty="0" err="1">
                <a:solidFill>
                  <a:schemeClr val="accent5"/>
                </a:solidFill>
              </a:rPr>
              <a:t>kortermajade</a:t>
            </a:r>
            <a:r>
              <a:rPr lang="en-US" dirty="0">
                <a:solidFill>
                  <a:schemeClr val="accent5"/>
                </a:solidFill>
              </a:rPr>
              <a:t> </a:t>
            </a:r>
            <a:r>
              <a:rPr lang="en-US" dirty="0" err="1">
                <a:solidFill>
                  <a:schemeClr val="accent5"/>
                </a:solidFill>
              </a:rPr>
              <a:t>näitel</a:t>
            </a:r>
            <a:endParaRPr lang="en-US" dirty="0">
              <a:solidFill>
                <a:srgbClr val="332B60"/>
              </a:solidFill>
            </a:endParaRPr>
          </a:p>
          <a:p>
            <a:endParaRPr lang="et-EE" dirty="0">
              <a:solidFill>
                <a:srgbClr val="4FBFD3"/>
              </a:solidFill>
            </a:endParaRPr>
          </a:p>
        </p:txBody>
      </p:sp>
      <p:sp>
        <p:nvSpPr>
          <p:cNvPr id="14" name="Footer Placeholder 3">
            <a:extLst>
              <a:ext uri="{FF2B5EF4-FFF2-40B4-BE49-F238E27FC236}">
                <a16:creationId xmlns:a16="http://schemas.microsoft.com/office/drawing/2014/main" id="{56AC7BF5-C59A-4716-96F5-2B3CF6C1BBDE}"/>
              </a:ext>
            </a:extLst>
          </p:cNvPr>
          <p:cNvSpPr txBox="1">
            <a:spLocks/>
          </p:cNvSpPr>
          <p:nvPr/>
        </p:nvSpPr>
        <p:spPr>
          <a:xfrm>
            <a:off x="689811" y="6096978"/>
            <a:ext cx="11072697" cy="365125"/>
          </a:xfrm>
          <a:prstGeom prst="rect">
            <a:avLst/>
          </a:prstGeom>
        </p:spPr>
        <p:txBody>
          <a:bodyPr vert="horz" lIns="91440" tIns="45720" rIns="91440" bIns="45720" rtlCol="0" anchor="ctr"/>
          <a:lstStyle>
            <a:defPPr>
              <a:defRPr lang="et-E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i-FI" sz="1400" dirty="0">
                <a:solidFill>
                  <a:srgbClr val="332B60"/>
                </a:solidFill>
                <a:latin typeface="Verdana" panose="020B0604030504040204" pitchFamily="34" charset="0"/>
                <a:ea typeface="Verdana" panose="020B0604030504040204" pitchFamily="34" charset="0"/>
              </a:rPr>
              <a:t>Aleksandr Bõstrov: </a:t>
            </a:r>
            <a:r>
              <a:rPr lang="et-EE" sz="1400" dirty="0">
                <a:solidFill>
                  <a:srgbClr val="332B60"/>
                </a:solidFill>
                <a:latin typeface="Verdana" panose="020B0604030504040204" pitchFamily="34" charset="0"/>
                <a:ea typeface="Verdana" panose="020B0604030504040204" pitchFamily="34" charset="0"/>
              </a:rPr>
              <a:t>Õhksoojuspumpade kasutuse mõju madalpingevõrgu üheaegsustegurile vanade kortermajade näitel</a:t>
            </a:r>
          </a:p>
        </p:txBody>
      </p:sp>
    </p:spTree>
    <p:extLst>
      <p:ext uri="{BB962C8B-B14F-4D97-AF65-F5344CB8AC3E}">
        <p14:creationId xmlns:p14="http://schemas.microsoft.com/office/powerpoint/2010/main" val="409900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F18161-CCED-783C-890C-19154E852F63}"/>
              </a:ext>
            </a:extLst>
          </p:cNvPr>
          <p:cNvPicPr>
            <a:picLocks noChangeAspect="1"/>
          </p:cNvPicPr>
          <p:nvPr/>
        </p:nvPicPr>
        <p:blipFill>
          <a:blip r:embed="rId3"/>
          <a:srcRect t="12543" r="1674"/>
          <a:stretch/>
        </p:blipFill>
        <p:spPr>
          <a:xfrm>
            <a:off x="4891493" y="1457333"/>
            <a:ext cx="6821084" cy="4088513"/>
          </a:xfrm>
          <a:prstGeom prst="rect">
            <a:avLst/>
          </a:prstGeom>
        </p:spPr>
      </p:pic>
      <p:sp>
        <p:nvSpPr>
          <p:cNvPr id="6" name="Google Shape;94;p2">
            <a:extLst>
              <a:ext uri="{FF2B5EF4-FFF2-40B4-BE49-F238E27FC236}">
                <a16:creationId xmlns:a16="http://schemas.microsoft.com/office/drawing/2014/main" id="{F48F17B2-43B1-6D7E-5031-90E7AEDB8B48}"/>
              </a:ext>
            </a:extLst>
          </p:cNvPr>
          <p:cNvSpPr txBox="1">
            <a:spLocks/>
          </p:cNvSpPr>
          <p:nvPr/>
        </p:nvSpPr>
        <p:spPr>
          <a:xfrm>
            <a:off x="479424" y="549275"/>
            <a:ext cx="10494517" cy="810888"/>
          </a:xfrm>
          <a:prstGeom prst="rect">
            <a:avLst/>
          </a:prstGeom>
          <a:noFill/>
          <a:ln>
            <a:noFill/>
          </a:ln>
        </p:spPr>
        <p:txBody>
          <a:bodyPr spcFirstLastPara="1" vert="horz" wrap="square"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332B60"/>
              </a:buClr>
              <a:buSzPts val="2200"/>
              <a:buFont typeface="Arial"/>
              <a:buNone/>
            </a:pPr>
            <a:r>
              <a:rPr lang="et-EE" sz="2200" b="1" dirty="0">
                <a:solidFill>
                  <a:srgbClr val="332B60"/>
                </a:solidFill>
                <a:latin typeface="Verdana" panose="020B0604030504040204" pitchFamily="34" charset="0"/>
                <a:ea typeface="Verdana" panose="020B0604030504040204" pitchFamily="34" charset="0"/>
              </a:rPr>
              <a:t>UURITAV OBJEKT</a:t>
            </a:r>
          </a:p>
          <a:p>
            <a:pPr marL="0" indent="0">
              <a:lnSpc>
                <a:spcPct val="100000"/>
              </a:lnSpc>
              <a:spcBef>
                <a:spcPts val="0"/>
              </a:spcBef>
              <a:buClr>
                <a:srgbClr val="332B60"/>
              </a:buClr>
              <a:buSzPts val="2200"/>
              <a:buFont typeface="Arial"/>
              <a:buNone/>
            </a:pPr>
            <a:endParaRPr lang="et-EE" dirty="0">
              <a:solidFill>
                <a:srgbClr val="332B60"/>
              </a:solidFill>
            </a:endParaRPr>
          </a:p>
        </p:txBody>
      </p:sp>
      <p:sp>
        <p:nvSpPr>
          <p:cNvPr id="7" name="Google Shape;95;p2">
            <a:extLst>
              <a:ext uri="{FF2B5EF4-FFF2-40B4-BE49-F238E27FC236}">
                <a16:creationId xmlns:a16="http://schemas.microsoft.com/office/drawing/2014/main" id="{17281153-1FC1-87C1-4D6F-77900E567415}"/>
              </a:ext>
            </a:extLst>
          </p:cNvPr>
          <p:cNvSpPr txBox="1">
            <a:spLocks/>
          </p:cNvSpPr>
          <p:nvPr/>
        </p:nvSpPr>
        <p:spPr>
          <a:xfrm>
            <a:off x="479424" y="1360163"/>
            <a:ext cx="4108905" cy="4040505"/>
          </a:xfrm>
          <a:prstGeom prst="rect">
            <a:avLst/>
          </a:prstGeom>
          <a:noFill/>
          <a:ln>
            <a:noFill/>
          </a:ln>
        </p:spPr>
        <p:txBody>
          <a:bodyPr spcFirstLastPara="1" wrap="square" lIns="0" tIns="0" rIns="0" bIns="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E4067E"/>
              </a:buClr>
              <a:buSzPts val="1800"/>
              <a:buFont typeface="Arial" panose="020B0604020202020204" pitchFamily="34" charset="0"/>
              <a:buChar char="▪"/>
            </a:pPr>
            <a:r>
              <a:rPr lang="et-EE" sz="1800" b="1" dirty="0">
                <a:solidFill>
                  <a:srgbClr val="332B60"/>
                </a:solidFill>
                <a:latin typeface="Verdana" panose="020B0604030504040204" pitchFamily="34" charset="0"/>
                <a:ea typeface="Verdana" panose="020B0604030504040204" pitchFamily="34" charset="0"/>
              </a:rPr>
              <a:t>Mustamäe linnaosa </a:t>
            </a:r>
            <a:r>
              <a:rPr lang="en-GB" sz="1800" b="1" dirty="0" err="1">
                <a:solidFill>
                  <a:srgbClr val="332B60"/>
                </a:solidFill>
                <a:latin typeface="Verdana" panose="020B0604030504040204" pitchFamily="34" charset="0"/>
                <a:ea typeface="Verdana" panose="020B0604030504040204" pitchFamily="34" charset="0"/>
              </a:rPr>
              <a:t>nn</a:t>
            </a:r>
            <a:r>
              <a:rPr lang="en-GB" sz="1800" b="1" dirty="0">
                <a:solidFill>
                  <a:srgbClr val="332B60"/>
                </a:solidFill>
                <a:latin typeface="Verdana" panose="020B0604030504040204" pitchFamily="34" charset="0"/>
                <a:ea typeface="Verdana" panose="020B0604030504040204" pitchFamily="34" charset="0"/>
              </a:rPr>
              <a:t> </a:t>
            </a:r>
            <a:r>
              <a:rPr lang="et-EE" sz="1800" b="1" dirty="0">
                <a:solidFill>
                  <a:srgbClr val="332B60"/>
                </a:solidFill>
                <a:latin typeface="Verdana" panose="020B0604030504040204" pitchFamily="34" charset="0"/>
                <a:ea typeface="Verdana" panose="020B0604030504040204" pitchFamily="34" charset="0"/>
              </a:rPr>
              <a:t>mikrorajoon</a:t>
            </a:r>
          </a:p>
          <a:p>
            <a:pPr marL="285750" indent="-285750">
              <a:buClr>
                <a:srgbClr val="E4067E"/>
              </a:buClr>
              <a:buSzPts val="1800"/>
              <a:buFont typeface="Arial" panose="020B0604020202020204" pitchFamily="34" charset="0"/>
              <a:buChar char="▪"/>
            </a:pPr>
            <a:r>
              <a:rPr lang="et-EE" sz="1800" dirty="0">
                <a:solidFill>
                  <a:srgbClr val="332B60"/>
                </a:solidFill>
                <a:latin typeface="Verdana" panose="020B0604030504040204" pitchFamily="34" charset="0"/>
                <a:ea typeface="Verdana" panose="020B0604030504040204" pitchFamily="34" charset="0"/>
              </a:rPr>
              <a:t>400 kVA trafo</a:t>
            </a:r>
          </a:p>
          <a:p>
            <a:pPr marL="285750" indent="-285750">
              <a:buClr>
                <a:srgbClr val="E4067E"/>
              </a:buClr>
              <a:buSzPts val="1800"/>
              <a:buFont typeface="Arial" panose="020B0604020202020204" pitchFamily="34" charset="0"/>
              <a:buChar char="▪"/>
            </a:pPr>
            <a:r>
              <a:rPr lang="et-EE" sz="1800" b="0" i="0" u="none" strike="noStrike" cap="none" dirty="0">
                <a:solidFill>
                  <a:srgbClr val="332B60"/>
                </a:solidFill>
                <a:latin typeface="Verdana"/>
                <a:ea typeface="Verdana"/>
                <a:cs typeface="Verdana"/>
                <a:sym typeface="Verdana"/>
              </a:rPr>
              <a:t>5 fiidrit </a:t>
            </a:r>
            <a:br>
              <a:rPr lang="en-GB" sz="1800" b="0" i="0" u="none" strike="noStrike" cap="none" dirty="0">
                <a:solidFill>
                  <a:srgbClr val="332B60"/>
                </a:solidFill>
                <a:latin typeface="Verdana"/>
                <a:ea typeface="Verdana"/>
                <a:cs typeface="Verdana"/>
                <a:sym typeface="Verdana"/>
              </a:rPr>
            </a:br>
            <a:r>
              <a:rPr lang="et-EE" sz="1800" b="0" i="0" u="none" strike="noStrike" cap="none" dirty="0">
                <a:solidFill>
                  <a:srgbClr val="332B60"/>
                </a:solidFill>
                <a:latin typeface="Verdana"/>
                <a:ea typeface="Verdana"/>
                <a:cs typeface="Verdana"/>
                <a:sym typeface="Verdana"/>
              </a:rPr>
              <a:t>(vastavalt 125A või 200A)</a:t>
            </a:r>
            <a:endParaRPr lang="et-EE" sz="1800" dirty="0">
              <a:solidFill>
                <a:srgbClr val="332B60"/>
              </a:solidFill>
              <a:latin typeface="Verdana" panose="020B0604030504040204" pitchFamily="34" charset="0"/>
              <a:ea typeface="Verdana" panose="020B0604030504040204" pitchFamily="34" charset="0"/>
            </a:endParaRPr>
          </a:p>
          <a:p>
            <a:pPr marL="285750" indent="-285750">
              <a:buClr>
                <a:srgbClr val="E4067E"/>
              </a:buClr>
              <a:buSzPts val="1800"/>
              <a:buFont typeface="Arial" panose="020B0604020202020204" pitchFamily="34" charset="0"/>
              <a:buChar char="▪"/>
            </a:pPr>
            <a:r>
              <a:rPr lang="et-EE" sz="1800" b="0" i="0" u="none" strike="noStrike" cap="none" dirty="0">
                <a:solidFill>
                  <a:srgbClr val="332B60"/>
                </a:solidFill>
                <a:latin typeface="Verdana"/>
                <a:ea typeface="Verdana"/>
                <a:cs typeface="Verdana"/>
                <a:sym typeface="Verdana"/>
              </a:rPr>
              <a:t>9 liitumispunkti </a:t>
            </a:r>
            <a:br>
              <a:rPr lang="en-GB" sz="1800" b="0" i="0" u="none" strike="noStrike" cap="none" dirty="0">
                <a:solidFill>
                  <a:srgbClr val="332B60"/>
                </a:solidFill>
                <a:latin typeface="Verdana"/>
                <a:ea typeface="Verdana"/>
                <a:cs typeface="Verdana"/>
                <a:sym typeface="Verdana"/>
              </a:rPr>
            </a:br>
            <a:r>
              <a:rPr lang="et-EE" sz="1800" b="0" i="0" u="none" strike="noStrike" cap="none" dirty="0">
                <a:solidFill>
                  <a:srgbClr val="332B60"/>
                </a:solidFill>
                <a:latin typeface="Verdana"/>
                <a:ea typeface="Verdana"/>
                <a:cs typeface="Verdana"/>
                <a:sym typeface="Verdana"/>
              </a:rPr>
              <a:t>(16A, 100A või 150A)</a:t>
            </a:r>
          </a:p>
          <a:p>
            <a:pPr marL="285750" indent="-285750">
              <a:buClr>
                <a:srgbClr val="E4067E"/>
              </a:buClr>
              <a:buSzPts val="1800"/>
              <a:buFont typeface="Arial" panose="020B0604020202020204" pitchFamily="34" charset="0"/>
              <a:buChar char="▪"/>
            </a:pPr>
            <a:r>
              <a:rPr lang="et-EE" sz="1800" dirty="0">
                <a:solidFill>
                  <a:srgbClr val="332B60"/>
                </a:solidFill>
                <a:latin typeface="Verdana"/>
                <a:ea typeface="Verdana"/>
                <a:cs typeface="Verdana"/>
                <a:sym typeface="Verdana"/>
              </a:rPr>
              <a:t>Renoveerimata kortermajad</a:t>
            </a:r>
          </a:p>
          <a:p>
            <a:pPr marL="285750" indent="-285750">
              <a:buClr>
                <a:srgbClr val="E4067E"/>
              </a:buClr>
              <a:buSzPts val="1800"/>
              <a:buFont typeface="Arial" panose="020B0604020202020204" pitchFamily="34" charset="0"/>
              <a:buChar char="▪"/>
            </a:pPr>
            <a:r>
              <a:rPr lang="et-EE" sz="1800" dirty="0">
                <a:solidFill>
                  <a:srgbClr val="332B60"/>
                </a:solidFill>
                <a:latin typeface="Verdana" panose="020B0604030504040204" pitchFamily="34" charset="0"/>
                <a:ea typeface="Verdana" panose="020B0604030504040204" pitchFamily="34" charset="0"/>
              </a:rPr>
              <a:t>4 korrust</a:t>
            </a:r>
            <a:r>
              <a:rPr lang="en-GB" sz="1800" dirty="0">
                <a:solidFill>
                  <a:srgbClr val="332B60"/>
                </a:solidFill>
                <a:latin typeface="Verdana" panose="020B0604030504040204" pitchFamily="34" charset="0"/>
                <a:ea typeface="Verdana" panose="020B0604030504040204" pitchFamily="34" charset="0"/>
              </a:rPr>
              <a:t>, </a:t>
            </a:r>
            <a:r>
              <a:rPr lang="et-EE" sz="1800" dirty="0">
                <a:solidFill>
                  <a:srgbClr val="332B60"/>
                </a:solidFill>
                <a:latin typeface="Verdana" panose="020B0604030504040204" pitchFamily="34" charset="0"/>
                <a:ea typeface="Verdana" panose="020B0604030504040204" pitchFamily="34" charset="0"/>
              </a:rPr>
              <a:t>48 korterit</a:t>
            </a:r>
          </a:p>
          <a:p>
            <a:pPr marL="285750" indent="-285750">
              <a:buClr>
                <a:srgbClr val="E4067E"/>
              </a:buClr>
              <a:buSzPts val="1800"/>
              <a:buFont typeface="Arial" panose="020B0604020202020204" pitchFamily="34" charset="0"/>
              <a:buChar char="▪"/>
            </a:pPr>
            <a:r>
              <a:rPr lang="et-EE" sz="1800" dirty="0">
                <a:solidFill>
                  <a:srgbClr val="332B60"/>
                </a:solidFill>
                <a:latin typeface="Verdana" panose="020B0604030504040204" pitchFamily="34" charset="0"/>
                <a:ea typeface="Verdana" panose="020B0604030504040204" pitchFamily="34" charset="0"/>
              </a:rPr>
              <a:t>Keskmine korteri pindala: 42 m2</a:t>
            </a:r>
          </a:p>
          <a:p>
            <a:pPr marL="0" indent="0">
              <a:buClr>
                <a:srgbClr val="E4067E"/>
              </a:buClr>
              <a:buSzPts val="1800"/>
              <a:buNone/>
            </a:pPr>
            <a:endParaRPr lang="et-EE" sz="1800" dirty="0">
              <a:solidFill>
                <a:srgbClr val="332B60"/>
              </a:solidFill>
              <a:latin typeface="Verdana" panose="020B0604030504040204" pitchFamily="34" charset="0"/>
              <a:ea typeface="Verdana" panose="020B0604030504040204" pitchFamily="34" charset="0"/>
            </a:endParaRPr>
          </a:p>
          <a:p>
            <a:pPr marL="285750" indent="-285750">
              <a:buClr>
                <a:srgbClr val="E4067E"/>
              </a:buClr>
              <a:buSzPts val="1800"/>
              <a:buFont typeface="Arial" panose="020B0604020202020204" pitchFamily="34" charset="0"/>
              <a:buChar char="▪"/>
            </a:pPr>
            <a:endParaRPr lang="et-EE" sz="1800" dirty="0">
              <a:solidFill>
                <a:srgbClr val="332B60"/>
              </a:solidFill>
              <a:latin typeface="Verdana"/>
              <a:ea typeface="Verdana"/>
              <a:cs typeface="Verdana"/>
              <a:sym typeface="Verdana"/>
            </a:endParaRPr>
          </a:p>
          <a:p>
            <a:pPr marL="0" indent="0">
              <a:buClr>
                <a:srgbClr val="E4067E"/>
              </a:buClr>
              <a:buSzPts val="1800"/>
              <a:buNone/>
            </a:pPr>
            <a:endParaRPr lang="et-EE" sz="1800" dirty="0">
              <a:solidFill>
                <a:srgbClr val="332B60"/>
              </a:solidFill>
              <a:latin typeface="Verdana" panose="020B0604030504040204" pitchFamily="34" charset="0"/>
              <a:ea typeface="Verdana" panose="020B0604030504040204" pitchFamily="34" charset="0"/>
            </a:endParaRPr>
          </a:p>
          <a:p>
            <a:pPr marL="0" indent="0">
              <a:buClr>
                <a:srgbClr val="E4067E"/>
              </a:buClr>
              <a:buSzPts val="1800"/>
              <a:buNone/>
            </a:pPr>
            <a:endParaRPr lang="et-EE" sz="1800" dirty="0">
              <a:solidFill>
                <a:srgbClr val="332B60"/>
              </a:solidFill>
              <a:latin typeface="Verdana" panose="020B0604030504040204" pitchFamily="34" charset="0"/>
              <a:ea typeface="Verdana" panose="020B0604030504040204" pitchFamily="34" charset="0"/>
              <a:cs typeface="Verdana"/>
              <a:sym typeface="Verdana"/>
            </a:endParaRPr>
          </a:p>
        </p:txBody>
      </p:sp>
    </p:spTree>
    <p:extLst>
      <p:ext uri="{BB962C8B-B14F-4D97-AF65-F5344CB8AC3E}">
        <p14:creationId xmlns:p14="http://schemas.microsoft.com/office/powerpoint/2010/main" val="201351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211B5-BC7F-8010-534F-7E0BBE57A34E}"/>
            </a:ext>
          </a:extLst>
        </p:cNvPr>
        <p:cNvGrpSpPr/>
        <p:nvPr/>
      </p:nvGrpSpPr>
      <p:grpSpPr>
        <a:xfrm>
          <a:off x="0" y="0"/>
          <a:ext cx="0" cy="0"/>
          <a:chOff x="0" y="0"/>
          <a:chExt cx="0" cy="0"/>
        </a:xfrm>
      </p:grpSpPr>
      <p:sp>
        <p:nvSpPr>
          <p:cNvPr id="6" name="Google Shape;94;p2">
            <a:extLst>
              <a:ext uri="{FF2B5EF4-FFF2-40B4-BE49-F238E27FC236}">
                <a16:creationId xmlns:a16="http://schemas.microsoft.com/office/drawing/2014/main" id="{DF9210FF-2936-631A-067E-F1F629185CA7}"/>
              </a:ext>
            </a:extLst>
          </p:cNvPr>
          <p:cNvSpPr txBox="1">
            <a:spLocks/>
          </p:cNvSpPr>
          <p:nvPr/>
        </p:nvSpPr>
        <p:spPr>
          <a:xfrm>
            <a:off x="479424" y="549275"/>
            <a:ext cx="10494517" cy="810888"/>
          </a:xfrm>
          <a:prstGeom prst="rect">
            <a:avLst/>
          </a:prstGeom>
          <a:noFill/>
          <a:ln>
            <a:noFill/>
          </a:ln>
        </p:spPr>
        <p:txBody>
          <a:bodyPr spcFirstLastPara="1" vert="horz" wrap="square"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332B60"/>
              </a:buClr>
              <a:buSzPts val="2200"/>
              <a:buFont typeface="Arial"/>
              <a:buNone/>
            </a:pPr>
            <a:r>
              <a:rPr lang="et-EE" sz="2200" b="1" dirty="0">
                <a:solidFill>
                  <a:srgbClr val="332B60"/>
                </a:solidFill>
                <a:latin typeface="Verdana" panose="020B0604030504040204" pitchFamily="34" charset="0"/>
                <a:ea typeface="Verdana" panose="020B0604030504040204" pitchFamily="34" charset="0"/>
              </a:rPr>
              <a:t>SOOJUSARVUTUSTES ARVESTATAVAD PARAMEETRID</a:t>
            </a:r>
          </a:p>
          <a:p>
            <a:pPr marL="0" indent="0">
              <a:lnSpc>
                <a:spcPct val="100000"/>
              </a:lnSpc>
              <a:spcBef>
                <a:spcPts val="0"/>
              </a:spcBef>
              <a:buClr>
                <a:srgbClr val="332B60"/>
              </a:buClr>
              <a:buSzPts val="2200"/>
              <a:buFont typeface="Arial"/>
              <a:buNone/>
            </a:pPr>
            <a:r>
              <a:rPr lang="et-EE" sz="2200" b="1" dirty="0">
                <a:solidFill>
                  <a:srgbClr val="332B60"/>
                </a:solidFill>
                <a:latin typeface="Verdana" panose="020B0604030504040204" pitchFamily="34" charset="0"/>
                <a:ea typeface="Verdana" panose="020B0604030504040204" pitchFamily="34" charset="0"/>
              </a:rPr>
              <a:t>SOOJUSPUMBA TARBIMISE LEIDMISEKS</a:t>
            </a:r>
          </a:p>
          <a:p>
            <a:pPr marL="0" indent="0">
              <a:lnSpc>
                <a:spcPct val="100000"/>
              </a:lnSpc>
              <a:spcBef>
                <a:spcPts val="0"/>
              </a:spcBef>
              <a:buClr>
                <a:srgbClr val="332B60"/>
              </a:buClr>
              <a:buSzPts val="2200"/>
              <a:buFont typeface="Arial"/>
              <a:buNone/>
            </a:pPr>
            <a:endParaRPr lang="et-EE" dirty="0">
              <a:solidFill>
                <a:srgbClr val="332B60"/>
              </a:solidFill>
            </a:endParaRPr>
          </a:p>
        </p:txBody>
      </p:sp>
      <p:sp>
        <p:nvSpPr>
          <p:cNvPr id="7" name="Google Shape;95;p2">
            <a:extLst>
              <a:ext uri="{FF2B5EF4-FFF2-40B4-BE49-F238E27FC236}">
                <a16:creationId xmlns:a16="http://schemas.microsoft.com/office/drawing/2014/main" id="{4FE73256-49B2-4833-574F-63F4DF1077DB}"/>
              </a:ext>
            </a:extLst>
          </p:cNvPr>
          <p:cNvSpPr txBox="1">
            <a:spLocks/>
          </p:cNvSpPr>
          <p:nvPr/>
        </p:nvSpPr>
        <p:spPr>
          <a:xfrm>
            <a:off x="479424" y="1959429"/>
            <a:ext cx="5416050" cy="3167742"/>
          </a:xfrm>
          <a:prstGeom prst="rect">
            <a:avLst/>
          </a:prstGeom>
          <a:noFill/>
          <a:ln>
            <a:noFill/>
          </a:ln>
        </p:spPr>
        <p:txBody>
          <a:bodyPr spcFirstLastPara="1" wrap="square" lIns="0" tIns="0" rIns="0" bIns="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cs typeface="Verdana"/>
                <a:sym typeface="Verdana"/>
              </a:rPr>
              <a:t>Korteri väliseinte kogupindala: 14 m2 </a:t>
            </a:r>
          </a:p>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cs typeface="Verdana"/>
                <a:sym typeface="Verdana"/>
              </a:rPr>
              <a:t>Korteri akende kogupindala: 8 m2</a:t>
            </a:r>
          </a:p>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cs typeface="Verdana"/>
                <a:sym typeface="Verdana"/>
              </a:rPr>
              <a:t>Hoone konstruktsiooni omadused</a:t>
            </a:r>
          </a:p>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rPr>
              <a:t>Sise- ja välitemperatuuri vahe</a:t>
            </a:r>
          </a:p>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rPr>
              <a:t>Päikesekiirgus</a:t>
            </a:r>
          </a:p>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rPr>
              <a:t>Vabasoojused</a:t>
            </a:r>
          </a:p>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rPr>
              <a:t>Õhksoojuspumba efektiivsus</a:t>
            </a:r>
          </a:p>
          <a:p>
            <a:pPr marL="285750" indent="-285750">
              <a:buClr>
                <a:srgbClr val="E4067E"/>
              </a:buClr>
              <a:buSzPts val="1800"/>
              <a:buFont typeface="Arial" panose="020B0604020202020204" pitchFamily="34" charset="0"/>
              <a:buChar char="▪"/>
            </a:pPr>
            <a:endParaRPr lang="et-EE" sz="1800" dirty="0">
              <a:solidFill>
                <a:srgbClr val="332B60"/>
              </a:solidFill>
              <a:latin typeface="Verdana" panose="020B0604030504040204" pitchFamily="34" charset="0"/>
              <a:ea typeface="Verdana" panose="020B0604030504040204" pitchFamily="34" charset="0"/>
              <a:cs typeface="Verdana"/>
              <a:sym typeface="Verdana"/>
            </a:endParaRPr>
          </a:p>
          <a:p>
            <a:pPr marL="0" indent="0">
              <a:buClr>
                <a:srgbClr val="E4067E"/>
              </a:buClr>
              <a:buSzPts val="1800"/>
              <a:buNone/>
            </a:pPr>
            <a:endParaRPr lang="et-EE" sz="1800" dirty="0">
              <a:solidFill>
                <a:srgbClr val="332B60"/>
              </a:solidFill>
              <a:latin typeface="Verdana" panose="020B0604030504040204" pitchFamily="34" charset="0"/>
              <a:ea typeface="Verdana" panose="020B0604030504040204" pitchFamily="34" charset="0"/>
              <a:cs typeface="Verdana"/>
              <a:sym typeface="Verdana"/>
            </a:endParaRPr>
          </a:p>
        </p:txBody>
      </p:sp>
      <p:pic>
        <p:nvPicPr>
          <p:cNvPr id="4" name="Picture 3">
            <a:extLst>
              <a:ext uri="{FF2B5EF4-FFF2-40B4-BE49-F238E27FC236}">
                <a16:creationId xmlns:a16="http://schemas.microsoft.com/office/drawing/2014/main" id="{CFA048D7-0646-E132-564F-4726EFF2BC34}"/>
              </a:ext>
            </a:extLst>
          </p:cNvPr>
          <p:cNvPicPr>
            <a:picLocks noChangeAspect="1"/>
          </p:cNvPicPr>
          <p:nvPr/>
        </p:nvPicPr>
        <p:blipFill>
          <a:blip r:embed="rId3"/>
          <a:stretch>
            <a:fillRect/>
          </a:stretch>
        </p:blipFill>
        <p:spPr>
          <a:xfrm>
            <a:off x="7055893" y="1620062"/>
            <a:ext cx="3918048" cy="2396679"/>
          </a:xfrm>
          <a:prstGeom prst="rect">
            <a:avLst/>
          </a:prstGeom>
        </p:spPr>
      </p:pic>
      <p:pic>
        <p:nvPicPr>
          <p:cNvPr id="12" name="Picture 11">
            <a:extLst>
              <a:ext uri="{FF2B5EF4-FFF2-40B4-BE49-F238E27FC236}">
                <a16:creationId xmlns:a16="http://schemas.microsoft.com/office/drawing/2014/main" id="{4F11787E-D612-5765-6F6E-218EA845166B}"/>
              </a:ext>
            </a:extLst>
          </p:cNvPr>
          <p:cNvPicPr>
            <a:picLocks noChangeAspect="1"/>
          </p:cNvPicPr>
          <p:nvPr/>
        </p:nvPicPr>
        <p:blipFill>
          <a:blip r:embed="rId4"/>
          <a:srcRect l="2908" r="5236" b="1204"/>
          <a:stretch/>
        </p:blipFill>
        <p:spPr>
          <a:xfrm>
            <a:off x="7055893" y="4016741"/>
            <a:ext cx="3918048" cy="1950697"/>
          </a:xfrm>
          <a:prstGeom prst="rect">
            <a:avLst/>
          </a:prstGeom>
        </p:spPr>
      </p:pic>
    </p:spTree>
    <p:extLst>
      <p:ext uri="{BB962C8B-B14F-4D97-AF65-F5344CB8AC3E}">
        <p14:creationId xmlns:p14="http://schemas.microsoft.com/office/powerpoint/2010/main" val="303776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DE10E-F31C-F7CC-4366-5972F681D367}"/>
            </a:ext>
          </a:extLst>
        </p:cNvPr>
        <p:cNvGrpSpPr/>
        <p:nvPr/>
      </p:nvGrpSpPr>
      <p:grpSpPr>
        <a:xfrm>
          <a:off x="0" y="0"/>
          <a:ext cx="0" cy="0"/>
          <a:chOff x="0" y="0"/>
          <a:chExt cx="0" cy="0"/>
        </a:xfrm>
      </p:grpSpPr>
      <p:sp>
        <p:nvSpPr>
          <p:cNvPr id="6" name="Google Shape;94;p2">
            <a:extLst>
              <a:ext uri="{FF2B5EF4-FFF2-40B4-BE49-F238E27FC236}">
                <a16:creationId xmlns:a16="http://schemas.microsoft.com/office/drawing/2014/main" id="{375C5CC2-733F-EA62-CF84-A69D28B93CAC}"/>
              </a:ext>
            </a:extLst>
          </p:cNvPr>
          <p:cNvSpPr txBox="1">
            <a:spLocks/>
          </p:cNvSpPr>
          <p:nvPr/>
        </p:nvSpPr>
        <p:spPr>
          <a:xfrm>
            <a:off x="479424" y="549275"/>
            <a:ext cx="10494517" cy="810888"/>
          </a:xfrm>
          <a:prstGeom prst="rect">
            <a:avLst/>
          </a:prstGeom>
          <a:noFill/>
          <a:ln>
            <a:noFill/>
          </a:ln>
        </p:spPr>
        <p:txBody>
          <a:bodyPr spcFirstLastPara="1" vert="horz" wrap="square"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332B60"/>
              </a:buClr>
              <a:buSzPts val="2200"/>
              <a:buFont typeface="Arial"/>
              <a:buNone/>
            </a:pPr>
            <a:r>
              <a:rPr lang="et-EE" sz="2200" b="1" dirty="0">
                <a:solidFill>
                  <a:srgbClr val="332B60"/>
                </a:solidFill>
                <a:latin typeface="Verdana" panose="020B0604030504040204" pitchFamily="34" charset="0"/>
                <a:ea typeface="Verdana" panose="020B0604030504040204" pitchFamily="34" charset="0"/>
              </a:rPr>
              <a:t>STSENAARIUMI</a:t>
            </a:r>
            <a:r>
              <a:rPr lang="en-GB" sz="2200" b="1" dirty="0">
                <a:solidFill>
                  <a:srgbClr val="332B60"/>
                </a:solidFill>
                <a:latin typeface="Verdana" panose="020B0604030504040204" pitchFamily="34" charset="0"/>
                <a:ea typeface="Verdana" panose="020B0604030504040204" pitchFamily="34" charset="0"/>
              </a:rPr>
              <a:t>D</a:t>
            </a:r>
            <a:endParaRPr lang="et-EE" sz="2200" b="1" dirty="0">
              <a:solidFill>
                <a:srgbClr val="332B60"/>
              </a:solidFill>
              <a:highlight>
                <a:srgbClr val="FFFF00"/>
              </a:highlight>
              <a:latin typeface="Verdana" panose="020B0604030504040204" pitchFamily="34" charset="0"/>
              <a:ea typeface="Verdana" panose="020B0604030504040204" pitchFamily="34" charset="0"/>
            </a:endParaRPr>
          </a:p>
          <a:p>
            <a:pPr marL="0" indent="0">
              <a:lnSpc>
                <a:spcPct val="100000"/>
              </a:lnSpc>
              <a:spcBef>
                <a:spcPts val="0"/>
              </a:spcBef>
              <a:buClr>
                <a:srgbClr val="332B60"/>
              </a:buClr>
              <a:buSzPts val="2200"/>
              <a:buFont typeface="Arial"/>
              <a:buNone/>
            </a:pPr>
            <a:endParaRPr lang="et-EE" dirty="0">
              <a:solidFill>
                <a:srgbClr val="332B60"/>
              </a:solidFill>
            </a:endParaRPr>
          </a:p>
        </p:txBody>
      </p:sp>
      <mc:AlternateContent xmlns:mc="http://schemas.openxmlformats.org/markup-compatibility/2006">
        <mc:Choice xmlns:a14="http://schemas.microsoft.com/office/drawing/2010/main" Requires="a14">
          <p:sp>
            <p:nvSpPr>
              <p:cNvPr id="12" name="Google Shape;95;p2">
                <a:extLst>
                  <a:ext uri="{FF2B5EF4-FFF2-40B4-BE49-F238E27FC236}">
                    <a16:creationId xmlns:a16="http://schemas.microsoft.com/office/drawing/2014/main" id="{DCCA30E3-AA43-6F38-4E35-F905189D41A9}"/>
                  </a:ext>
                </a:extLst>
              </p:cNvPr>
              <p:cNvSpPr txBox="1">
                <a:spLocks/>
              </p:cNvSpPr>
              <p:nvPr/>
            </p:nvSpPr>
            <p:spPr>
              <a:xfrm>
                <a:off x="479424" y="1436972"/>
                <a:ext cx="6787650" cy="4040505"/>
              </a:xfrm>
              <a:prstGeom prst="rect">
                <a:avLst/>
              </a:prstGeom>
              <a:noFill/>
              <a:ln>
                <a:noFill/>
              </a:ln>
            </p:spPr>
            <p:txBody>
              <a:bodyPr spcFirstLastPara="1" wrap="square" lIns="0" tIns="0" rIns="0" bIns="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4067E"/>
                  </a:buClr>
                  <a:buSzPts val="1800"/>
                  <a:buNone/>
                </a:pPr>
                <a:r>
                  <a:rPr lang="et-EE" sz="2000" b="1" dirty="0">
                    <a:solidFill>
                      <a:srgbClr val="332B60"/>
                    </a:solidFill>
                    <a:latin typeface="Verdana" panose="020B0604030504040204" pitchFamily="34" charset="0"/>
                    <a:ea typeface="Verdana" panose="020B0604030504040204" pitchFamily="34" charset="0"/>
                  </a:rPr>
                  <a:t>Erinevad stsenaariumid</a:t>
                </a:r>
              </a:p>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rPr>
                  <a:t>S100 - Soojuspumpade osakaal 100% korterites</a:t>
                </a:r>
              </a:p>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rPr>
                  <a:t>S75 - Soojuspumpade osakaal 75% korterites </a:t>
                </a:r>
              </a:p>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rPr>
                  <a:t>S50 - Soojuspumpade osakaal 50% korterites</a:t>
                </a:r>
              </a:p>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rPr>
                  <a:t>S25 - Soojuspumpade osakaal 25% korterites</a:t>
                </a:r>
                <a:endParaRPr lang="et-EE" sz="2000" dirty="0">
                  <a:solidFill>
                    <a:srgbClr val="FF0000"/>
                  </a:solidFill>
                  <a:latin typeface="Verdana" panose="020B0604030504040204" pitchFamily="34" charset="0"/>
                  <a:ea typeface="Verdana" panose="020B0604030504040204" pitchFamily="34" charset="0"/>
                </a:endParaRPr>
              </a:p>
              <a:p>
                <a:pPr marL="285750" indent="-285750">
                  <a:buClr>
                    <a:srgbClr val="E4067E"/>
                  </a:buClr>
                  <a:buSzPts val="1800"/>
                  <a:buFont typeface="Arial" panose="020B0604020202020204" pitchFamily="34" charset="0"/>
                  <a:buChar char="▪"/>
                </a:pPr>
                <a:endParaRPr lang="et-EE" sz="2000" dirty="0">
                  <a:solidFill>
                    <a:srgbClr val="332B60"/>
                  </a:solidFill>
                  <a:latin typeface="Verdana" panose="020B0604030504040204" pitchFamily="34" charset="0"/>
                  <a:ea typeface="Verdana" panose="020B0604030504040204" pitchFamily="34" charset="0"/>
                </a:endParaRPr>
              </a:p>
              <a:p>
                <a:pPr marL="285750" indent="-285750">
                  <a:buClr>
                    <a:srgbClr val="E4067E"/>
                  </a:buClr>
                  <a:buSzPts val="1800"/>
                  <a:buFont typeface="Arial" panose="020B0604020202020204" pitchFamily="34" charset="0"/>
                  <a:buChar char="▪"/>
                </a:pPr>
                <a:r>
                  <a:rPr lang="et-EE" sz="2000" dirty="0">
                    <a:solidFill>
                      <a:srgbClr val="332B60"/>
                    </a:solidFill>
                    <a:latin typeface="Verdana" panose="020B0604030504040204" pitchFamily="34" charset="0"/>
                    <a:ea typeface="Verdana" panose="020B0604030504040204" pitchFamily="34" charset="0"/>
                  </a:rPr>
                  <a:t>Soojuspumpade töötamise üheaegsused:</a:t>
                </a:r>
              </a:p>
              <a:p>
                <a:pPr marL="742950" lvl="1" indent="-285750">
                  <a:buClr>
                    <a:srgbClr val="E4067E"/>
                  </a:buClr>
                  <a:buSzPts val="1800"/>
                  <a:buFont typeface="Arial" panose="020B0604020202020204" pitchFamily="34" charset="0"/>
                  <a:buChar char="▪"/>
                </a:pPr>
                <a14:m>
                  <m:oMath xmlns:m="http://schemas.openxmlformats.org/officeDocument/2006/math">
                    <m:r>
                      <a:rPr lang="en-GB" sz="2000" b="0" i="1" smtClean="0">
                        <a:solidFill>
                          <a:srgbClr val="332B60"/>
                        </a:solidFill>
                        <a:latin typeface="Cambria Math" panose="02040503050406030204" pitchFamily="18" charset="0"/>
                        <a:ea typeface="Verdana" panose="020B0604030504040204" pitchFamily="34" charset="0"/>
                      </a:rPr>
                      <m:t>𝐶𝐹</m:t>
                    </m:r>
                  </m:oMath>
                </a14:m>
                <a:r>
                  <a:rPr lang="et-EE" sz="2000" dirty="0">
                    <a:solidFill>
                      <a:srgbClr val="332B60"/>
                    </a:solidFill>
                    <a:latin typeface="Verdana" panose="020B0604030504040204" pitchFamily="34" charset="0"/>
                    <a:ea typeface="Verdana" panose="020B0604030504040204" pitchFamily="34" charset="0"/>
                  </a:rPr>
                  <a:t>= 1</a:t>
                </a:r>
              </a:p>
              <a:p>
                <a:pPr marL="742950" lvl="1" indent="-285750">
                  <a:buClr>
                    <a:srgbClr val="E4067E"/>
                  </a:buClr>
                  <a:buSzPts val="1800"/>
                  <a:buFont typeface="Arial" panose="020B0604020202020204" pitchFamily="34" charset="0"/>
                  <a:buChar char="▪"/>
                </a:pPr>
                <a14:m>
                  <m:oMath xmlns:m="http://schemas.openxmlformats.org/officeDocument/2006/math">
                    <m:r>
                      <a:rPr lang="en-GB" sz="2000" b="1" i="1">
                        <a:solidFill>
                          <a:srgbClr val="332B60"/>
                        </a:solidFill>
                        <a:latin typeface="Cambria Math" panose="02040503050406030204" pitchFamily="18" charset="0"/>
                        <a:ea typeface="Verdana" panose="020B0604030504040204" pitchFamily="34" charset="0"/>
                      </a:rPr>
                      <m:t>𝑪𝑭</m:t>
                    </m:r>
                  </m:oMath>
                </a14:m>
                <a:r>
                  <a:rPr lang="et-EE" sz="2000" b="1" dirty="0">
                    <a:solidFill>
                      <a:srgbClr val="332B60"/>
                    </a:solidFill>
                    <a:latin typeface="Verdana" panose="020B0604030504040204" pitchFamily="34" charset="0"/>
                    <a:ea typeface="Verdana" panose="020B0604030504040204" pitchFamily="34" charset="0"/>
                  </a:rPr>
                  <a:t>= 0,8 </a:t>
                </a:r>
              </a:p>
              <a:p>
                <a:pPr marL="742950" lvl="1" indent="-285750">
                  <a:buClr>
                    <a:srgbClr val="E4067E"/>
                  </a:buClr>
                  <a:buSzPts val="1800"/>
                  <a:buFont typeface="Arial" panose="020B0604020202020204" pitchFamily="34" charset="0"/>
                  <a:buChar char="▪"/>
                </a:pPr>
                <a14:m>
                  <m:oMath xmlns:m="http://schemas.openxmlformats.org/officeDocument/2006/math">
                    <m:r>
                      <a:rPr lang="en-GB" sz="2000" i="1">
                        <a:solidFill>
                          <a:srgbClr val="332B60"/>
                        </a:solidFill>
                        <a:latin typeface="Cambria Math" panose="02040503050406030204" pitchFamily="18" charset="0"/>
                        <a:ea typeface="Verdana" panose="020B0604030504040204" pitchFamily="34" charset="0"/>
                      </a:rPr>
                      <m:t>𝐶𝐹</m:t>
                    </m:r>
                  </m:oMath>
                </a14:m>
                <a:r>
                  <a:rPr lang="et-EE" sz="2000" dirty="0">
                    <a:solidFill>
                      <a:srgbClr val="332B60"/>
                    </a:solidFill>
                    <a:latin typeface="Verdana" panose="020B0604030504040204" pitchFamily="34" charset="0"/>
                    <a:ea typeface="Verdana" panose="020B0604030504040204" pitchFamily="34" charset="0"/>
                  </a:rPr>
                  <a:t>= 0,35-0,48</a:t>
                </a:r>
              </a:p>
            </p:txBody>
          </p:sp>
        </mc:Choice>
        <mc:Fallback>
          <p:sp>
            <p:nvSpPr>
              <p:cNvPr id="12" name="Google Shape;95;p2">
                <a:extLst>
                  <a:ext uri="{FF2B5EF4-FFF2-40B4-BE49-F238E27FC236}">
                    <a16:creationId xmlns:a16="http://schemas.microsoft.com/office/drawing/2014/main" id="{DCCA30E3-AA43-6F38-4E35-F905189D41A9}"/>
                  </a:ext>
                </a:extLst>
              </p:cNvPr>
              <p:cNvSpPr txBox="1">
                <a:spLocks noRot="1" noChangeAspect="1" noMove="1" noResize="1" noEditPoints="1" noAdjustHandles="1" noChangeArrowheads="1" noChangeShapeType="1" noTextEdit="1"/>
              </p:cNvSpPr>
              <p:nvPr/>
            </p:nvSpPr>
            <p:spPr>
              <a:xfrm>
                <a:off x="479424" y="1436972"/>
                <a:ext cx="6787650" cy="4040505"/>
              </a:xfrm>
              <a:prstGeom prst="rect">
                <a:avLst/>
              </a:prstGeom>
              <a:blipFill>
                <a:blip r:embed="rId3"/>
                <a:stretch>
                  <a:fillRect l="-2336"/>
                </a:stretch>
              </a:blipFill>
              <a:ln>
                <a:noFill/>
              </a:ln>
            </p:spPr>
            <p:txBody>
              <a:bodyPr/>
              <a:lstStyle/>
              <a:p>
                <a:r>
                  <a:rPr lang="et-EE">
                    <a:noFill/>
                  </a:rPr>
                  <a:t> </a:t>
                </a:r>
              </a:p>
            </p:txBody>
          </p:sp>
        </mc:Fallback>
      </mc:AlternateContent>
      <p:pic>
        <p:nvPicPr>
          <p:cNvPr id="2" name="Picture 1" descr="A graph of different colored dots&#10;&#10;Description automatically generated">
            <a:extLst>
              <a:ext uri="{FF2B5EF4-FFF2-40B4-BE49-F238E27FC236}">
                <a16:creationId xmlns:a16="http://schemas.microsoft.com/office/drawing/2014/main" id="{9E0F2065-9B4F-A6F1-377C-BA2A2BBE6DB4}"/>
              </a:ext>
            </a:extLst>
          </p:cNvPr>
          <p:cNvPicPr>
            <a:picLocks noChangeAspect="1"/>
          </p:cNvPicPr>
          <p:nvPr/>
        </p:nvPicPr>
        <p:blipFill rotWithShape="1">
          <a:blip r:embed="rId4"/>
          <a:srcRect t="1813" b="1521"/>
          <a:stretch/>
        </p:blipFill>
        <p:spPr bwMode="auto">
          <a:xfrm>
            <a:off x="7064968" y="1436973"/>
            <a:ext cx="4647608" cy="2923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2265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B3391-013E-FAF3-4582-41F2C58137F8}"/>
            </a:ext>
          </a:extLst>
        </p:cNvPr>
        <p:cNvGrpSpPr/>
        <p:nvPr/>
      </p:nvGrpSpPr>
      <p:grpSpPr>
        <a:xfrm>
          <a:off x="0" y="0"/>
          <a:ext cx="0" cy="0"/>
          <a:chOff x="0" y="0"/>
          <a:chExt cx="0" cy="0"/>
        </a:xfrm>
      </p:grpSpPr>
      <p:sp>
        <p:nvSpPr>
          <p:cNvPr id="6" name="Google Shape;94;p2">
            <a:extLst>
              <a:ext uri="{FF2B5EF4-FFF2-40B4-BE49-F238E27FC236}">
                <a16:creationId xmlns:a16="http://schemas.microsoft.com/office/drawing/2014/main" id="{2F0813FB-42B3-5F8A-5BBB-1A4CF38217EE}"/>
              </a:ext>
            </a:extLst>
          </p:cNvPr>
          <p:cNvSpPr txBox="1">
            <a:spLocks/>
          </p:cNvSpPr>
          <p:nvPr/>
        </p:nvSpPr>
        <p:spPr>
          <a:xfrm>
            <a:off x="479424" y="549275"/>
            <a:ext cx="10494517" cy="810888"/>
          </a:xfrm>
          <a:prstGeom prst="rect">
            <a:avLst/>
          </a:prstGeom>
          <a:noFill/>
          <a:ln>
            <a:noFill/>
          </a:ln>
        </p:spPr>
        <p:txBody>
          <a:bodyPr spcFirstLastPara="1" vert="horz" wrap="square"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332B60"/>
              </a:buClr>
              <a:buSzPts val="2200"/>
              <a:buFont typeface="Arial"/>
              <a:buNone/>
            </a:pPr>
            <a:r>
              <a:rPr lang="et-EE" sz="2200" b="1" dirty="0">
                <a:solidFill>
                  <a:srgbClr val="332B60"/>
                </a:solidFill>
                <a:latin typeface="Verdana" panose="020B0604030504040204" pitchFamily="34" charset="0"/>
                <a:ea typeface="Verdana" panose="020B0604030504040204" pitchFamily="34" charset="0"/>
              </a:rPr>
              <a:t>ELEKTRITARBIMISE ARVUTAMISE METOODIKA </a:t>
            </a:r>
          </a:p>
          <a:p>
            <a:pPr marL="0" indent="0">
              <a:lnSpc>
                <a:spcPct val="100000"/>
              </a:lnSpc>
              <a:spcBef>
                <a:spcPts val="0"/>
              </a:spcBef>
              <a:buClr>
                <a:srgbClr val="332B60"/>
              </a:buClr>
              <a:buSzPts val="2200"/>
              <a:buFont typeface="Arial"/>
              <a:buNone/>
            </a:pPr>
            <a:r>
              <a:rPr lang="et-EE" sz="2200" b="1" dirty="0">
                <a:solidFill>
                  <a:srgbClr val="332B60"/>
                </a:solidFill>
                <a:latin typeface="Verdana" panose="020B0604030504040204" pitchFamily="34" charset="0"/>
                <a:ea typeface="Verdana" panose="020B0604030504040204" pitchFamily="34" charset="0"/>
              </a:rPr>
              <a:t>ARVESTADES SOOJUSPUMPADE TÖÖD</a:t>
            </a:r>
          </a:p>
          <a:p>
            <a:pPr marL="0" indent="0">
              <a:lnSpc>
                <a:spcPct val="100000"/>
              </a:lnSpc>
              <a:spcBef>
                <a:spcPts val="0"/>
              </a:spcBef>
              <a:buClr>
                <a:srgbClr val="332B60"/>
              </a:buClr>
              <a:buSzPts val="2200"/>
              <a:buFont typeface="Arial"/>
              <a:buNone/>
            </a:pPr>
            <a:endParaRPr lang="et-EE" dirty="0">
              <a:solidFill>
                <a:srgbClr val="332B60"/>
              </a:solidFill>
            </a:endParaRPr>
          </a:p>
        </p:txBody>
      </p:sp>
      <p:sp>
        <p:nvSpPr>
          <p:cNvPr id="7" name="Google Shape;95;p2">
            <a:extLst>
              <a:ext uri="{FF2B5EF4-FFF2-40B4-BE49-F238E27FC236}">
                <a16:creationId xmlns:a16="http://schemas.microsoft.com/office/drawing/2014/main" id="{D9D275A4-0917-F377-82A9-2C856BA1C4C6}"/>
              </a:ext>
            </a:extLst>
          </p:cNvPr>
          <p:cNvSpPr txBox="1">
            <a:spLocks/>
          </p:cNvSpPr>
          <p:nvPr/>
        </p:nvSpPr>
        <p:spPr>
          <a:xfrm>
            <a:off x="479424" y="1574508"/>
            <a:ext cx="5416050" cy="1157541"/>
          </a:xfrm>
          <a:prstGeom prst="rect">
            <a:avLst/>
          </a:prstGeom>
          <a:noFill/>
          <a:ln>
            <a:noFill/>
          </a:ln>
        </p:spPr>
        <p:txBody>
          <a:bodyPr spcFirstLastPara="1" wrap="square" lIns="0" tIns="0" rIns="0" bIns="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E4067E"/>
              </a:buClr>
              <a:buSzPts val="1800"/>
              <a:buFont typeface="Arial" panose="020B0604020202020204" pitchFamily="34" charset="0"/>
              <a:buChar char="▪"/>
            </a:pPr>
            <a:endParaRPr lang="et-EE" sz="1800" dirty="0">
              <a:solidFill>
                <a:srgbClr val="332B60"/>
              </a:solidFill>
              <a:latin typeface="Verdana" panose="020B0604030504040204" pitchFamily="34" charset="0"/>
              <a:ea typeface="Verdana" panose="020B0604030504040204" pitchFamily="34" charset="0"/>
              <a:cs typeface="Verdana"/>
              <a:sym typeface="Verdana"/>
            </a:endParaRPr>
          </a:p>
          <a:p>
            <a:pPr marL="0" indent="0">
              <a:buClr>
                <a:srgbClr val="E4067E"/>
              </a:buClr>
              <a:buSzPts val="1800"/>
              <a:buNone/>
            </a:pPr>
            <a:endParaRPr lang="et-EE" sz="1800" dirty="0">
              <a:solidFill>
                <a:srgbClr val="332B60"/>
              </a:solidFill>
              <a:latin typeface="Verdana" panose="020B0604030504040204" pitchFamily="34" charset="0"/>
              <a:ea typeface="Verdana" panose="020B0604030504040204" pitchFamily="34" charset="0"/>
              <a:cs typeface="Verdana"/>
              <a:sym typeface="Verdana"/>
            </a:endParaRPr>
          </a:p>
        </p:txBody>
      </p:sp>
      <p:pic>
        <p:nvPicPr>
          <p:cNvPr id="4" name="Picture 3">
            <a:extLst>
              <a:ext uri="{FF2B5EF4-FFF2-40B4-BE49-F238E27FC236}">
                <a16:creationId xmlns:a16="http://schemas.microsoft.com/office/drawing/2014/main" id="{1D9EDC59-C20A-0A35-37CE-F324528E3D49}"/>
              </a:ext>
            </a:extLst>
          </p:cNvPr>
          <p:cNvPicPr>
            <a:picLocks noChangeAspect="1"/>
          </p:cNvPicPr>
          <p:nvPr/>
        </p:nvPicPr>
        <p:blipFill>
          <a:blip r:embed="rId3"/>
          <a:stretch>
            <a:fillRect/>
          </a:stretch>
        </p:blipFill>
        <p:spPr>
          <a:xfrm>
            <a:off x="539250" y="1953722"/>
            <a:ext cx="11173326" cy="3458555"/>
          </a:xfrm>
          <a:prstGeom prst="rect">
            <a:avLst/>
          </a:prstGeom>
        </p:spPr>
      </p:pic>
    </p:spTree>
    <p:extLst>
      <p:ext uri="{BB962C8B-B14F-4D97-AF65-F5344CB8AC3E}">
        <p14:creationId xmlns:p14="http://schemas.microsoft.com/office/powerpoint/2010/main" val="1570409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94;p2">
            <a:extLst>
              <a:ext uri="{FF2B5EF4-FFF2-40B4-BE49-F238E27FC236}">
                <a16:creationId xmlns:a16="http://schemas.microsoft.com/office/drawing/2014/main" id="{21D3053C-93E9-6FB7-942B-DBCEF732AECB}"/>
              </a:ext>
            </a:extLst>
          </p:cNvPr>
          <p:cNvSpPr txBox="1">
            <a:spLocks/>
          </p:cNvSpPr>
          <p:nvPr/>
        </p:nvSpPr>
        <p:spPr>
          <a:xfrm>
            <a:off x="479424" y="549275"/>
            <a:ext cx="10494517" cy="810888"/>
          </a:xfrm>
          <a:prstGeom prst="rect">
            <a:avLst/>
          </a:prstGeom>
          <a:noFill/>
          <a:ln>
            <a:noFill/>
          </a:ln>
        </p:spPr>
        <p:txBody>
          <a:bodyPr spcFirstLastPara="1" vert="horz" wrap="square"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332B60"/>
              </a:buClr>
              <a:buSzPts val="2200"/>
              <a:buFont typeface="Arial"/>
              <a:buNone/>
            </a:pPr>
            <a:r>
              <a:rPr lang="et-EE" sz="2200" b="1" dirty="0">
                <a:solidFill>
                  <a:srgbClr val="332B60"/>
                </a:solidFill>
                <a:latin typeface="Verdana" panose="020B0604030504040204" pitchFamily="34" charset="0"/>
                <a:ea typeface="Verdana" panose="020B0604030504040204" pitchFamily="34" charset="0"/>
              </a:rPr>
              <a:t>ÕHKSOOJUSPUMPADE MÕJU ALAJAAMALE</a:t>
            </a:r>
            <a:endParaRPr lang="et-EE" dirty="0">
              <a:solidFill>
                <a:srgbClr val="FF0000"/>
              </a:solidFill>
            </a:endParaRPr>
          </a:p>
        </p:txBody>
      </p:sp>
      <p:graphicFrame>
        <p:nvGraphicFramePr>
          <p:cNvPr id="2" name="Table 1">
            <a:extLst>
              <a:ext uri="{FF2B5EF4-FFF2-40B4-BE49-F238E27FC236}">
                <a16:creationId xmlns:a16="http://schemas.microsoft.com/office/drawing/2014/main" id="{ABCC69C1-89E1-4866-AEFE-45C95CCD3711}"/>
              </a:ext>
            </a:extLst>
          </p:cNvPr>
          <p:cNvGraphicFramePr>
            <a:graphicFrameLocks noGrp="1"/>
          </p:cNvGraphicFramePr>
          <p:nvPr>
            <p:extLst>
              <p:ext uri="{D42A27DB-BD31-4B8C-83A1-F6EECF244321}">
                <p14:modId xmlns:p14="http://schemas.microsoft.com/office/powerpoint/2010/main" val="167344058"/>
              </p:ext>
            </p:extLst>
          </p:nvPr>
        </p:nvGraphicFramePr>
        <p:xfrm>
          <a:off x="479424" y="1360164"/>
          <a:ext cx="10494517" cy="4183389"/>
        </p:xfrm>
        <a:graphic>
          <a:graphicData uri="http://schemas.openxmlformats.org/drawingml/2006/table">
            <a:tbl>
              <a:tblPr firstRow="1" firstCol="1" bandRow="1">
                <a:tableStyleId>{FABFCF23-3B69-468F-B69F-88F6DE6A72F2}</a:tableStyleId>
              </a:tblPr>
              <a:tblGrid>
                <a:gridCol w="3101317">
                  <a:extLst>
                    <a:ext uri="{9D8B030D-6E8A-4147-A177-3AD203B41FA5}">
                      <a16:colId xmlns:a16="http://schemas.microsoft.com/office/drawing/2014/main" val="2332674189"/>
                    </a:ext>
                  </a:extLst>
                </a:gridCol>
                <a:gridCol w="3728473">
                  <a:extLst>
                    <a:ext uri="{9D8B030D-6E8A-4147-A177-3AD203B41FA5}">
                      <a16:colId xmlns:a16="http://schemas.microsoft.com/office/drawing/2014/main" val="4217840203"/>
                    </a:ext>
                  </a:extLst>
                </a:gridCol>
                <a:gridCol w="3664727">
                  <a:extLst>
                    <a:ext uri="{9D8B030D-6E8A-4147-A177-3AD203B41FA5}">
                      <a16:colId xmlns:a16="http://schemas.microsoft.com/office/drawing/2014/main" val="105667932"/>
                    </a:ext>
                  </a:extLst>
                </a:gridCol>
              </a:tblGrid>
              <a:tr h="708660">
                <a:tc>
                  <a:txBody>
                    <a:bodyPr/>
                    <a:lstStyle/>
                    <a:p>
                      <a:pPr>
                        <a:spcAft>
                          <a:spcPts val="0"/>
                        </a:spcAft>
                      </a:pPr>
                      <a:r>
                        <a:rPr lang="et-EE" sz="1800">
                          <a:effectLst/>
                        </a:rPr>
                        <a:t> </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spcAft>
                          <a:spcPts val="0"/>
                        </a:spcAft>
                      </a:pPr>
                      <a:r>
                        <a:rPr lang="et-EE" sz="1800">
                          <a:effectLst/>
                        </a:rPr>
                        <a:t>Periood Aprill-September</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t-EE"/>
                    </a:p>
                  </a:txBody>
                  <a:tcPr/>
                </a:tc>
                <a:extLst>
                  <a:ext uri="{0D108BD9-81ED-4DB2-BD59-A6C34878D82A}">
                    <a16:rowId xmlns:a16="http://schemas.microsoft.com/office/drawing/2014/main" val="3143476793"/>
                  </a:ext>
                </a:extLst>
              </a:tr>
              <a:tr h="987553">
                <a:tc>
                  <a:txBody>
                    <a:bodyPr/>
                    <a:lstStyle/>
                    <a:p>
                      <a:pPr algn="ctr">
                        <a:spcAft>
                          <a:spcPts val="0"/>
                        </a:spcAft>
                      </a:pPr>
                      <a:r>
                        <a:rPr lang="et-EE" sz="1800">
                          <a:effectLst/>
                        </a:rPr>
                        <a:t>Stsenaarium</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Maksimaalne tunni üheaegsustegur alajaamas</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Maksimaalne tunni koormusaste trafol (%)</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38776241"/>
                  </a:ext>
                </a:extLst>
              </a:tr>
              <a:tr h="457202">
                <a:tc>
                  <a:txBody>
                    <a:bodyPr/>
                    <a:lstStyle/>
                    <a:p>
                      <a:pPr algn="ctr">
                        <a:spcAft>
                          <a:spcPts val="0"/>
                        </a:spcAft>
                      </a:pPr>
                      <a:r>
                        <a:rPr lang="et-EE" sz="1800">
                          <a:effectLst/>
                        </a:rPr>
                        <a:t>Baasolukord</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  0,725 </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 23,10</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9319174"/>
                  </a:ext>
                </a:extLst>
              </a:tr>
              <a:tr h="658368">
                <a:tc>
                  <a:txBody>
                    <a:bodyPr/>
                    <a:lstStyle/>
                    <a:p>
                      <a:pPr algn="ctr">
                        <a:spcAft>
                          <a:spcPts val="0"/>
                        </a:spcAft>
                      </a:pPr>
                      <a:r>
                        <a:rPr lang="et-EE" sz="1800" dirty="0">
                          <a:solidFill>
                            <a:srgbClr val="FF0000"/>
                          </a:solidFill>
                          <a:effectLst/>
                        </a:rPr>
                        <a:t>100% SP osakaal</a:t>
                      </a:r>
                      <a:endParaRPr lang="et-EE" sz="18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solidFill>
                            <a:srgbClr val="FF0000"/>
                          </a:solidFill>
                          <a:effectLst/>
                        </a:rPr>
                        <a:t> 0,993</a:t>
                      </a:r>
                      <a:endParaRPr lang="et-EE" sz="18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solidFill>
                            <a:srgbClr val="FF0000"/>
                          </a:solidFill>
                          <a:effectLst/>
                        </a:rPr>
                        <a:t>115,79 </a:t>
                      </a:r>
                      <a:endParaRPr lang="et-EE" sz="18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3595701"/>
                  </a:ext>
                </a:extLst>
              </a:tr>
              <a:tr h="457202">
                <a:tc>
                  <a:txBody>
                    <a:bodyPr/>
                    <a:lstStyle/>
                    <a:p>
                      <a:pPr algn="ctr">
                        <a:spcAft>
                          <a:spcPts val="0"/>
                        </a:spcAft>
                      </a:pPr>
                      <a:r>
                        <a:rPr lang="et-EE" sz="1800">
                          <a:solidFill>
                            <a:srgbClr val="FF0000"/>
                          </a:solidFill>
                          <a:effectLst/>
                        </a:rPr>
                        <a:t>75% SP osakaal</a:t>
                      </a:r>
                      <a:endParaRPr lang="et-EE" sz="180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solidFill>
                            <a:srgbClr val="FF0000"/>
                          </a:solidFill>
                          <a:effectLst/>
                        </a:rPr>
                        <a:t> 0,989</a:t>
                      </a:r>
                      <a:endParaRPr lang="et-EE" sz="18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solidFill>
                            <a:srgbClr val="FF0000"/>
                          </a:solidFill>
                          <a:effectLst/>
                        </a:rPr>
                        <a:t>102,89 </a:t>
                      </a:r>
                      <a:endParaRPr lang="et-EE" sz="18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08298543"/>
                  </a:ext>
                </a:extLst>
              </a:tr>
              <a:tr h="457202">
                <a:tc>
                  <a:txBody>
                    <a:bodyPr/>
                    <a:lstStyle/>
                    <a:p>
                      <a:pPr algn="ctr">
                        <a:spcAft>
                          <a:spcPts val="0"/>
                        </a:spcAft>
                      </a:pPr>
                      <a:r>
                        <a:rPr lang="et-EE" sz="1800">
                          <a:effectLst/>
                        </a:rPr>
                        <a:t>50% SP osakaal</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effectLst/>
                        </a:rPr>
                        <a:t> 0,965</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63,42 </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05592087"/>
                  </a:ext>
                </a:extLst>
              </a:tr>
              <a:tr h="457202">
                <a:tc>
                  <a:txBody>
                    <a:bodyPr/>
                    <a:lstStyle/>
                    <a:p>
                      <a:pPr algn="ctr">
                        <a:spcAft>
                          <a:spcPts val="0"/>
                        </a:spcAft>
                      </a:pPr>
                      <a:r>
                        <a:rPr lang="et-EE" sz="1800">
                          <a:effectLst/>
                        </a:rPr>
                        <a:t>25% SP osakaal</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  0,904 </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effectLst/>
                        </a:rPr>
                        <a:t>39,47 </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97915326"/>
                  </a:ext>
                </a:extLst>
              </a:tr>
            </a:tbl>
          </a:graphicData>
        </a:graphic>
      </p:graphicFrame>
    </p:spTree>
    <p:extLst>
      <p:ext uri="{BB962C8B-B14F-4D97-AF65-F5344CB8AC3E}">
        <p14:creationId xmlns:p14="http://schemas.microsoft.com/office/powerpoint/2010/main" val="168347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B9A7E9-5BC2-43DA-BC38-CFDFA6BDC1B0}"/>
              </a:ext>
            </a:extLst>
          </p:cNvPr>
          <p:cNvSpPr>
            <a:spLocks noGrp="1"/>
          </p:cNvSpPr>
          <p:nvPr>
            <p:ph type="body" sz="quarter" idx="13"/>
          </p:nvPr>
        </p:nvSpPr>
        <p:spPr>
          <a:xfrm>
            <a:off x="479424" y="549275"/>
            <a:ext cx="11375119" cy="810888"/>
          </a:xfrm>
        </p:spPr>
        <p:txBody>
          <a:bodyPr>
            <a:noAutofit/>
          </a:bodyPr>
          <a:lstStyle/>
          <a:p>
            <a:r>
              <a:rPr lang="et-EE" dirty="0"/>
              <a:t>Üheaegsustegurid baasolukorras</a:t>
            </a:r>
            <a:r>
              <a:rPr lang="en-GB" dirty="0"/>
              <a:t> </a:t>
            </a:r>
            <a:r>
              <a:rPr lang="en-GB" dirty="0" err="1"/>
              <a:t>ja</a:t>
            </a:r>
            <a:r>
              <a:rPr lang="en-GB" dirty="0"/>
              <a:t> </a:t>
            </a:r>
            <a:r>
              <a:rPr lang="en-GB" dirty="0" err="1"/>
              <a:t>soovitused</a:t>
            </a:r>
            <a:r>
              <a:rPr lang="en-GB" dirty="0"/>
              <a:t> </a:t>
            </a:r>
            <a:r>
              <a:rPr lang="et-EE" dirty="0"/>
              <a:t>Elektrilevi planeerimisel</a:t>
            </a:r>
            <a:r>
              <a:rPr lang="en-GB" dirty="0"/>
              <a:t> </a:t>
            </a:r>
            <a:r>
              <a:rPr lang="et-EE" dirty="0"/>
              <a:t>õhksoojuspumpade </a:t>
            </a:r>
            <a:r>
              <a:rPr lang="en-GB" dirty="0" err="1"/>
              <a:t>korral</a:t>
            </a:r>
            <a:endParaRPr lang="et-EE" dirty="0"/>
          </a:p>
        </p:txBody>
      </p:sp>
      <p:graphicFrame>
        <p:nvGraphicFramePr>
          <p:cNvPr id="4" name="Table 3">
            <a:extLst>
              <a:ext uri="{FF2B5EF4-FFF2-40B4-BE49-F238E27FC236}">
                <a16:creationId xmlns:a16="http://schemas.microsoft.com/office/drawing/2014/main" id="{7278F128-06B5-4B04-863F-D5EC7976B62A}"/>
              </a:ext>
            </a:extLst>
          </p:cNvPr>
          <p:cNvGraphicFramePr>
            <a:graphicFrameLocks noGrp="1"/>
          </p:cNvGraphicFramePr>
          <p:nvPr>
            <p:extLst>
              <p:ext uri="{D42A27DB-BD31-4B8C-83A1-F6EECF244321}">
                <p14:modId xmlns:p14="http://schemas.microsoft.com/office/powerpoint/2010/main" val="474969151"/>
              </p:ext>
            </p:extLst>
          </p:nvPr>
        </p:nvGraphicFramePr>
        <p:xfrm>
          <a:off x="479425" y="1638301"/>
          <a:ext cx="10988675" cy="4019547"/>
        </p:xfrm>
        <a:graphic>
          <a:graphicData uri="http://schemas.openxmlformats.org/drawingml/2006/table">
            <a:tbl>
              <a:tblPr firstRow="1" firstCol="1" bandRow="1">
                <a:tableStyleId>{FABFCF23-3B69-468F-B69F-88F6DE6A72F2}</a:tableStyleId>
              </a:tblPr>
              <a:tblGrid>
                <a:gridCol w="2205037">
                  <a:extLst>
                    <a:ext uri="{9D8B030D-6E8A-4147-A177-3AD203B41FA5}">
                      <a16:colId xmlns:a16="http://schemas.microsoft.com/office/drawing/2014/main" val="3458502468"/>
                    </a:ext>
                  </a:extLst>
                </a:gridCol>
                <a:gridCol w="2301627">
                  <a:extLst>
                    <a:ext uri="{9D8B030D-6E8A-4147-A177-3AD203B41FA5}">
                      <a16:colId xmlns:a16="http://schemas.microsoft.com/office/drawing/2014/main" val="1017077966"/>
                    </a:ext>
                  </a:extLst>
                </a:gridCol>
                <a:gridCol w="2301627">
                  <a:extLst>
                    <a:ext uri="{9D8B030D-6E8A-4147-A177-3AD203B41FA5}">
                      <a16:colId xmlns:a16="http://schemas.microsoft.com/office/drawing/2014/main" val="1622020545"/>
                    </a:ext>
                  </a:extLst>
                </a:gridCol>
                <a:gridCol w="2182658">
                  <a:extLst>
                    <a:ext uri="{9D8B030D-6E8A-4147-A177-3AD203B41FA5}">
                      <a16:colId xmlns:a16="http://schemas.microsoft.com/office/drawing/2014/main" val="3024392821"/>
                    </a:ext>
                  </a:extLst>
                </a:gridCol>
                <a:gridCol w="1997726">
                  <a:extLst>
                    <a:ext uri="{9D8B030D-6E8A-4147-A177-3AD203B41FA5}">
                      <a16:colId xmlns:a16="http://schemas.microsoft.com/office/drawing/2014/main" val="3493533765"/>
                    </a:ext>
                  </a:extLst>
                </a:gridCol>
              </a:tblGrid>
              <a:tr h="334962">
                <a:tc rowSpan="2">
                  <a:txBody>
                    <a:bodyPr/>
                    <a:lstStyle/>
                    <a:p>
                      <a:pPr algn="ctr">
                        <a:spcAft>
                          <a:spcPts val="0"/>
                        </a:spcAft>
                      </a:pPr>
                      <a:r>
                        <a:rPr lang="et-EE" sz="1800" dirty="0">
                          <a:effectLst/>
                        </a:rPr>
                        <a:t>LP-de     arv</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tc gridSpan="4">
                  <a:txBody>
                    <a:bodyPr/>
                    <a:lstStyle/>
                    <a:p>
                      <a:pPr algn="ctr">
                        <a:spcAft>
                          <a:spcPts val="0"/>
                        </a:spcAft>
                      </a:pPr>
                      <a:r>
                        <a:rPr lang="et-EE" sz="1800">
                          <a:effectLst/>
                        </a:rPr>
                        <a:t>KP/MP AJ varustuskindluse piirkond</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t-EE"/>
                    </a:p>
                  </a:txBody>
                  <a:tcPr/>
                </a:tc>
                <a:tc hMerge="1">
                  <a:txBody>
                    <a:bodyPr/>
                    <a:lstStyle/>
                    <a:p>
                      <a:endParaRPr lang="et-EE"/>
                    </a:p>
                  </a:txBody>
                  <a:tcPr/>
                </a:tc>
                <a:tc hMerge="1">
                  <a:txBody>
                    <a:bodyPr/>
                    <a:lstStyle/>
                    <a:p>
                      <a:endParaRPr lang="et-EE"/>
                    </a:p>
                  </a:txBody>
                  <a:tcPr/>
                </a:tc>
                <a:extLst>
                  <a:ext uri="{0D108BD9-81ED-4DB2-BD59-A6C34878D82A}">
                    <a16:rowId xmlns:a16="http://schemas.microsoft.com/office/drawing/2014/main" val="602347487"/>
                  </a:ext>
                </a:extLst>
              </a:tr>
              <a:tr h="1339851">
                <a:tc vMerge="1">
                  <a:txBody>
                    <a:bodyPr/>
                    <a:lstStyle/>
                    <a:p>
                      <a:endParaRPr lang="et-EE"/>
                    </a:p>
                  </a:txBody>
                  <a:tcPr/>
                </a:tc>
                <a:tc>
                  <a:txBody>
                    <a:bodyPr/>
                    <a:lstStyle/>
                    <a:p>
                      <a:pPr algn="ctr">
                        <a:spcAft>
                          <a:spcPts val="0"/>
                        </a:spcAft>
                      </a:pPr>
                      <a:r>
                        <a:rPr lang="et-EE" sz="1800" b="1" dirty="0">
                          <a:solidFill>
                            <a:srgbClr val="FF0000"/>
                          </a:solidFill>
                          <a:effectLst/>
                        </a:rPr>
                        <a:t>Uuritava objekti üheaegsustegur baasolukorras</a:t>
                      </a:r>
                      <a:endParaRPr lang="et-E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Üheaegsustegur ELV planeerimise alusel</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effectLst/>
                        </a:rPr>
                        <a:t>Üheaegsustegur 25% õhksoojus-pumpadega</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Üheaegsustegur 50% õhksoojus-pumpadega</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93777405"/>
                  </a:ext>
                </a:extLst>
              </a:tr>
              <a:tr h="334962">
                <a:tc>
                  <a:txBody>
                    <a:bodyPr/>
                    <a:lstStyle/>
                    <a:p>
                      <a:pPr algn="ctr">
                        <a:spcAft>
                          <a:spcPts val="0"/>
                        </a:spcAft>
                      </a:pPr>
                      <a:r>
                        <a:rPr lang="et-EE" sz="1800">
                          <a:effectLst/>
                        </a:rPr>
                        <a:t>1</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b="1" dirty="0">
                          <a:solidFill>
                            <a:srgbClr val="FF0000"/>
                          </a:solidFill>
                          <a:effectLst/>
                        </a:rPr>
                        <a:t>1</a:t>
                      </a:r>
                      <a:endParaRPr lang="et-E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1</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effectLst/>
                        </a:rPr>
                        <a:t>1</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1</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54840793"/>
                  </a:ext>
                </a:extLst>
              </a:tr>
              <a:tr h="334962">
                <a:tc>
                  <a:txBody>
                    <a:bodyPr/>
                    <a:lstStyle/>
                    <a:p>
                      <a:pPr algn="ctr">
                        <a:spcAft>
                          <a:spcPts val="0"/>
                        </a:spcAft>
                      </a:pPr>
                      <a:r>
                        <a:rPr lang="et-EE" sz="1800">
                          <a:effectLst/>
                        </a:rPr>
                        <a:t>2</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b="1" dirty="0">
                          <a:solidFill>
                            <a:srgbClr val="FF0000"/>
                          </a:solidFill>
                          <a:effectLst/>
                        </a:rPr>
                        <a:t>0,95</a:t>
                      </a:r>
                      <a:endParaRPr lang="et-E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0,85</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effectLst/>
                        </a:rPr>
                        <a:t>1</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1</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77781274"/>
                  </a:ext>
                </a:extLst>
              </a:tr>
              <a:tr h="334962">
                <a:tc>
                  <a:txBody>
                    <a:bodyPr/>
                    <a:lstStyle/>
                    <a:p>
                      <a:pPr algn="ctr">
                        <a:spcAft>
                          <a:spcPts val="0"/>
                        </a:spcAft>
                      </a:pPr>
                      <a:r>
                        <a:rPr lang="et-EE" sz="1800">
                          <a:effectLst/>
                        </a:rPr>
                        <a:t>3</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b="1" dirty="0">
                          <a:solidFill>
                            <a:srgbClr val="FF0000"/>
                          </a:solidFill>
                          <a:effectLst/>
                        </a:rPr>
                        <a:t>0,95</a:t>
                      </a:r>
                      <a:endParaRPr lang="et-E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0,75</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effectLst/>
                        </a:rPr>
                        <a:t>1</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1</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992010"/>
                  </a:ext>
                </a:extLst>
              </a:tr>
              <a:tr h="334962">
                <a:tc>
                  <a:txBody>
                    <a:bodyPr/>
                    <a:lstStyle/>
                    <a:p>
                      <a:pPr algn="ctr">
                        <a:spcAft>
                          <a:spcPts val="0"/>
                        </a:spcAft>
                      </a:pPr>
                      <a:r>
                        <a:rPr lang="et-EE" sz="1800">
                          <a:effectLst/>
                        </a:rPr>
                        <a:t>4</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b="1" dirty="0">
                          <a:solidFill>
                            <a:srgbClr val="FF0000"/>
                          </a:solidFill>
                          <a:effectLst/>
                        </a:rPr>
                        <a:t>0,95</a:t>
                      </a:r>
                      <a:endParaRPr lang="et-E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0,7</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effectLst/>
                        </a:rPr>
                        <a:t>1</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1</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27163168"/>
                  </a:ext>
                </a:extLst>
              </a:tr>
              <a:tr h="334962">
                <a:tc>
                  <a:txBody>
                    <a:bodyPr/>
                    <a:lstStyle/>
                    <a:p>
                      <a:pPr algn="ctr">
                        <a:spcAft>
                          <a:spcPts val="0"/>
                        </a:spcAft>
                      </a:pPr>
                      <a:r>
                        <a:rPr lang="et-EE" sz="1800">
                          <a:effectLst/>
                        </a:rPr>
                        <a:t>5</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b="1" dirty="0">
                          <a:solidFill>
                            <a:srgbClr val="FF0000"/>
                          </a:solidFill>
                          <a:effectLst/>
                        </a:rPr>
                        <a:t>0,9</a:t>
                      </a:r>
                      <a:endParaRPr lang="et-E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0,7</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effectLst/>
                        </a:rPr>
                        <a:t>0,95</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1</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78415796"/>
                  </a:ext>
                </a:extLst>
              </a:tr>
              <a:tr h="334962">
                <a:tc>
                  <a:txBody>
                    <a:bodyPr/>
                    <a:lstStyle/>
                    <a:p>
                      <a:pPr algn="ctr">
                        <a:spcAft>
                          <a:spcPts val="0"/>
                        </a:spcAft>
                      </a:pPr>
                      <a:r>
                        <a:rPr lang="et-EE" sz="1800">
                          <a:effectLst/>
                        </a:rPr>
                        <a:t>6-8</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b="1" dirty="0">
                          <a:solidFill>
                            <a:srgbClr val="FF0000"/>
                          </a:solidFill>
                          <a:effectLst/>
                        </a:rPr>
                        <a:t>0,9</a:t>
                      </a:r>
                      <a:endParaRPr lang="et-E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0,65</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effectLst/>
                        </a:rPr>
                        <a:t>0,95</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1</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5927593"/>
                  </a:ext>
                </a:extLst>
              </a:tr>
              <a:tr h="334962">
                <a:tc>
                  <a:txBody>
                    <a:bodyPr/>
                    <a:lstStyle/>
                    <a:p>
                      <a:pPr algn="ctr">
                        <a:spcAft>
                          <a:spcPts val="0"/>
                        </a:spcAft>
                      </a:pPr>
                      <a:r>
                        <a:rPr lang="et-EE" sz="1800">
                          <a:effectLst/>
                        </a:rPr>
                        <a:t>9</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b="1" dirty="0">
                          <a:solidFill>
                            <a:srgbClr val="FF0000"/>
                          </a:solidFill>
                          <a:effectLst/>
                        </a:rPr>
                        <a:t>0,8</a:t>
                      </a:r>
                      <a:endParaRPr lang="et-E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a:effectLst/>
                        </a:rPr>
                        <a:t>0,5</a:t>
                      </a:r>
                      <a:endParaRPr lang="et-EE"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effectLst/>
                        </a:rPr>
                        <a:t>0,9</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t-EE" sz="1800" dirty="0">
                          <a:effectLst/>
                        </a:rPr>
                        <a:t>1</a:t>
                      </a:r>
                      <a:endParaRPr lang="et-EE"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63492377"/>
                  </a:ext>
                </a:extLst>
              </a:tr>
            </a:tbl>
          </a:graphicData>
        </a:graphic>
      </p:graphicFrame>
    </p:spTree>
    <p:extLst>
      <p:ext uri="{BB962C8B-B14F-4D97-AF65-F5344CB8AC3E}">
        <p14:creationId xmlns:p14="http://schemas.microsoft.com/office/powerpoint/2010/main" val="281537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3"/>
          </p:nvPr>
        </p:nvSpPr>
        <p:spPr/>
        <p:txBody>
          <a:bodyPr/>
          <a:lstStyle/>
          <a:p>
            <a:r>
              <a:rPr lang="en-US" altLang="en-US" dirty="0" err="1">
                <a:solidFill>
                  <a:srgbClr val="332B60"/>
                </a:solidFill>
              </a:rPr>
              <a:t>Millal</a:t>
            </a:r>
            <a:r>
              <a:rPr lang="en-US" altLang="en-US" dirty="0">
                <a:solidFill>
                  <a:srgbClr val="332B60"/>
                </a:solidFill>
              </a:rPr>
              <a:t> </a:t>
            </a:r>
            <a:r>
              <a:rPr lang="en-US" altLang="en-US" dirty="0" err="1">
                <a:solidFill>
                  <a:srgbClr val="332B60"/>
                </a:solidFill>
              </a:rPr>
              <a:t>kasutada</a:t>
            </a:r>
            <a:r>
              <a:rPr lang="en-US" altLang="en-US" dirty="0">
                <a:solidFill>
                  <a:srgbClr val="332B60"/>
                </a:solidFill>
              </a:rPr>
              <a:t> </a:t>
            </a:r>
            <a:r>
              <a:rPr lang="en-US" altLang="en-US" dirty="0" err="1">
                <a:solidFill>
                  <a:srgbClr val="332B60"/>
                </a:solidFill>
              </a:rPr>
              <a:t>elektrivõrgu</a:t>
            </a:r>
            <a:r>
              <a:rPr lang="en-US" altLang="en-US" dirty="0">
                <a:solidFill>
                  <a:srgbClr val="332B60"/>
                </a:solidFill>
              </a:rPr>
              <a:t> </a:t>
            </a:r>
            <a:r>
              <a:rPr lang="en-US" altLang="en-US" dirty="0" err="1">
                <a:solidFill>
                  <a:srgbClr val="332B60"/>
                </a:solidFill>
              </a:rPr>
              <a:t>modelleerimist</a:t>
            </a:r>
            <a:r>
              <a:rPr lang="en-US" altLang="en-US" dirty="0">
                <a:solidFill>
                  <a:srgbClr val="332B60"/>
                </a:solidFill>
              </a:rPr>
              <a:t>? </a:t>
            </a:r>
          </a:p>
          <a:p>
            <a:endParaRPr lang="en-US" altLang="en-US" dirty="0">
              <a:solidFill>
                <a:srgbClr val="332B60"/>
              </a:solidFill>
            </a:endParaRPr>
          </a:p>
        </p:txBody>
      </p:sp>
      <p:sp>
        <p:nvSpPr>
          <p:cNvPr id="3" name="Text Placeholder 2">
            <a:extLst>
              <a:ext uri="{FF2B5EF4-FFF2-40B4-BE49-F238E27FC236}">
                <a16:creationId xmlns:a16="http://schemas.microsoft.com/office/drawing/2014/main" id="{6EE7CA97-5D6C-544E-4129-0E6858CD7AEF}"/>
              </a:ext>
            </a:extLst>
          </p:cNvPr>
          <p:cNvSpPr txBox="1">
            <a:spLocks/>
          </p:cNvSpPr>
          <p:nvPr/>
        </p:nvSpPr>
        <p:spPr>
          <a:xfrm>
            <a:off x="479424" y="1371664"/>
            <a:ext cx="11293476" cy="43699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SzPts val="1800"/>
              <a:buNone/>
            </a:pPr>
            <a:r>
              <a:rPr lang="en-US" altLang="en-US" u="sng" dirty="0" err="1"/>
              <a:t>Kui</a:t>
            </a:r>
            <a:r>
              <a:rPr lang="en-US" altLang="en-US" u="sng" dirty="0"/>
              <a:t> </a:t>
            </a:r>
            <a:r>
              <a:rPr lang="en-US" altLang="en-US" u="sng" dirty="0" err="1"/>
              <a:t>otsite</a:t>
            </a:r>
            <a:r>
              <a:rPr lang="en-US" altLang="en-US" u="sng" dirty="0"/>
              <a:t> </a:t>
            </a:r>
            <a:r>
              <a:rPr lang="en-US" altLang="en-US" u="sng" dirty="0" err="1"/>
              <a:t>vastuseid</a:t>
            </a:r>
            <a:r>
              <a:rPr lang="en-US" altLang="en-US" u="sng" dirty="0"/>
              <a:t> </a:t>
            </a:r>
            <a:r>
              <a:rPr lang="en-US" altLang="en-US" u="sng" dirty="0" err="1"/>
              <a:t>küsimustele</a:t>
            </a:r>
            <a:endParaRPr lang="en-GB" altLang="en-US" u="sng" dirty="0"/>
          </a:p>
          <a:p>
            <a:pPr>
              <a:lnSpc>
                <a:spcPct val="150000"/>
              </a:lnSpc>
              <a:buSzPts val="1800"/>
            </a:pPr>
            <a:r>
              <a:rPr lang="et-EE" altLang="en-US" dirty="0"/>
              <a:t>Kuidas planeeritakse madalpingevõrku </a:t>
            </a:r>
            <a:r>
              <a:rPr lang="en-GB" altLang="en-US" dirty="0" err="1"/>
              <a:t>ja</a:t>
            </a:r>
            <a:r>
              <a:rPr lang="en-GB" altLang="en-US" dirty="0"/>
              <a:t> mis on </a:t>
            </a:r>
            <a:r>
              <a:rPr lang="en-GB" altLang="en-US" dirty="0" err="1"/>
              <a:t>üheaegsustegur</a:t>
            </a:r>
            <a:r>
              <a:rPr lang="en-GB" altLang="en-US" dirty="0"/>
              <a:t>?</a:t>
            </a:r>
          </a:p>
          <a:p>
            <a:pPr>
              <a:lnSpc>
                <a:spcPct val="150000"/>
              </a:lnSpc>
              <a:buSzPts val="1800"/>
            </a:pPr>
            <a:r>
              <a:rPr lang="en-GB" altLang="en-US" dirty="0"/>
              <a:t>M</a:t>
            </a:r>
            <a:r>
              <a:rPr lang="et-EE" altLang="en-US" dirty="0" err="1"/>
              <a:t>illised</a:t>
            </a:r>
            <a:r>
              <a:rPr lang="et-EE" altLang="en-US" dirty="0"/>
              <a:t> on tänase</a:t>
            </a:r>
            <a:r>
              <a:rPr lang="en-GB" altLang="en-US" dirty="0"/>
              <a:t>d</a:t>
            </a:r>
            <a:r>
              <a:rPr lang="et-EE" altLang="en-US" dirty="0"/>
              <a:t> elektrivõrgu väljakutsed</a:t>
            </a:r>
            <a:r>
              <a:rPr lang="en-GB" altLang="en-US" dirty="0"/>
              <a:t> </a:t>
            </a:r>
            <a:r>
              <a:rPr lang="en-GB" altLang="en-US" dirty="0" err="1"/>
              <a:t>ehk</a:t>
            </a:r>
            <a:r>
              <a:rPr lang="en-GB" altLang="en-US" dirty="0"/>
              <a:t> k</a:t>
            </a:r>
            <a:r>
              <a:rPr lang="en-US" dirty="0" err="1">
                <a:solidFill>
                  <a:schemeClr val="accent5"/>
                </a:solidFill>
              </a:rPr>
              <a:t>uidas</a:t>
            </a:r>
            <a:r>
              <a:rPr lang="en-US" dirty="0">
                <a:solidFill>
                  <a:schemeClr val="accent5"/>
                </a:solidFill>
              </a:rPr>
              <a:t> </a:t>
            </a:r>
            <a:r>
              <a:rPr lang="en-US" dirty="0" err="1">
                <a:solidFill>
                  <a:schemeClr val="accent5"/>
                </a:solidFill>
              </a:rPr>
              <a:t>mõjutavad</a:t>
            </a:r>
            <a:r>
              <a:rPr lang="en-US" dirty="0">
                <a:solidFill>
                  <a:schemeClr val="accent5"/>
                </a:solidFill>
              </a:rPr>
              <a:t> </a:t>
            </a:r>
            <a:r>
              <a:rPr lang="en-US" dirty="0" err="1">
                <a:solidFill>
                  <a:schemeClr val="accent5"/>
                </a:solidFill>
              </a:rPr>
              <a:t>erinevad</a:t>
            </a:r>
            <a:r>
              <a:rPr lang="en-US" dirty="0">
                <a:solidFill>
                  <a:schemeClr val="accent5"/>
                </a:solidFill>
              </a:rPr>
              <a:t> </a:t>
            </a:r>
            <a:r>
              <a:rPr lang="en-US" dirty="0" err="1">
                <a:solidFill>
                  <a:schemeClr val="accent5"/>
                </a:solidFill>
              </a:rPr>
              <a:t>tehnoloogiad</a:t>
            </a:r>
            <a:r>
              <a:rPr lang="en-US" dirty="0">
                <a:solidFill>
                  <a:schemeClr val="accent5"/>
                </a:solidFill>
              </a:rPr>
              <a:t> ja </a:t>
            </a:r>
            <a:r>
              <a:rPr lang="en-US" dirty="0" err="1">
                <a:solidFill>
                  <a:schemeClr val="accent5"/>
                </a:solidFill>
              </a:rPr>
              <a:t>koormused</a:t>
            </a:r>
            <a:r>
              <a:rPr lang="en-US" dirty="0">
                <a:solidFill>
                  <a:schemeClr val="accent5"/>
                </a:solidFill>
              </a:rPr>
              <a:t> </a:t>
            </a:r>
            <a:r>
              <a:rPr lang="en-US" dirty="0" err="1">
                <a:solidFill>
                  <a:schemeClr val="accent5"/>
                </a:solidFill>
              </a:rPr>
              <a:t>üheaegsustegurit</a:t>
            </a:r>
            <a:r>
              <a:rPr lang="en-US" dirty="0">
                <a:solidFill>
                  <a:schemeClr val="accent5"/>
                </a:solidFill>
              </a:rPr>
              <a:t> </a:t>
            </a:r>
            <a:r>
              <a:rPr lang="en-US" dirty="0" err="1">
                <a:solidFill>
                  <a:schemeClr val="accent5"/>
                </a:solidFill>
              </a:rPr>
              <a:t>madalpingevõrgus</a:t>
            </a:r>
            <a:r>
              <a:rPr lang="en-US" dirty="0">
                <a:solidFill>
                  <a:schemeClr val="accent5"/>
                </a:solidFill>
              </a:rPr>
              <a:t>?</a:t>
            </a:r>
          </a:p>
          <a:p>
            <a:pPr>
              <a:lnSpc>
                <a:spcPct val="150000"/>
              </a:lnSpc>
            </a:pPr>
            <a:r>
              <a:rPr lang="en-US" dirty="0" err="1">
                <a:solidFill>
                  <a:schemeClr val="accent5"/>
                </a:solidFill>
              </a:rPr>
              <a:t>Millal</a:t>
            </a:r>
            <a:r>
              <a:rPr lang="en-US" dirty="0">
                <a:solidFill>
                  <a:schemeClr val="accent5"/>
                </a:solidFill>
              </a:rPr>
              <a:t> on </a:t>
            </a:r>
            <a:r>
              <a:rPr lang="en-US" dirty="0" err="1">
                <a:solidFill>
                  <a:schemeClr val="accent5"/>
                </a:solidFill>
              </a:rPr>
              <a:t>mõistlik</a:t>
            </a:r>
            <a:r>
              <a:rPr lang="en-US" dirty="0">
                <a:solidFill>
                  <a:schemeClr val="accent5"/>
                </a:solidFill>
              </a:rPr>
              <a:t> </a:t>
            </a:r>
            <a:r>
              <a:rPr lang="en-US" dirty="0" err="1">
                <a:solidFill>
                  <a:schemeClr val="accent5"/>
                </a:solidFill>
              </a:rPr>
              <a:t>elektrivõrku</a:t>
            </a:r>
            <a:r>
              <a:rPr lang="en-US" dirty="0">
                <a:solidFill>
                  <a:schemeClr val="accent5"/>
                </a:solidFill>
              </a:rPr>
              <a:t> </a:t>
            </a:r>
            <a:r>
              <a:rPr lang="en-US" dirty="0" err="1">
                <a:solidFill>
                  <a:schemeClr val="accent5"/>
                </a:solidFill>
              </a:rPr>
              <a:t>tugevdada</a:t>
            </a:r>
            <a:r>
              <a:rPr lang="en-US" dirty="0">
                <a:solidFill>
                  <a:schemeClr val="accent5"/>
                </a:solidFill>
              </a:rPr>
              <a:t> </a:t>
            </a:r>
            <a:r>
              <a:rPr lang="en-US" dirty="0" err="1">
                <a:solidFill>
                  <a:schemeClr val="accent5"/>
                </a:solidFill>
              </a:rPr>
              <a:t>või</a:t>
            </a:r>
            <a:r>
              <a:rPr lang="en-US" dirty="0">
                <a:solidFill>
                  <a:schemeClr val="accent5"/>
                </a:solidFill>
              </a:rPr>
              <a:t> </a:t>
            </a:r>
            <a:r>
              <a:rPr lang="en-US" dirty="0" err="1">
                <a:solidFill>
                  <a:schemeClr val="accent5"/>
                </a:solidFill>
              </a:rPr>
              <a:t>kuidas</a:t>
            </a:r>
            <a:r>
              <a:rPr lang="en-US" dirty="0">
                <a:solidFill>
                  <a:schemeClr val="accent5"/>
                </a:solidFill>
              </a:rPr>
              <a:t> </a:t>
            </a:r>
            <a:r>
              <a:rPr lang="en-US" dirty="0" err="1">
                <a:solidFill>
                  <a:schemeClr val="accent5"/>
                </a:solidFill>
              </a:rPr>
              <a:t>seadmeid</a:t>
            </a:r>
            <a:r>
              <a:rPr lang="en-US" dirty="0">
                <a:solidFill>
                  <a:schemeClr val="accent5"/>
                </a:solidFill>
              </a:rPr>
              <a:t> </a:t>
            </a:r>
            <a:r>
              <a:rPr lang="en-US" dirty="0" err="1">
                <a:solidFill>
                  <a:schemeClr val="accent5"/>
                </a:solidFill>
              </a:rPr>
              <a:t>juhtida</a:t>
            </a:r>
            <a:r>
              <a:rPr lang="en-US" dirty="0">
                <a:solidFill>
                  <a:schemeClr val="accent5"/>
                </a:solidFill>
              </a:rPr>
              <a:t>, et </a:t>
            </a:r>
            <a:r>
              <a:rPr lang="en-GB" dirty="0" err="1">
                <a:ea typeface="Verdana" panose="020B0604030504040204" pitchFamily="34" charset="0"/>
              </a:rPr>
              <a:t>võrku</a:t>
            </a:r>
            <a:r>
              <a:rPr lang="en-GB" dirty="0">
                <a:ea typeface="Verdana" panose="020B0604030504040204" pitchFamily="34" charset="0"/>
              </a:rPr>
              <a:t> </a:t>
            </a:r>
            <a:r>
              <a:rPr lang="en-GB" dirty="0" err="1">
                <a:ea typeface="Verdana" panose="020B0604030504040204" pitchFamily="34" charset="0"/>
              </a:rPr>
              <a:t>mitte</a:t>
            </a:r>
            <a:r>
              <a:rPr lang="en-GB" dirty="0">
                <a:ea typeface="Verdana" panose="020B0604030504040204" pitchFamily="34" charset="0"/>
              </a:rPr>
              <a:t> </a:t>
            </a:r>
            <a:r>
              <a:rPr lang="en-GB" dirty="0" err="1">
                <a:ea typeface="Verdana" panose="020B0604030504040204" pitchFamily="34" charset="0"/>
              </a:rPr>
              <a:t>üle</a:t>
            </a:r>
            <a:r>
              <a:rPr lang="en-GB" dirty="0">
                <a:ea typeface="Verdana" panose="020B0604030504040204" pitchFamily="34" charset="0"/>
              </a:rPr>
              <a:t> </a:t>
            </a:r>
            <a:r>
              <a:rPr lang="en-GB" dirty="0" err="1">
                <a:ea typeface="Verdana" panose="020B0604030504040204" pitchFamily="34" charset="0"/>
              </a:rPr>
              <a:t>koormata</a:t>
            </a:r>
            <a:r>
              <a:rPr lang="en-GB" dirty="0">
                <a:ea typeface="Verdana" panose="020B0604030504040204" pitchFamily="34" charset="0"/>
              </a:rPr>
              <a:t>?</a:t>
            </a:r>
            <a:endParaRPr lang="et-EE" dirty="0">
              <a:ea typeface="Verdana" panose="020B0604030504040204" pitchFamily="34" charset="0"/>
            </a:endParaRPr>
          </a:p>
          <a:p>
            <a:pPr>
              <a:lnSpc>
                <a:spcPct val="150000"/>
              </a:lnSpc>
            </a:pPr>
            <a:r>
              <a:rPr lang="en-US" dirty="0" err="1">
                <a:solidFill>
                  <a:schemeClr val="accent5"/>
                </a:solidFill>
              </a:rPr>
              <a:t>Millal</a:t>
            </a:r>
            <a:r>
              <a:rPr lang="en-US" dirty="0">
                <a:solidFill>
                  <a:schemeClr val="accent5"/>
                </a:solidFill>
              </a:rPr>
              <a:t> on </a:t>
            </a:r>
            <a:r>
              <a:rPr lang="en-US" dirty="0" err="1">
                <a:solidFill>
                  <a:schemeClr val="accent5"/>
                </a:solidFill>
              </a:rPr>
              <a:t>mõistlik</a:t>
            </a:r>
            <a:r>
              <a:rPr lang="en-US" dirty="0">
                <a:solidFill>
                  <a:schemeClr val="accent5"/>
                </a:solidFill>
              </a:rPr>
              <a:t> </a:t>
            </a:r>
            <a:r>
              <a:rPr lang="en-US" dirty="0" err="1">
                <a:solidFill>
                  <a:schemeClr val="accent5"/>
                </a:solidFill>
              </a:rPr>
              <a:t>modelleerimist</a:t>
            </a:r>
            <a:r>
              <a:rPr lang="en-US" dirty="0">
                <a:solidFill>
                  <a:schemeClr val="accent5"/>
                </a:solidFill>
              </a:rPr>
              <a:t> </a:t>
            </a:r>
            <a:r>
              <a:rPr lang="en-US" dirty="0" err="1">
                <a:solidFill>
                  <a:schemeClr val="accent5"/>
                </a:solidFill>
              </a:rPr>
              <a:t>kasutada</a:t>
            </a:r>
            <a:r>
              <a:rPr lang="en-US" dirty="0">
                <a:solidFill>
                  <a:schemeClr val="accent5"/>
                </a:solidFill>
              </a:rPr>
              <a:t> </a:t>
            </a:r>
            <a:r>
              <a:rPr lang="en-US" dirty="0" err="1">
                <a:solidFill>
                  <a:schemeClr val="accent5"/>
                </a:solidFill>
              </a:rPr>
              <a:t>ehk</a:t>
            </a:r>
            <a:r>
              <a:rPr lang="en-US" dirty="0">
                <a:solidFill>
                  <a:schemeClr val="accent5"/>
                </a:solidFill>
              </a:rPr>
              <a:t> </a:t>
            </a:r>
            <a:r>
              <a:rPr lang="en-US" dirty="0" err="1">
                <a:solidFill>
                  <a:schemeClr val="accent5"/>
                </a:solidFill>
              </a:rPr>
              <a:t>mida</a:t>
            </a:r>
            <a:r>
              <a:rPr lang="en-US" dirty="0">
                <a:solidFill>
                  <a:schemeClr val="accent5"/>
                </a:solidFill>
              </a:rPr>
              <a:t> </a:t>
            </a:r>
            <a:r>
              <a:rPr lang="en-US" dirty="0" err="1">
                <a:solidFill>
                  <a:schemeClr val="accent5"/>
                </a:solidFill>
              </a:rPr>
              <a:t>sellest</a:t>
            </a:r>
            <a:r>
              <a:rPr lang="en-US" dirty="0">
                <a:solidFill>
                  <a:schemeClr val="accent5"/>
                </a:solidFill>
              </a:rPr>
              <a:t> on </a:t>
            </a:r>
            <a:r>
              <a:rPr lang="en-US" dirty="0" err="1">
                <a:solidFill>
                  <a:schemeClr val="accent5"/>
                </a:solidFill>
              </a:rPr>
              <a:t>võita</a:t>
            </a:r>
            <a:r>
              <a:rPr lang="en-US" dirty="0">
                <a:solidFill>
                  <a:schemeClr val="accent5"/>
                </a:solidFill>
              </a:rPr>
              <a:t> </a:t>
            </a:r>
            <a:r>
              <a:rPr lang="en-US" dirty="0" err="1">
                <a:solidFill>
                  <a:schemeClr val="accent5"/>
                </a:solidFill>
              </a:rPr>
              <a:t>kogukonnale</a:t>
            </a:r>
            <a:r>
              <a:rPr lang="en-US" dirty="0">
                <a:solidFill>
                  <a:schemeClr val="accent5"/>
                </a:solidFill>
              </a:rPr>
              <a:t> </a:t>
            </a:r>
            <a:r>
              <a:rPr lang="en-US" dirty="0" err="1">
                <a:solidFill>
                  <a:schemeClr val="accent5"/>
                </a:solidFill>
              </a:rPr>
              <a:t>või</a:t>
            </a:r>
            <a:r>
              <a:rPr lang="en-US" dirty="0">
                <a:solidFill>
                  <a:schemeClr val="accent5"/>
                </a:solidFill>
              </a:rPr>
              <a:t> </a:t>
            </a:r>
            <a:r>
              <a:rPr lang="en-US" dirty="0" err="1">
                <a:solidFill>
                  <a:schemeClr val="accent5"/>
                </a:solidFill>
              </a:rPr>
              <a:t>ettevõtjale</a:t>
            </a:r>
            <a:r>
              <a:rPr lang="en-US" dirty="0">
                <a:solidFill>
                  <a:schemeClr val="accent5"/>
                </a:solidFill>
              </a:rPr>
              <a:t>?</a:t>
            </a:r>
          </a:p>
          <a:p>
            <a:pPr>
              <a:lnSpc>
                <a:spcPct val="150000"/>
              </a:lnSpc>
            </a:pPr>
            <a:r>
              <a:rPr lang="en-US" b="1" dirty="0">
                <a:solidFill>
                  <a:schemeClr val="accent5"/>
                </a:solidFill>
              </a:rPr>
              <a:t>……</a:t>
            </a:r>
            <a:r>
              <a:rPr lang="en-US" b="1" dirty="0" err="1">
                <a:solidFill>
                  <a:schemeClr val="accent5"/>
                </a:solidFill>
              </a:rPr>
              <a:t>mistahes</a:t>
            </a:r>
            <a:r>
              <a:rPr lang="en-US" b="1" dirty="0">
                <a:solidFill>
                  <a:schemeClr val="accent5"/>
                </a:solidFill>
              </a:rPr>
              <a:t> </a:t>
            </a:r>
            <a:r>
              <a:rPr lang="en-US" b="1" dirty="0" err="1">
                <a:solidFill>
                  <a:schemeClr val="accent5"/>
                </a:solidFill>
              </a:rPr>
              <a:t>murele</a:t>
            </a:r>
            <a:r>
              <a:rPr lang="en-US" b="1" dirty="0">
                <a:solidFill>
                  <a:schemeClr val="accent5"/>
                </a:solidFill>
              </a:rPr>
              <a:t> </a:t>
            </a:r>
            <a:r>
              <a:rPr lang="en-US" b="1" dirty="0" err="1">
                <a:solidFill>
                  <a:schemeClr val="accent5"/>
                </a:solidFill>
              </a:rPr>
              <a:t>seoses</a:t>
            </a:r>
            <a:r>
              <a:rPr lang="en-US" b="1" dirty="0">
                <a:solidFill>
                  <a:schemeClr val="accent5"/>
                </a:solidFill>
              </a:rPr>
              <a:t> </a:t>
            </a:r>
            <a:r>
              <a:rPr lang="en-US" b="1" dirty="0" err="1">
                <a:solidFill>
                  <a:schemeClr val="accent5"/>
                </a:solidFill>
              </a:rPr>
              <a:t>muutustega</a:t>
            </a:r>
            <a:r>
              <a:rPr lang="en-US" b="1" dirty="0">
                <a:solidFill>
                  <a:schemeClr val="accent5"/>
                </a:solidFill>
              </a:rPr>
              <a:t> </a:t>
            </a:r>
            <a:r>
              <a:rPr lang="en-US" b="1" dirty="0" err="1">
                <a:solidFill>
                  <a:schemeClr val="accent5"/>
                </a:solidFill>
              </a:rPr>
              <a:t>jaotusvõrgus</a:t>
            </a:r>
            <a:r>
              <a:rPr lang="en-US" b="1" dirty="0">
                <a:solidFill>
                  <a:schemeClr val="accent5"/>
                </a:solidFill>
              </a:rPr>
              <a:t>………?</a:t>
            </a:r>
            <a:endParaRPr lang="en-US" b="1" dirty="0"/>
          </a:p>
          <a:p>
            <a:pPr>
              <a:lnSpc>
                <a:spcPct val="150000"/>
              </a:lnSpc>
            </a:pPr>
            <a:endParaRPr lang="en-US" dirty="0"/>
          </a:p>
          <a:p>
            <a:pPr>
              <a:lnSpc>
                <a:spcPct val="150000"/>
              </a:lnSpc>
            </a:pPr>
            <a:endParaRPr lang="sv-SE" dirty="0"/>
          </a:p>
          <a:p>
            <a:endParaRPr lang="sv-SE" dirty="0"/>
          </a:p>
          <a:p>
            <a:endParaRPr lang="sv-SE" dirty="0"/>
          </a:p>
        </p:txBody>
      </p:sp>
    </p:spTree>
    <p:extLst>
      <p:ext uri="{BB962C8B-B14F-4D97-AF65-F5344CB8AC3E}">
        <p14:creationId xmlns:p14="http://schemas.microsoft.com/office/powerpoint/2010/main" val="754315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3D0F953-922B-4113-ADE2-84A9FCA35078}"/>
              </a:ext>
            </a:extLst>
          </p:cNvPr>
          <p:cNvGrpSpPr/>
          <p:nvPr/>
        </p:nvGrpSpPr>
        <p:grpSpPr>
          <a:xfrm>
            <a:off x="3231" y="-27619"/>
            <a:ext cx="12185538" cy="4884099"/>
            <a:chOff x="3231" y="-27619"/>
            <a:chExt cx="12185538" cy="4884099"/>
          </a:xfrm>
        </p:grpSpPr>
        <p:pic>
          <p:nvPicPr>
            <p:cNvPr id="13" name="Picture 12">
              <a:extLst>
                <a:ext uri="{FF2B5EF4-FFF2-40B4-BE49-F238E27FC236}">
                  <a16:creationId xmlns:a16="http://schemas.microsoft.com/office/drawing/2014/main" id="{7136CAAD-4457-4581-BC53-0462900AAC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78310" y="-27618"/>
              <a:ext cx="5010459" cy="3340306"/>
            </a:xfrm>
            <a:prstGeom prst="rect">
              <a:avLst/>
            </a:prstGeom>
          </p:spPr>
        </p:pic>
        <p:pic>
          <p:nvPicPr>
            <p:cNvPr id="15" name="Picture 14">
              <a:extLst>
                <a:ext uri="{FF2B5EF4-FFF2-40B4-BE49-F238E27FC236}">
                  <a16:creationId xmlns:a16="http://schemas.microsoft.com/office/drawing/2014/main" id="{B1018C3F-0E7F-4863-9B6E-96CA16112F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31" y="-27619"/>
              <a:ext cx="3256066" cy="4884099"/>
            </a:xfrm>
            <a:prstGeom prst="rect">
              <a:avLst/>
            </a:prstGeom>
          </p:spPr>
        </p:pic>
        <p:pic>
          <p:nvPicPr>
            <p:cNvPr id="16" name="Picture 15">
              <a:extLst>
                <a:ext uri="{FF2B5EF4-FFF2-40B4-BE49-F238E27FC236}">
                  <a16:creationId xmlns:a16="http://schemas.microsoft.com/office/drawing/2014/main" id="{DAF9A02A-49F2-4A59-8C1B-254EED22A3F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57234" y="-27619"/>
              <a:ext cx="2505230" cy="3340306"/>
            </a:xfrm>
            <a:prstGeom prst="rect">
              <a:avLst/>
            </a:prstGeom>
          </p:spPr>
        </p:pic>
        <p:pic>
          <p:nvPicPr>
            <p:cNvPr id="17" name="Picture 16">
              <a:extLst>
                <a:ext uri="{FF2B5EF4-FFF2-40B4-BE49-F238E27FC236}">
                  <a16:creationId xmlns:a16="http://schemas.microsoft.com/office/drawing/2014/main" id="{16997232-B61D-4C16-9285-A17322D1B31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20418" y="-27619"/>
              <a:ext cx="2505230" cy="3340306"/>
            </a:xfrm>
            <a:prstGeom prst="rect">
              <a:avLst/>
            </a:prstGeom>
          </p:spPr>
        </p:pic>
      </p:grpSp>
      <p:grpSp>
        <p:nvGrpSpPr>
          <p:cNvPr id="3" name="Group 2"/>
          <p:cNvGrpSpPr/>
          <p:nvPr/>
        </p:nvGrpSpPr>
        <p:grpSpPr>
          <a:xfrm>
            <a:off x="-1" y="1958640"/>
            <a:ext cx="12192000" cy="4899360"/>
            <a:chOff x="-1" y="1958640"/>
            <a:chExt cx="12192000" cy="4899360"/>
          </a:xfrm>
        </p:grpSpPr>
        <p:sp>
          <p:nvSpPr>
            <p:cNvPr id="10" name="Freeform 9"/>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p:cNvPicPr>
            <p:nvPr/>
          </p:nvPicPr>
          <p:blipFill>
            <a:blip r:embed="rId7"/>
            <a:stretch>
              <a:fillRect/>
            </a:stretch>
          </p:blipFill>
          <p:spPr>
            <a:xfrm>
              <a:off x="8677555" y="1958640"/>
              <a:ext cx="2447645" cy="1370681"/>
            </a:xfrm>
            <a:prstGeom prst="rect">
              <a:avLst/>
            </a:prstGeom>
          </p:spPr>
        </p:pic>
      </p:grpSp>
      <p:sp>
        <p:nvSpPr>
          <p:cNvPr id="11" name="Teksti kohatäide 4"/>
          <p:cNvSpPr>
            <a:spLocks noGrp="1"/>
          </p:cNvSpPr>
          <p:nvPr>
            <p:ph type="body" sz="quarter" idx="12"/>
          </p:nvPr>
        </p:nvSpPr>
        <p:spPr>
          <a:xfrm>
            <a:off x="689812" y="4535693"/>
            <a:ext cx="11149262" cy="1370682"/>
          </a:xfrm>
        </p:spPr>
        <p:txBody>
          <a:bodyPr/>
          <a:lstStyle/>
          <a:p>
            <a:r>
              <a:rPr lang="en-US" dirty="0" err="1">
                <a:solidFill>
                  <a:schemeClr val="accent5"/>
                </a:solidFill>
              </a:rPr>
              <a:t>Soojuspumpade</a:t>
            </a:r>
            <a:r>
              <a:rPr lang="en-US" dirty="0">
                <a:solidFill>
                  <a:schemeClr val="accent5"/>
                </a:solidFill>
              </a:rPr>
              <a:t> ja </a:t>
            </a:r>
            <a:r>
              <a:rPr lang="en-US" dirty="0" err="1">
                <a:solidFill>
                  <a:schemeClr val="accent5"/>
                </a:solidFill>
              </a:rPr>
              <a:t>elektriautode</a:t>
            </a:r>
            <a:r>
              <a:rPr lang="en-US" dirty="0">
                <a:solidFill>
                  <a:schemeClr val="accent5"/>
                </a:solidFill>
              </a:rPr>
              <a:t>  </a:t>
            </a:r>
            <a:r>
              <a:rPr lang="en-US" dirty="0" err="1">
                <a:solidFill>
                  <a:schemeClr val="accent5"/>
                </a:solidFill>
              </a:rPr>
              <a:t>lisandumise</a:t>
            </a:r>
            <a:r>
              <a:rPr lang="en-US" dirty="0">
                <a:solidFill>
                  <a:schemeClr val="accent5"/>
                </a:solidFill>
              </a:rPr>
              <a:t> </a:t>
            </a:r>
            <a:r>
              <a:rPr lang="en-US" dirty="0" err="1">
                <a:solidFill>
                  <a:schemeClr val="accent5"/>
                </a:solidFill>
              </a:rPr>
              <a:t>mõju</a:t>
            </a:r>
            <a:r>
              <a:rPr lang="en-US" dirty="0">
                <a:solidFill>
                  <a:schemeClr val="accent5"/>
                </a:solidFill>
              </a:rPr>
              <a:t> </a:t>
            </a:r>
            <a:r>
              <a:rPr lang="en-US" dirty="0" err="1">
                <a:solidFill>
                  <a:schemeClr val="accent5"/>
                </a:solidFill>
              </a:rPr>
              <a:t>üheaegsustegurile</a:t>
            </a:r>
            <a:r>
              <a:rPr lang="en-US" dirty="0">
                <a:solidFill>
                  <a:schemeClr val="accent5"/>
                </a:solidFill>
              </a:rPr>
              <a:t> </a:t>
            </a:r>
            <a:r>
              <a:rPr lang="en-US" dirty="0" err="1">
                <a:solidFill>
                  <a:schemeClr val="accent5"/>
                </a:solidFill>
              </a:rPr>
              <a:t>linnalähedases</a:t>
            </a:r>
            <a:r>
              <a:rPr lang="en-US" dirty="0">
                <a:solidFill>
                  <a:schemeClr val="accent5"/>
                </a:solidFill>
              </a:rPr>
              <a:t> </a:t>
            </a:r>
            <a:r>
              <a:rPr lang="en-US" dirty="0" err="1">
                <a:solidFill>
                  <a:schemeClr val="accent5"/>
                </a:solidFill>
              </a:rPr>
              <a:t>uusarenduse</a:t>
            </a:r>
            <a:r>
              <a:rPr lang="en-US" dirty="0">
                <a:solidFill>
                  <a:schemeClr val="accent5"/>
                </a:solidFill>
              </a:rPr>
              <a:t> </a:t>
            </a:r>
            <a:r>
              <a:rPr lang="en-US" dirty="0" err="1">
                <a:solidFill>
                  <a:schemeClr val="accent5"/>
                </a:solidFill>
              </a:rPr>
              <a:t>piirkonnas</a:t>
            </a:r>
            <a:endParaRPr lang="en-US" dirty="0">
              <a:solidFill>
                <a:srgbClr val="332B60"/>
              </a:solidFill>
            </a:endParaRPr>
          </a:p>
          <a:p>
            <a:endParaRPr lang="et-EE" dirty="0">
              <a:solidFill>
                <a:srgbClr val="4FBFD3"/>
              </a:solidFill>
            </a:endParaRPr>
          </a:p>
        </p:txBody>
      </p:sp>
      <p:sp>
        <p:nvSpPr>
          <p:cNvPr id="14" name="Footer Placeholder 3">
            <a:extLst>
              <a:ext uri="{FF2B5EF4-FFF2-40B4-BE49-F238E27FC236}">
                <a16:creationId xmlns:a16="http://schemas.microsoft.com/office/drawing/2014/main" id="{A56281D6-1477-4635-965D-5A351212E63F}"/>
              </a:ext>
            </a:extLst>
          </p:cNvPr>
          <p:cNvSpPr txBox="1">
            <a:spLocks/>
          </p:cNvSpPr>
          <p:nvPr/>
        </p:nvSpPr>
        <p:spPr>
          <a:xfrm>
            <a:off x="689811" y="6096978"/>
            <a:ext cx="11072697" cy="365125"/>
          </a:xfrm>
          <a:prstGeom prst="rect">
            <a:avLst/>
          </a:prstGeom>
        </p:spPr>
        <p:txBody>
          <a:bodyPr vert="horz" lIns="91440" tIns="45720" rIns="91440" bIns="45720" rtlCol="0" anchor="ctr"/>
          <a:lstStyle>
            <a:defPPr>
              <a:defRPr lang="et-E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rgbClr val="332B60"/>
                </a:solidFill>
                <a:latin typeface="Verdana" panose="020B0604030504040204" pitchFamily="34" charset="0"/>
                <a:ea typeface="Verdana" panose="020B0604030504040204" pitchFamily="34" charset="0"/>
              </a:rPr>
              <a:t>Merilin Metsik: </a:t>
            </a:r>
            <a:r>
              <a:rPr lang="en-GB" sz="1400" dirty="0" err="1">
                <a:solidFill>
                  <a:srgbClr val="332B60"/>
                </a:solidFill>
                <a:latin typeface="Verdana" panose="020B0604030504040204" pitchFamily="34" charset="0"/>
                <a:ea typeface="Verdana" panose="020B0604030504040204" pitchFamily="34" charset="0"/>
              </a:rPr>
              <a:t>Soojuspumpade</a:t>
            </a:r>
            <a:r>
              <a:rPr lang="en-GB" sz="1400" dirty="0">
                <a:solidFill>
                  <a:srgbClr val="332B60"/>
                </a:solidFill>
                <a:latin typeface="Verdana" panose="020B0604030504040204" pitchFamily="34" charset="0"/>
                <a:ea typeface="Verdana" panose="020B0604030504040204" pitchFamily="34" charset="0"/>
              </a:rPr>
              <a:t> ja </a:t>
            </a:r>
            <a:r>
              <a:rPr lang="en-GB" sz="1400" dirty="0" err="1">
                <a:solidFill>
                  <a:srgbClr val="332B60"/>
                </a:solidFill>
                <a:latin typeface="Verdana" panose="020B0604030504040204" pitchFamily="34" charset="0"/>
                <a:ea typeface="Verdana" panose="020B0604030504040204" pitchFamily="34" charset="0"/>
              </a:rPr>
              <a:t>elektriautode</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lisandumise</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mõju</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madalpingevõrgu</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üheaegsustegurile</a:t>
            </a:r>
            <a:endParaRPr lang="et-EE" sz="1400" dirty="0">
              <a:solidFill>
                <a:srgbClr val="332B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37448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81351C3-86AC-5399-8253-B6DCC4AD6AE1}"/>
                  </a:ext>
                </a:extLst>
              </p:cNvPr>
              <p:cNvSpPr txBox="1">
                <a:spLocks/>
              </p:cNvSpPr>
              <p:nvPr/>
            </p:nvSpPr>
            <p:spPr>
              <a:xfrm>
                <a:off x="403226" y="1448251"/>
                <a:ext cx="3889888" cy="2372978"/>
              </a:xfrm>
              <a:prstGeom prst="rect">
                <a:avLst/>
              </a:prstGeom>
              <a:noFill/>
            </p:spPr>
            <p:txBody>
              <a:bodyPr vert="horz" lIns="0" tIns="0" rIns="0" bIns="0" rtlCol="0">
                <a:noAutofit/>
              </a:bodyPr>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00000"/>
                  </a:lnSpc>
                  <a:spcBef>
                    <a:spcPts val="1200"/>
                  </a:spcBef>
                  <a:spcAft>
                    <a:spcPts val="1200"/>
                  </a:spcAft>
                </a:pPr>
                <a:r>
                  <a:rPr lang="en-GB" sz="2000" b="1" dirty="0" err="1"/>
                  <a:t>Linnalähedane</a:t>
                </a:r>
                <a:r>
                  <a:rPr lang="en-GB" sz="2000" b="1" dirty="0"/>
                  <a:t> </a:t>
                </a:r>
                <a:r>
                  <a:rPr lang="en-GB" sz="2000" b="1" dirty="0" err="1"/>
                  <a:t>uusarendus</a:t>
                </a:r>
                <a:endParaRPr lang="en-GB" sz="2000" b="1" dirty="0"/>
              </a:p>
              <a:p>
                <a:pPr lvl="1">
                  <a:lnSpc>
                    <a:spcPct val="100000"/>
                  </a:lnSpc>
                  <a:spcBef>
                    <a:spcPts val="1200"/>
                  </a:spcBef>
                  <a:spcAft>
                    <a:spcPts val="1200"/>
                  </a:spcAft>
                </a:pPr>
                <a:r>
                  <a:rPr lang="et-EE" sz="2000" dirty="0"/>
                  <a:t>46 liitumispunkti</a:t>
                </a:r>
              </a:p>
              <a:p>
                <a:pPr lvl="1">
                  <a:lnSpc>
                    <a:spcPct val="100000"/>
                  </a:lnSpc>
                  <a:spcBef>
                    <a:spcPts val="1200"/>
                  </a:spcBef>
                  <a:spcAft>
                    <a:spcPts val="1200"/>
                  </a:spcAft>
                </a:pPr>
                <a:r>
                  <a:rPr lang="et-EE" sz="2000" dirty="0"/>
                  <a:t>Keskmine köetav pindala 224 </a:t>
                </a:r>
                <a14:m>
                  <m:oMath xmlns:m="http://schemas.openxmlformats.org/officeDocument/2006/math">
                    <m:sSup>
                      <m:sSupPr>
                        <m:ctrlPr>
                          <a:rPr lang="et-EE" sz="2000" i="1" smtClean="0">
                            <a:latin typeface="Cambria Math" panose="02040503050406030204" pitchFamily="18" charset="0"/>
                          </a:rPr>
                        </m:ctrlPr>
                      </m:sSupPr>
                      <m:e>
                        <m:r>
                          <m:rPr>
                            <m:sty m:val="p"/>
                          </m:rPr>
                          <a:rPr lang="et-EE" sz="2000" i="0" smtClean="0">
                            <a:latin typeface="Cambria Math" panose="02040503050406030204" pitchFamily="18" charset="0"/>
                          </a:rPr>
                          <m:t>m</m:t>
                        </m:r>
                      </m:e>
                      <m:sup>
                        <m:r>
                          <a:rPr lang="et-EE" sz="2000" i="0" smtClean="0">
                            <a:latin typeface="Cambria Math" panose="02040503050406030204" pitchFamily="18" charset="0"/>
                          </a:rPr>
                          <m:t>2</m:t>
                        </m:r>
                      </m:sup>
                    </m:sSup>
                  </m:oMath>
                </a14:m>
                <a:endParaRPr lang="et-EE" sz="2000" dirty="0"/>
              </a:p>
              <a:p>
                <a:pPr lvl="1" algn="just">
                  <a:lnSpc>
                    <a:spcPct val="100000"/>
                  </a:lnSpc>
                  <a:spcBef>
                    <a:spcPts val="1200"/>
                  </a:spcBef>
                  <a:spcAft>
                    <a:spcPts val="1200"/>
                  </a:spcAft>
                </a:pPr>
                <a:r>
                  <a:rPr lang="et-EE" sz="2000" dirty="0"/>
                  <a:t>Simulatsiooniperiood: 5.-11. detsember 2022 </a:t>
                </a:r>
              </a:p>
            </p:txBody>
          </p:sp>
        </mc:Choice>
        <mc:Fallback xmlns="">
          <p:sp>
            <p:nvSpPr>
              <p:cNvPr id="3" name="Text Placeholder 2">
                <a:extLst>
                  <a:ext uri="{FF2B5EF4-FFF2-40B4-BE49-F238E27FC236}">
                    <a16:creationId xmlns:a16="http://schemas.microsoft.com/office/drawing/2014/main" id="{181351C3-86AC-5399-8253-B6DCC4AD6AE1}"/>
                  </a:ext>
                </a:extLst>
              </p:cNvPr>
              <p:cNvSpPr txBox="1">
                <a:spLocks noRot="1" noChangeAspect="1" noMove="1" noResize="1" noEditPoints="1" noAdjustHandles="1" noChangeArrowheads="1" noChangeShapeType="1" noTextEdit="1"/>
              </p:cNvSpPr>
              <p:nvPr/>
            </p:nvSpPr>
            <p:spPr>
              <a:xfrm>
                <a:off x="403226" y="1448251"/>
                <a:ext cx="3889888" cy="2372978"/>
              </a:xfrm>
              <a:prstGeom prst="rect">
                <a:avLst/>
              </a:prstGeom>
              <a:blipFill>
                <a:blip r:embed="rId3"/>
                <a:stretch>
                  <a:fillRect t="-3342" b="-34961"/>
                </a:stretch>
              </a:blipFill>
            </p:spPr>
            <p:txBody>
              <a:bodyPr/>
              <a:lstStyle/>
              <a:p>
                <a:r>
                  <a:rPr lang="et-EE">
                    <a:noFill/>
                  </a:rPr>
                  <a:t> </a:t>
                </a:r>
              </a:p>
            </p:txBody>
          </p:sp>
        </mc:Fallback>
      </mc:AlternateContent>
      <p:sp>
        <p:nvSpPr>
          <p:cNvPr id="6" name="Text Placeholder 1">
            <a:extLst>
              <a:ext uri="{FF2B5EF4-FFF2-40B4-BE49-F238E27FC236}">
                <a16:creationId xmlns:a16="http://schemas.microsoft.com/office/drawing/2014/main" id="{5A6A7BA9-05B8-6883-29A2-69927D60FAC9}"/>
              </a:ext>
            </a:extLst>
          </p:cNvPr>
          <p:cNvSpPr txBox="1">
            <a:spLocks/>
          </p:cNvSpPr>
          <p:nvPr/>
        </p:nvSpPr>
        <p:spPr>
          <a:xfrm>
            <a:off x="785262" y="363356"/>
            <a:ext cx="3889888" cy="517924"/>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t-EE" cap="none" dirty="0">
                <a:solidFill>
                  <a:schemeClr val="accent5"/>
                </a:solidFill>
              </a:rPr>
              <a:t>OBJEKTI PARAMEETRID:</a:t>
            </a:r>
          </a:p>
        </p:txBody>
      </p:sp>
      <p:pic>
        <p:nvPicPr>
          <p:cNvPr id="19" name="Picture 18">
            <a:extLst>
              <a:ext uri="{FF2B5EF4-FFF2-40B4-BE49-F238E27FC236}">
                <a16:creationId xmlns:a16="http://schemas.microsoft.com/office/drawing/2014/main" id="{2BF86282-1A64-917F-338A-716C9E97F46D}"/>
              </a:ext>
            </a:extLst>
          </p:cNvPr>
          <p:cNvPicPr>
            <a:picLocks noChangeAspect="1"/>
          </p:cNvPicPr>
          <p:nvPr/>
        </p:nvPicPr>
        <p:blipFill>
          <a:blip r:embed="rId4"/>
          <a:stretch>
            <a:fillRect/>
          </a:stretch>
        </p:blipFill>
        <p:spPr>
          <a:xfrm>
            <a:off x="4634479" y="0"/>
            <a:ext cx="6528817" cy="6858000"/>
          </a:xfrm>
          <a:prstGeom prst="rect">
            <a:avLst/>
          </a:prstGeom>
        </p:spPr>
      </p:pic>
    </p:spTree>
    <p:extLst>
      <p:ext uri="{BB962C8B-B14F-4D97-AF65-F5344CB8AC3E}">
        <p14:creationId xmlns:p14="http://schemas.microsoft.com/office/powerpoint/2010/main" val="1564035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D0230-1460-32B9-940F-43AA9BE09F0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761413F-BBFC-421F-1D76-2FB273C95BC7}"/>
              </a:ext>
            </a:extLst>
          </p:cNvPr>
          <p:cNvSpPr>
            <a:spLocks noGrp="1"/>
          </p:cNvSpPr>
          <p:nvPr>
            <p:ph type="body" sz="quarter" idx="13"/>
          </p:nvPr>
        </p:nvSpPr>
        <p:spPr/>
        <p:txBody>
          <a:bodyPr>
            <a:normAutofit/>
          </a:bodyPr>
          <a:lstStyle/>
          <a:p>
            <a:r>
              <a:rPr lang="et-EE" sz="2400" dirty="0"/>
              <a:t>Simulatsioonistsenaariumid</a:t>
            </a:r>
          </a:p>
        </p:txBody>
      </p:sp>
      <p:graphicFrame>
        <p:nvGraphicFramePr>
          <p:cNvPr id="5" name="Table 4">
            <a:extLst>
              <a:ext uri="{FF2B5EF4-FFF2-40B4-BE49-F238E27FC236}">
                <a16:creationId xmlns:a16="http://schemas.microsoft.com/office/drawing/2014/main" id="{E43F9967-5441-5CF1-5038-BEF1D63181C5}"/>
              </a:ext>
            </a:extLst>
          </p:cNvPr>
          <p:cNvGraphicFramePr>
            <a:graphicFrameLocks noGrp="1"/>
          </p:cNvGraphicFramePr>
          <p:nvPr>
            <p:extLst>
              <p:ext uri="{D42A27DB-BD31-4B8C-83A1-F6EECF244321}">
                <p14:modId xmlns:p14="http://schemas.microsoft.com/office/powerpoint/2010/main" val="1645828163"/>
              </p:ext>
            </p:extLst>
          </p:nvPr>
        </p:nvGraphicFramePr>
        <p:xfrm>
          <a:off x="479428" y="1502730"/>
          <a:ext cx="11233148" cy="2895600"/>
        </p:xfrm>
        <a:graphic>
          <a:graphicData uri="http://schemas.openxmlformats.org/drawingml/2006/table">
            <a:tbl>
              <a:tblPr firstRow="1" bandRow="1">
                <a:tableStyleId>{5A111915-BE36-4E01-A7E5-04B1672EAD32}</a:tableStyleId>
              </a:tblPr>
              <a:tblGrid>
                <a:gridCol w="3235928">
                  <a:extLst>
                    <a:ext uri="{9D8B030D-6E8A-4147-A177-3AD203B41FA5}">
                      <a16:colId xmlns:a16="http://schemas.microsoft.com/office/drawing/2014/main" val="2822530618"/>
                    </a:ext>
                  </a:extLst>
                </a:gridCol>
                <a:gridCol w="1332870">
                  <a:extLst>
                    <a:ext uri="{9D8B030D-6E8A-4147-A177-3AD203B41FA5}">
                      <a16:colId xmlns:a16="http://schemas.microsoft.com/office/drawing/2014/main" val="206594562"/>
                    </a:ext>
                  </a:extLst>
                </a:gridCol>
                <a:gridCol w="1332870">
                  <a:extLst>
                    <a:ext uri="{9D8B030D-6E8A-4147-A177-3AD203B41FA5}">
                      <a16:colId xmlns:a16="http://schemas.microsoft.com/office/drawing/2014/main" val="2693955132"/>
                    </a:ext>
                  </a:extLst>
                </a:gridCol>
                <a:gridCol w="1332870">
                  <a:extLst>
                    <a:ext uri="{9D8B030D-6E8A-4147-A177-3AD203B41FA5}">
                      <a16:colId xmlns:a16="http://schemas.microsoft.com/office/drawing/2014/main" val="788417625"/>
                    </a:ext>
                  </a:extLst>
                </a:gridCol>
                <a:gridCol w="1332870">
                  <a:extLst>
                    <a:ext uri="{9D8B030D-6E8A-4147-A177-3AD203B41FA5}">
                      <a16:colId xmlns:a16="http://schemas.microsoft.com/office/drawing/2014/main" val="3774183355"/>
                    </a:ext>
                  </a:extLst>
                </a:gridCol>
                <a:gridCol w="1332870">
                  <a:extLst>
                    <a:ext uri="{9D8B030D-6E8A-4147-A177-3AD203B41FA5}">
                      <a16:colId xmlns:a16="http://schemas.microsoft.com/office/drawing/2014/main" val="3549380794"/>
                    </a:ext>
                  </a:extLst>
                </a:gridCol>
                <a:gridCol w="1332870">
                  <a:extLst>
                    <a:ext uri="{9D8B030D-6E8A-4147-A177-3AD203B41FA5}">
                      <a16:colId xmlns:a16="http://schemas.microsoft.com/office/drawing/2014/main" val="4241246416"/>
                    </a:ext>
                  </a:extLst>
                </a:gridCol>
              </a:tblGrid>
              <a:tr h="370840">
                <a:tc>
                  <a:txBody>
                    <a:bodyPr/>
                    <a:lstStyle/>
                    <a:p>
                      <a:r>
                        <a:rPr lang="et-EE" sz="2000" dirty="0"/>
                        <a:t>Stsenaarium</a:t>
                      </a:r>
                      <a:endParaRPr lang="et-EE" sz="2000" b="0" dirty="0">
                        <a:solidFill>
                          <a:srgbClr val="332B60"/>
                        </a:solidFill>
                      </a:endParaRPr>
                    </a:p>
                  </a:txBody>
                  <a:tcPr/>
                </a:tc>
                <a:tc>
                  <a:txBody>
                    <a:bodyPr/>
                    <a:lstStyle/>
                    <a:p>
                      <a:pPr algn="ctr"/>
                      <a:r>
                        <a:rPr lang="et-EE" sz="2000" dirty="0"/>
                        <a:t>Baas</a:t>
                      </a:r>
                      <a:endParaRPr lang="et-EE" sz="2000" b="0" dirty="0">
                        <a:solidFill>
                          <a:srgbClr val="332B60"/>
                        </a:solidFill>
                      </a:endParaRPr>
                    </a:p>
                  </a:txBody>
                  <a:tcPr/>
                </a:tc>
                <a:tc>
                  <a:txBody>
                    <a:bodyPr/>
                    <a:lstStyle/>
                    <a:p>
                      <a:pPr algn="ctr"/>
                      <a:r>
                        <a:rPr lang="et-EE" sz="2000" dirty="0"/>
                        <a:t>HP</a:t>
                      </a:r>
                      <a:endParaRPr lang="et-EE" sz="2000" b="0" dirty="0">
                        <a:solidFill>
                          <a:srgbClr val="332B60"/>
                        </a:solidFill>
                      </a:endParaRPr>
                    </a:p>
                  </a:txBody>
                  <a:tcPr>
                    <a:lnR w="12700" cap="flat" cmpd="sng" algn="ctr">
                      <a:solidFill>
                        <a:schemeClr val="tx1"/>
                      </a:solidFill>
                      <a:prstDash val="solid"/>
                      <a:round/>
                      <a:headEnd type="none" w="med" len="med"/>
                      <a:tailEnd type="none" w="med" len="med"/>
                    </a:lnR>
                  </a:tcPr>
                </a:tc>
                <a:tc>
                  <a:txBody>
                    <a:bodyPr/>
                    <a:lstStyle/>
                    <a:p>
                      <a:pPr algn="ctr"/>
                      <a:r>
                        <a:rPr lang="et-EE" sz="2000" b="1" dirty="0"/>
                        <a:t>HPR</a:t>
                      </a:r>
                      <a:endParaRPr lang="et-EE" sz="2000" b="1" dirty="0">
                        <a:solidFill>
                          <a:srgbClr val="332B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t-EE" sz="2000" dirty="0"/>
                        <a:t>EV</a:t>
                      </a:r>
                      <a:endParaRPr lang="et-EE" sz="2000" b="0" dirty="0">
                        <a:solidFill>
                          <a:srgbClr val="332B60"/>
                        </a:solidFill>
                      </a:endParaRPr>
                    </a:p>
                  </a:txBody>
                  <a:tcPr>
                    <a:lnL w="12700" cap="flat" cmpd="sng" algn="ctr">
                      <a:solidFill>
                        <a:schemeClr val="tx1"/>
                      </a:solidFill>
                      <a:prstDash val="solid"/>
                      <a:round/>
                      <a:headEnd type="none" w="med" len="med"/>
                      <a:tailEnd type="none" w="med" len="med"/>
                    </a:lnL>
                  </a:tcPr>
                </a:tc>
                <a:tc>
                  <a:txBody>
                    <a:bodyPr/>
                    <a:lstStyle/>
                    <a:p>
                      <a:pPr algn="ctr"/>
                      <a:r>
                        <a:rPr lang="et-EE" sz="2000" dirty="0"/>
                        <a:t>HP+EV</a:t>
                      </a:r>
                      <a:endParaRPr lang="et-EE" sz="2000" b="0" dirty="0">
                        <a:solidFill>
                          <a:srgbClr val="332B60"/>
                        </a:solidFill>
                      </a:endParaRPr>
                    </a:p>
                  </a:txBody>
                  <a:tcPr/>
                </a:tc>
                <a:tc>
                  <a:txBody>
                    <a:bodyPr/>
                    <a:lstStyle/>
                    <a:p>
                      <a:pPr algn="ctr"/>
                      <a:r>
                        <a:rPr lang="et-EE" sz="2000" dirty="0"/>
                        <a:t>HPR+EV</a:t>
                      </a:r>
                      <a:endParaRPr lang="et-EE" sz="2000" b="0" dirty="0">
                        <a:solidFill>
                          <a:srgbClr val="332B60"/>
                        </a:solidFill>
                      </a:endParaRPr>
                    </a:p>
                  </a:txBody>
                  <a:tcPr/>
                </a:tc>
                <a:extLst>
                  <a:ext uri="{0D108BD9-81ED-4DB2-BD59-A6C34878D82A}">
                    <a16:rowId xmlns:a16="http://schemas.microsoft.com/office/drawing/2014/main" val="701137603"/>
                  </a:ext>
                </a:extLst>
              </a:tr>
              <a:tr h="370840">
                <a:tc>
                  <a:txBody>
                    <a:bodyPr/>
                    <a:lstStyle/>
                    <a:p>
                      <a:r>
                        <a:rPr lang="et-EE" sz="2000" dirty="0"/>
                        <a:t>Soojuspumbad (13 kW)</a:t>
                      </a:r>
                      <a:endParaRPr lang="et-EE" sz="2000" dirty="0">
                        <a:solidFill>
                          <a:srgbClr val="332B60"/>
                        </a:solidFill>
                      </a:endParaRPr>
                    </a:p>
                  </a:txBody>
                  <a:tcPr/>
                </a:tc>
                <a:tc>
                  <a:txBody>
                    <a:bodyPr/>
                    <a:lstStyle/>
                    <a:p>
                      <a:pPr algn="ctr"/>
                      <a:endParaRPr lang="et-EE" sz="2000" dirty="0">
                        <a:solidFill>
                          <a:srgbClr val="332B60"/>
                        </a:solidFill>
                      </a:endParaRPr>
                    </a:p>
                  </a:txBody>
                  <a:tcPr anchor="ctr"/>
                </a:tc>
                <a:tc>
                  <a:txBody>
                    <a:bodyPr/>
                    <a:lstStyle/>
                    <a:p>
                      <a:pPr algn="ctr"/>
                      <a:r>
                        <a:rPr lang="et-EE" sz="2000" dirty="0"/>
                        <a:t>√</a:t>
                      </a:r>
                      <a:endParaRPr lang="et-EE" sz="2000" dirty="0">
                        <a:solidFill>
                          <a:srgbClr val="332B60"/>
                        </a:solidFill>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000" b="1" dirty="0"/>
                        <a:t>√</a:t>
                      </a:r>
                      <a:endParaRPr lang="et-EE" sz="2000" b="1" dirty="0">
                        <a:solidFill>
                          <a:srgbClr val="332B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t-EE" sz="2000" dirty="0">
                        <a:solidFill>
                          <a:srgbClr val="332B60"/>
                        </a:solidFill>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000" dirty="0"/>
                        <a:t>√</a:t>
                      </a:r>
                      <a:endParaRPr lang="et-EE" sz="2000" dirty="0">
                        <a:solidFill>
                          <a:srgbClr val="332B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000" dirty="0"/>
                        <a:t>√</a:t>
                      </a:r>
                      <a:endParaRPr lang="et-EE" sz="2000" dirty="0">
                        <a:solidFill>
                          <a:srgbClr val="332B60"/>
                        </a:solidFill>
                      </a:endParaRPr>
                    </a:p>
                  </a:txBody>
                  <a:tcPr anchor="ctr"/>
                </a:tc>
                <a:extLst>
                  <a:ext uri="{0D108BD9-81ED-4DB2-BD59-A6C34878D82A}">
                    <a16:rowId xmlns:a16="http://schemas.microsoft.com/office/drawing/2014/main" val="1739552848"/>
                  </a:ext>
                </a:extLst>
              </a:tr>
              <a:tr h="370840">
                <a:tc>
                  <a:txBody>
                    <a:bodyPr/>
                    <a:lstStyle/>
                    <a:p>
                      <a:r>
                        <a:rPr lang="et-EE" sz="2000" dirty="0"/>
                        <a:t>Elektriautod (3,7 kW)</a:t>
                      </a:r>
                      <a:endParaRPr lang="et-EE" sz="2000" dirty="0">
                        <a:solidFill>
                          <a:srgbClr val="332B60"/>
                        </a:solidFill>
                      </a:endParaRPr>
                    </a:p>
                  </a:txBody>
                  <a:tcPr/>
                </a:tc>
                <a:tc>
                  <a:txBody>
                    <a:bodyPr/>
                    <a:lstStyle/>
                    <a:p>
                      <a:pPr algn="ctr"/>
                      <a:endParaRPr lang="et-EE" sz="2000">
                        <a:solidFill>
                          <a:srgbClr val="332B60"/>
                        </a:solidFill>
                      </a:endParaRPr>
                    </a:p>
                  </a:txBody>
                  <a:tcPr anchor="ctr"/>
                </a:tc>
                <a:tc>
                  <a:txBody>
                    <a:bodyPr/>
                    <a:lstStyle/>
                    <a:p>
                      <a:pPr algn="ctr"/>
                      <a:endParaRPr lang="et-EE" sz="2000" dirty="0">
                        <a:solidFill>
                          <a:srgbClr val="332B60"/>
                        </a:solidFill>
                      </a:endParaRPr>
                    </a:p>
                  </a:txBody>
                  <a:tcPr anchor="ctr">
                    <a:lnR w="12700" cap="flat" cmpd="sng" algn="ctr">
                      <a:solidFill>
                        <a:schemeClr val="tx1"/>
                      </a:solidFill>
                      <a:prstDash val="solid"/>
                      <a:round/>
                      <a:headEnd type="none" w="med" len="med"/>
                      <a:tailEnd type="none" w="med" len="med"/>
                    </a:lnR>
                  </a:tcPr>
                </a:tc>
                <a:tc>
                  <a:txBody>
                    <a:bodyPr/>
                    <a:lstStyle/>
                    <a:p>
                      <a:pPr algn="ctr"/>
                      <a:endParaRPr lang="et-EE" sz="2000" b="1" dirty="0">
                        <a:solidFill>
                          <a:srgbClr val="332B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000" u="none" strike="noStrike" kern="1200" cap="none" spc="0" normalizeH="0" baseline="0" noProof="0" dirty="0">
                          <a:ln>
                            <a:noFill/>
                          </a:ln>
                          <a:effectLst/>
                          <a:uLnTx/>
                          <a:uFillTx/>
                        </a:rPr>
                        <a:t>√</a:t>
                      </a:r>
                      <a:endParaRPr kumimoji="0" lang="et-EE" sz="2000" b="0" i="0" u="none" strike="noStrike" kern="1200" cap="none" spc="0" normalizeH="0" baseline="0" noProof="0" dirty="0">
                        <a:ln>
                          <a:noFill/>
                        </a:ln>
                        <a:solidFill>
                          <a:srgbClr val="332B60"/>
                        </a:solidFill>
                        <a:effectLst/>
                        <a:uLnTx/>
                        <a:uFillTx/>
                        <a:latin typeface="Verdana"/>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000" u="none" strike="noStrike" kern="1200" cap="none" spc="0" normalizeH="0" baseline="0" noProof="0" dirty="0">
                          <a:ln>
                            <a:noFill/>
                          </a:ln>
                          <a:effectLst/>
                          <a:uLnTx/>
                          <a:uFillTx/>
                        </a:rPr>
                        <a:t>√</a:t>
                      </a:r>
                      <a:endParaRPr kumimoji="0" lang="et-EE" sz="2000" b="0" i="0" u="none" strike="noStrike" kern="1200" cap="none" spc="0" normalizeH="0" baseline="0" noProof="0" dirty="0">
                        <a:ln>
                          <a:noFill/>
                        </a:ln>
                        <a:solidFill>
                          <a:srgbClr val="332B60"/>
                        </a:solidFill>
                        <a:effectLst/>
                        <a:uLnTx/>
                        <a:uFillTx/>
                        <a:latin typeface="Verdana"/>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000" u="none" strike="noStrike" kern="1200" cap="none" spc="0" normalizeH="0" baseline="0" noProof="0" dirty="0">
                          <a:ln>
                            <a:noFill/>
                          </a:ln>
                          <a:effectLst/>
                          <a:uLnTx/>
                          <a:uFillTx/>
                        </a:rPr>
                        <a:t>√</a:t>
                      </a:r>
                      <a:endParaRPr kumimoji="0" lang="et-EE" sz="2000" b="0" i="0" u="none" strike="noStrike" kern="1200" cap="none" spc="0" normalizeH="0" baseline="0" noProof="0" dirty="0">
                        <a:ln>
                          <a:noFill/>
                        </a:ln>
                        <a:solidFill>
                          <a:srgbClr val="332B60"/>
                        </a:solidFill>
                        <a:effectLst/>
                        <a:uLnTx/>
                        <a:uFillTx/>
                        <a:latin typeface="Verdana"/>
                        <a:ea typeface="+mn-ea"/>
                        <a:cs typeface="+mn-cs"/>
                      </a:endParaRPr>
                    </a:p>
                  </a:txBody>
                  <a:tcPr anchor="ctr"/>
                </a:tc>
                <a:extLst>
                  <a:ext uri="{0D108BD9-81ED-4DB2-BD59-A6C34878D82A}">
                    <a16:rowId xmlns:a16="http://schemas.microsoft.com/office/drawing/2014/main" val="2836078545"/>
                  </a:ext>
                </a:extLst>
              </a:tr>
              <a:tr h="353401">
                <a:tc>
                  <a:txBody>
                    <a:bodyPr/>
                    <a:lstStyle/>
                    <a:p>
                      <a:r>
                        <a:rPr lang="et-EE" sz="2000" dirty="0"/>
                        <a:t>Temperatuuripõhine juhtimine</a:t>
                      </a:r>
                      <a:endParaRPr lang="et-EE" sz="2000" dirty="0">
                        <a:solidFill>
                          <a:srgbClr val="332B6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2000" b="0" i="0" u="none" strike="noStrike" kern="1200" cap="none" spc="0" normalizeH="0" baseline="0" noProof="0" dirty="0">
                        <a:ln>
                          <a:noFill/>
                        </a:ln>
                        <a:solidFill>
                          <a:srgbClr val="332B60"/>
                        </a:solidFill>
                        <a:effectLst/>
                        <a:uLnTx/>
                        <a:uFillTx/>
                        <a:latin typeface="Verdana"/>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000" u="none" strike="noStrike" kern="1200" cap="none" spc="0" normalizeH="0" baseline="0" noProof="0" dirty="0">
                          <a:ln>
                            <a:noFill/>
                          </a:ln>
                          <a:effectLst/>
                          <a:uLnTx/>
                          <a:uFillTx/>
                        </a:rPr>
                        <a:t>√</a:t>
                      </a:r>
                      <a:endParaRPr kumimoji="0" lang="et-EE" sz="2000" b="0" i="0" u="none" strike="noStrike" kern="1200" cap="none" spc="0" normalizeH="0" baseline="0" noProof="0" dirty="0">
                        <a:ln>
                          <a:noFill/>
                        </a:ln>
                        <a:solidFill>
                          <a:srgbClr val="332B60"/>
                        </a:solidFill>
                        <a:effectLst/>
                        <a:uLnTx/>
                        <a:uFillTx/>
                        <a:latin typeface="Verdana"/>
                        <a:ea typeface="+mn-ea"/>
                        <a:cs typeface="+mn-cs"/>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000" b="1" u="none" strike="noStrike" kern="1200" cap="none" spc="0" normalizeH="0" baseline="0" noProof="0" dirty="0">
                          <a:ln>
                            <a:noFill/>
                          </a:ln>
                          <a:effectLst/>
                          <a:uLnTx/>
                          <a:uFillTx/>
                        </a:rPr>
                        <a:t>√</a:t>
                      </a:r>
                      <a:endParaRPr kumimoji="0" lang="et-EE" sz="2000" b="1" i="0" u="none" strike="noStrike" kern="1200" cap="none" spc="0" normalizeH="0" baseline="0" noProof="0" dirty="0">
                        <a:ln>
                          <a:noFill/>
                        </a:ln>
                        <a:solidFill>
                          <a:srgbClr val="332B60"/>
                        </a:solidFill>
                        <a:effectLst/>
                        <a:uLnTx/>
                        <a:uFillTx/>
                        <a:latin typeface="Verdan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t-EE" sz="2000" dirty="0">
                        <a:solidFill>
                          <a:srgbClr val="332B60"/>
                        </a:solidFill>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000" u="none" strike="noStrike" kern="1200" cap="none" spc="0" normalizeH="0" baseline="0" noProof="0" dirty="0">
                          <a:ln>
                            <a:noFill/>
                          </a:ln>
                          <a:effectLst/>
                          <a:uLnTx/>
                          <a:uFillTx/>
                        </a:rPr>
                        <a:t>√</a:t>
                      </a:r>
                      <a:endParaRPr kumimoji="0" lang="et-EE" sz="2000" b="0" i="0" u="none" strike="noStrike" kern="1200" cap="none" spc="0" normalizeH="0" baseline="0" noProof="0" dirty="0">
                        <a:ln>
                          <a:noFill/>
                        </a:ln>
                        <a:solidFill>
                          <a:srgbClr val="332B60"/>
                        </a:solidFill>
                        <a:effectLst/>
                        <a:uLnTx/>
                        <a:uFillTx/>
                        <a:latin typeface="Verdana"/>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000" u="none" strike="noStrike" kern="1200" cap="none" spc="0" normalizeH="0" baseline="0" noProof="0" dirty="0">
                          <a:ln>
                            <a:noFill/>
                          </a:ln>
                          <a:effectLst/>
                          <a:uLnTx/>
                          <a:uFillTx/>
                        </a:rPr>
                        <a:t>√</a:t>
                      </a:r>
                      <a:endParaRPr kumimoji="0" lang="et-EE" sz="2000" b="0" i="0" u="none" strike="noStrike" kern="1200" cap="none" spc="0" normalizeH="0" baseline="0" noProof="0" dirty="0">
                        <a:ln>
                          <a:noFill/>
                        </a:ln>
                        <a:solidFill>
                          <a:srgbClr val="332B60"/>
                        </a:solidFill>
                        <a:effectLst/>
                        <a:uLnTx/>
                        <a:uFillTx/>
                        <a:latin typeface="Verdana"/>
                        <a:ea typeface="+mn-ea"/>
                        <a:cs typeface="+mn-cs"/>
                      </a:endParaRPr>
                    </a:p>
                  </a:txBody>
                  <a:tcPr anchor="ctr"/>
                </a:tc>
                <a:extLst>
                  <a:ext uri="{0D108BD9-81ED-4DB2-BD59-A6C34878D82A}">
                    <a16:rowId xmlns:a16="http://schemas.microsoft.com/office/drawing/2014/main" val="3644949970"/>
                  </a:ext>
                </a:extLst>
              </a:tr>
              <a:tr h="370840">
                <a:tc>
                  <a:txBody>
                    <a:bodyPr/>
                    <a:lstStyle/>
                    <a:p>
                      <a:r>
                        <a:rPr lang="et-EE" sz="2000" dirty="0"/>
                        <a:t>Sagedusturu põhine juhtimine</a:t>
                      </a:r>
                      <a:endParaRPr lang="et-EE" sz="2000" dirty="0">
                        <a:solidFill>
                          <a:srgbClr val="332B60"/>
                        </a:solidFill>
                      </a:endParaRPr>
                    </a:p>
                  </a:txBody>
                  <a:tcPr/>
                </a:tc>
                <a:tc>
                  <a:txBody>
                    <a:bodyPr/>
                    <a:lstStyle/>
                    <a:p>
                      <a:pPr algn="ctr"/>
                      <a:endParaRPr lang="et-EE" sz="2000" dirty="0">
                        <a:solidFill>
                          <a:srgbClr val="332B60"/>
                        </a:solidFill>
                      </a:endParaRPr>
                    </a:p>
                  </a:txBody>
                  <a:tcPr anchor="ctr"/>
                </a:tc>
                <a:tc>
                  <a:txBody>
                    <a:bodyPr/>
                    <a:lstStyle/>
                    <a:p>
                      <a:pPr algn="ctr"/>
                      <a:endParaRPr lang="et-EE" sz="2000" dirty="0">
                        <a:solidFill>
                          <a:srgbClr val="332B60"/>
                        </a:solidFill>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000" b="1" dirty="0"/>
                        <a:t>√</a:t>
                      </a:r>
                      <a:endParaRPr lang="et-EE" sz="2000" b="1" dirty="0">
                        <a:solidFill>
                          <a:srgbClr val="332B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t-EE" sz="2000" dirty="0">
                        <a:solidFill>
                          <a:srgbClr val="332B60"/>
                        </a:solidFill>
                      </a:endParaRPr>
                    </a:p>
                  </a:txBody>
                  <a:tcPr anchor="ctr">
                    <a:lnL w="12700" cap="flat" cmpd="sng" algn="ctr">
                      <a:solidFill>
                        <a:schemeClr val="tx1"/>
                      </a:solidFill>
                      <a:prstDash val="solid"/>
                      <a:round/>
                      <a:headEnd type="none" w="med" len="med"/>
                      <a:tailEnd type="none" w="med" len="med"/>
                    </a:lnL>
                  </a:tcPr>
                </a:tc>
                <a:tc>
                  <a:txBody>
                    <a:bodyPr/>
                    <a:lstStyle/>
                    <a:p>
                      <a:pPr algn="ctr"/>
                      <a:endParaRPr lang="et-EE" sz="2000" dirty="0">
                        <a:solidFill>
                          <a:srgbClr val="332B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000" dirty="0"/>
                        <a:t>√</a:t>
                      </a:r>
                      <a:endParaRPr lang="et-EE" sz="2000" dirty="0">
                        <a:solidFill>
                          <a:srgbClr val="332B60"/>
                        </a:solidFill>
                      </a:endParaRPr>
                    </a:p>
                  </a:txBody>
                  <a:tcPr anchor="ctr"/>
                </a:tc>
                <a:extLst>
                  <a:ext uri="{0D108BD9-81ED-4DB2-BD59-A6C34878D82A}">
                    <a16:rowId xmlns:a16="http://schemas.microsoft.com/office/drawing/2014/main" val="3480358648"/>
                  </a:ext>
                </a:extLst>
              </a:tr>
            </a:tbl>
          </a:graphicData>
        </a:graphic>
      </p:graphicFrame>
      <p:sp>
        <p:nvSpPr>
          <p:cNvPr id="6" name="Text Placeholder 2">
            <a:extLst>
              <a:ext uri="{FF2B5EF4-FFF2-40B4-BE49-F238E27FC236}">
                <a16:creationId xmlns:a16="http://schemas.microsoft.com/office/drawing/2014/main" id="{757E9623-BE6B-A301-3A75-6E7EEC881B86}"/>
              </a:ext>
            </a:extLst>
          </p:cNvPr>
          <p:cNvSpPr>
            <a:spLocks noGrp="1"/>
          </p:cNvSpPr>
          <p:nvPr>
            <p:ph type="body" sz="quarter" idx="14"/>
          </p:nvPr>
        </p:nvSpPr>
        <p:spPr>
          <a:xfrm>
            <a:off x="0" y="4456497"/>
            <a:ext cx="11712576" cy="895149"/>
          </a:xfrm>
          <a:noFill/>
        </p:spPr>
        <p:txBody>
          <a:bodyPr>
            <a:noAutofit/>
          </a:bodyPr>
          <a:lstStyle/>
          <a:p>
            <a:pPr lvl="1">
              <a:lnSpc>
                <a:spcPct val="100000"/>
              </a:lnSpc>
            </a:pPr>
            <a:r>
              <a:rPr lang="et-EE" sz="2000" dirty="0"/>
              <a:t>Igas stsenaariumis viiakse läbi 5 katset, kus seadmed on installeeritud vastavalt 20%, 40%, 60%, 80% ja 100% liitumispunktidesse.</a:t>
            </a:r>
          </a:p>
        </p:txBody>
      </p:sp>
    </p:spTree>
    <p:extLst>
      <p:ext uri="{BB962C8B-B14F-4D97-AF65-F5344CB8AC3E}">
        <p14:creationId xmlns:p14="http://schemas.microsoft.com/office/powerpoint/2010/main" val="373253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99B75-8AA8-4767-5845-6D2BE8314E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9C08774-6C77-9206-014A-F004D251B2A8}"/>
              </a:ext>
            </a:extLst>
          </p:cNvPr>
          <p:cNvSpPr>
            <a:spLocks noGrp="1"/>
          </p:cNvSpPr>
          <p:nvPr>
            <p:ph type="body" sz="quarter" idx="13"/>
          </p:nvPr>
        </p:nvSpPr>
        <p:spPr>
          <a:xfrm>
            <a:off x="479424" y="945251"/>
            <a:ext cx="11141076" cy="810888"/>
          </a:xfrm>
        </p:spPr>
        <p:txBody>
          <a:bodyPr>
            <a:normAutofit/>
          </a:bodyPr>
          <a:lstStyle/>
          <a:p>
            <a:r>
              <a:rPr lang="et-EE" sz="2400" dirty="0"/>
              <a:t>HP</a:t>
            </a:r>
          </a:p>
        </p:txBody>
      </p:sp>
      <p:sp>
        <p:nvSpPr>
          <p:cNvPr id="3" name="Text Placeholder 2">
            <a:extLst>
              <a:ext uri="{FF2B5EF4-FFF2-40B4-BE49-F238E27FC236}">
                <a16:creationId xmlns:a16="http://schemas.microsoft.com/office/drawing/2014/main" id="{DD7A2704-DCAD-BB1A-959C-04C9C4208CD6}"/>
              </a:ext>
            </a:extLst>
          </p:cNvPr>
          <p:cNvSpPr>
            <a:spLocks noGrp="1"/>
          </p:cNvSpPr>
          <p:nvPr>
            <p:ph type="body" sz="quarter" idx="14"/>
          </p:nvPr>
        </p:nvSpPr>
        <p:spPr>
          <a:xfrm>
            <a:off x="2076448" y="890040"/>
            <a:ext cx="9636125" cy="1122038"/>
          </a:xfrm>
          <a:solidFill>
            <a:schemeClr val="bg1"/>
          </a:solidFill>
        </p:spPr>
        <p:txBody>
          <a:bodyPr>
            <a:noAutofit/>
          </a:bodyPr>
          <a:lstStyle/>
          <a:p>
            <a:pPr algn="just">
              <a:lnSpc>
                <a:spcPct val="100000"/>
              </a:lnSpc>
            </a:pPr>
            <a:r>
              <a:rPr lang="et-EE" sz="1600" dirty="0"/>
              <a:t>Liitumispunktidesse on paigaldatud 13 kW võimsusega õhk-vesi soojuspumbad</a:t>
            </a:r>
          </a:p>
          <a:p>
            <a:pPr algn="just">
              <a:lnSpc>
                <a:spcPct val="100000"/>
              </a:lnSpc>
            </a:pPr>
            <a:r>
              <a:rPr lang="et-EE" sz="1600" dirty="0"/>
              <a:t>Temperatuuripõhine juhtimine (23-24</a:t>
            </a:r>
            <a:r>
              <a:rPr lang="et-EE" sz="1600" dirty="0">
                <a:effectLst/>
                <a:latin typeface="Verdana" panose="020B0604030504040204" pitchFamily="34" charset="0"/>
                <a:ea typeface="Times New Roman" panose="02020603050405020304" pitchFamily="18" charset="0"/>
                <a:cs typeface="Times New Roman" panose="02020603050405020304" pitchFamily="18" charset="0"/>
              </a:rPr>
              <a:t>˚C)</a:t>
            </a:r>
          </a:p>
        </p:txBody>
      </p:sp>
      <p:sp>
        <p:nvSpPr>
          <p:cNvPr id="5" name="Text Placeholder 1">
            <a:extLst>
              <a:ext uri="{FF2B5EF4-FFF2-40B4-BE49-F238E27FC236}">
                <a16:creationId xmlns:a16="http://schemas.microsoft.com/office/drawing/2014/main" id="{F3849FE2-7D1A-4D55-B559-09F9169F018E}"/>
              </a:ext>
            </a:extLst>
          </p:cNvPr>
          <p:cNvSpPr txBox="1">
            <a:spLocks/>
          </p:cNvSpPr>
          <p:nvPr/>
        </p:nvSpPr>
        <p:spPr>
          <a:xfrm>
            <a:off x="479424" y="1858378"/>
            <a:ext cx="10494517" cy="810888"/>
          </a:xfrm>
          <a:prstGeom prst="rect">
            <a:avLst/>
          </a:prstGeom>
        </p:spPr>
        <p:txBody>
          <a:bodyPr vert="horz" lIns="0" tIns="0" rIns="0" bIns="0" rtlCol="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sz="2400" dirty="0"/>
              <a:t>EV</a:t>
            </a:r>
          </a:p>
        </p:txBody>
      </p:sp>
      <p:sp>
        <p:nvSpPr>
          <p:cNvPr id="7" name="Text Placeholder 2">
            <a:extLst>
              <a:ext uri="{FF2B5EF4-FFF2-40B4-BE49-F238E27FC236}">
                <a16:creationId xmlns:a16="http://schemas.microsoft.com/office/drawing/2014/main" id="{5F179426-4043-4844-B15C-56BC7BC56FBC}"/>
              </a:ext>
            </a:extLst>
          </p:cNvPr>
          <p:cNvSpPr txBox="1">
            <a:spLocks/>
          </p:cNvSpPr>
          <p:nvPr/>
        </p:nvSpPr>
        <p:spPr>
          <a:xfrm>
            <a:off x="2076450" y="1799913"/>
            <a:ext cx="9636126" cy="1197002"/>
          </a:xfrm>
          <a:prstGeom prst="rect">
            <a:avLst/>
          </a:prstGeom>
          <a:solidFill>
            <a:schemeClr val="bg1"/>
          </a:solidFill>
        </p:spPr>
        <p:txBody>
          <a:bodyPr vert="horz" lIns="0" tIns="0" rIns="0" bIns="0" rtlCol="0">
            <a:noAutofit/>
          </a:bodyPr>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t-EE" sz="1600" dirty="0"/>
              <a:t>Liitumispunktidesse on paigaldatud 3,7 kW elektriautode laadijad</a:t>
            </a:r>
          </a:p>
          <a:p>
            <a:pPr>
              <a:lnSpc>
                <a:spcPct val="100000"/>
              </a:lnSpc>
            </a:pPr>
            <a:r>
              <a:rPr lang="et-EE" sz="1600" dirty="0"/>
              <a:t>Laadimine algab õhtuti kõigis liitumispunktides, ajavahemikus 17.00-19.00 </a:t>
            </a:r>
          </a:p>
        </p:txBody>
      </p:sp>
      <p:sp>
        <p:nvSpPr>
          <p:cNvPr id="8" name="Text Placeholder 1">
            <a:extLst>
              <a:ext uri="{FF2B5EF4-FFF2-40B4-BE49-F238E27FC236}">
                <a16:creationId xmlns:a16="http://schemas.microsoft.com/office/drawing/2014/main" id="{2A12BBBD-2219-4D40-ACB7-02BF2980783A}"/>
              </a:ext>
            </a:extLst>
          </p:cNvPr>
          <p:cNvSpPr txBox="1">
            <a:spLocks/>
          </p:cNvSpPr>
          <p:nvPr/>
        </p:nvSpPr>
        <p:spPr>
          <a:xfrm>
            <a:off x="479425" y="2765276"/>
            <a:ext cx="10494517" cy="810888"/>
          </a:xfrm>
          <a:prstGeom prst="rect">
            <a:avLst/>
          </a:prstGeom>
        </p:spPr>
        <p:txBody>
          <a:bodyPr vert="horz" lIns="0" tIns="0" rIns="0" bIns="0" rtlCol="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t>HPR</a:t>
            </a:r>
            <a:endParaRPr lang="et-EE" sz="2400" dirty="0"/>
          </a:p>
        </p:txBody>
      </p:sp>
      <p:sp>
        <p:nvSpPr>
          <p:cNvPr id="9" name="Text Placeholder 2">
            <a:extLst>
              <a:ext uri="{FF2B5EF4-FFF2-40B4-BE49-F238E27FC236}">
                <a16:creationId xmlns:a16="http://schemas.microsoft.com/office/drawing/2014/main" id="{E2EDC5E9-4E21-48C1-9E85-12FE29E7CDEC}"/>
              </a:ext>
            </a:extLst>
          </p:cNvPr>
          <p:cNvSpPr txBox="1">
            <a:spLocks/>
          </p:cNvSpPr>
          <p:nvPr/>
        </p:nvSpPr>
        <p:spPr>
          <a:xfrm>
            <a:off x="2076450" y="2706811"/>
            <a:ext cx="9636125" cy="1197002"/>
          </a:xfrm>
          <a:prstGeom prst="rect">
            <a:avLst/>
          </a:prstGeom>
          <a:solidFill>
            <a:schemeClr val="bg1"/>
          </a:solidFill>
        </p:spPr>
        <p:txBody>
          <a:bodyPr vert="horz" lIns="0" tIns="0" rIns="0" bIns="0" rtlCol="0">
            <a:noAutofit/>
          </a:bodyPr>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00000"/>
              </a:lnSpc>
            </a:pPr>
            <a:r>
              <a:rPr lang="et-EE" sz="1600" b="1" dirty="0"/>
              <a:t>Liitumispunktidesse on paigaldatud 13 kW võimsusega õhk-vesi soojuspumbad</a:t>
            </a:r>
          </a:p>
          <a:p>
            <a:pPr algn="just">
              <a:lnSpc>
                <a:spcPct val="100000"/>
              </a:lnSpc>
            </a:pPr>
            <a:r>
              <a:rPr lang="et-EE" sz="1600" b="1" dirty="0"/>
              <a:t>Temperatuuripõhine juhtimine (23-24</a:t>
            </a:r>
            <a:r>
              <a:rPr lang="et-EE" sz="1600" b="1" dirty="0">
                <a:latin typeface="Verdana" panose="020B0604030504040204" pitchFamily="34" charset="0"/>
                <a:ea typeface="Times New Roman" panose="02020603050405020304" pitchFamily="18" charset="0"/>
                <a:cs typeface="Times New Roman" panose="02020603050405020304" pitchFamily="18" charset="0"/>
              </a:rPr>
              <a:t>˚C)</a:t>
            </a:r>
          </a:p>
          <a:p>
            <a:pPr algn="just">
              <a:lnSpc>
                <a:spcPct val="100000"/>
              </a:lnSpc>
            </a:pPr>
            <a:r>
              <a:rPr lang="et-EE" sz="1600" b="1" dirty="0"/>
              <a:t>Paindlik juhtimine (sagedusreguleerimine) </a:t>
            </a:r>
          </a:p>
        </p:txBody>
      </p:sp>
      <p:sp>
        <p:nvSpPr>
          <p:cNvPr id="10" name="Text Placeholder 1">
            <a:extLst>
              <a:ext uri="{FF2B5EF4-FFF2-40B4-BE49-F238E27FC236}">
                <a16:creationId xmlns:a16="http://schemas.microsoft.com/office/drawing/2014/main" id="{3F5D51B1-6B74-4AFE-AE8D-8FEEF2C1513E}"/>
              </a:ext>
            </a:extLst>
          </p:cNvPr>
          <p:cNvSpPr txBox="1">
            <a:spLocks/>
          </p:cNvSpPr>
          <p:nvPr/>
        </p:nvSpPr>
        <p:spPr>
          <a:xfrm>
            <a:off x="479425" y="3999823"/>
            <a:ext cx="10494517" cy="810888"/>
          </a:xfrm>
          <a:prstGeom prst="rect">
            <a:avLst/>
          </a:prstGeom>
        </p:spPr>
        <p:txBody>
          <a:bodyPr vert="horz" lIns="0" tIns="0" rIns="0" bIns="0" rtlCol="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sz="2400" dirty="0"/>
              <a:t>HP+EV</a:t>
            </a:r>
          </a:p>
        </p:txBody>
      </p:sp>
      <p:sp>
        <p:nvSpPr>
          <p:cNvPr id="11" name="Text Placeholder 2">
            <a:extLst>
              <a:ext uri="{FF2B5EF4-FFF2-40B4-BE49-F238E27FC236}">
                <a16:creationId xmlns:a16="http://schemas.microsoft.com/office/drawing/2014/main" id="{CD7F4AAC-7D99-41B3-948D-669A1BA9C4AC}"/>
              </a:ext>
            </a:extLst>
          </p:cNvPr>
          <p:cNvSpPr txBox="1">
            <a:spLocks/>
          </p:cNvSpPr>
          <p:nvPr/>
        </p:nvSpPr>
        <p:spPr>
          <a:xfrm>
            <a:off x="2076451" y="3941358"/>
            <a:ext cx="9544050" cy="1197002"/>
          </a:xfrm>
          <a:prstGeom prst="rect">
            <a:avLst/>
          </a:prstGeom>
          <a:solidFill>
            <a:schemeClr val="bg1"/>
          </a:solidFill>
        </p:spPr>
        <p:txBody>
          <a:bodyPr vert="horz" lIns="0" tIns="0" rIns="0" bIns="0" rtlCol="0">
            <a:noAutofit/>
          </a:bodyPr>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t-EE" sz="1600" dirty="0"/>
              <a:t>13 kW võimsusega õhk-vesi soojuspumbad</a:t>
            </a:r>
          </a:p>
          <a:p>
            <a:pPr>
              <a:lnSpc>
                <a:spcPct val="100000"/>
              </a:lnSpc>
            </a:pPr>
            <a:r>
              <a:rPr lang="et-EE" sz="1600" dirty="0"/>
              <a:t>3,7 kW elektriautode laadijad</a:t>
            </a:r>
          </a:p>
          <a:p>
            <a:pPr>
              <a:lnSpc>
                <a:spcPct val="100000"/>
              </a:lnSpc>
            </a:pPr>
            <a:r>
              <a:rPr lang="et-EE" sz="1600" dirty="0"/>
              <a:t>Juhtimisloogika sama, mis HP ja EV stsenaariumites</a:t>
            </a:r>
          </a:p>
          <a:p>
            <a:pPr lvl="1" algn="just">
              <a:lnSpc>
                <a:spcPct val="100000"/>
              </a:lnSpc>
            </a:pPr>
            <a:endParaRPr lang="et-EE" sz="1600" dirty="0"/>
          </a:p>
        </p:txBody>
      </p:sp>
      <p:sp>
        <p:nvSpPr>
          <p:cNvPr id="12" name="Text Placeholder 1">
            <a:extLst>
              <a:ext uri="{FF2B5EF4-FFF2-40B4-BE49-F238E27FC236}">
                <a16:creationId xmlns:a16="http://schemas.microsoft.com/office/drawing/2014/main" id="{33912DA4-12C1-4EEB-A4C8-726563F1F31E}"/>
              </a:ext>
            </a:extLst>
          </p:cNvPr>
          <p:cNvSpPr txBox="1">
            <a:spLocks/>
          </p:cNvSpPr>
          <p:nvPr/>
        </p:nvSpPr>
        <p:spPr>
          <a:xfrm>
            <a:off x="479425" y="5230684"/>
            <a:ext cx="10494517" cy="810888"/>
          </a:xfrm>
          <a:prstGeom prst="rect">
            <a:avLst/>
          </a:prstGeom>
        </p:spPr>
        <p:txBody>
          <a:bodyPr vert="horz" lIns="0" tIns="0" rIns="0" bIns="0" rtlCol="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sz="2400" dirty="0"/>
              <a:t>HP</a:t>
            </a:r>
            <a:r>
              <a:rPr lang="en-GB" sz="2400" dirty="0"/>
              <a:t>R</a:t>
            </a:r>
            <a:r>
              <a:rPr lang="et-EE" sz="2400" dirty="0"/>
              <a:t>+EV</a:t>
            </a:r>
          </a:p>
        </p:txBody>
      </p:sp>
      <p:sp>
        <p:nvSpPr>
          <p:cNvPr id="13" name="Text Placeholder 2">
            <a:extLst>
              <a:ext uri="{FF2B5EF4-FFF2-40B4-BE49-F238E27FC236}">
                <a16:creationId xmlns:a16="http://schemas.microsoft.com/office/drawing/2014/main" id="{6C844C98-DFFB-4831-9D58-D3B7D1F6A008}"/>
              </a:ext>
            </a:extLst>
          </p:cNvPr>
          <p:cNvSpPr txBox="1">
            <a:spLocks/>
          </p:cNvSpPr>
          <p:nvPr/>
        </p:nvSpPr>
        <p:spPr>
          <a:xfrm>
            <a:off x="2076450" y="5172219"/>
            <a:ext cx="9636125" cy="1197002"/>
          </a:xfrm>
          <a:prstGeom prst="rect">
            <a:avLst/>
          </a:prstGeom>
          <a:solidFill>
            <a:schemeClr val="bg1"/>
          </a:solidFill>
        </p:spPr>
        <p:txBody>
          <a:bodyPr vert="horz" lIns="0" tIns="0" rIns="0" bIns="0" rtlCol="0">
            <a:noAutofit/>
          </a:bodyPr>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t-EE" sz="1600" dirty="0"/>
              <a:t>13 kW võimsusega õhk-vesi soojuspumbad</a:t>
            </a:r>
          </a:p>
          <a:p>
            <a:pPr>
              <a:lnSpc>
                <a:spcPct val="100000"/>
              </a:lnSpc>
            </a:pPr>
            <a:r>
              <a:rPr lang="et-EE" sz="1600" dirty="0"/>
              <a:t>3,7 kW elektriautode laadijad</a:t>
            </a:r>
          </a:p>
          <a:p>
            <a:pPr>
              <a:lnSpc>
                <a:spcPct val="100000"/>
              </a:lnSpc>
            </a:pPr>
            <a:r>
              <a:rPr lang="et-EE" sz="1600" dirty="0"/>
              <a:t>Juhtimisloogika sama, mis HPR ja EV stsenaariumites</a:t>
            </a:r>
          </a:p>
          <a:p>
            <a:pPr lvl="1" algn="just">
              <a:lnSpc>
                <a:spcPct val="100000"/>
              </a:lnSpc>
            </a:pPr>
            <a:endParaRPr lang="et-EE" sz="1600" dirty="0"/>
          </a:p>
        </p:txBody>
      </p:sp>
      <p:sp>
        <p:nvSpPr>
          <p:cNvPr id="14" name="Text Placeholder 1">
            <a:extLst>
              <a:ext uri="{FF2B5EF4-FFF2-40B4-BE49-F238E27FC236}">
                <a16:creationId xmlns:a16="http://schemas.microsoft.com/office/drawing/2014/main" id="{C36A3C5C-6218-4287-A0A5-AF2CF312D65D}"/>
              </a:ext>
            </a:extLst>
          </p:cNvPr>
          <p:cNvSpPr txBox="1">
            <a:spLocks/>
          </p:cNvSpPr>
          <p:nvPr/>
        </p:nvSpPr>
        <p:spPr>
          <a:xfrm>
            <a:off x="479424" y="268570"/>
            <a:ext cx="10494517" cy="810888"/>
          </a:xfrm>
          <a:prstGeom prst="rect">
            <a:avLst/>
          </a:prstGeom>
        </p:spPr>
        <p:txBody>
          <a:bodyPr vert="horz" lIns="0" tIns="0" rIns="0" bIns="0" rtlCol="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sz="2400"/>
              <a:t>Simulatsioonistsenaariumid</a:t>
            </a:r>
            <a:endParaRPr lang="et-EE" sz="2400" dirty="0"/>
          </a:p>
        </p:txBody>
      </p:sp>
    </p:spTree>
    <p:extLst>
      <p:ext uri="{BB962C8B-B14F-4D97-AF65-F5344CB8AC3E}">
        <p14:creationId xmlns:p14="http://schemas.microsoft.com/office/powerpoint/2010/main" val="2297650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16855-326D-92DC-8BDC-6EC8A6022B6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C55053-95A6-AC7F-D983-AD76B166BEB7}"/>
              </a:ext>
            </a:extLst>
          </p:cNvPr>
          <p:cNvSpPr>
            <a:spLocks noGrp="1"/>
          </p:cNvSpPr>
          <p:nvPr>
            <p:ph type="body" sz="quarter" idx="13"/>
          </p:nvPr>
        </p:nvSpPr>
        <p:spPr>
          <a:xfrm>
            <a:off x="479425" y="551545"/>
            <a:ext cx="10656888" cy="836666"/>
          </a:xfrm>
        </p:spPr>
        <p:txBody>
          <a:bodyPr>
            <a:normAutofit/>
          </a:bodyPr>
          <a:lstStyle/>
          <a:p>
            <a:pPr>
              <a:spcAft>
                <a:spcPts val="600"/>
              </a:spcAft>
            </a:pPr>
            <a:r>
              <a:rPr lang="et-EE" dirty="0"/>
              <a:t>Simulatsiooni tulemused</a:t>
            </a:r>
          </a:p>
        </p:txBody>
      </p:sp>
      <p:sp>
        <p:nvSpPr>
          <p:cNvPr id="4" name="Slide Number Placeholder 3">
            <a:extLst>
              <a:ext uri="{FF2B5EF4-FFF2-40B4-BE49-F238E27FC236}">
                <a16:creationId xmlns:a16="http://schemas.microsoft.com/office/drawing/2014/main" id="{9A12ED6C-2050-9D7E-649B-11560C106010}"/>
              </a:ext>
            </a:extLst>
          </p:cNvPr>
          <p:cNvSpPr>
            <a:spLocks noGrp="1"/>
          </p:cNvSpPr>
          <p:nvPr>
            <p:ph type="sldNum" sz="quarter" idx="24"/>
          </p:nvPr>
        </p:nvSpPr>
        <p:spPr>
          <a:xfrm>
            <a:off x="8610600" y="6356350"/>
            <a:ext cx="2743200" cy="365125"/>
          </a:xfrm>
        </p:spPr>
        <p:txBody>
          <a:bodyPr anchor="ctr">
            <a:normAutofit lnSpcReduction="10000"/>
          </a:bodyPr>
          <a:lstStyle/>
          <a:p>
            <a:pPr>
              <a:spcAft>
                <a:spcPts val="600"/>
              </a:spcAft>
            </a:pPr>
            <a:fld id="{1348ED66-F3B4-459D-ADF2-0451446CA03A}" type="slidenum">
              <a:rPr lang="et-EE" smtClean="0"/>
              <a:pPr>
                <a:spcAft>
                  <a:spcPts val="600"/>
                </a:spcAft>
              </a:pPr>
              <a:t>24</a:t>
            </a:fld>
            <a:endParaRPr lang="et-EE"/>
          </a:p>
        </p:txBody>
      </p:sp>
      <p:graphicFrame>
        <p:nvGraphicFramePr>
          <p:cNvPr id="3" name="Chart 2">
            <a:extLst>
              <a:ext uri="{FF2B5EF4-FFF2-40B4-BE49-F238E27FC236}">
                <a16:creationId xmlns:a16="http://schemas.microsoft.com/office/drawing/2014/main" id="{5F29DC53-0B00-5871-C779-F73D534A30FB}"/>
              </a:ext>
            </a:extLst>
          </p:cNvPr>
          <p:cNvGraphicFramePr>
            <a:graphicFrameLocks/>
          </p:cNvGraphicFramePr>
          <p:nvPr>
            <p:extLst>
              <p:ext uri="{D42A27DB-BD31-4B8C-83A1-F6EECF244321}">
                <p14:modId xmlns:p14="http://schemas.microsoft.com/office/powerpoint/2010/main" val="2698839375"/>
              </p:ext>
            </p:extLst>
          </p:nvPr>
        </p:nvGraphicFramePr>
        <p:xfrm>
          <a:off x="479425" y="1186013"/>
          <a:ext cx="10531876" cy="538804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7B0A942C-B8AB-E67E-6580-CC10CD47562D}"/>
              </a:ext>
            </a:extLst>
          </p:cNvPr>
          <p:cNvSpPr/>
          <p:nvPr/>
        </p:nvSpPr>
        <p:spPr>
          <a:xfrm>
            <a:off x="9423133" y="5121275"/>
            <a:ext cx="1501541" cy="307209"/>
          </a:xfrm>
          <a:prstGeom prst="rect">
            <a:avLst/>
          </a:prstGeom>
          <a:solidFill>
            <a:schemeClr val="accent4">
              <a:lumMod val="20000"/>
              <a:lumOff val="80000"/>
              <a:alpha val="12000"/>
            </a:schemeClr>
          </a:solidFill>
          <a:ln w="28575">
            <a:solidFill>
              <a:srgbClr val="96004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dirty="0"/>
          </a:p>
        </p:txBody>
      </p:sp>
      <p:sp>
        <p:nvSpPr>
          <p:cNvPr id="6" name="Rectangle 5">
            <a:extLst>
              <a:ext uri="{FF2B5EF4-FFF2-40B4-BE49-F238E27FC236}">
                <a16:creationId xmlns:a16="http://schemas.microsoft.com/office/drawing/2014/main" id="{AB53FCE3-0E2E-582A-D73C-377402A3979A}"/>
              </a:ext>
            </a:extLst>
          </p:cNvPr>
          <p:cNvSpPr/>
          <p:nvPr/>
        </p:nvSpPr>
        <p:spPr>
          <a:xfrm>
            <a:off x="9423133" y="5458324"/>
            <a:ext cx="1501541" cy="307209"/>
          </a:xfrm>
          <a:prstGeom prst="rect">
            <a:avLst/>
          </a:prstGeom>
          <a:noFill/>
          <a:ln w="28575">
            <a:solidFill>
              <a:srgbClr val="96004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dirty="0"/>
          </a:p>
        </p:txBody>
      </p:sp>
      <p:sp>
        <p:nvSpPr>
          <p:cNvPr id="7" name="Rectangle 6">
            <a:extLst>
              <a:ext uri="{FF2B5EF4-FFF2-40B4-BE49-F238E27FC236}">
                <a16:creationId xmlns:a16="http://schemas.microsoft.com/office/drawing/2014/main" id="{09AE858C-3D12-453E-541D-30BAB7F3C3D9}"/>
              </a:ext>
            </a:extLst>
          </p:cNvPr>
          <p:cNvSpPr/>
          <p:nvPr/>
        </p:nvSpPr>
        <p:spPr>
          <a:xfrm>
            <a:off x="9423133" y="6092792"/>
            <a:ext cx="1501541" cy="307209"/>
          </a:xfrm>
          <a:prstGeom prst="rect">
            <a:avLst/>
          </a:prstGeom>
          <a:noFill/>
          <a:ln w="28575">
            <a:solidFill>
              <a:srgbClr val="96004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dirty="0"/>
          </a:p>
        </p:txBody>
      </p:sp>
    </p:spTree>
    <p:extLst>
      <p:ext uri="{BB962C8B-B14F-4D97-AF65-F5344CB8AC3E}">
        <p14:creationId xmlns:p14="http://schemas.microsoft.com/office/powerpoint/2010/main" val="129964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F4201-CAD3-0039-D5BF-A794E7ED9AE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4EEF1B8-414D-B21F-5451-49D68679BF1E}"/>
              </a:ext>
            </a:extLst>
          </p:cNvPr>
          <p:cNvGraphicFramePr>
            <a:graphicFrameLocks noGrp="1"/>
          </p:cNvGraphicFramePr>
          <p:nvPr>
            <p:extLst>
              <p:ext uri="{D42A27DB-BD31-4B8C-83A1-F6EECF244321}">
                <p14:modId xmlns:p14="http://schemas.microsoft.com/office/powerpoint/2010/main" val="2943312613"/>
              </p:ext>
            </p:extLst>
          </p:nvPr>
        </p:nvGraphicFramePr>
        <p:xfrm>
          <a:off x="1189264" y="1756558"/>
          <a:ext cx="9813471" cy="3624074"/>
        </p:xfrm>
        <a:graphic>
          <a:graphicData uri="http://schemas.openxmlformats.org/drawingml/2006/table">
            <a:tbl>
              <a:tblPr firstRow="1" firstCol="1" bandRow="1">
                <a:tableStyleId>{5A111915-BE36-4E01-A7E5-04B1672EAD32}</a:tableStyleId>
              </a:tblPr>
              <a:tblGrid>
                <a:gridCol w="1560819">
                  <a:extLst>
                    <a:ext uri="{9D8B030D-6E8A-4147-A177-3AD203B41FA5}">
                      <a16:colId xmlns:a16="http://schemas.microsoft.com/office/drawing/2014/main" val="618887166"/>
                    </a:ext>
                  </a:extLst>
                </a:gridCol>
                <a:gridCol w="2063163">
                  <a:extLst>
                    <a:ext uri="{9D8B030D-6E8A-4147-A177-3AD203B41FA5}">
                      <a16:colId xmlns:a16="http://schemas.microsoft.com/office/drawing/2014/main" val="1579348222"/>
                    </a:ext>
                  </a:extLst>
                </a:gridCol>
                <a:gridCol w="2063163">
                  <a:extLst>
                    <a:ext uri="{9D8B030D-6E8A-4147-A177-3AD203B41FA5}">
                      <a16:colId xmlns:a16="http://schemas.microsoft.com/office/drawing/2014/main" val="3464529727"/>
                    </a:ext>
                  </a:extLst>
                </a:gridCol>
                <a:gridCol w="2063163">
                  <a:extLst>
                    <a:ext uri="{9D8B030D-6E8A-4147-A177-3AD203B41FA5}">
                      <a16:colId xmlns:a16="http://schemas.microsoft.com/office/drawing/2014/main" val="3455658456"/>
                    </a:ext>
                  </a:extLst>
                </a:gridCol>
                <a:gridCol w="2063163">
                  <a:extLst>
                    <a:ext uri="{9D8B030D-6E8A-4147-A177-3AD203B41FA5}">
                      <a16:colId xmlns:a16="http://schemas.microsoft.com/office/drawing/2014/main" val="2330732676"/>
                    </a:ext>
                  </a:extLst>
                </a:gridCol>
              </a:tblGrid>
              <a:tr h="445143">
                <a:tc>
                  <a:txBody>
                    <a:bodyPr/>
                    <a:lstStyle/>
                    <a:p>
                      <a:pPr algn="ctr"/>
                      <a:r>
                        <a:rPr lang="et-EE" sz="2000" dirty="0"/>
                        <a:t>LP, tk</a:t>
                      </a:r>
                      <a:endParaRPr lang="et-EE" sz="2000" b="0" dirty="0">
                        <a:solidFill>
                          <a:srgbClr val="332B60"/>
                        </a:solidFill>
                        <a:latin typeface="+mn-lt"/>
                      </a:endParaRPr>
                    </a:p>
                  </a:txBody>
                  <a:tcPr anchor="ctr"/>
                </a:tc>
                <a:tc>
                  <a:txBody>
                    <a:bodyPr/>
                    <a:lstStyle/>
                    <a:p>
                      <a:pPr algn="ctr">
                        <a:lnSpc>
                          <a:spcPct val="150000"/>
                        </a:lnSpc>
                        <a:spcAft>
                          <a:spcPts val="1200"/>
                        </a:spcAft>
                        <a:buNone/>
                      </a:pPr>
                      <a:r>
                        <a:rPr lang="et-EE" sz="2000" kern="100" dirty="0">
                          <a:effectLst/>
                        </a:rPr>
                        <a:t>ELV</a:t>
                      </a:r>
                      <a:endParaRPr lang="et-EE" sz="2000" b="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HP 100%</a:t>
                      </a:r>
                      <a:endParaRPr lang="et-EE" sz="2000" b="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EV 100%</a:t>
                      </a:r>
                      <a:endParaRPr lang="et-EE" sz="2000" b="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HP+EV 100%</a:t>
                      </a:r>
                      <a:endParaRPr lang="et-EE" sz="2000" b="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extLst>
                  <a:ext uri="{0D108BD9-81ED-4DB2-BD59-A6C34878D82A}">
                    <a16:rowId xmlns:a16="http://schemas.microsoft.com/office/drawing/2014/main" val="2343699703"/>
                  </a:ext>
                </a:extLst>
              </a:tr>
              <a:tr h="454133">
                <a:tc>
                  <a:txBody>
                    <a:bodyPr/>
                    <a:lstStyle/>
                    <a:p>
                      <a:pPr algn="ctr">
                        <a:lnSpc>
                          <a:spcPct val="150000"/>
                        </a:lnSpc>
                        <a:spcAft>
                          <a:spcPts val="1200"/>
                        </a:spcAft>
                        <a:buNone/>
                      </a:pPr>
                      <a:r>
                        <a:rPr lang="et-EE" sz="2000" kern="100" dirty="0">
                          <a:effectLst/>
                        </a:rPr>
                        <a:t>1-8</a:t>
                      </a:r>
                      <a:endParaRPr lang="et-EE" sz="2000" b="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0,45-1</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1</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a:effectLst/>
                        </a:rPr>
                        <a:t>1</a:t>
                      </a:r>
                      <a:endParaRPr lang="et-EE" sz="2000" kern="10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1</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extLst>
                  <a:ext uri="{0D108BD9-81ED-4DB2-BD59-A6C34878D82A}">
                    <a16:rowId xmlns:a16="http://schemas.microsoft.com/office/drawing/2014/main" val="3517806915"/>
                  </a:ext>
                </a:extLst>
              </a:tr>
              <a:tr h="454133">
                <a:tc>
                  <a:txBody>
                    <a:bodyPr/>
                    <a:lstStyle/>
                    <a:p>
                      <a:pPr algn="ctr">
                        <a:lnSpc>
                          <a:spcPct val="150000"/>
                        </a:lnSpc>
                        <a:spcAft>
                          <a:spcPts val="1200"/>
                        </a:spcAft>
                        <a:buNone/>
                      </a:pPr>
                      <a:r>
                        <a:rPr lang="et-EE" sz="2000" kern="100">
                          <a:effectLst/>
                        </a:rPr>
                        <a:t>9-11</a:t>
                      </a:r>
                      <a:endParaRPr lang="et-EE" sz="2000" b="0" kern="10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0,4</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0,9</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0,9</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1</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extLst>
                  <a:ext uri="{0D108BD9-81ED-4DB2-BD59-A6C34878D82A}">
                    <a16:rowId xmlns:a16="http://schemas.microsoft.com/office/drawing/2014/main" val="3663556162"/>
                  </a:ext>
                </a:extLst>
              </a:tr>
              <a:tr h="454133">
                <a:tc>
                  <a:txBody>
                    <a:bodyPr/>
                    <a:lstStyle/>
                    <a:p>
                      <a:pPr algn="ctr">
                        <a:lnSpc>
                          <a:spcPct val="150000"/>
                        </a:lnSpc>
                        <a:spcAft>
                          <a:spcPts val="1200"/>
                        </a:spcAft>
                        <a:buNone/>
                      </a:pPr>
                      <a:r>
                        <a:rPr lang="et-EE" sz="2000" kern="100" dirty="0">
                          <a:effectLst/>
                        </a:rPr>
                        <a:t>12-14</a:t>
                      </a:r>
                      <a:endParaRPr lang="et-EE" sz="2000" b="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t-EE" sz="2000" u="none" strike="noStrike" kern="100" cap="none" spc="0" normalizeH="0" baseline="0" noProof="0">
                          <a:ln>
                            <a:noFill/>
                          </a:ln>
                          <a:effectLst/>
                          <a:uLnTx/>
                          <a:uFillTx/>
                        </a:rPr>
                        <a:t>0,4</a:t>
                      </a:r>
                      <a:endParaRPr kumimoji="0" lang="et-EE" sz="2000" b="0" i="0" u="none" strike="noStrike" kern="100" cap="none" spc="0" normalizeH="0" baseline="0" noProof="0" dirty="0">
                        <a:ln>
                          <a:noFill/>
                        </a:ln>
                        <a:solidFill>
                          <a:srgbClr val="332B60"/>
                        </a:solidFill>
                        <a:effectLst/>
                        <a:uLnTx/>
                        <a:uFillTx/>
                        <a:latin typeface="Verdana"/>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0,85</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0,85</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1</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extLst>
                  <a:ext uri="{0D108BD9-81ED-4DB2-BD59-A6C34878D82A}">
                    <a16:rowId xmlns:a16="http://schemas.microsoft.com/office/drawing/2014/main" val="1665844244"/>
                  </a:ext>
                </a:extLst>
              </a:tr>
              <a:tr h="454133">
                <a:tc>
                  <a:txBody>
                    <a:bodyPr/>
                    <a:lstStyle/>
                    <a:p>
                      <a:pPr algn="ctr">
                        <a:lnSpc>
                          <a:spcPct val="150000"/>
                        </a:lnSpc>
                        <a:spcAft>
                          <a:spcPts val="1200"/>
                        </a:spcAft>
                        <a:buNone/>
                      </a:pPr>
                      <a:r>
                        <a:rPr lang="et-EE" sz="2000" kern="100">
                          <a:effectLst/>
                        </a:rPr>
                        <a:t>15-17</a:t>
                      </a:r>
                      <a:endParaRPr lang="et-EE" sz="2000" b="0" kern="10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t-EE" sz="2000" u="none" strike="noStrike" kern="100" cap="none" spc="0" normalizeH="0" baseline="0" noProof="0" dirty="0">
                          <a:ln>
                            <a:noFill/>
                          </a:ln>
                          <a:effectLst/>
                          <a:uLnTx/>
                          <a:uFillTx/>
                        </a:rPr>
                        <a:t>0,4</a:t>
                      </a:r>
                      <a:endParaRPr kumimoji="0" lang="et-EE" sz="2000" b="0" i="0" u="none" strike="noStrike" kern="100" cap="none" spc="0" normalizeH="0" baseline="0" noProof="0" dirty="0">
                        <a:ln>
                          <a:noFill/>
                        </a:ln>
                        <a:solidFill>
                          <a:srgbClr val="332B60"/>
                        </a:solidFill>
                        <a:effectLst/>
                        <a:uLnTx/>
                        <a:uFillTx/>
                        <a:latin typeface="Verdana"/>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0,75</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0,8</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0,9</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extLst>
                  <a:ext uri="{0D108BD9-81ED-4DB2-BD59-A6C34878D82A}">
                    <a16:rowId xmlns:a16="http://schemas.microsoft.com/office/drawing/2014/main" val="2919041706"/>
                  </a:ext>
                </a:extLst>
              </a:tr>
              <a:tr h="454133">
                <a:tc>
                  <a:txBody>
                    <a:bodyPr/>
                    <a:lstStyle/>
                    <a:p>
                      <a:pPr algn="ctr">
                        <a:lnSpc>
                          <a:spcPct val="150000"/>
                        </a:lnSpc>
                        <a:spcAft>
                          <a:spcPts val="1200"/>
                        </a:spcAft>
                        <a:buNone/>
                      </a:pPr>
                      <a:r>
                        <a:rPr lang="et-EE" sz="2000" kern="100" dirty="0">
                          <a:effectLst/>
                        </a:rPr>
                        <a:t>18-24</a:t>
                      </a:r>
                      <a:endParaRPr lang="et-EE" sz="2000" b="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t-EE" sz="2000" u="none" strike="noStrike" kern="100" cap="none" spc="0" normalizeH="0" baseline="0" noProof="0">
                          <a:ln>
                            <a:noFill/>
                          </a:ln>
                          <a:effectLst/>
                          <a:uLnTx/>
                          <a:uFillTx/>
                        </a:rPr>
                        <a:t>0,4</a:t>
                      </a:r>
                      <a:endParaRPr kumimoji="0" lang="et-EE" sz="2000" b="0" i="0" u="none" strike="noStrike" kern="100" cap="none" spc="0" normalizeH="0" baseline="0" noProof="0" dirty="0">
                        <a:ln>
                          <a:noFill/>
                        </a:ln>
                        <a:solidFill>
                          <a:srgbClr val="332B60"/>
                        </a:solidFill>
                        <a:effectLst/>
                        <a:uLnTx/>
                        <a:uFillTx/>
                        <a:latin typeface="Verdana"/>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0,65</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0,7</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0,9</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extLst>
                  <a:ext uri="{0D108BD9-81ED-4DB2-BD59-A6C34878D82A}">
                    <a16:rowId xmlns:a16="http://schemas.microsoft.com/office/drawing/2014/main" val="771972076"/>
                  </a:ext>
                </a:extLst>
              </a:tr>
              <a:tr h="454133">
                <a:tc>
                  <a:txBody>
                    <a:bodyPr/>
                    <a:lstStyle/>
                    <a:p>
                      <a:pPr algn="ctr">
                        <a:lnSpc>
                          <a:spcPct val="150000"/>
                        </a:lnSpc>
                        <a:spcAft>
                          <a:spcPts val="1200"/>
                        </a:spcAft>
                        <a:buNone/>
                      </a:pPr>
                      <a:r>
                        <a:rPr lang="et-EE" sz="2000" kern="100" dirty="0">
                          <a:effectLst/>
                        </a:rPr>
                        <a:t>25-40</a:t>
                      </a:r>
                      <a:endParaRPr lang="et-EE" sz="2000" b="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t-EE" sz="2000" u="none" strike="noStrike" kern="100" cap="none" spc="0" normalizeH="0" baseline="0" noProof="0">
                          <a:ln>
                            <a:noFill/>
                          </a:ln>
                          <a:effectLst/>
                          <a:uLnTx/>
                          <a:uFillTx/>
                        </a:rPr>
                        <a:t>0,4</a:t>
                      </a:r>
                      <a:endParaRPr kumimoji="0" lang="et-EE" sz="2000" b="0" i="0" u="none" strike="noStrike" kern="100" cap="none" spc="0" normalizeH="0" baseline="0" noProof="0" dirty="0">
                        <a:ln>
                          <a:noFill/>
                        </a:ln>
                        <a:solidFill>
                          <a:srgbClr val="332B60"/>
                        </a:solidFill>
                        <a:effectLst/>
                        <a:uLnTx/>
                        <a:uFillTx/>
                        <a:latin typeface="Verdana"/>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0,6</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0,65</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0,8</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extLst>
                  <a:ext uri="{0D108BD9-81ED-4DB2-BD59-A6C34878D82A}">
                    <a16:rowId xmlns:a16="http://schemas.microsoft.com/office/drawing/2014/main" val="938768057"/>
                  </a:ext>
                </a:extLst>
              </a:tr>
              <a:tr h="454133">
                <a:tc>
                  <a:txBody>
                    <a:bodyPr/>
                    <a:lstStyle/>
                    <a:p>
                      <a:pPr algn="ctr">
                        <a:lnSpc>
                          <a:spcPct val="150000"/>
                        </a:lnSpc>
                        <a:spcAft>
                          <a:spcPts val="1200"/>
                        </a:spcAft>
                        <a:buNone/>
                      </a:pPr>
                      <a:r>
                        <a:rPr lang="et-EE" sz="2000" kern="100" dirty="0">
                          <a:effectLst/>
                        </a:rPr>
                        <a:t>41-60</a:t>
                      </a:r>
                      <a:endParaRPr lang="et-EE" sz="2000" b="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t-EE" sz="2000" u="none" strike="noStrike" kern="100" cap="none" spc="0" normalizeH="0" baseline="0" noProof="0" dirty="0">
                          <a:ln>
                            <a:noFill/>
                          </a:ln>
                          <a:effectLst/>
                          <a:uLnTx/>
                          <a:uFillTx/>
                        </a:rPr>
                        <a:t>0,4</a:t>
                      </a:r>
                      <a:endParaRPr kumimoji="0" lang="et-EE" sz="2000" b="0" i="0" u="none" strike="noStrike" kern="100" cap="none" spc="0" normalizeH="0" baseline="0" noProof="0" dirty="0">
                        <a:ln>
                          <a:noFill/>
                        </a:ln>
                        <a:solidFill>
                          <a:srgbClr val="332B60"/>
                        </a:solidFill>
                        <a:effectLst/>
                        <a:uLnTx/>
                        <a:uFillTx/>
                        <a:latin typeface="Verdana"/>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0,5</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0,6</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tc>
                  <a:txBody>
                    <a:bodyPr/>
                    <a:lstStyle/>
                    <a:p>
                      <a:pPr algn="ctr">
                        <a:lnSpc>
                          <a:spcPct val="150000"/>
                        </a:lnSpc>
                        <a:spcAft>
                          <a:spcPts val="1200"/>
                        </a:spcAft>
                        <a:buNone/>
                      </a:pPr>
                      <a:r>
                        <a:rPr lang="et-EE" sz="2000" kern="100" dirty="0">
                          <a:effectLst/>
                        </a:rPr>
                        <a:t>0,8</a:t>
                      </a:r>
                      <a:endParaRPr lang="et-EE" sz="2000" kern="100" dirty="0">
                        <a:solidFill>
                          <a:srgbClr val="332B60"/>
                        </a:solidFill>
                        <a:effectLst/>
                        <a:latin typeface="+mn-lt"/>
                        <a:ea typeface="Times New Roman" panose="02020603050405020304" pitchFamily="18" charset="0"/>
                        <a:cs typeface="Times New Roman" panose="02020603050405020304" pitchFamily="18" charset="0"/>
                      </a:endParaRPr>
                    </a:p>
                  </a:txBody>
                  <a:tcPr marL="57766" marR="57766" marT="0" marB="0" anchor="ctr"/>
                </a:tc>
                <a:extLst>
                  <a:ext uri="{0D108BD9-81ED-4DB2-BD59-A6C34878D82A}">
                    <a16:rowId xmlns:a16="http://schemas.microsoft.com/office/drawing/2014/main" val="4114373831"/>
                  </a:ext>
                </a:extLst>
              </a:tr>
            </a:tbl>
          </a:graphicData>
        </a:graphic>
      </p:graphicFrame>
      <p:sp>
        <p:nvSpPr>
          <p:cNvPr id="2" name="Text Placeholder 1">
            <a:extLst>
              <a:ext uri="{FF2B5EF4-FFF2-40B4-BE49-F238E27FC236}">
                <a16:creationId xmlns:a16="http://schemas.microsoft.com/office/drawing/2014/main" id="{FACF7B55-A869-A6C6-5D48-9A1C49D18510}"/>
              </a:ext>
            </a:extLst>
          </p:cNvPr>
          <p:cNvSpPr>
            <a:spLocks noGrp="1"/>
          </p:cNvSpPr>
          <p:nvPr>
            <p:ph type="body" sz="quarter" idx="13"/>
          </p:nvPr>
        </p:nvSpPr>
        <p:spPr>
          <a:xfrm>
            <a:off x="500513" y="444031"/>
            <a:ext cx="12426215" cy="810888"/>
          </a:xfrm>
        </p:spPr>
        <p:txBody>
          <a:bodyPr>
            <a:normAutofit/>
          </a:bodyPr>
          <a:lstStyle/>
          <a:p>
            <a:r>
              <a:rPr lang="et-EE" sz="2400" dirty="0"/>
              <a:t>Soovitatavad üheaegsusteguri väärtused</a:t>
            </a:r>
          </a:p>
        </p:txBody>
      </p:sp>
    </p:spTree>
    <p:extLst>
      <p:ext uri="{BB962C8B-B14F-4D97-AF65-F5344CB8AC3E}">
        <p14:creationId xmlns:p14="http://schemas.microsoft.com/office/powerpoint/2010/main" val="3231757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3D0F953-922B-4113-ADE2-84A9FCA35078}"/>
              </a:ext>
            </a:extLst>
          </p:cNvPr>
          <p:cNvGrpSpPr/>
          <p:nvPr/>
        </p:nvGrpSpPr>
        <p:grpSpPr>
          <a:xfrm>
            <a:off x="3231" y="-27619"/>
            <a:ext cx="12185538" cy="4884099"/>
            <a:chOff x="3231" y="-27619"/>
            <a:chExt cx="12185538" cy="4884099"/>
          </a:xfrm>
        </p:grpSpPr>
        <p:pic>
          <p:nvPicPr>
            <p:cNvPr id="13" name="Picture 12">
              <a:extLst>
                <a:ext uri="{FF2B5EF4-FFF2-40B4-BE49-F238E27FC236}">
                  <a16:creationId xmlns:a16="http://schemas.microsoft.com/office/drawing/2014/main" id="{7136CAAD-4457-4581-BC53-0462900AAC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78310" y="-27618"/>
              <a:ext cx="5010459" cy="3340306"/>
            </a:xfrm>
            <a:prstGeom prst="rect">
              <a:avLst/>
            </a:prstGeom>
          </p:spPr>
        </p:pic>
        <p:pic>
          <p:nvPicPr>
            <p:cNvPr id="15" name="Picture 14">
              <a:extLst>
                <a:ext uri="{FF2B5EF4-FFF2-40B4-BE49-F238E27FC236}">
                  <a16:creationId xmlns:a16="http://schemas.microsoft.com/office/drawing/2014/main" id="{B1018C3F-0E7F-4863-9B6E-96CA16112F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31" y="-27619"/>
              <a:ext cx="3256066" cy="4884099"/>
            </a:xfrm>
            <a:prstGeom prst="rect">
              <a:avLst/>
            </a:prstGeom>
          </p:spPr>
        </p:pic>
        <p:pic>
          <p:nvPicPr>
            <p:cNvPr id="16" name="Picture 15">
              <a:extLst>
                <a:ext uri="{FF2B5EF4-FFF2-40B4-BE49-F238E27FC236}">
                  <a16:creationId xmlns:a16="http://schemas.microsoft.com/office/drawing/2014/main" id="{DAF9A02A-49F2-4A59-8C1B-254EED22A3F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57234" y="-27619"/>
              <a:ext cx="2505230" cy="3340306"/>
            </a:xfrm>
            <a:prstGeom prst="rect">
              <a:avLst/>
            </a:prstGeom>
          </p:spPr>
        </p:pic>
        <p:pic>
          <p:nvPicPr>
            <p:cNvPr id="17" name="Picture 16">
              <a:extLst>
                <a:ext uri="{FF2B5EF4-FFF2-40B4-BE49-F238E27FC236}">
                  <a16:creationId xmlns:a16="http://schemas.microsoft.com/office/drawing/2014/main" id="{16997232-B61D-4C16-9285-A17322D1B31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20418" y="-27619"/>
              <a:ext cx="2505230" cy="3340306"/>
            </a:xfrm>
            <a:prstGeom prst="rect">
              <a:avLst/>
            </a:prstGeom>
          </p:spPr>
        </p:pic>
      </p:grpSp>
      <p:grpSp>
        <p:nvGrpSpPr>
          <p:cNvPr id="3" name="Group 2"/>
          <p:cNvGrpSpPr/>
          <p:nvPr/>
        </p:nvGrpSpPr>
        <p:grpSpPr>
          <a:xfrm>
            <a:off x="-1" y="1958640"/>
            <a:ext cx="12192000" cy="4899360"/>
            <a:chOff x="-1" y="1958640"/>
            <a:chExt cx="12192000" cy="4899360"/>
          </a:xfrm>
        </p:grpSpPr>
        <p:sp>
          <p:nvSpPr>
            <p:cNvPr id="10" name="Freeform 9"/>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p:cNvPicPr>
            <p:nvPr/>
          </p:nvPicPr>
          <p:blipFill>
            <a:blip r:embed="rId7"/>
            <a:stretch>
              <a:fillRect/>
            </a:stretch>
          </p:blipFill>
          <p:spPr>
            <a:xfrm>
              <a:off x="8677555" y="1958640"/>
              <a:ext cx="2447645" cy="1370681"/>
            </a:xfrm>
            <a:prstGeom prst="rect">
              <a:avLst/>
            </a:prstGeom>
          </p:spPr>
        </p:pic>
      </p:grpSp>
      <p:sp>
        <p:nvSpPr>
          <p:cNvPr id="11" name="Teksti kohatäide 4"/>
          <p:cNvSpPr>
            <a:spLocks noGrp="1"/>
          </p:cNvSpPr>
          <p:nvPr>
            <p:ph type="body" sz="quarter" idx="12"/>
          </p:nvPr>
        </p:nvSpPr>
        <p:spPr>
          <a:xfrm>
            <a:off x="689812" y="4379496"/>
            <a:ext cx="11149262" cy="2241324"/>
          </a:xfrm>
        </p:spPr>
        <p:txBody>
          <a:bodyPr/>
          <a:lstStyle/>
          <a:p>
            <a:r>
              <a:rPr lang="en-US" dirty="0" err="1">
                <a:solidFill>
                  <a:schemeClr val="accent5"/>
                </a:solidFill>
              </a:rPr>
              <a:t>Energiasalvesti</a:t>
            </a:r>
            <a:r>
              <a:rPr lang="en-US" dirty="0">
                <a:solidFill>
                  <a:schemeClr val="accent5"/>
                </a:solidFill>
              </a:rPr>
              <a:t> </a:t>
            </a:r>
            <a:r>
              <a:rPr lang="en-US" dirty="0" err="1">
                <a:solidFill>
                  <a:schemeClr val="accent5"/>
                </a:solidFill>
              </a:rPr>
              <a:t>hajatootmisega</a:t>
            </a:r>
            <a:r>
              <a:rPr lang="en-US" dirty="0">
                <a:solidFill>
                  <a:schemeClr val="accent5"/>
                </a:solidFill>
              </a:rPr>
              <a:t> </a:t>
            </a:r>
            <a:r>
              <a:rPr lang="en-US" dirty="0" err="1">
                <a:solidFill>
                  <a:schemeClr val="accent5"/>
                </a:solidFill>
              </a:rPr>
              <a:t>madalpingevõrgus</a:t>
            </a:r>
            <a:r>
              <a:rPr lang="en-US" dirty="0">
                <a:solidFill>
                  <a:schemeClr val="accent5"/>
                </a:solidFill>
              </a:rPr>
              <a:t> </a:t>
            </a:r>
            <a:r>
              <a:rPr lang="en-US" dirty="0" err="1">
                <a:solidFill>
                  <a:schemeClr val="accent5"/>
                </a:solidFill>
              </a:rPr>
              <a:t>pingeprobleemi</a:t>
            </a:r>
            <a:r>
              <a:rPr lang="en-US" dirty="0">
                <a:solidFill>
                  <a:schemeClr val="accent5"/>
                </a:solidFill>
              </a:rPr>
              <a:t> </a:t>
            </a:r>
            <a:r>
              <a:rPr lang="en-US" dirty="0" err="1">
                <a:solidFill>
                  <a:schemeClr val="accent5"/>
                </a:solidFill>
              </a:rPr>
              <a:t>lahendamiseks</a:t>
            </a:r>
            <a:endParaRPr lang="en-US" dirty="0">
              <a:solidFill>
                <a:srgbClr val="332B60"/>
              </a:solidFill>
            </a:endParaRPr>
          </a:p>
          <a:p>
            <a:endParaRPr lang="et-EE" dirty="0">
              <a:solidFill>
                <a:srgbClr val="4FBFD3"/>
              </a:solidFill>
            </a:endParaRPr>
          </a:p>
        </p:txBody>
      </p:sp>
      <p:sp>
        <p:nvSpPr>
          <p:cNvPr id="14" name="Footer Placeholder 3">
            <a:extLst>
              <a:ext uri="{FF2B5EF4-FFF2-40B4-BE49-F238E27FC236}">
                <a16:creationId xmlns:a16="http://schemas.microsoft.com/office/drawing/2014/main" id="{A3548C8C-4950-44DB-A938-232D46BAF80B}"/>
              </a:ext>
            </a:extLst>
          </p:cNvPr>
          <p:cNvSpPr txBox="1">
            <a:spLocks/>
          </p:cNvSpPr>
          <p:nvPr/>
        </p:nvSpPr>
        <p:spPr>
          <a:xfrm>
            <a:off x="689811" y="6096978"/>
            <a:ext cx="11072697" cy="365125"/>
          </a:xfrm>
          <a:prstGeom prst="rect">
            <a:avLst/>
          </a:prstGeom>
        </p:spPr>
        <p:txBody>
          <a:bodyPr vert="horz" lIns="91440" tIns="45720" rIns="91440" bIns="45720" rtlCol="0" anchor="ctr"/>
          <a:lstStyle>
            <a:defPPr>
              <a:defRPr lang="et-E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rgbClr val="332B60"/>
                </a:solidFill>
                <a:latin typeface="Verdana" panose="020B0604030504040204" pitchFamily="34" charset="0"/>
                <a:ea typeface="Verdana" panose="020B0604030504040204" pitchFamily="34" charset="0"/>
              </a:rPr>
              <a:t>Robin Pihelgas: </a:t>
            </a:r>
            <a:r>
              <a:rPr lang="en-GB" sz="1400" dirty="0" err="1">
                <a:solidFill>
                  <a:srgbClr val="332B60"/>
                </a:solidFill>
                <a:latin typeface="Verdana" panose="020B0604030504040204" pitchFamily="34" charset="0"/>
                <a:ea typeface="Verdana" panose="020B0604030504040204" pitchFamily="34" charset="0"/>
              </a:rPr>
              <a:t>Energiasalvestite</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kasutamine</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hajatootmisega</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madalpingevõrkudes</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pingeprobleemide</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vähendamiseks</a:t>
            </a:r>
            <a:endParaRPr lang="et-EE" sz="1400" dirty="0">
              <a:solidFill>
                <a:srgbClr val="332B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7614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03638C73-EF7E-D6A2-F14A-63B0DF0263BD}"/>
              </a:ext>
            </a:extLst>
          </p:cNvPr>
          <p:cNvSpPr>
            <a:spLocks noGrp="1"/>
          </p:cNvSpPr>
          <p:nvPr>
            <p:ph type="body" sz="quarter" idx="13"/>
          </p:nvPr>
        </p:nvSpPr>
        <p:spPr>
          <a:xfrm>
            <a:off x="406713" y="625597"/>
            <a:ext cx="10656886" cy="844415"/>
          </a:xfrm>
        </p:spPr>
        <p:txBody>
          <a:bodyPr/>
          <a:lstStyle/>
          <a:p>
            <a:r>
              <a:rPr lang="et-EE" dirty="0"/>
              <a:t>uuritav objekt</a:t>
            </a:r>
            <a:endParaRPr lang="en-US" dirty="0"/>
          </a:p>
        </p:txBody>
      </p:sp>
      <p:sp>
        <p:nvSpPr>
          <p:cNvPr id="16" name="Text Placeholder 2">
            <a:extLst>
              <a:ext uri="{FF2B5EF4-FFF2-40B4-BE49-F238E27FC236}">
                <a16:creationId xmlns:a16="http://schemas.microsoft.com/office/drawing/2014/main" id="{ECC5FA4C-68AD-AFF4-8024-E2938204966C}"/>
              </a:ext>
            </a:extLst>
          </p:cNvPr>
          <p:cNvSpPr>
            <a:spLocks noGrp="1"/>
          </p:cNvSpPr>
          <p:nvPr>
            <p:ph type="body" sz="quarter" idx="14"/>
          </p:nvPr>
        </p:nvSpPr>
        <p:spPr>
          <a:xfrm>
            <a:off x="933165" y="1331466"/>
            <a:ext cx="8964612" cy="2190249"/>
          </a:xfrm>
        </p:spPr>
        <p:txBody>
          <a:bodyPr/>
          <a:lstStyle/>
          <a:p>
            <a:pPr marL="285750" indent="-285750">
              <a:buFont typeface="Arial" panose="020B0604020202020204" pitchFamily="34" charset="0"/>
              <a:buChar char="•"/>
            </a:pPr>
            <a:r>
              <a:rPr lang="en-US" dirty="0" err="1"/>
              <a:t>Jaotusalajaam</a:t>
            </a:r>
            <a:r>
              <a:rPr lang="et-EE" dirty="0"/>
              <a:t> </a:t>
            </a:r>
            <a:r>
              <a:rPr lang="et-EE" dirty="0" err="1"/>
              <a:t>hajaasustus</a:t>
            </a:r>
            <a:r>
              <a:rPr lang="et-EE" dirty="0"/>
              <a:t> piirkonnas</a:t>
            </a:r>
          </a:p>
          <a:p>
            <a:pPr marL="285750" indent="-285750">
              <a:buFont typeface="Arial" panose="020B0604020202020204" pitchFamily="34" charset="0"/>
              <a:buChar char="•"/>
            </a:pPr>
            <a:r>
              <a:rPr lang="et-EE" dirty="0"/>
              <a:t>Probleem</a:t>
            </a:r>
            <a:r>
              <a:rPr lang="en-US" dirty="0"/>
              <a:t>sed</a:t>
            </a:r>
            <a:r>
              <a:rPr lang="et-EE" dirty="0"/>
              <a:t> on F1 peal asuvad majad 3 - 6.</a:t>
            </a:r>
          </a:p>
          <a:p>
            <a:pPr marL="285750" indent="-285750">
              <a:buFont typeface="Arial" panose="020B0604020202020204" pitchFamily="34" charset="0"/>
              <a:buChar char="•"/>
            </a:pPr>
            <a:r>
              <a:rPr lang="et-EE" dirty="0"/>
              <a:t>Maja 3 ja 6 juures asuvad päikesepaneelid</a:t>
            </a:r>
          </a:p>
          <a:p>
            <a:pPr marL="285750" indent="-285750">
              <a:buFont typeface="Arial" panose="020B0604020202020204" pitchFamily="34" charset="0"/>
              <a:buChar char="•"/>
            </a:pPr>
            <a:r>
              <a:rPr lang="en-US" dirty="0"/>
              <a:t>&gt;50% </a:t>
            </a:r>
            <a:r>
              <a:rPr lang="en-US" dirty="0" err="1"/>
              <a:t>pingepingeprobleeme</a:t>
            </a:r>
            <a:r>
              <a:rPr lang="en-US" dirty="0"/>
              <a:t> </a:t>
            </a:r>
            <a:r>
              <a:rPr lang="en-US" dirty="0" err="1"/>
              <a:t>maja</a:t>
            </a:r>
            <a:r>
              <a:rPr lang="en-US" dirty="0"/>
              <a:t> 5 </a:t>
            </a:r>
            <a:r>
              <a:rPr lang="en-US" dirty="0" err="1"/>
              <a:t>juures</a:t>
            </a:r>
            <a:endParaRPr lang="en-US" dirty="0"/>
          </a:p>
          <a:p>
            <a:pPr marL="285750" indent="-285750">
              <a:buFont typeface="Arial" panose="020B0604020202020204" pitchFamily="34" charset="0"/>
              <a:buChar char="•"/>
            </a:pPr>
            <a:r>
              <a:rPr lang="en-US" dirty="0" err="1"/>
              <a:t>Kokku</a:t>
            </a:r>
            <a:r>
              <a:rPr lang="en-US" dirty="0"/>
              <a:t> </a:t>
            </a:r>
            <a:r>
              <a:rPr lang="en-US" dirty="0" err="1"/>
              <a:t>pingeprobleeme</a:t>
            </a:r>
            <a:r>
              <a:rPr lang="en-US" dirty="0"/>
              <a:t> </a:t>
            </a:r>
            <a:r>
              <a:rPr lang="en-US" dirty="0" err="1"/>
              <a:t>üle</a:t>
            </a:r>
            <a:r>
              <a:rPr lang="en-US" dirty="0"/>
              <a:t> 1000</a:t>
            </a:r>
          </a:p>
          <a:p>
            <a:pPr marL="285750" indent="-285750">
              <a:buFont typeface="Arial" panose="020B0604020202020204" pitchFamily="34" charset="0"/>
              <a:buChar char="•"/>
            </a:pPr>
            <a:endParaRPr lang="et-EE" dirty="0"/>
          </a:p>
          <a:p>
            <a:pPr marL="285750" indent="-285750">
              <a:buFont typeface="Arial" panose="020B0604020202020204" pitchFamily="34" charset="0"/>
              <a:buChar char="•"/>
            </a:pPr>
            <a:endParaRPr lang="et-EE" dirty="0"/>
          </a:p>
        </p:txBody>
      </p:sp>
      <p:pic>
        <p:nvPicPr>
          <p:cNvPr id="20" name="Picture 19" descr="A computer screen shot of a diagram&#10;&#10;Description automatically generated">
            <a:extLst>
              <a:ext uri="{FF2B5EF4-FFF2-40B4-BE49-F238E27FC236}">
                <a16:creationId xmlns:a16="http://schemas.microsoft.com/office/drawing/2014/main" id="{497650B1-1A36-4A76-C3BA-F5537AB92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812" y="205199"/>
            <a:ext cx="3695717" cy="3546457"/>
          </a:xfrm>
          <a:prstGeom prst="rect">
            <a:avLst/>
          </a:prstGeom>
        </p:spPr>
      </p:pic>
      <p:grpSp>
        <p:nvGrpSpPr>
          <p:cNvPr id="13" name="Group 12">
            <a:extLst>
              <a:ext uri="{FF2B5EF4-FFF2-40B4-BE49-F238E27FC236}">
                <a16:creationId xmlns:a16="http://schemas.microsoft.com/office/drawing/2014/main" id="{D2C4C74E-FB19-74F7-A3BF-E18480CF19AC}"/>
              </a:ext>
            </a:extLst>
          </p:cNvPr>
          <p:cNvGrpSpPr/>
          <p:nvPr/>
        </p:nvGrpSpPr>
        <p:grpSpPr>
          <a:xfrm>
            <a:off x="933165" y="3606895"/>
            <a:ext cx="10249851" cy="2541318"/>
            <a:chOff x="1307440" y="3691763"/>
            <a:chExt cx="10249851" cy="2541318"/>
          </a:xfrm>
        </p:grpSpPr>
        <p:grpSp>
          <p:nvGrpSpPr>
            <p:cNvPr id="27" name="Group 26">
              <a:extLst>
                <a:ext uri="{FF2B5EF4-FFF2-40B4-BE49-F238E27FC236}">
                  <a16:creationId xmlns:a16="http://schemas.microsoft.com/office/drawing/2014/main" id="{9B0C95A6-4F52-709D-CF9A-F381D18C94E2}"/>
                </a:ext>
              </a:extLst>
            </p:cNvPr>
            <p:cNvGrpSpPr/>
            <p:nvPr/>
          </p:nvGrpSpPr>
          <p:grpSpPr>
            <a:xfrm>
              <a:off x="1307440" y="3691763"/>
              <a:ext cx="10249851" cy="2541318"/>
              <a:chOff x="1450981" y="3628814"/>
              <a:chExt cx="10249851" cy="2541318"/>
            </a:xfrm>
          </p:grpSpPr>
          <p:grpSp>
            <p:nvGrpSpPr>
              <p:cNvPr id="30" name="Group 29">
                <a:extLst>
                  <a:ext uri="{FF2B5EF4-FFF2-40B4-BE49-F238E27FC236}">
                    <a16:creationId xmlns:a16="http://schemas.microsoft.com/office/drawing/2014/main" id="{BFBC2B1D-6D85-5E03-4BF5-CF7E5DA71986}"/>
                  </a:ext>
                </a:extLst>
              </p:cNvPr>
              <p:cNvGrpSpPr/>
              <p:nvPr/>
            </p:nvGrpSpPr>
            <p:grpSpPr>
              <a:xfrm>
                <a:off x="1450981" y="3628814"/>
                <a:ext cx="10249851" cy="2541318"/>
                <a:chOff x="557750" y="3044311"/>
                <a:chExt cx="10249851" cy="2541318"/>
              </a:xfrm>
            </p:grpSpPr>
            <p:grpSp>
              <p:nvGrpSpPr>
                <p:cNvPr id="38" name="Group 37">
                  <a:extLst>
                    <a:ext uri="{FF2B5EF4-FFF2-40B4-BE49-F238E27FC236}">
                      <a16:creationId xmlns:a16="http://schemas.microsoft.com/office/drawing/2014/main" id="{B6B38C11-933A-ED19-D9C7-D842B33A9E98}"/>
                    </a:ext>
                  </a:extLst>
                </p:cNvPr>
                <p:cNvGrpSpPr/>
                <p:nvPr/>
              </p:nvGrpSpPr>
              <p:grpSpPr>
                <a:xfrm>
                  <a:off x="834438" y="3044311"/>
                  <a:ext cx="9973163" cy="2541318"/>
                  <a:chOff x="1092033" y="3227509"/>
                  <a:chExt cx="9973163" cy="2541318"/>
                </a:xfrm>
              </p:grpSpPr>
              <p:pic>
                <p:nvPicPr>
                  <p:cNvPr id="42" name="Graphic 41" descr="Badge 1 outline">
                    <a:extLst>
                      <a:ext uri="{FF2B5EF4-FFF2-40B4-BE49-F238E27FC236}">
                        <a16:creationId xmlns:a16="http://schemas.microsoft.com/office/drawing/2014/main" id="{58D8BB86-4A41-61B4-BBB0-C057AA4970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82396" y="5354230"/>
                    <a:ext cx="406222" cy="406222"/>
                  </a:xfrm>
                  <a:prstGeom prst="rect">
                    <a:avLst/>
                  </a:prstGeom>
                </p:spPr>
              </p:pic>
              <p:pic>
                <p:nvPicPr>
                  <p:cNvPr id="46" name="Graphic 45" descr="Badge outline">
                    <a:extLst>
                      <a:ext uri="{FF2B5EF4-FFF2-40B4-BE49-F238E27FC236}">
                        <a16:creationId xmlns:a16="http://schemas.microsoft.com/office/drawing/2014/main" id="{4A7BC3F5-A30A-19E2-3F4D-B13E1E4AEF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8947" y="5341218"/>
                    <a:ext cx="406223" cy="406223"/>
                  </a:xfrm>
                  <a:prstGeom prst="rect">
                    <a:avLst/>
                  </a:prstGeom>
                </p:spPr>
              </p:pic>
              <p:pic>
                <p:nvPicPr>
                  <p:cNvPr id="47" name="Graphic 46" descr="Badge 3 outline">
                    <a:extLst>
                      <a:ext uri="{FF2B5EF4-FFF2-40B4-BE49-F238E27FC236}">
                        <a16:creationId xmlns:a16="http://schemas.microsoft.com/office/drawing/2014/main" id="{28797768-721D-8888-0B32-424F22624D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04553" y="5357318"/>
                    <a:ext cx="406223" cy="406223"/>
                  </a:xfrm>
                  <a:prstGeom prst="rect">
                    <a:avLst/>
                  </a:prstGeom>
                </p:spPr>
              </p:pic>
              <p:pic>
                <p:nvPicPr>
                  <p:cNvPr id="48" name="Graphic 47" descr="Badge 4 outline">
                    <a:extLst>
                      <a:ext uri="{FF2B5EF4-FFF2-40B4-BE49-F238E27FC236}">
                        <a16:creationId xmlns:a16="http://schemas.microsoft.com/office/drawing/2014/main" id="{3A79181F-557B-909A-ECDE-83AD816733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89816" y="5354795"/>
                    <a:ext cx="406222" cy="406222"/>
                  </a:xfrm>
                  <a:prstGeom prst="rect">
                    <a:avLst/>
                  </a:prstGeom>
                </p:spPr>
              </p:pic>
              <p:pic>
                <p:nvPicPr>
                  <p:cNvPr id="49" name="Graphic 48" descr="Badge 5 outline">
                    <a:extLst>
                      <a:ext uri="{FF2B5EF4-FFF2-40B4-BE49-F238E27FC236}">
                        <a16:creationId xmlns:a16="http://schemas.microsoft.com/office/drawing/2014/main" id="{AC7B5AC2-13B4-24C6-FABD-4B453761D2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34686" y="5355032"/>
                    <a:ext cx="406220" cy="406220"/>
                  </a:xfrm>
                  <a:prstGeom prst="rect">
                    <a:avLst/>
                  </a:prstGeom>
                </p:spPr>
              </p:pic>
              <p:pic>
                <p:nvPicPr>
                  <p:cNvPr id="50" name="Graphic 49" descr="Badge 6 outline">
                    <a:extLst>
                      <a:ext uri="{FF2B5EF4-FFF2-40B4-BE49-F238E27FC236}">
                        <a16:creationId xmlns:a16="http://schemas.microsoft.com/office/drawing/2014/main" id="{40DF209A-D3A7-42DF-20FE-EBB8C815A82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761099" y="5352147"/>
                    <a:ext cx="406220" cy="406220"/>
                  </a:xfrm>
                  <a:prstGeom prst="rect">
                    <a:avLst/>
                  </a:prstGeom>
                </p:spPr>
              </p:pic>
              <p:sp>
                <p:nvSpPr>
                  <p:cNvPr id="51" name="TextBox 50">
                    <a:extLst>
                      <a:ext uri="{FF2B5EF4-FFF2-40B4-BE49-F238E27FC236}">
                        <a16:creationId xmlns:a16="http://schemas.microsoft.com/office/drawing/2014/main" id="{37502E97-603E-EC2C-6397-357E9196B796}"/>
                      </a:ext>
                    </a:extLst>
                  </p:cNvPr>
                  <p:cNvSpPr txBox="1"/>
                  <p:nvPr/>
                </p:nvSpPr>
                <p:spPr>
                  <a:xfrm>
                    <a:off x="7015475" y="5399495"/>
                    <a:ext cx="454150" cy="369332"/>
                  </a:xfrm>
                  <a:prstGeom prst="rect">
                    <a:avLst/>
                  </a:prstGeom>
                  <a:noFill/>
                </p:spPr>
                <p:txBody>
                  <a:bodyPr wrap="square" rtlCol="0">
                    <a:spAutoFit/>
                  </a:bodyPr>
                  <a:lstStyle/>
                  <a:p>
                    <a:r>
                      <a:rPr lang="et-EE" dirty="0"/>
                      <a:t>G1</a:t>
                    </a:r>
                  </a:p>
                </p:txBody>
              </p:sp>
              <p:sp>
                <p:nvSpPr>
                  <p:cNvPr id="52" name="TextBox 51">
                    <a:extLst>
                      <a:ext uri="{FF2B5EF4-FFF2-40B4-BE49-F238E27FC236}">
                        <a16:creationId xmlns:a16="http://schemas.microsoft.com/office/drawing/2014/main" id="{1E4DCDB0-C42A-0629-6A85-56469D28A012}"/>
                      </a:ext>
                    </a:extLst>
                  </p:cNvPr>
                  <p:cNvSpPr txBox="1"/>
                  <p:nvPr/>
                </p:nvSpPr>
                <p:spPr>
                  <a:xfrm>
                    <a:off x="10363749" y="5361876"/>
                    <a:ext cx="452822" cy="369332"/>
                  </a:xfrm>
                  <a:prstGeom prst="rect">
                    <a:avLst/>
                  </a:prstGeom>
                  <a:noFill/>
                </p:spPr>
                <p:txBody>
                  <a:bodyPr wrap="square" rtlCol="0">
                    <a:spAutoFit/>
                  </a:bodyPr>
                  <a:lstStyle/>
                  <a:p>
                    <a:r>
                      <a:rPr lang="et-EE" dirty="0"/>
                      <a:t>G2</a:t>
                    </a:r>
                  </a:p>
                </p:txBody>
              </p:sp>
              <p:pic>
                <p:nvPicPr>
                  <p:cNvPr id="53" name="Graphic 52" descr="Dim (Smaller Sun) outline">
                    <a:extLst>
                      <a:ext uri="{FF2B5EF4-FFF2-40B4-BE49-F238E27FC236}">
                        <a16:creationId xmlns:a16="http://schemas.microsoft.com/office/drawing/2014/main" id="{954DD89A-1293-7783-61D8-AB169A3C181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150796" y="3227509"/>
                    <a:ext cx="914400" cy="914400"/>
                  </a:xfrm>
                  <a:prstGeom prst="rect">
                    <a:avLst/>
                  </a:prstGeom>
                </p:spPr>
              </p:pic>
              <p:pic>
                <p:nvPicPr>
                  <p:cNvPr id="55" name="Graphic 54" descr="Home outline">
                    <a:extLst>
                      <a:ext uri="{FF2B5EF4-FFF2-40B4-BE49-F238E27FC236}">
                        <a16:creationId xmlns:a16="http://schemas.microsoft.com/office/drawing/2014/main" id="{E7EE70B4-5C64-AACD-4C01-106A3BEC533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370001" y="4690153"/>
                    <a:ext cx="627316" cy="627316"/>
                  </a:xfrm>
                  <a:prstGeom prst="rect">
                    <a:avLst/>
                  </a:prstGeom>
                </p:spPr>
              </p:pic>
              <p:pic>
                <p:nvPicPr>
                  <p:cNvPr id="56" name="Graphic 55" descr="Home outline">
                    <a:extLst>
                      <a:ext uri="{FF2B5EF4-FFF2-40B4-BE49-F238E27FC236}">
                        <a16:creationId xmlns:a16="http://schemas.microsoft.com/office/drawing/2014/main" id="{9526D402-1EE7-1903-62F8-BC6EAD924E1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310976" y="4690153"/>
                    <a:ext cx="627317" cy="627317"/>
                  </a:xfrm>
                  <a:prstGeom prst="rect">
                    <a:avLst/>
                  </a:prstGeom>
                </p:spPr>
              </p:pic>
              <p:pic>
                <p:nvPicPr>
                  <p:cNvPr id="57" name="Graphic 56" descr="Home outline">
                    <a:extLst>
                      <a:ext uri="{FF2B5EF4-FFF2-40B4-BE49-F238E27FC236}">
                        <a16:creationId xmlns:a16="http://schemas.microsoft.com/office/drawing/2014/main" id="{8675051B-81DC-5A03-07F9-7997435774F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471849" y="4690153"/>
                    <a:ext cx="627316" cy="627316"/>
                  </a:xfrm>
                  <a:prstGeom prst="rect">
                    <a:avLst/>
                  </a:prstGeom>
                </p:spPr>
              </p:pic>
              <p:pic>
                <p:nvPicPr>
                  <p:cNvPr id="58" name="Graphic 57" descr="Home outline">
                    <a:extLst>
                      <a:ext uri="{FF2B5EF4-FFF2-40B4-BE49-F238E27FC236}">
                        <a16:creationId xmlns:a16="http://schemas.microsoft.com/office/drawing/2014/main" id="{86B81038-7E80-28CB-9C5A-9798955179F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26045" y="4690153"/>
                    <a:ext cx="627317" cy="627317"/>
                  </a:xfrm>
                  <a:prstGeom prst="rect">
                    <a:avLst/>
                  </a:prstGeom>
                </p:spPr>
              </p:pic>
              <p:pic>
                <p:nvPicPr>
                  <p:cNvPr id="59" name="Graphic 58" descr="Home outline">
                    <a:extLst>
                      <a:ext uri="{FF2B5EF4-FFF2-40B4-BE49-F238E27FC236}">
                        <a16:creationId xmlns:a16="http://schemas.microsoft.com/office/drawing/2014/main" id="{BF7A3050-A36D-868C-C527-86B0C7E6C9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67021" y="4690153"/>
                    <a:ext cx="627317" cy="627317"/>
                  </a:xfrm>
                  <a:prstGeom prst="rect">
                    <a:avLst/>
                  </a:prstGeom>
                </p:spPr>
              </p:pic>
              <p:pic>
                <p:nvPicPr>
                  <p:cNvPr id="60" name="Graphic 59" descr="Solar Panels outline">
                    <a:extLst>
                      <a:ext uri="{FF2B5EF4-FFF2-40B4-BE49-F238E27FC236}">
                        <a16:creationId xmlns:a16="http://schemas.microsoft.com/office/drawing/2014/main" id="{2CFC780A-4C95-BBE3-7D8B-D6271DCC668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928892" y="4690153"/>
                    <a:ext cx="627317" cy="627317"/>
                  </a:xfrm>
                  <a:prstGeom prst="rect">
                    <a:avLst/>
                  </a:prstGeom>
                </p:spPr>
              </p:pic>
              <p:pic>
                <p:nvPicPr>
                  <p:cNvPr id="61" name="Graphic 60" descr="Solar Panels outline">
                    <a:extLst>
                      <a:ext uri="{FF2B5EF4-FFF2-40B4-BE49-F238E27FC236}">
                        <a16:creationId xmlns:a16="http://schemas.microsoft.com/office/drawing/2014/main" id="{F9A8BFE9-BC41-A81D-7250-7F8FEB7CE62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294338" y="4690153"/>
                    <a:ext cx="627317" cy="627317"/>
                  </a:xfrm>
                  <a:prstGeom prst="rect">
                    <a:avLst/>
                  </a:prstGeom>
                </p:spPr>
              </p:pic>
              <p:cxnSp>
                <p:nvCxnSpPr>
                  <p:cNvPr id="62" name="Straight Connector 61">
                    <a:extLst>
                      <a:ext uri="{FF2B5EF4-FFF2-40B4-BE49-F238E27FC236}">
                        <a16:creationId xmlns:a16="http://schemas.microsoft.com/office/drawing/2014/main" id="{2E67D9CC-8C0B-573C-E6E9-5E15E82EE64F}"/>
                      </a:ext>
                    </a:extLst>
                  </p:cNvPr>
                  <p:cNvCxnSpPr>
                    <a:cxnSpLocks/>
                    <a:stCxn id="71" idx="6"/>
                  </p:cNvCxnSpPr>
                  <p:nvPr/>
                </p:nvCxnSpPr>
                <p:spPr>
                  <a:xfrm flipV="1">
                    <a:off x="3775259" y="4281854"/>
                    <a:ext cx="6519079" cy="135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7C29685-2D81-7CA0-9885-CC07555EDAE6}"/>
                      </a:ext>
                    </a:extLst>
                  </p:cNvPr>
                  <p:cNvCxnSpPr>
                    <a:cxnSpLocks/>
                  </p:cNvCxnSpPr>
                  <p:nvPr/>
                </p:nvCxnSpPr>
                <p:spPr>
                  <a:xfrm>
                    <a:off x="4785507" y="4281854"/>
                    <a:ext cx="0" cy="371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45991A4-9F3E-92D5-0A6F-03AF3D21B4DE}"/>
                      </a:ext>
                    </a:extLst>
                  </p:cNvPr>
                  <p:cNvCxnSpPr>
                    <a:cxnSpLocks/>
                  </p:cNvCxnSpPr>
                  <p:nvPr/>
                </p:nvCxnSpPr>
                <p:spPr>
                  <a:xfrm>
                    <a:off x="5683659" y="4281854"/>
                    <a:ext cx="0" cy="371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80DA20E7-AE12-FC7F-73F0-CE0D18C23202}"/>
                      </a:ext>
                    </a:extLst>
                  </p:cNvPr>
                  <p:cNvCxnSpPr>
                    <a:cxnSpLocks/>
                  </p:cNvCxnSpPr>
                  <p:nvPr/>
                </p:nvCxnSpPr>
                <p:spPr>
                  <a:xfrm>
                    <a:off x="6894120" y="4281854"/>
                    <a:ext cx="0" cy="371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CBC4027-703D-9587-3106-870D27441E4F}"/>
                      </a:ext>
                    </a:extLst>
                  </p:cNvPr>
                  <p:cNvCxnSpPr>
                    <a:cxnSpLocks/>
                  </p:cNvCxnSpPr>
                  <p:nvPr/>
                </p:nvCxnSpPr>
                <p:spPr>
                  <a:xfrm>
                    <a:off x="8188007" y="4281854"/>
                    <a:ext cx="0" cy="371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70498B0-DDF6-AC04-CBB4-5C158500B614}"/>
                      </a:ext>
                    </a:extLst>
                  </p:cNvPr>
                  <p:cNvCxnSpPr>
                    <a:cxnSpLocks/>
                  </p:cNvCxnSpPr>
                  <p:nvPr/>
                </p:nvCxnSpPr>
                <p:spPr>
                  <a:xfrm>
                    <a:off x="9039703" y="4281854"/>
                    <a:ext cx="0" cy="371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B74851B-DFC6-F83B-61FA-7B55C728E33F}"/>
                      </a:ext>
                    </a:extLst>
                  </p:cNvPr>
                  <p:cNvCxnSpPr>
                    <a:cxnSpLocks/>
                  </p:cNvCxnSpPr>
                  <p:nvPr/>
                </p:nvCxnSpPr>
                <p:spPr>
                  <a:xfrm>
                    <a:off x="10294338" y="4281854"/>
                    <a:ext cx="0" cy="371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Plus Sign 68">
                    <a:extLst>
                      <a:ext uri="{FF2B5EF4-FFF2-40B4-BE49-F238E27FC236}">
                        <a16:creationId xmlns:a16="http://schemas.microsoft.com/office/drawing/2014/main" id="{4C30AF43-330F-D8C1-9A71-5A946B0994C7}"/>
                      </a:ext>
                    </a:extLst>
                  </p:cNvPr>
                  <p:cNvSpPr/>
                  <p:nvPr/>
                </p:nvSpPr>
                <p:spPr>
                  <a:xfrm>
                    <a:off x="6767055" y="5432001"/>
                    <a:ext cx="323673" cy="29468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dirty="0"/>
                  </a:p>
                </p:txBody>
              </p:sp>
              <p:sp>
                <p:nvSpPr>
                  <p:cNvPr id="70" name="Plus Sign 69">
                    <a:extLst>
                      <a:ext uri="{FF2B5EF4-FFF2-40B4-BE49-F238E27FC236}">
                        <a16:creationId xmlns:a16="http://schemas.microsoft.com/office/drawing/2014/main" id="{704519CD-DDCA-BFBF-5A0F-664420B87E1B}"/>
                      </a:ext>
                    </a:extLst>
                  </p:cNvPr>
                  <p:cNvSpPr/>
                  <p:nvPr/>
                </p:nvSpPr>
                <p:spPr>
                  <a:xfrm>
                    <a:off x="10145498" y="5394018"/>
                    <a:ext cx="313660" cy="33261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dirty="0"/>
                  </a:p>
                </p:txBody>
              </p:sp>
              <p:sp>
                <p:nvSpPr>
                  <p:cNvPr id="71" name="Flowchart: Connector 70">
                    <a:extLst>
                      <a:ext uri="{FF2B5EF4-FFF2-40B4-BE49-F238E27FC236}">
                        <a16:creationId xmlns:a16="http://schemas.microsoft.com/office/drawing/2014/main" id="{7A16E1FA-84A4-B43A-A820-AE0623EE935F}"/>
                      </a:ext>
                    </a:extLst>
                  </p:cNvPr>
                  <p:cNvSpPr/>
                  <p:nvPr/>
                </p:nvSpPr>
                <p:spPr>
                  <a:xfrm>
                    <a:off x="3149456" y="3981754"/>
                    <a:ext cx="625803" cy="62726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dirty="0"/>
                  </a:p>
                </p:txBody>
              </p:sp>
              <p:sp>
                <p:nvSpPr>
                  <p:cNvPr id="72" name="Flowchart: Connector 71">
                    <a:extLst>
                      <a:ext uri="{FF2B5EF4-FFF2-40B4-BE49-F238E27FC236}">
                        <a16:creationId xmlns:a16="http://schemas.microsoft.com/office/drawing/2014/main" id="{53F8AAE1-5BCC-AD6D-BB6F-22ABC7FC7881}"/>
                      </a:ext>
                    </a:extLst>
                  </p:cNvPr>
                  <p:cNvSpPr/>
                  <p:nvPr/>
                </p:nvSpPr>
                <p:spPr>
                  <a:xfrm>
                    <a:off x="2701989" y="3981250"/>
                    <a:ext cx="625803" cy="62726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dirty="0"/>
                  </a:p>
                </p:txBody>
              </p:sp>
              <p:sp>
                <p:nvSpPr>
                  <p:cNvPr id="73" name="TextBox 72">
                    <a:extLst>
                      <a:ext uri="{FF2B5EF4-FFF2-40B4-BE49-F238E27FC236}">
                        <a16:creationId xmlns:a16="http://schemas.microsoft.com/office/drawing/2014/main" id="{F1209917-090C-912F-139D-A9AFD8F2F8FE}"/>
                      </a:ext>
                    </a:extLst>
                  </p:cNvPr>
                  <p:cNvSpPr txBox="1"/>
                  <p:nvPr/>
                </p:nvSpPr>
                <p:spPr>
                  <a:xfrm>
                    <a:off x="3120869" y="4570112"/>
                    <a:ext cx="308070" cy="369332"/>
                  </a:xfrm>
                  <a:prstGeom prst="rect">
                    <a:avLst/>
                  </a:prstGeom>
                  <a:noFill/>
                </p:spPr>
                <p:txBody>
                  <a:bodyPr wrap="square" rtlCol="0">
                    <a:spAutoFit/>
                  </a:bodyPr>
                  <a:lstStyle/>
                  <a:p>
                    <a:r>
                      <a:rPr lang="et-EE" dirty="0"/>
                      <a:t>T</a:t>
                    </a:r>
                  </a:p>
                </p:txBody>
              </p:sp>
              <p:cxnSp>
                <p:nvCxnSpPr>
                  <p:cNvPr id="74" name="Straight Connector 73">
                    <a:extLst>
                      <a:ext uri="{FF2B5EF4-FFF2-40B4-BE49-F238E27FC236}">
                        <a16:creationId xmlns:a16="http://schemas.microsoft.com/office/drawing/2014/main" id="{D183F31D-D486-3346-A906-9638B9731EB4}"/>
                      </a:ext>
                    </a:extLst>
                  </p:cNvPr>
                  <p:cNvCxnSpPr>
                    <a:cxnSpLocks/>
                    <a:endCxn id="72" idx="2"/>
                  </p:cNvCxnSpPr>
                  <p:nvPr/>
                </p:nvCxnSpPr>
                <p:spPr>
                  <a:xfrm>
                    <a:off x="2341445" y="4288280"/>
                    <a:ext cx="360544" cy="6602"/>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F1B9E27-ED80-4F6C-5FD5-94D29A28231D}"/>
                      </a:ext>
                    </a:extLst>
                  </p:cNvPr>
                  <p:cNvSpPr txBox="1"/>
                  <p:nvPr/>
                </p:nvSpPr>
                <p:spPr>
                  <a:xfrm>
                    <a:off x="1092033" y="4977820"/>
                    <a:ext cx="1009091" cy="369332"/>
                  </a:xfrm>
                  <a:prstGeom prst="rect">
                    <a:avLst/>
                  </a:prstGeom>
                  <a:noFill/>
                </p:spPr>
                <p:txBody>
                  <a:bodyPr wrap="square" rtlCol="0">
                    <a:spAutoFit/>
                  </a:bodyPr>
                  <a:lstStyle/>
                  <a:p>
                    <a:r>
                      <a:rPr lang="et-EE" dirty="0"/>
                      <a:t>Alajaam</a:t>
                    </a:r>
                  </a:p>
                </p:txBody>
              </p:sp>
            </p:grpSp>
            <p:pic>
              <p:nvPicPr>
                <p:cNvPr id="40" name="Picture 39" descr="A large grey metal cabinet&#10;&#10;Description automatically generated with medium confidence">
                  <a:extLst>
                    <a:ext uri="{FF2B5EF4-FFF2-40B4-BE49-F238E27FC236}">
                      <a16:creationId xmlns:a16="http://schemas.microsoft.com/office/drawing/2014/main" id="{95A6CE09-E48B-AAB7-87D8-1F549AA1CBC8}"/>
                    </a:ext>
                  </a:extLst>
                </p:cNvPr>
                <p:cNvPicPr>
                  <a:picLocks noChangeAspect="1"/>
                </p:cNvPicPr>
                <p:nvPr/>
              </p:nvPicPr>
              <p:blipFill>
                <a:blip r:embed="rId24"/>
                <a:stretch>
                  <a:fillRect/>
                </a:stretch>
              </p:blipFill>
              <p:spPr>
                <a:xfrm>
                  <a:off x="557750" y="3345511"/>
                  <a:ext cx="1506290" cy="1506290"/>
                </a:xfrm>
                <a:prstGeom prst="rect">
                  <a:avLst/>
                </a:prstGeom>
              </p:spPr>
            </p:pic>
          </p:grpSp>
          <p:sp>
            <p:nvSpPr>
              <p:cNvPr id="36" name="Rectangle 35">
                <a:extLst>
                  <a:ext uri="{FF2B5EF4-FFF2-40B4-BE49-F238E27FC236}">
                    <a16:creationId xmlns:a16="http://schemas.microsoft.com/office/drawing/2014/main" id="{3C929FA4-38DC-FBA4-D730-EFBE104FABBC}"/>
                  </a:ext>
                </a:extLst>
              </p:cNvPr>
              <p:cNvSpPr/>
              <p:nvPr/>
            </p:nvSpPr>
            <p:spPr>
              <a:xfrm>
                <a:off x="9391300" y="5142702"/>
                <a:ext cx="576072" cy="576072"/>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t-EE" dirty="0"/>
              </a:p>
            </p:txBody>
          </p:sp>
        </p:grpSp>
        <p:sp>
          <p:nvSpPr>
            <p:cNvPr id="28" name="TextBox 27">
              <a:extLst>
                <a:ext uri="{FF2B5EF4-FFF2-40B4-BE49-F238E27FC236}">
                  <a16:creationId xmlns:a16="http://schemas.microsoft.com/office/drawing/2014/main" id="{56FDC192-B576-5B35-3D3D-7D3A018900D6}"/>
                </a:ext>
              </a:extLst>
            </p:cNvPr>
            <p:cNvSpPr txBox="1"/>
            <p:nvPr/>
          </p:nvSpPr>
          <p:spPr>
            <a:xfrm>
              <a:off x="4468599" y="4574974"/>
              <a:ext cx="407546" cy="369332"/>
            </a:xfrm>
            <a:prstGeom prst="rect">
              <a:avLst/>
            </a:prstGeom>
            <a:solidFill>
              <a:schemeClr val="bg1"/>
            </a:solidFill>
            <a:ln w="19050">
              <a:solidFill>
                <a:schemeClr val="tx1"/>
              </a:solidFill>
            </a:ln>
          </p:spPr>
          <p:txBody>
            <a:bodyPr wrap="square" rtlCol="0">
              <a:spAutoFit/>
            </a:bodyPr>
            <a:lstStyle/>
            <a:p>
              <a:r>
                <a:rPr lang="et-EE" dirty="0"/>
                <a:t>F1</a:t>
              </a:r>
            </a:p>
          </p:txBody>
        </p:sp>
      </p:grpSp>
      <p:sp>
        <p:nvSpPr>
          <p:cNvPr id="21" name="Rectangle 20">
            <a:extLst>
              <a:ext uri="{FF2B5EF4-FFF2-40B4-BE49-F238E27FC236}">
                <a16:creationId xmlns:a16="http://schemas.microsoft.com/office/drawing/2014/main" id="{B554EF2C-E865-C689-71F7-664116A7A704}"/>
              </a:ext>
            </a:extLst>
          </p:cNvPr>
          <p:cNvSpPr/>
          <p:nvPr/>
        </p:nvSpPr>
        <p:spPr>
          <a:xfrm>
            <a:off x="6412401" y="5075722"/>
            <a:ext cx="4621272" cy="667512"/>
          </a:xfrm>
          <a:prstGeom prst="rect">
            <a:avLst/>
          </a:prstGeom>
          <a:noFill/>
          <a:ln w="34925">
            <a:solidFill>
              <a:srgbClr val="00B0F0"/>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t-EE" dirty="0"/>
          </a:p>
        </p:txBody>
      </p:sp>
      <p:sp>
        <p:nvSpPr>
          <p:cNvPr id="2" name="TextBox 1">
            <a:extLst>
              <a:ext uri="{FF2B5EF4-FFF2-40B4-BE49-F238E27FC236}">
                <a16:creationId xmlns:a16="http://schemas.microsoft.com/office/drawing/2014/main" id="{F7FF31FA-AAD4-C726-1AC4-0762A8116732}"/>
              </a:ext>
            </a:extLst>
          </p:cNvPr>
          <p:cNvSpPr txBox="1"/>
          <p:nvPr/>
        </p:nvSpPr>
        <p:spPr>
          <a:xfrm>
            <a:off x="7208548" y="3686188"/>
            <a:ext cx="2488758" cy="369332"/>
          </a:xfrm>
          <a:prstGeom prst="rect">
            <a:avLst/>
          </a:prstGeom>
          <a:noFill/>
        </p:spPr>
        <p:txBody>
          <a:bodyPr wrap="none" rtlCol="0">
            <a:spAutoFit/>
          </a:bodyPr>
          <a:lstStyle/>
          <a:p>
            <a:r>
              <a:rPr lang="et-EE" dirty="0"/>
              <a:t>Joonis 1 alajaama skeem</a:t>
            </a:r>
            <a:endParaRPr lang="en-GB" dirty="0"/>
          </a:p>
        </p:txBody>
      </p:sp>
      <p:sp>
        <p:nvSpPr>
          <p:cNvPr id="3" name="TextBox 2">
            <a:extLst>
              <a:ext uri="{FF2B5EF4-FFF2-40B4-BE49-F238E27FC236}">
                <a16:creationId xmlns:a16="http://schemas.microsoft.com/office/drawing/2014/main" id="{ACC54B98-4DFE-F56B-B494-5C1EC4D6580F}"/>
              </a:ext>
            </a:extLst>
          </p:cNvPr>
          <p:cNvSpPr txBox="1"/>
          <p:nvPr/>
        </p:nvSpPr>
        <p:spPr>
          <a:xfrm>
            <a:off x="4518148" y="6184382"/>
            <a:ext cx="2466316" cy="369332"/>
          </a:xfrm>
          <a:prstGeom prst="rect">
            <a:avLst/>
          </a:prstGeom>
          <a:noFill/>
        </p:spPr>
        <p:txBody>
          <a:bodyPr wrap="none" rtlCol="0">
            <a:spAutoFit/>
          </a:bodyPr>
          <a:lstStyle/>
          <a:p>
            <a:r>
              <a:rPr lang="en-GB" dirty="0" err="1"/>
              <a:t>Alajaama</a:t>
            </a:r>
            <a:r>
              <a:rPr lang="en-GB" dirty="0"/>
              <a:t> </a:t>
            </a:r>
            <a:r>
              <a:rPr lang="en-GB" dirty="0" err="1"/>
              <a:t>fiidri</a:t>
            </a:r>
            <a:r>
              <a:rPr lang="en-GB" dirty="0"/>
              <a:t> </a:t>
            </a:r>
            <a:r>
              <a:rPr lang="et-EE" dirty="0"/>
              <a:t>F1 skeem</a:t>
            </a:r>
            <a:endParaRPr lang="en-GB" dirty="0"/>
          </a:p>
        </p:txBody>
      </p:sp>
      <p:pic>
        <p:nvPicPr>
          <p:cNvPr id="76" name="Graphic 75" descr="Home outline">
            <a:extLst>
              <a:ext uri="{FF2B5EF4-FFF2-40B4-BE49-F238E27FC236}">
                <a16:creationId xmlns:a16="http://schemas.microsoft.com/office/drawing/2014/main" id="{756FE552-2733-4E99-83AD-FD97127ABAC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97088" y="5063940"/>
            <a:ext cx="627317" cy="627317"/>
          </a:xfrm>
          <a:prstGeom prst="rect">
            <a:avLst/>
          </a:prstGeom>
        </p:spPr>
      </p:pic>
    </p:spTree>
    <p:extLst>
      <p:ext uri="{BB962C8B-B14F-4D97-AF65-F5344CB8AC3E}">
        <p14:creationId xmlns:p14="http://schemas.microsoft.com/office/powerpoint/2010/main" val="39783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A6158E-122C-ECCA-125A-BDE3A868987B}"/>
              </a:ext>
            </a:extLst>
          </p:cNvPr>
          <p:cNvSpPr>
            <a:spLocks noGrp="1"/>
          </p:cNvSpPr>
          <p:nvPr>
            <p:ph type="body" sz="quarter" idx="13"/>
          </p:nvPr>
        </p:nvSpPr>
        <p:spPr>
          <a:xfrm>
            <a:off x="479425" y="549275"/>
            <a:ext cx="10550525" cy="755228"/>
          </a:xfrm>
        </p:spPr>
        <p:txBody>
          <a:bodyPr>
            <a:normAutofit/>
          </a:bodyPr>
          <a:lstStyle/>
          <a:p>
            <a:pPr>
              <a:spcAft>
                <a:spcPts val="600"/>
              </a:spcAft>
            </a:pPr>
            <a:r>
              <a:rPr lang="et-EE" dirty="0"/>
              <a:t>Salvesti </a:t>
            </a:r>
            <a:r>
              <a:rPr lang="et-EE" dirty="0" err="1"/>
              <a:t>modelleerimi</a:t>
            </a:r>
            <a:r>
              <a:rPr lang="en-GB" dirty="0" err="1"/>
              <a:t>sel</a:t>
            </a:r>
            <a:r>
              <a:rPr lang="en-GB" dirty="0"/>
              <a:t> </a:t>
            </a:r>
            <a:r>
              <a:rPr lang="en-GB" dirty="0" err="1"/>
              <a:t>faasipingete</a:t>
            </a:r>
            <a:r>
              <a:rPr lang="en-GB" dirty="0"/>
              <a:t> </a:t>
            </a:r>
            <a:r>
              <a:rPr lang="en-GB" dirty="0" err="1"/>
              <a:t>ülevaade</a:t>
            </a:r>
            <a:endParaRPr lang="et-EE" dirty="0"/>
          </a:p>
        </p:txBody>
      </p:sp>
      <p:sp>
        <p:nvSpPr>
          <p:cNvPr id="9" name="Text Placeholder 3">
            <a:extLst>
              <a:ext uri="{FF2B5EF4-FFF2-40B4-BE49-F238E27FC236}">
                <a16:creationId xmlns:a16="http://schemas.microsoft.com/office/drawing/2014/main" id="{1DDECD2C-1BDC-D38A-258F-F2AEE10D8454}"/>
              </a:ext>
            </a:extLst>
          </p:cNvPr>
          <p:cNvSpPr>
            <a:spLocks noGrp="1"/>
          </p:cNvSpPr>
          <p:nvPr>
            <p:ph type="body" sz="quarter" idx="16"/>
          </p:nvPr>
        </p:nvSpPr>
        <p:spPr>
          <a:xfrm>
            <a:off x="479426" y="1505560"/>
            <a:ext cx="3616324" cy="4952390"/>
          </a:xfrm>
          <a:solidFill>
            <a:schemeClr val="bg1"/>
          </a:solidFill>
        </p:spPr>
        <p:txBody>
          <a:bodyPr>
            <a:normAutofit/>
          </a:bodyPr>
          <a:lstStyle/>
          <a:p>
            <a:r>
              <a:rPr lang="en-US" dirty="0" err="1"/>
              <a:t>Salvesti</a:t>
            </a:r>
            <a:r>
              <a:rPr lang="en-US" dirty="0"/>
              <a:t> </a:t>
            </a:r>
            <a:r>
              <a:rPr lang="en-US" dirty="0" err="1"/>
              <a:t>algoritm</a:t>
            </a:r>
            <a:r>
              <a:rPr lang="en-US" dirty="0"/>
              <a:t> v</a:t>
            </a:r>
            <a:r>
              <a:rPr lang="et-EE" dirty="0" err="1"/>
              <a:t>õtab</a:t>
            </a:r>
            <a:r>
              <a:rPr lang="et-EE" dirty="0"/>
              <a:t> arvesse pinge väärtusi ja salvesti </a:t>
            </a:r>
            <a:r>
              <a:rPr lang="et-EE" dirty="0" err="1"/>
              <a:t>laetuse</a:t>
            </a:r>
            <a:r>
              <a:rPr lang="et-EE" dirty="0"/>
              <a:t> taset</a:t>
            </a:r>
            <a:endParaRPr lang="en-US" dirty="0"/>
          </a:p>
          <a:p>
            <a:r>
              <a:rPr lang="et-EE" dirty="0"/>
              <a:t>6 erinevat stsenaariumi</a:t>
            </a:r>
            <a:r>
              <a:rPr lang="en-GB" dirty="0"/>
              <a:t> </a:t>
            </a:r>
            <a:r>
              <a:rPr lang="en-GB" dirty="0" err="1"/>
              <a:t>ehk</a:t>
            </a:r>
            <a:r>
              <a:rPr lang="en-GB" dirty="0"/>
              <a:t> </a:t>
            </a:r>
            <a:r>
              <a:rPr lang="en-GB" dirty="0" err="1"/>
              <a:t>asukohta</a:t>
            </a:r>
            <a:endParaRPr lang="en-GB" dirty="0"/>
          </a:p>
          <a:p>
            <a:r>
              <a:rPr lang="et-EE" dirty="0"/>
              <a:t>Salvesti ühendati majaga samasse liitumispunkti</a:t>
            </a:r>
            <a:endParaRPr lang="en-GB" dirty="0"/>
          </a:p>
          <a:p>
            <a:r>
              <a:rPr lang="et-EE" dirty="0">
                <a:latin typeface="Verdana" panose="020B0604030504040204" pitchFamily="34" charset="0"/>
                <a:ea typeface="Verdana" panose="020B0604030504040204" pitchFamily="34" charset="0"/>
              </a:rPr>
              <a:t>Fiidri mõõtepunktide maksimaalsete pingete keskmised ning maksimaalsed väärtused vastavalt salvesti asukohale </a:t>
            </a:r>
          </a:p>
        </p:txBody>
      </p:sp>
      <p:graphicFrame>
        <p:nvGraphicFramePr>
          <p:cNvPr id="8" name="Diagramm 5">
            <a:extLst>
              <a:ext uri="{FF2B5EF4-FFF2-40B4-BE49-F238E27FC236}">
                <a16:creationId xmlns:a16="http://schemas.microsoft.com/office/drawing/2014/main" id="{ADEE9673-C960-4BD3-B6EF-BFA4F0C797BB}"/>
              </a:ext>
            </a:extLst>
          </p:cNvPr>
          <p:cNvGraphicFramePr>
            <a:graphicFrameLocks/>
          </p:cNvGraphicFramePr>
          <p:nvPr>
            <p:extLst>
              <p:ext uri="{D42A27DB-BD31-4B8C-83A1-F6EECF244321}">
                <p14:modId xmlns:p14="http://schemas.microsoft.com/office/powerpoint/2010/main" val="70980459"/>
              </p:ext>
            </p:extLst>
          </p:nvPr>
        </p:nvGraphicFramePr>
        <p:xfrm>
          <a:off x="4419600" y="1305722"/>
          <a:ext cx="7772400" cy="4803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116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power plant&#10;&#10;AI-generated content may be incorrect.">
            <a:extLst>
              <a:ext uri="{FF2B5EF4-FFF2-40B4-BE49-F238E27FC236}">
                <a16:creationId xmlns:a16="http://schemas.microsoft.com/office/drawing/2014/main" id="{96EBD3C0-481A-5FE8-8960-2243E426713A}"/>
              </a:ext>
            </a:extLst>
          </p:cNvPr>
          <p:cNvPicPr>
            <a:picLocks noChangeAspect="1"/>
          </p:cNvPicPr>
          <p:nvPr/>
        </p:nvPicPr>
        <p:blipFill>
          <a:blip r:embed="rId3"/>
          <a:stretch>
            <a:fillRect/>
          </a:stretch>
        </p:blipFill>
        <p:spPr>
          <a:xfrm>
            <a:off x="3822719" y="862386"/>
            <a:ext cx="8281770" cy="5133228"/>
          </a:xfrm>
          <a:prstGeom prst="rect">
            <a:avLst/>
          </a:prstGeom>
        </p:spPr>
      </p:pic>
      <p:sp>
        <p:nvSpPr>
          <p:cNvPr id="2" name="Text Placeholder 1">
            <a:extLst>
              <a:ext uri="{FF2B5EF4-FFF2-40B4-BE49-F238E27FC236}">
                <a16:creationId xmlns:a16="http://schemas.microsoft.com/office/drawing/2014/main" id="{EF7F2C2D-4866-F7CC-EE94-A94E76EB82D9}"/>
              </a:ext>
            </a:extLst>
          </p:cNvPr>
          <p:cNvSpPr>
            <a:spLocks noGrp="1"/>
          </p:cNvSpPr>
          <p:nvPr>
            <p:ph type="body" sz="quarter" idx="13"/>
          </p:nvPr>
        </p:nvSpPr>
        <p:spPr/>
        <p:txBody>
          <a:bodyPr/>
          <a:lstStyle/>
          <a:p>
            <a:r>
              <a:rPr lang="en-GB" dirty="0" err="1"/>
              <a:t>Kuhu</a:t>
            </a:r>
            <a:r>
              <a:rPr lang="en-GB" dirty="0"/>
              <a:t> </a:t>
            </a:r>
            <a:r>
              <a:rPr lang="en-GB" dirty="0" err="1"/>
              <a:t>paigaldada</a:t>
            </a:r>
            <a:r>
              <a:rPr lang="en-GB" dirty="0"/>
              <a:t> </a:t>
            </a:r>
            <a:r>
              <a:rPr lang="en-GB" dirty="0" err="1"/>
              <a:t>salvesti</a:t>
            </a:r>
            <a:r>
              <a:rPr lang="en-GB" dirty="0"/>
              <a:t>?</a:t>
            </a:r>
            <a:endParaRPr lang="et-EE" dirty="0"/>
          </a:p>
          <a:p>
            <a:endParaRPr lang="et-EE" dirty="0"/>
          </a:p>
        </p:txBody>
      </p:sp>
      <p:sp>
        <p:nvSpPr>
          <p:cNvPr id="3" name="Text Placeholder 2">
            <a:extLst>
              <a:ext uri="{FF2B5EF4-FFF2-40B4-BE49-F238E27FC236}">
                <a16:creationId xmlns:a16="http://schemas.microsoft.com/office/drawing/2014/main" id="{241D0332-C964-DB6D-52AC-89E1F0DF54CB}"/>
              </a:ext>
            </a:extLst>
          </p:cNvPr>
          <p:cNvSpPr>
            <a:spLocks noGrp="1"/>
          </p:cNvSpPr>
          <p:nvPr>
            <p:ph type="body" sz="quarter" idx="14"/>
          </p:nvPr>
        </p:nvSpPr>
        <p:spPr>
          <a:xfrm>
            <a:off x="479425" y="1360163"/>
            <a:ext cx="3374118" cy="5133228"/>
          </a:xfrm>
          <a:solidFill>
            <a:schemeClr val="bg1"/>
          </a:solidFill>
        </p:spPr>
        <p:txBody>
          <a:bodyPr>
            <a:normAutofit/>
          </a:bodyPr>
          <a:lstStyle/>
          <a:p>
            <a:r>
              <a:rPr lang="et-EE" sz="2000" dirty="0"/>
              <a:t>Salvesti lisamine võrku aita</a:t>
            </a:r>
            <a:r>
              <a:rPr lang="en-GB" sz="2000" dirty="0"/>
              <a:t>b</a:t>
            </a:r>
            <a:r>
              <a:rPr lang="et-EE" sz="2000" dirty="0"/>
              <a:t> ära hoida ülepinge tekkimise</a:t>
            </a:r>
          </a:p>
          <a:p>
            <a:r>
              <a:rPr lang="en-GB" sz="2000" dirty="0"/>
              <a:t>Maja 3 </a:t>
            </a:r>
            <a:r>
              <a:rPr lang="en-GB" sz="2000" dirty="0" err="1"/>
              <a:t>juures</a:t>
            </a:r>
            <a:r>
              <a:rPr lang="en-GB" sz="2000" dirty="0"/>
              <a:t> on </a:t>
            </a:r>
            <a:r>
              <a:rPr lang="en-GB" sz="2000" dirty="0" err="1"/>
              <a:t>liinid</a:t>
            </a:r>
            <a:r>
              <a:rPr lang="en-GB" sz="2000" dirty="0"/>
              <a:t> </a:t>
            </a:r>
            <a:r>
              <a:rPr lang="en-GB" sz="2000" dirty="0" err="1"/>
              <a:t>keskmiselt</a:t>
            </a:r>
            <a:r>
              <a:rPr lang="en-GB" sz="2000" dirty="0"/>
              <a:t> </a:t>
            </a:r>
            <a:r>
              <a:rPr lang="en-GB" sz="2000" dirty="0" err="1"/>
              <a:t>vähim</a:t>
            </a:r>
            <a:r>
              <a:rPr lang="en-GB" sz="2000" dirty="0"/>
              <a:t> </a:t>
            </a:r>
            <a:r>
              <a:rPr lang="en-GB" sz="2000" dirty="0" err="1"/>
              <a:t>koormatud</a:t>
            </a:r>
            <a:endParaRPr lang="en-GB" sz="2000" dirty="0"/>
          </a:p>
          <a:p>
            <a:r>
              <a:rPr lang="et-EE" sz="2000" dirty="0"/>
              <a:t>Kõige optimaalsem salvesti asukoht </a:t>
            </a:r>
            <a:r>
              <a:rPr lang="en-US" sz="2000" dirty="0" err="1"/>
              <a:t>pinge</a:t>
            </a:r>
            <a:r>
              <a:rPr lang="en-US" sz="2000" dirty="0"/>
              <a:t> </a:t>
            </a:r>
            <a:r>
              <a:rPr lang="en-US" sz="2000" dirty="0" err="1"/>
              <a:t>parameetri</a:t>
            </a:r>
            <a:r>
              <a:rPr lang="en-US" sz="2000" dirty="0"/>
              <a:t> </a:t>
            </a:r>
            <a:r>
              <a:rPr lang="en-US" sz="2000" dirty="0" err="1"/>
              <a:t>vaatest</a:t>
            </a:r>
            <a:r>
              <a:rPr lang="et-EE" sz="2000" dirty="0"/>
              <a:t> maja 5 juures</a:t>
            </a:r>
          </a:p>
          <a:p>
            <a:r>
              <a:rPr lang="et-EE" sz="2000" b="1" dirty="0"/>
              <a:t>Kõige optimaalsem </a:t>
            </a:r>
            <a:r>
              <a:rPr lang="en-US" sz="2000" b="1" dirty="0" err="1"/>
              <a:t>salvesti</a:t>
            </a:r>
            <a:r>
              <a:rPr lang="en-US" sz="2000" b="1" dirty="0"/>
              <a:t> </a:t>
            </a:r>
            <a:r>
              <a:rPr lang="en-US" sz="2000" b="1" dirty="0" err="1"/>
              <a:t>asukoht</a:t>
            </a:r>
            <a:r>
              <a:rPr lang="en-US" sz="2000" b="1" dirty="0"/>
              <a:t> </a:t>
            </a:r>
            <a:r>
              <a:rPr lang="et-EE" sz="2000" b="1" dirty="0"/>
              <a:t>kõigi parameetrite</a:t>
            </a:r>
            <a:r>
              <a:rPr lang="en-GB" sz="2000" b="1" dirty="0"/>
              <a:t> (</a:t>
            </a:r>
            <a:r>
              <a:rPr lang="en-GB" sz="2000" b="1" dirty="0" err="1"/>
              <a:t>salvesti</a:t>
            </a:r>
            <a:r>
              <a:rPr lang="en-GB" sz="2000" b="1" dirty="0"/>
              <a:t> </a:t>
            </a:r>
            <a:r>
              <a:rPr lang="en-GB" sz="2000" b="1" dirty="0" err="1"/>
              <a:t>ja</a:t>
            </a:r>
            <a:r>
              <a:rPr lang="en-GB" sz="2000" b="1" dirty="0"/>
              <a:t> </a:t>
            </a:r>
            <a:r>
              <a:rPr lang="en-GB" sz="2000" b="1" dirty="0" err="1"/>
              <a:t>liini</a:t>
            </a:r>
            <a:r>
              <a:rPr lang="en-GB" sz="2000" b="1" dirty="0"/>
              <a:t> </a:t>
            </a:r>
            <a:r>
              <a:rPr lang="en-GB" sz="2000" b="1" dirty="0" err="1"/>
              <a:t>koormuste</a:t>
            </a:r>
            <a:r>
              <a:rPr lang="en-GB" sz="2000" b="1" dirty="0"/>
              <a:t>)</a:t>
            </a:r>
            <a:r>
              <a:rPr lang="et-EE" sz="2000" b="1" dirty="0"/>
              <a:t> </a:t>
            </a:r>
            <a:r>
              <a:rPr lang="en-GB" sz="2000" b="1" dirty="0" err="1"/>
              <a:t>vaates</a:t>
            </a:r>
            <a:r>
              <a:rPr lang="et-EE" sz="2000" b="1" dirty="0"/>
              <a:t> </a:t>
            </a:r>
            <a:r>
              <a:rPr lang="en-GB" sz="2000" b="1" dirty="0"/>
              <a:t>on </a:t>
            </a:r>
            <a:r>
              <a:rPr lang="et-EE" sz="2000" b="1" dirty="0"/>
              <a:t>maja 6 juures</a:t>
            </a:r>
          </a:p>
        </p:txBody>
      </p:sp>
      <p:sp>
        <p:nvSpPr>
          <p:cNvPr id="4" name="TextBox 3">
            <a:extLst>
              <a:ext uri="{FF2B5EF4-FFF2-40B4-BE49-F238E27FC236}">
                <a16:creationId xmlns:a16="http://schemas.microsoft.com/office/drawing/2014/main" id="{1A99C6AF-3F9C-66F1-9E1E-41FDDB4587BE}"/>
              </a:ext>
            </a:extLst>
          </p:cNvPr>
          <p:cNvSpPr txBox="1"/>
          <p:nvPr/>
        </p:nvSpPr>
        <p:spPr>
          <a:xfrm>
            <a:off x="6684854" y="6124059"/>
            <a:ext cx="4295600" cy="369332"/>
          </a:xfrm>
          <a:prstGeom prst="rect">
            <a:avLst/>
          </a:prstGeom>
          <a:noFill/>
        </p:spPr>
        <p:txBody>
          <a:bodyPr wrap="none" rtlCol="0">
            <a:spAutoFit/>
          </a:bodyPr>
          <a:lstStyle/>
          <a:p>
            <a:r>
              <a:rPr lang="en-GB" dirty="0"/>
              <a:t>S</a:t>
            </a:r>
            <a:r>
              <a:rPr lang="et-EE" dirty="0" err="1"/>
              <a:t>alvesti</a:t>
            </a:r>
            <a:r>
              <a:rPr lang="et-EE" dirty="0"/>
              <a:t> kõige optimaalsem asukoht skeemil</a:t>
            </a:r>
            <a:endParaRPr lang="en-GB" dirty="0"/>
          </a:p>
        </p:txBody>
      </p:sp>
      <p:sp>
        <p:nvSpPr>
          <p:cNvPr id="7" name="Oval 6">
            <a:extLst>
              <a:ext uri="{FF2B5EF4-FFF2-40B4-BE49-F238E27FC236}">
                <a16:creationId xmlns:a16="http://schemas.microsoft.com/office/drawing/2014/main" id="{3D28F874-6C6B-E6D3-2FFE-A890BC030A14}"/>
              </a:ext>
            </a:extLst>
          </p:cNvPr>
          <p:cNvSpPr/>
          <p:nvPr/>
        </p:nvSpPr>
        <p:spPr>
          <a:xfrm>
            <a:off x="10750524" y="2041500"/>
            <a:ext cx="878090" cy="8108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403988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852A0-DF0B-76B8-B50B-5875585DE9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FEF175D-11AA-EF9F-0F8D-967077F98C41}"/>
              </a:ext>
            </a:extLst>
          </p:cNvPr>
          <p:cNvSpPr>
            <a:spLocks noGrp="1"/>
          </p:cNvSpPr>
          <p:nvPr>
            <p:ph type="body" sz="quarter" idx="13"/>
          </p:nvPr>
        </p:nvSpPr>
        <p:spPr>
          <a:xfrm>
            <a:off x="479424" y="444602"/>
            <a:ext cx="10494517" cy="768181"/>
          </a:xfrm>
        </p:spPr>
        <p:txBody>
          <a:bodyPr>
            <a:normAutofit/>
          </a:bodyPr>
          <a:lstStyle/>
          <a:p>
            <a:pPr>
              <a:lnSpc>
                <a:spcPct val="150000"/>
              </a:lnSpc>
            </a:pPr>
            <a:r>
              <a:rPr lang="et-EE" sz="2400" dirty="0"/>
              <a:t>Elektrivõrgu üheaegsustegur</a:t>
            </a:r>
          </a:p>
        </p:txBody>
      </p:sp>
      <p:pic>
        <p:nvPicPr>
          <p:cNvPr id="8" name="Picture 7" descr="A graph of a number of customers&#10;&#10;AI-generated content may be incorrect.">
            <a:extLst>
              <a:ext uri="{FF2B5EF4-FFF2-40B4-BE49-F238E27FC236}">
                <a16:creationId xmlns:a16="http://schemas.microsoft.com/office/drawing/2014/main" id="{C4ED6A48-2950-1AA2-8D7B-BD33084790ED}"/>
              </a:ext>
            </a:extLst>
          </p:cNvPr>
          <p:cNvPicPr>
            <a:picLocks noChangeAspect="1"/>
          </p:cNvPicPr>
          <p:nvPr/>
        </p:nvPicPr>
        <p:blipFill rotWithShape="1">
          <a:blip r:embed="rId3">
            <a:extLst>
              <a:ext uri="{28A0092B-C50C-407E-A947-70E740481C1C}">
                <a14:useLocalDpi xmlns:a14="http://schemas.microsoft.com/office/drawing/2010/main" val="0"/>
              </a:ext>
            </a:extLst>
          </a:blip>
          <a:srcRect l="3188" t="5968" r="4859" b="6046"/>
          <a:stretch/>
        </p:blipFill>
        <p:spPr bwMode="auto">
          <a:xfrm>
            <a:off x="5913120" y="1974280"/>
            <a:ext cx="5752696" cy="3253039"/>
          </a:xfrm>
          <a:prstGeom prst="rect">
            <a:avLst/>
          </a:prstGeom>
          <a:noFill/>
          <a:ln>
            <a:noFill/>
          </a:ln>
          <a:effectLst>
            <a:softEdge rad="31750"/>
          </a:effectLst>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F4605ACD-EE65-791B-D294-57E4B44A7E92}"/>
              </a:ext>
            </a:extLst>
          </p:cNvPr>
          <p:cNvPicPr>
            <a:picLocks noChangeAspect="1"/>
          </p:cNvPicPr>
          <p:nvPr/>
        </p:nvPicPr>
        <p:blipFill>
          <a:blip r:embed="rId4"/>
          <a:srcRect l="29650" t="-27428" r="10323"/>
          <a:stretch/>
        </p:blipFill>
        <p:spPr>
          <a:xfrm>
            <a:off x="2408093" y="6089180"/>
            <a:ext cx="6766560" cy="365125"/>
          </a:xfrm>
          <a:prstGeom prst="rect">
            <a:avLst/>
          </a:prstGeom>
        </p:spPr>
      </p:pic>
      <p:sp>
        <p:nvSpPr>
          <p:cNvPr id="7" name="Text Placeholder 2">
            <a:extLst>
              <a:ext uri="{FF2B5EF4-FFF2-40B4-BE49-F238E27FC236}">
                <a16:creationId xmlns:a16="http://schemas.microsoft.com/office/drawing/2014/main" id="{E9DEC944-98CF-4860-BDA1-11AC5352A8D1}"/>
              </a:ext>
            </a:extLst>
          </p:cNvPr>
          <p:cNvSpPr txBox="1">
            <a:spLocks/>
          </p:cNvSpPr>
          <p:nvPr/>
        </p:nvSpPr>
        <p:spPr>
          <a:xfrm>
            <a:off x="479424" y="1138857"/>
            <a:ext cx="10961734" cy="1130358"/>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sz="1600" dirty="0">
                <a:solidFill>
                  <a:schemeClr val="accent5"/>
                </a:solidFill>
                <a:latin typeface="+mn-lt"/>
              </a:rPr>
              <a:t>Üheaegsusteguriks (</a:t>
            </a:r>
            <a:r>
              <a:rPr lang="en-US" sz="1600" i="1" dirty="0">
                <a:solidFill>
                  <a:schemeClr val="accent5"/>
                </a:solidFill>
                <a:latin typeface="+mn-lt"/>
              </a:rPr>
              <a:t>coincidence factor</a:t>
            </a:r>
            <a:r>
              <a:rPr lang="en-US" sz="1600" dirty="0">
                <a:solidFill>
                  <a:schemeClr val="accent5"/>
                </a:solidFill>
                <a:latin typeface="+mn-lt"/>
              </a:rPr>
              <a:t>) </a:t>
            </a:r>
            <a:r>
              <a:rPr lang="en-US" sz="1600" dirty="0" err="1">
                <a:solidFill>
                  <a:schemeClr val="accent5"/>
                </a:solidFill>
                <a:latin typeface="+mn-lt"/>
              </a:rPr>
              <a:t>nimetatakse</a:t>
            </a:r>
            <a:r>
              <a:rPr lang="en-US" sz="1600" dirty="0">
                <a:solidFill>
                  <a:schemeClr val="accent5"/>
                </a:solidFill>
                <a:latin typeface="+mn-lt"/>
              </a:rPr>
              <a:t> </a:t>
            </a:r>
            <a:r>
              <a:rPr lang="en-US" sz="1600" dirty="0" err="1">
                <a:solidFill>
                  <a:schemeClr val="accent5"/>
                </a:solidFill>
                <a:latin typeface="+mn-lt"/>
              </a:rPr>
              <a:t>kindlas</a:t>
            </a:r>
            <a:r>
              <a:rPr lang="en-US" sz="1600" dirty="0">
                <a:solidFill>
                  <a:schemeClr val="accent5"/>
                </a:solidFill>
                <a:latin typeface="+mn-lt"/>
              </a:rPr>
              <a:t> </a:t>
            </a:r>
            <a:r>
              <a:rPr lang="en-US" sz="1600" dirty="0" err="1">
                <a:solidFill>
                  <a:schemeClr val="accent5"/>
                </a:solidFill>
                <a:latin typeface="+mn-lt"/>
              </a:rPr>
              <a:t>piirkonnas</a:t>
            </a:r>
            <a:r>
              <a:rPr lang="en-US" sz="1600" dirty="0">
                <a:solidFill>
                  <a:schemeClr val="accent5"/>
                </a:solidFill>
                <a:latin typeface="+mn-lt"/>
              </a:rPr>
              <a:t> ja </a:t>
            </a:r>
            <a:r>
              <a:rPr lang="en-US" sz="1600" dirty="0" err="1">
                <a:solidFill>
                  <a:schemeClr val="accent5"/>
                </a:solidFill>
                <a:latin typeface="+mn-lt"/>
              </a:rPr>
              <a:t>ajavahemikus</a:t>
            </a:r>
            <a:r>
              <a:rPr lang="en-US" sz="1600" dirty="0">
                <a:solidFill>
                  <a:schemeClr val="accent5"/>
                </a:solidFill>
                <a:latin typeface="+mn-lt"/>
              </a:rPr>
              <a:t> </a:t>
            </a:r>
            <a:r>
              <a:rPr lang="en-US" sz="1600" dirty="0" err="1">
                <a:solidFill>
                  <a:schemeClr val="accent5"/>
                </a:solidFill>
                <a:latin typeface="+mn-lt"/>
              </a:rPr>
              <a:t>maksimaalse</a:t>
            </a:r>
            <a:r>
              <a:rPr lang="en-US" sz="1600" dirty="0">
                <a:solidFill>
                  <a:schemeClr val="accent5"/>
                </a:solidFill>
                <a:latin typeface="+mn-lt"/>
              </a:rPr>
              <a:t> </a:t>
            </a:r>
            <a:r>
              <a:rPr lang="en-US" sz="1600" dirty="0" err="1">
                <a:solidFill>
                  <a:schemeClr val="accent5"/>
                </a:solidFill>
                <a:latin typeface="+mn-lt"/>
              </a:rPr>
              <a:t>elektritarbimise</a:t>
            </a:r>
            <a:r>
              <a:rPr lang="en-US" sz="1600" dirty="0">
                <a:solidFill>
                  <a:schemeClr val="accent5"/>
                </a:solidFill>
                <a:latin typeface="+mn-lt"/>
              </a:rPr>
              <a:t> </a:t>
            </a:r>
            <a:r>
              <a:rPr lang="en-US" sz="1600" dirty="0" err="1">
                <a:solidFill>
                  <a:schemeClr val="accent5"/>
                </a:solidFill>
                <a:latin typeface="+mn-lt"/>
              </a:rPr>
              <a:t>samaaegse</a:t>
            </a:r>
            <a:r>
              <a:rPr lang="en-US" sz="1600" dirty="0">
                <a:solidFill>
                  <a:schemeClr val="accent5"/>
                </a:solidFill>
                <a:latin typeface="+mn-lt"/>
              </a:rPr>
              <a:t> </a:t>
            </a:r>
            <a:r>
              <a:rPr lang="en-US" sz="1600" dirty="0" err="1">
                <a:solidFill>
                  <a:schemeClr val="accent5"/>
                </a:solidFill>
                <a:latin typeface="+mn-lt"/>
              </a:rPr>
              <a:t>vajaduse</a:t>
            </a:r>
            <a:r>
              <a:rPr lang="en-US" sz="1600" dirty="0">
                <a:solidFill>
                  <a:schemeClr val="accent5"/>
                </a:solidFill>
                <a:latin typeface="+mn-lt"/>
              </a:rPr>
              <a:t> </a:t>
            </a:r>
            <a:r>
              <a:rPr lang="en-US" sz="1600" dirty="0" err="1">
                <a:solidFill>
                  <a:schemeClr val="accent5"/>
                </a:solidFill>
                <a:latin typeface="+mn-lt"/>
              </a:rPr>
              <a:t>ning</a:t>
            </a:r>
            <a:r>
              <a:rPr lang="en-US" sz="1600" dirty="0">
                <a:solidFill>
                  <a:schemeClr val="accent5"/>
                </a:solidFill>
                <a:latin typeface="+mn-lt"/>
              </a:rPr>
              <a:t> </a:t>
            </a:r>
            <a:r>
              <a:rPr lang="en-US" sz="1600" dirty="0" err="1">
                <a:solidFill>
                  <a:schemeClr val="accent5"/>
                </a:solidFill>
                <a:latin typeface="+mn-lt"/>
              </a:rPr>
              <a:t>kõigi</a:t>
            </a:r>
            <a:r>
              <a:rPr lang="en-US" sz="1600" dirty="0">
                <a:solidFill>
                  <a:schemeClr val="accent5"/>
                </a:solidFill>
                <a:latin typeface="+mn-lt"/>
              </a:rPr>
              <a:t> </a:t>
            </a:r>
            <a:r>
              <a:rPr lang="en-US" sz="1600" dirty="0" err="1">
                <a:solidFill>
                  <a:schemeClr val="accent5"/>
                </a:solidFill>
                <a:latin typeface="+mn-lt"/>
              </a:rPr>
              <a:t>tarbijate</a:t>
            </a:r>
            <a:r>
              <a:rPr lang="en-US" sz="1600" dirty="0">
                <a:solidFill>
                  <a:schemeClr val="accent5"/>
                </a:solidFill>
                <a:latin typeface="+mn-lt"/>
              </a:rPr>
              <a:t> </a:t>
            </a:r>
            <a:r>
              <a:rPr lang="en-US" sz="1600" dirty="0" err="1">
                <a:solidFill>
                  <a:schemeClr val="accent5"/>
                </a:solidFill>
                <a:latin typeface="+mn-lt"/>
              </a:rPr>
              <a:t>maksimaalse</a:t>
            </a:r>
            <a:r>
              <a:rPr lang="en-US" sz="1600" dirty="0">
                <a:solidFill>
                  <a:schemeClr val="accent5"/>
                </a:solidFill>
                <a:latin typeface="+mn-lt"/>
              </a:rPr>
              <a:t>, </a:t>
            </a:r>
            <a:r>
              <a:rPr lang="en-US" sz="1600" dirty="0" err="1">
                <a:solidFill>
                  <a:schemeClr val="accent5"/>
                </a:solidFill>
                <a:latin typeface="+mn-lt"/>
              </a:rPr>
              <a:t>individuaalse</a:t>
            </a:r>
            <a:r>
              <a:rPr lang="en-US" sz="1600" dirty="0">
                <a:solidFill>
                  <a:schemeClr val="accent5"/>
                </a:solidFill>
                <a:latin typeface="+mn-lt"/>
              </a:rPr>
              <a:t> </a:t>
            </a:r>
            <a:r>
              <a:rPr lang="en-US" sz="1600" dirty="0" err="1">
                <a:solidFill>
                  <a:schemeClr val="accent5"/>
                </a:solidFill>
                <a:latin typeface="+mn-lt"/>
              </a:rPr>
              <a:t>elektrivajaduse</a:t>
            </a:r>
            <a:r>
              <a:rPr lang="en-US" sz="1600" dirty="0">
                <a:solidFill>
                  <a:schemeClr val="accent5"/>
                </a:solidFill>
                <a:latin typeface="+mn-lt"/>
              </a:rPr>
              <a:t> summa </a:t>
            </a:r>
            <a:r>
              <a:rPr lang="en-US" sz="1600" dirty="0" err="1">
                <a:solidFill>
                  <a:schemeClr val="accent5"/>
                </a:solidFill>
                <a:latin typeface="+mn-lt"/>
              </a:rPr>
              <a:t>suhet</a:t>
            </a:r>
            <a:endParaRPr lang="en-US" sz="1600" dirty="0">
              <a:solidFill>
                <a:schemeClr val="accent5"/>
              </a:solidFill>
              <a:latin typeface="+mn-lt"/>
            </a:endParaRPr>
          </a:p>
          <a:p>
            <a:pPr>
              <a:lnSpc>
                <a:spcPct val="150000"/>
              </a:lnSpc>
            </a:pPr>
            <a:endParaRPr lang="sv-SE" sz="1600" dirty="0">
              <a:solidFill>
                <a:schemeClr val="accent5"/>
              </a:solidFill>
            </a:endParaRPr>
          </a:p>
          <a:p>
            <a:pPr marL="0" indent="0">
              <a:buNone/>
            </a:pPr>
            <a:endParaRPr lang="sv-SE" sz="1600" dirty="0">
              <a:solidFill>
                <a:schemeClr val="accent5"/>
              </a:solidFill>
            </a:endParaRPr>
          </a:p>
        </p:txBody>
      </p:sp>
      <p:sp>
        <p:nvSpPr>
          <p:cNvPr id="9" name="Text Placeholder 2">
            <a:extLst>
              <a:ext uri="{FF2B5EF4-FFF2-40B4-BE49-F238E27FC236}">
                <a16:creationId xmlns:a16="http://schemas.microsoft.com/office/drawing/2014/main" id="{83A17772-75FB-4DDE-B8B6-6E34383DC7D9}"/>
              </a:ext>
            </a:extLst>
          </p:cNvPr>
          <p:cNvSpPr txBox="1">
            <a:spLocks/>
          </p:cNvSpPr>
          <p:nvPr/>
        </p:nvSpPr>
        <p:spPr>
          <a:xfrm>
            <a:off x="2436472" y="5916873"/>
            <a:ext cx="6580419" cy="291737"/>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r>
              <a:rPr lang="et-EE" sz="1100" dirty="0">
                <a:solidFill>
                  <a:schemeClr val="tx1"/>
                </a:solidFill>
                <a:effectLst/>
                <a:ea typeface="Times New Roman" panose="02020603050405020304" pitchFamily="18" charset="0"/>
                <a:cs typeface="Times New Roman" panose="02020603050405020304" pitchFamily="18" charset="0"/>
              </a:rPr>
              <a:t>IEC, „</a:t>
            </a:r>
            <a:r>
              <a:rPr lang="et-EE" sz="1100" dirty="0" err="1">
                <a:solidFill>
                  <a:schemeClr val="tx1"/>
                </a:solidFill>
                <a:effectLst/>
                <a:ea typeface="Times New Roman" panose="02020603050405020304" pitchFamily="18" charset="0"/>
                <a:cs typeface="Times New Roman" panose="02020603050405020304" pitchFamily="18" charset="0"/>
              </a:rPr>
              <a:t>Demand</a:t>
            </a:r>
            <a:r>
              <a:rPr lang="et-EE" sz="1100" dirty="0">
                <a:solidFill>
                  <a:schemeClr val="tx1"/>
                </a:solidFill>
                <a:effectLst/>
                <a:ea typeface="Times New Roman" panose="02020603050405020304" pitchFamily="18" charset="0"/>
                <a:cs typeface="Times New Roman" panose="02020603050405020304" pitchFamily="18" charset="0"/>
              </a:rPr>
              <a:t> </a:t>
            </a:r>
            <a:r>
              <a:rPr lang="et-EE" sz="1100" dirty="0" err="1">
                <a:solidFill>
                  <a:schemeClr val="tx1"/>
                </a:solidFill>
                <a:effectLst/>
                <a:ea typeface="Times New Roman" panose="02020603050405020304" pitchFamily="18" charset="0"/>
                <a:cs typeface="Times New Roman" panose="02020603050405020304" pitchFamily="18" charset="0"/>
              </a:rPr>
              <a:t>Factor</a:t>
            </a:r>
            <a:r>
              <a:rPr lang="et-EE" sz="1100" dirty="0">
                <a:solidFill>
                  <a:schemeClr val="tx1"/>
                </a:solidFill>
                <a:effectLst/>
                <a:ea typeface="Times New Roman" panose="02020603050405020304" pitchFamily="18" charset="0"/>
                <a:cs typeface="Times New Roman" panose="02020603050405020304" pitchFamily="18" charset="0"/>
              </a:rPr>
              <a:t> </a:t>
            </a:r>
            <a:r>
              <a:rPr lang="et-EE" sz="1100" dirty="0" err="1">
                <a:solidFill>
                  <a:schemeClr val="tx1"/>
                </a:solidFill>
                <a:effectLst/>
                <a:ea typeface="Times New Roman" panose="02020603050405020304" pitchFamily="18" charset="0"/>
                <a:cs typeface="Times New Roman" panose="02020603050405020304" pitchFamily="18" charset="0"/>
              </a:rPr>
              <a:t>Diversity</a:t>
            </a:r>
            <a:r>
              <a:rPr lang="et-EE" sz="1100" dirty="0">
                <a:solidFill>
                  <a:schemeClr val="tx1"/>
                </a:solidFill>
                <a:effectLst/>
                <a:ea typeface="Times New Roman" panose="02020603050405020304" pitchFamily="18" charset="0"/>
                <a:cs typeface="Times New Roman" panose="02020603050405020304" pitchFamily="18" charset="0"/>
              </a:rPr>
              <a:t> </a:t>
            </a:r>
            <a:r>
              <a:rPr lang="et-EE" sz="1100" dirty="0" err="1">
                <a:solidFill>
                  <a:schemeClr val="tx1"/>
                </a:solidFill>
                <a:effectLst/>
                <a:ea typeface="Times New Roman" panose="02020603050405020304" pitchFamily="18" charset="0"/>
                <a:cs typeface="Times New Roman" panose="02020603050405020304" pitchFamily="18" charset="0"/>
              </a:rPr>
              <a:t>Factor</a:t>
            </a:r>
            <a:r>
              <a:rPr lang="et-EE" sz="1100" dirty="0">
                <a:solidFill>
                  <a:schemeClr val="tx1"/>
                </a:solidFill>
                <a:effectLst/>
                <a:ea typeface="Times New Roman" panose="02020603050405020304" pitchFamily="18" charset="0"/>
                <a:cs typeface="Times New Roman" panose="02020603050405020304" pitchFamily="18" charset="0"/>
              </a:rPr>
              <a:t> </a:t>
            </a:r>
            <a:r>
              <a:rPr lang="et-EE" sz="1100" dirty="0" err="1">
                <a:solidFill>
                  <a:schemeClr val="tx1"/>
                </a:solidFill>
                <a:effectLst/>
                <a:ea typeface="Times New Roman" panose="02020603050405020304" pitchFamily="18" charset="0"/>
                <a:cs typeface="Times New Roman" panose="02020603050405020304" pitchFamily="18" charset="0"/>
              </a:rPr>
              <a:t>UtilizationFactor</a:t>
            </a:r>
            <a:r>
              <a:rPr lang="et-EE" sz="1100" dirty="0">
                <a:solidFill>
                  <a:schemeClr val="tx1"/>
                </a:solidFill>
                <a:effectLst/>
                <a:ea typeface="Times New Roman" panose="02020603050405020304" pitchFamily="18" charset="0"/>
                <a:cs typeface="Times New Roman" panose="02020603050405020304" pitchFamily="18" charset="0"/>
              </a:rPr>
              <a:t> </a:t>
            </a:r>
            <a:r>
              <a:rPr lang="et-EE" sz="1100" dirty="0" err="1">
                <a:solidFill>
                  <a:schemeClr val="tx1"/>
                </a:solidFill>
                <a:effectLst/>
                <a:ea typeface="Times New Roman" panose="02020603050405020304" pitchFamily="18" charset="0"/>
                <a:cs typeface="Times New Roman" panose="02020603050405020304" pitchFamily="18" charset="0"/>
              </a:rPr>
              <a:t>LoadFactor</a:t>
            </a:r>
            <a:r>
              <a:rPr lang="et-EE" sz="1100" dirty="0">
                <a:solidFill>
                  <a:schemeClr val="tx1"/>
                </a:solidFill>
                <a:effectLst/>
                <a:ea typeface="Times New Roman" panose="02020603050405020304" pitchFamily="18" charset="0"/>
                <a:cs typeface="Times New Roman" panose="02020603050405020304" pitchFamily="18" charset="0"/>
              </a:rPr>
              <a:t>,“</a:t>
            </a:r>
            <a:endParaRPr lang="sv-SE" sz="1100" dirty="0">
              <a:solidFill>
                <a:schemeClr val="tx1"/>
              </a:solidFill>
            </a:endParaRPr>
          </a:p>
          <a:p>
            <a:endParaRPr lang="sv-SE" dirty="0"/>
          </a:p>
          <a:p>
            <a:endParaRPr lang="sv-SE"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17A3A07-2B2F-4742-B7AF-45650D89D82C}"/>
                  </a:ext>
                </a:extLst>
              </p:cNvPr>
              <p:cNvSpPr txBox="1"/>
              <p:nvPr/>
            </p:nvSpPr>
            <p:spPr>
              <a:xfrm>
                <a:off x="2076450" y="2435806"/>
                <a:ext cx="2153731" cy="6753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GB" altLang="en-US" smtClean="0">
                          <a:solidFill>
                            <a:schemeClr val="accent5"/>
                          </a:solidFill>
                          <a:latin typeface="Cambria Math" panose="02040503050406030204" pitchFamily="18" charset="0"/>
                        </a:rPr>
                        <m:t>C</m:t>
                      </m:r>
                      <m:r>
                        <m:rPr>
                          <m:sty m:val="p"/>
                        </m:rPr>
                        <a:rPr lang="en-GB" altLang="en-US" b="0" i="0" smtClean="0">
                          <a:solidFill>
                            <a:schemeClr val="accent5"/>
                          </a:solidFill>
                          <a:latin typeface="Cambria Math" panose="02040503050406030204" pitchFamily="18" charset="0"/>
                        </a:rPr>
                        <m:t>F</m:t>
                      </m:r>
                      <m:r>
                        <a:rPr lang="et-EE" altLang="en-US" i="1">
                          <a:solidFill>
                            <a:schemeClr val="accent5"/>
                          </a:solidFill>
                          <a:latin typeface="Cambria Math" panose="02040503050406030204" pitchFamily="18" charset="0"/>
                        </a:rPr>
                        <m:t>= </m:t>
                      </m:r>
                      <m:f>
                        <m:fPr>
                          <m:ctrlPr>
                            <a:rPr lang="et-EE" altLang="en-US" i="1">
                              <a:solidFill>
                                <a:schemeClr val="accent5"/>
                              </a:solidFill>
                              <a:latin typeface="Cambria Math" panose="02040503050406030204" pitchFamily="18" charset="0"/>
                            </a:rPr>
                          </m:ctrlPr>
                        </m:fPr>
                        <m:num>
                          <m:sSub>
                            <m:sSubPr>
                              <m:ctrlPr>
                                <a:rPr lang="et-EE" altLang="en-US" i="1">
                                  <a:solidFill>
                                    <a:schemeClr val="accent5"/>
                                  </a:solidFill>
                                  <a:latin typeface="Cambria Math" panose="02040503050406030204" pitchFamily="18" charset="0"/>
                                </a:rPr>
                              </m:ctrlPr>
                            </m:sSubPr>
                            <m:e>
                              <m:r>
                                <a:rPr lang="et-EE" altLang="en-US" i="1">
                                  <a:solidFill>
                                    <a:schemeClr val="accent5"/>
                                  </a:solidFill>
                                  <a:latin typeface="Cambria Math" panose="02040503050406030204" pitchFamily="18" charset="0"/>
                                </a:rPr>
                                <m:t>𝑃</m:t>
                              </m:r>
                            </m:e>
                            <m:sub>
                              <m:r>
                                <a:rPr lang="et-EE" altLang="en-US" i="1">
                                  <a:solidFill>
                                    <a:schemeClr val="accent5"/>
                                  </a:solidFill>
                                  <a:latin typeface="Cambria Math" panose="02040503050406030204" pitchFamily="18" charset="0"/>
                                </a:rPr>
                                <m:t>𝑚𝑎𝑥</m:t>
                              </m:r>
                            </m:sub>
                          </m:sSub>
                        </m:num>
                        <m:den>
                          <m:nary>
                            <m:naryPr>
                              <m:chr m:val="∑"/>
                              <m:limLoc m:val="undOvr"/>
                              <m:ctrlPr>
                                <a:rPr lang="et-EE" altLang="en-US" i="1">
                                  <a:solidFill>
                                    <a:schemeClr val="accent5"/>
                                  </a:solidFill>
                                  <a:latin typeface="Cambria Math" panose="02040503050406030204" pitchFamily="18" charset="0"/>
                                </a:rPr>
                              </m:ctrlPr>
                            </m:naryPr>
                            <m:sub>
                              <m:r>
                                <a:rPr lang="et-EE" altLang="en-US" i="1">
                                  <a:solidFill>
                                    <a:schemeClr val="accent5"/>
                                  </a:solidFill>
                                  <a:latin typeface="Cambria Math" panose="02040503050406030204" pitchFamily="18" charset="0"/>
                                </a:rPr>
                                <m:t>𝑖</m:t>
                              </m:r>
                              <m:r>
                                <a:rPr lang="et-EE" altLang="en-US" i="1">
                                  <a:solidFill>
                                    <a:schemeClr val="accent5"/>
                                  </a:solidFill>
                                  <a:latin typeface="Cambria Math" panose="02040503050406030204" pitchFamily="18" charset="0"/>
                                </a:rPr>
                                <m:t>=1</m:t>
                              </m:r>
                            </m:sub>
                            <m:sup>
                              <m:r>
                                <a:rPr lang="et-EE" altLang="en-US" i="1">
                                  <a:solidFill>
                                    <a:schemeClr val="accent5"/>
                                  </a:solidFill>
                                  <a:latin typeface="Cambria Math" panose="02040503050406030204" pitchFamily="18" charset="0"/>
                                </a:rPr>
                                <m:t>𝑛</m:t>
                              </m:r>
                            </m:sup>
                            <m:e>
                              <m:sSub>
                                <m:sSubPr>
                                  <m:ctrlPr>
                                    <a:rPr lang="et-EE" altLang="en-US" i="1">
                                      <a:solidFill>
                                        <a:schemeClr val="accent5"/>
                                      </a:solidFill>
                                      <a:latin typeface="Cambria Math" panose="02040503050406030204" pitchFamily="18" charset="0"/>
                                    </a:rPr>
                                  </m:ctrlPr>
                                </m:sSubPr>
                                <m:e>
                                  <m:r>
                                    <a:rPr lang="et-EE" altLang="en-US" i="1">
                                      <a:solidFill>
                                        <a:schemeClr val="accent5"/>
                                      </a:solidFill>
                                      <a:latin typeface="Cambria Math" panose="02040503050406030204" pitchFamily="18" charset="0"/>
                                    </a:rPr>
                                    <m:t>𝑃</m:t>
                                  </m:r>
                                </m:e>
                                <m:sub>
                                  <m:r>
                                    <a:rPr lang="et-EE" altLang="en-US" i="1">
                                      <a:solidFill>
                                        <a:schemeClr val="accent5"/>
                                      </a:solidFill>
                                      <a:latin typeface="Cambria Math" panose="02040503050406030204" pitchFamily="18" charset="0"/>
                                    </a:rPr>
                                    <m:t>𝑚𝑎𝑥</m:t>
                                  </m:r>
                                  <m:r>
                                    <a:rPr lang="et-EE" altLang="en-US" i="1">
                                      <a:solidFill>
                                        <a:schemeClr val="accent5"/>
                                      </a:solidFill>
                                      <a:latin typeface="Cambria Math" panose="02040503050406030204" pitchFamily="18" charset="0"/>
                                    </a:rPr>
                                    <m:t> </m:t>
                                  </m:r>
                                  <m:r>
                                    <a:rPr lang="et-EE" altLang="en-US" i="1">
                                      <a:solidFill>
                                        <a:schemeClr val="accent5"/>
                                      </a:solidFill>
                                      <a:latin typeface="Cambria Math" panose="02040503050406030204" pitchFamily="18" charset="0"/>
                                    </a:rPr>
                                    <m:t>𝐿𝑃</m:t>
                                  </m:r>
                                  <m:r>
                                    <a:rPr lang="et-EE" altLang="en-US" i="1">
                                      <a:solidFill>
                                        <a:schemeClr val="accent5"/>
                                      </a:solidFill>
                                      <a:latin typeface="Cambria Math" panose="02040503050406030204" pitchFamily="18" charset="0"/>
                                    </a:rPr>
                                    <m:t> </m:t>
                                  </m:r>
                                </m:sub>
                              </m:sSub>
                            </m:e>
                          </m:nary>
                          <m:r>
                            <a:rPr lang="et-EE" altLang="en-US" i="1">
                              <a:solidFill>
                                <a:schemeClr val="accent5"/>
                              </a:solidFill>
                              <a:latin typeface="Cambria Math" panose="02040503050406030204" pitchFamily="18" charset="0"/>
                            </a:rPr>
                            <m:t> </m:t>
                          </m:r>
                        </m:den>
                      </m:f>
                    </m:oMath>
                  </m:oMathPara>
                </a14:m>
                <a:endParaRPr lang="et-EE" dirty="0">
                  <a:solidFill>
                    <a:schemeClr val="accent5"/>
                  </a:solidFill>
                </a:endParaRPr>
              </a:p>
            </p:txBody>
          </p:sp>
        </mc:Choice>
        <mc:Fallback xmlns="">
          <p:sp>
            <p:nvSpPr>
              <p:cNvPr id="3" name="TextBox 2">
                <a:extLst>
                  <a:ext uri="{FF2B5EF4-FFF2-40B4-BE49-F238E27FC236}">
                    <a16:creationId xmlns:a16="http://schemas.microsoft.com/office/drawing/2014/main" id="{117A3A07-2B2F-4742-B7AF-45650D89D82C}"/>
                  </a:ext>
                </a:extLst>
              </p:cNvPr>
              <p:cNvSpPr txBox="1">
                <a:spLocks noRot="1" noChangeAspect="1" noMove="1" noResize="1" noEditPoints="1" noAdjustHandles="1" noChangeArrowheads="1" noChangeShapeType="1" noTextEdit="1"/>
              </p:cNvSpPr>
              <p:nvPr/>
            </p:nvSpPr>
            <p:spPr>
              <a:xfrm>
                <a:off x="2076450" y="2435806"/>
                <a:ext cx="2153731" cy="675313"/>
              </a:xfrm>
              <a:prstGeom prst="rect">
                <a:avLst/>
              </a:prstGeom>
              <a:blipFill>
                <a:blip r:embed="rId5"/>
                <a:stretch>
                  <a:fillRect/>
                </a:stretch>
              </a:blipFill>
            </p:spPr>
            <p:txBody>
              <a:bodyPr/>
              <a:lstStyle/>
              <a:p>
                <a:r>
                  <a:rPr lang="et-EE">
                    <a:noFill/>
                  </a:rPr>
                  <a:t> </a:t>
                </a:r>
              </a:p>
            </p:txBody>
          </p:sp>
        </mc:Fallback>
      </mc:AlternateContent>
      <p:sp>
        <p:nvSpPr>
          <p:cNvPr id="4" name="Rectangle 3">
            <a:extLst>
              <a:ext uri="{FF2B5EF4-FFF2-40B4-BE49-F238E27FC236}">
                <a16:creationId xmlns:a16="http://schemas.microsoft.com/office/drawing/2014/main" id="{91F552E7-CABF-4F6A-83B4-6868EBD5713C}"/>
              </a:ext>
            </a:extLst>
          </p:cNvPr>
          <p:cNvSpPr/>
          <p:nvPr/>
        </p:nvSpPr>
        <p:spPr>
          <a:xfrm>
            <a:off x="847725" y="3429000"/>
            <a:ext cx="4791075" cy="1800493"/>
          </a:xfrm>
          <a:prstGeom prst="rect">
            <a:avLst/>
          </a:prstGeom>
        </p:spPr>
        <p:txBody>
          <a:bodyPr wrap="square">
            <a:spAutoFit/>
          </a:bodyPr>
          <a:lstStyle/>
          <a:p>
            <a:pPr algn="just">
              <a:spcAft>
                <a:spcPts val="600"/>
              </a:spcAft>
            </a:pPr>
            <a:r>
              <a:rPr lang="et-EE" sz="1600" i="1"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P</a:t>
            </a:r>
            <a:r>
              <a:rPr lang="et-EE" sz="1600" i="1" baseline="-25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max</a:t>
            </a:r>
            <a:r>
              <a:rPr lang="et-EE" sz="1600" baseline="-25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6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teatud grupi üheaegne suurim tarbimise/tootmise võimsus, kW;</a:t>
            </a:r>
            <a:endParaRPr lang="en-GB" sz="16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600"/>
              </a:spcAft>
            </a:pPr>
            <a:r>
              <a:rPr lang="en-GB" sz="1600" i="1"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CF</a:t>
            </a:r>
            <a:r>
              <a:rPr lang="et-EE" sz="1600" i="1"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6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üheaegsustegur</a:t>
            </a:r>
            <a:r>
              <a:rPr lang="en-GB" sz="16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n-GB" sz="16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edaspidi</a:t>
            </a:r>
            <a:r>
              <a:rPr lang="en-GB" sz="16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ÜT)</a:t>
            </a:r>
            <a:r>
              <a:rPr lang="et-EE" sz="16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a:t>
            </a:r>
            <a:endParaRPr lang="en-GB" sz="16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600"/>
              </a:spcAft>
            </a:pPr>
            <a:r>
              <a:rPr lang="et-EE" sz="1600" i="1"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P</a:t>
            </a:r>
            <a:r>
              <a:rPr lang="et-EE" sz="1600" i="1" baseline="-25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max</a:t>
            </a:r>
            <a:r>
              <a:rPr lang="et-EE" sz="1600" i="1" baseline="-25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LP </a:t>
            </a:r>
            <a:r>
              <a:rPr lang="et-EE" sz="16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ühe liitumispunkti maksimaalne tarbimise</a:t>
            </a:r>
            <a:r>
              <a:rPr lang="en-GB" sz="16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a:t>
            </a:r>
            <a:r>
              <a:rPr lang="en-GB" sz="16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tootmise</a:t>
            </a:r>
            <a:r>
              <a:rPr lang="et-EE" sz="16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võimsus, kW;</a:t>
            </a:r>
          </a:p>
          <a:p>
            <a:pPr>
              <a:spcAft>
                <a:spcPts val="600"/>
              </a:spcAft>
            </a:pPr>
            <a:r>
              <a:rPr lang="et-EE" sz="1600" i="1"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n</a:t>
            </a:r>
            <a:r>
              <a:rPr lang="et-EE" sz="16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 tarbijate arv.</a:t>
            </a:r>
            <a:endParaRPr lang="et-EE" sz="1600" dirty="0">
              <a:solidFill>
                <a:schemeClr val="accent5"/>
              </a:solidFill>
            </a:endParaRPr>
          </a:p>
        </p:txBody>
      </p:sp>
    </p:spTree>
    <p:extLst>
      <p:ext uri="{BB962C8B-B14F-4D97-AF65-F5344CB8AC3E}">
        <p14:creationId xmlns:p14="http://schemas.microsoft.com/office/powerpoint/2010/main" val="2444186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1CF4FE-0C05-482C-B861-0416FCB50B3D}"/>
              </a:ext>
            </a:extLst>
          </p:cNvPr>
          <p:cNvSpPr>
            <a:spLocks noGrp="1"/>
          </p:cNvSpPr>
          <p:nvPr>
            <p:ph type="body" sz="quarter" idx="13"/>
          </p:nvPr>
        </p:nvSpPr>
        <p:spPr>
          <a:xfrm>
            <a:off x="1143000" y="683580"/>
            <a:ext cx="9830942" cy="810888"/>
          </a:xfrm>
        </p:spPr>
        <p:txBody>
          <a:bodyPr/>
          <a:lstStyle/>
          <a:p>
            <a:r>
              <a:rPr lang="en-GB" dirty="0" err="1"/>
              <a:t>Millal</a:t>
            </a:r>
            <a:r>
              <a:rPr lang="en-GB" dirty="0"/>
              <a:t> </a:t>
            </a:r>
            <a:r>
              <a:rPr lang="en-GB" dirty="0" err="1"/>
              <a:t>pöörduda</a:t>
            </a:r>
            <a:r>
              <a:rPr lang="en-GB" dirty="0"/>
              <a:t> </a:t>
            </a:r>
            <a:r>
              <a:rPr lang="en-GB" dirty="0" err="1"/>
              <a:t>modelleerimise</a:t>
            </a:r>
            <a:r>
              <a:rPr lang="en-GB" dirty="0"/>
              <a:t> </a:t>
            </a:r>
            <a:r>
              <a:rPr lang="en-GB" dirty="0" err="1"/>
              <a:t>teemal</a:t>
            </a:r>
            <a:r>
              <a:rPr lang="en-GB" dirty="0"/>
              <a:t> </a:t>
            </a:r>
            <a:r>
              <a:rPr lang="en-GB" dirty="0" err="1"/>
              <a:t>meie</a:t>
            </a:r>
            <a:r>
              <a:rPr lang="en-GB" dirty="0"/>
              <a:t> </a:t>
            </a:r>
            <a:r>
              <a:rPr lang="en-GB" dirty="0" err="1"/>
              <a:t>poole</a:t>
            </a:r>
            <a:r>
              <a:rPr lang="en-GB" dirty="0"/>
              <a:t>?</a:t>
            </a:r>
            <a:endParaRPr lang="et-EE" dirty="0"/>
          </a:p>
        </p:txBody>
      </p:sp>
      <p:sp>
        <p:nvSpPr>
          <p:cNvPr id="3" name="Text Placeholder 2">
            <a:extLst>
              <a:ext uri="{FF2B5EF4-FFF2-40B4-BE49-F238E27FC236}">
                <a16:creationId xmlns:a16="http://schemas.microsoft.com/office/drawing/2014/main" id="{8EB6325F-EC79-4B56-9818-2BF9D9B444A8}"/>
              </a:ext>
            </a:extLst>
          </p:cNvPr>
          <p:cNvSpPr>
            <a:spLocks noGrp="1"/>
          </p:cNvSpPr>
          <p:nvPr>
            <p:ph type="body" sz="quarter" idx="14"/>
          </p:nvPr>
        </p:nvSpPr>
        <p:spPr>
          <a:xfrm>
            <a:off x="1619250" y="1962150"/>
            <a:ext cx="9354692" cy="3806826"/>
          </a:xfrm>
        </p:spPr>
        <p:txBody>
          <a:bodyPr>
            <a:normAutofit/>
          </a:bodyPr>
          <a:lstStyle/>
          <a:p>
            <a:r>
              <a:rPr lang="en-GB" sz="2000" dirty="0" err="1"/>
              <a:t>Soovite</a:t>
            </a:r>
            <a:r>
              <a:rPr lang="en-GB" sz="2000" dirty="0"/>
              <a:t> </a:t>
            </a:r>
            <a:r>
              <a:rPr lang="en-GB" sz="2000" dirty="0" err="1"/>
              <a:t>lisada</a:t>
            </a:r>
            <a:r>
              <a:rPr lang="en-GB" sz="2000" dirty="0"/>
              <a:t> </a:t>
            </a:r>
            <a:r>
              <a:rPr lang="en-GB" sz="2000" dirty="0" err="1"/>
              <a:t>elektrivõrku</a:t>
            </a:r>
            <a:r>
              <a:rPr lang="en-GB" sz="2000" dirty="0"/>
              <a:t> </a:t>
            </a:r>
            <a:r>
              <a:rPr lang="en-GB" sz="2000" dirty="0" err="1"/>
              <a:t>uus</a:t>
            </a:r>
            <a:r>
              <a:rPr lang="en-GB" sz="2000" dirty="0"/>
              <a:t> </a:t>
            </a:r>
            <a:r>
              <a:rPr lang="en-GB" sz="2000" dirty="0" err="1"/>
              <a:t>koormusi</a:t>
            </a:r>
            <a:r>
              <a:rPr lang="en-GB" sz="2000" dirty="0"/>
              <a:t> </a:t>
            </a:r>
            <a:r>
              <a:rPr lang="en-GB" sz="2000" dirty="0" err="1"/>
              <a:t>või</a:t>
            </a:r>
            <a:r>
              <a:rPr lang="en-GB" sz="2000" dirty="0"/>
              <a:t> </a:t>
            </a:r>
            <a:r>
              <a:rPr lang="en-GB" sz="2000" dirty="0" err="1"/>
              <a:t>tootmisseadmeid</a:t>
            </a:r>
            <a:r>
              <a:rPr lang="en-GB" sz="2000" dirty="0"/>
              <a:t>.</a:t>
            </a:r>
          </a:p>
          <a:p>
            <a:r>
              <a:rPr lang="en-GB" sz="2000" dirty="0"/>
              <a:t>Pole </a:t>
            </a:r>
            <a:r>
              <a:rPr lang="en-GB" sz="2000" dirty="0" err="1"/>
              <a:t>kindel</a:t>
            </a:r>
            <a:r>
              <a:rPr lang="en-GB" sz="2000" dirty="0"/>
              <a:t> kas </a:t>
            </a:r>
            <a:r>
              <a:rPr lang="en-GB" sz="2000" dirty="0" err="1"/>
              <a:t>elektrivõrgu</a:t>
            </a:r>
            <a:r>
              <a:rPr lang="en-GB" sz="2000" dirty="0"/>
              <a:t> </a:t>
            </a:r>
            <a:r>
              <a:rPr lang="en-GB" sz="2000" dirty="0" err="1"/>
              <a:t>muudatustega</a:t>
            </a:r>
            <a:r>
              <a:rPr lang="en-GB" sz="2000" dirty="0"/>
              <a:t> </a:t>
            </a:r>
            <a:r>
              <a:rPr lang="en-GB" sz="2000" dirty="0" err="1"/>
              <a:t>võivad</a:t>
            </a:r>
            <a:r>
              <a:rPr lang="en-GB" sz="2000" dirty="0"/>
              <a:t> </a:t>
            </a:r>
            <a:r>
              <a:rPr lang="en-GB" sz="2000" dirty="0" err="1"/>
              <a:t>kaasneda</a:t>
            </a:r>
            <a:r>
              <a:rPr lang="en-GB" sz="2000" dirty="0"/>
              <a:t> </a:t>
            </a:r>
            <a:r>
              <a:rPr lang="en-GB" sz="2000" dirty="0" err="1"/>
              <a:t>täiendavad</a:t>
            </a:r>
            <a:r>
              <a:rPr lang="en-GB" sz="2000" dirty="0"/>
              <a:t> </a:t>
            </a:r>
            <a:r>
              <a:rPr lang="en-GB" sz="2000" dirty="0" err="1"/>
              <a:t>probleemid</a:t>
            </a:r>
            <a:r>
              <a:rPr lang="en-GB" sz="2000" dirty="0"/>
              <a:t>.</a:t>
            </a:r>
          </a:p>
          <a:p>
            <a:r>
              <a:rPr lang="en-GB" sz="2000" dirty="0" err="1"/>
              <a:t>Soovite</a:t>
            </a:r>
            <a:r>
              <a:rPr lang="en-GB" sz="2000" dirty="0"/>
              <a:t> </a:t>
            </a:r>
            <a:r>
              <a:rPr lang="en-GB" sz="2000" dirty="0" err="1"/>
              <a:t>katsetada</a:t>
            </a:r>
            <a:r>
              <a:rPr lang="en-GB" sz="2000" dirty="0"/>
              <a:t> </a:t>
            </a:r>
            <a:r>
              <a:rPr lang="en-GB" sz="2000" dirty="0" err="1"/>
              <a:t>uusi</a:t>
            </a:r>
            <a:r>
              <a:rPr lang="en-GB" sz="2000" dirty="0"/>
              <a:t> </a:t>
            </a:r>
            <a:r>
              <a:rPr lang="en-GB" sz="2000" dirty="0" err="1"/>
              <a:t>tarbimise</a:t>
            </a:r>
            <a:r>
              <a:rPr lang="en-GB" sz="2000" dirty="0"/>
              <a:t> </a:t>
            </a:r>
            <a:r>
              <a:rPr lang="en-GB" sz="2000" dirty="0" err="1"/>
              <a:t>juhtimisstsenaariumeid</a:t>
            </a:r>
            <a:r>
              <a:rPr lang="en-GB" sz="2000" dirty="0"/>
              <a:t>.</a:t>
            </a:r>
          </a:p>
          <a:p>
            <a:r>
              <a:rPr lang="en-GB" sz="2000" dirty="0" err="1"/>
              <a:t>Soovite</a:t>
            </a:r>
            <a:r>
              <a:rPr lang="en-GB" sz="2000" dirty="0"/>
              <a:t> </a:t>
            </a:r>
            <a:r>
              <a:rPr lang="en-GB" sz="2000" dirty="0" err="1"/>
              <a:t>hakata</a:t>
            </a:r>
            <a:r>
              <a:rPr lang="en-GB" sz="2000" dirty="0"/>
              <a:t> </a:t>
            </a:r>
            <a:r>
              <a:rPr lang="en-GB" sz="2000" dirty="0" err="1"/>
              <a:t>pakkuma</a:t>
            </a:r>
            <a:r>
              <a:rPr lang="en-GB" sz="2000" dirty="0"/>
              <a:t> </a:t>
            </a:r>
            <a:r>
              <a:rPr lang="en-GB" sz="2000" dirty="0" err="1"/>
              <a:t>erinevaid</a:t>
            </a:r>
            <a:r>
              <a:rPr lang="en-GB" sz="2000" dirty="0"/>
              <a:t> </a:t>
            </a:r>
            <a:r>
              <a:rPr lang="en-GB" sz="2000" dirty="0" err="1"/>
              <a:t>paindlikkusteenuseid</a:t>
            </a:r>
            <a:r>
              <a:rPr lang="en-GB" sz="2000" dirty="0"/>
              <a:t>, </a:t>
            </a:r>
            <a:r>
              <a:rPr lang="en-GB" sz="2000" dirty="0" err="1"/>
              <a:t>kuid</a:t>
            </a:r>
            <a:r>
              <a:rPr lang="en-GB" sz="2000" dirty="0"/>
              <a:t> </a:t>
            </a:r>
            <a:r>
              <a:rPr lang="en-GB" sz="2000" dirty="0" err="1"/>
              <a:t>ei</a:t>
            </a:r>
            <a:r>
              <a:rPr lang="en-GB" sz="2000" dirty="0"/>
              <a:t> </a:t>
            </a:r>
            <a:r>
              <a:rPr lang="en-GB" sz="2000" dirty="0" err="1"/>
              <a:t>oska</a:t>
            </a:r>
            <a:r>
              <a:rPr lang="en-GB" sz="2000" dirty="0"/>
              <a:t> </a:t>
            </a:r>
            <a:r>
              <a:rPr lang="en-GB" sz="2000" dirty="0" err="1"/>
              <a:t>hinnata</a:t>
            </a:r>
            <a:r>
              <a:rPr lang="en-GB" sz="2000" dirty="0"/>
              <a:t> </a:t>
            </a:r>
            <a:r>
              <a:rPr lang="en-GB" sz="2000" dirty="0" err="1"/>
              <a:t>kaasnevaid</a:t>
            </a:r>
            <a:r>
              <a:rPr lang="en-GB" sz="2000" dirty="0"/>
              <a:t> </a:t>
            </a:r>
            <a:r>
              <a:rPr lang="en-GB" sz="2000" dirty="0" err="1"/>
              <a:t>mõjusid</a:t>
            </a:r>
            <a:r>
              <a:rPr lang="en-GB" sz="2000" dirty="0"/>
              <a:t>.</a:t>
            </a:r>
          </a:p>
          <a:p>
            <a:r>
              <a:rPr lang="en-GB" sz="2000" dirty="0" err="1"/>
              <a:t>Soovite</a:t>
            </a:r>
            <a:r>
              <a:rPr lang="en-GB" sz="2000" dirty="0"/>
              <a:t> </a:t>
            </a:r>
            <a:r>
              <a:rPr lang="en-GB" sz="2000" dirty="0" err="1"/>
              <a:t>vähendada</a:t>
            </a:r>
            <a:r>
              <a:rPr lang="en-GB" sz="2000" dirty="0"/>
              <a:t> </a:t>
            </a:r>
            <a:r>
              <a:rPr lang="en-GB" sz="2000" dirty="0" err="1"/>
              <a:t>ärimudelite</a:t>
            </a:r>
            <a:r>
              <a:rPr lang="en-GB" sz="2000" dirty="0"/>
              <a:t> </a:t>
            </a:r>
            <a:r>
              <a:rPr lang="en-GB" sz="2000" dirty="0" err="1"/>
              <a:t>katsetamisega</a:t>
            </a:r>
            <a:r>
              <a:rPr lang="en-GB" sz="2000" dirty="0"/>
              <a:t> </a:t>
            </a:r>
            <a:r>
              <a:rPr lang="en-GB" sz="2000" dirty="0" err="1"/>
              <a:t>kaasnevaid</a:t>
            </a:r>
            <a:r>
              <a:rPr lang="en-GB" sz="2000" dirty="0"/>
              <a:t> </a:t>
            </a:r>
            <a:r>
              <a:rPr lang="en-GB" sz="2000" dirty="0" err="1"/>
              <a:t>riske</a:t>
            </a:r>
            <a:r>
              <a:rPr lang="en-GB" sz="2000" dirty="0"/>
              <a:t>.</a:t>
            </a:r>
          </a:p>
          <a:p>
            <a:r>
              <a:rPr lang="en-GB" sz="2000" dirty="0" err="1"/>
              <a:t>Elektrivõrgus</a:t>
            </a:r>
            <a:r>
              <a:rPr lang="en-GB" sz="2000" dirty="0"/>
              <a:t> juba </a:t>
            </a:r>
            <a:r>
              <a:rPr lang="en-GB" sz="2000" dirty="0" err="1"/>
              <a:t>esinevad</a:t>
            </a:r>
            <a:r>
              <a:rPr lang="en-GB" sz="2000" dirty="0"/>
              <a:t> </a:t>
            </a:r>
            <a:r>
              <a:rPr lang="en-GB" sz="2000" dirty="0" err="1"/>
              <a:t>probleemid</a:t>
            </a:r>
            <a:r>
              <a:rPr lang="en-GB" sz="2000" dirty="0"/>
              <a:t>.</a:t>
            </a:r>
          </a:p>
          <a:p>
            <a:endParaRPr lang="et-EE" sz="2000" dirty="0"/>
          </a:p>
        </p:txBody>
      </p:sp>
    </p:spTree>
    <p:extLst>
      <p:ext uri="{BB962C8B-B14F-4D97-AF65-F5344CB8AC3E}">
        <p14:creationId xmlns:p14="http://schemas.microsoft.com/office/powerpoint/2010/main" val="2118598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2C3F8BC-3548-447C-A400-96B09DB0046A}"/>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tretch>
            <a:fillRect/>
          </a:stretch>
        </p:blipFill>
        <p:spPr>
          <a:xfrm>
            <a:off x="0" y="-29028"/>
            <a:ext cx="12192000" cy="5207348"/>
          </a:xfrm>
          <a:prstGeom prst="rect">
            <a:avLst/>
          </a:prstGeom>
        </p:spPr>
      </p:pic>
      <p:grpSp>
        <p:nvGrpSpPr>
          <p:cNvPr id="10" name="Group 9">
            <a:extLst>
              <a:ext uri="{FF2B5EF4-FFF2-40B4-BE49-F238E27FC236}">
                <a16:creationId xmlns:a16="http://schemas.microsoft.com/office/drawing/2014/main" id="{0B56037D-8FE7-431D-A932-DEBFF8AABCEC}"/>
              </a:ext>
            </a:extLst>
          </p:cNvPr>
          <p:cNvGrpSpPr/>
          <p:nvPr/>
        </p:nvGrpSpPr>
        <p:grpSpPr>
          <a:xfrm>
            <a:off x="-1" y="1958640"/>
            <a:ext cx="12192000" cy="4899360"/>
            <a:chOff x="-1" y="1958640"/>
            <a:chExt cx="12192000" cy="4899360"/>
          </a:xfrm>
        </p:grpSpPr>
        <p:sp>
          <p:nvSpPr>
            <p:cNvPr id="11" name="Freeform 9">
              <a:extLst>
                <a:ext uri="{FF2B5EF4-FFF2-40B4-BE49-F238E27FC236}">
                  <a16:creationId xmlns:a16="http://schemas.microsoft.com/office/drawing/2014/main" id="{E675D4DD-198D-4D3F-9E4C-253B5C047D0C}"/>
                </a:ext>
              </a:extLst>
            </p:cNvPr>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 name="Picture 11">
              <a:extLst>
                <a:ext uri="{FF2B5EF4-FFF2-40B4-BE49-F238E27FC236}">
                  <a16:creationId xmlns:a16="http://schemas.microsoft.com/office/drawing/2014/main" id="{DC8F8BFB-9354-48A5-B5CF-AEFA6D95E6B8}"/>
                </a:ext>
              </a:extLst>
            </p:cNvPr>
            <p:cNvPicPr>
              <a:picLocks noChangeAspect="1"/>
            </p:cNvPicPr>
            <p:nvPr/>
          </p:nvPicPr>
          <p:blipFill>
            <a:blip r:embed="rId4"/>
            <a:stretch>
              <a:fillRect/>
            </a:stretch>
          </p:blipFill>
          <p:spPr>
            <a:xfrm>
              <a:off x="8677555" y="1958640"/>
              <a:ext cx="2447645" cy="1370681"/>
            </a:xfrm>
            <a:prstGeom prst="rect">
              <a:avLst/>
            </a:prstGeom>
          </p:spPr>
        </p:pic>
      </p:grpSp>
      <p:sp>
        <p:nvSpPr>
          <p:cNvPr id="4" name="Text Placeholder 3">
            <a:extLst>
              <a:ext uri="{FF2B5EF4-FFF2-40B4-BE49-F238E27FC236}">
                <a16:creationId xmlns:a16="http://schemas.microsoft.com/office/drawing/2014/main" id="{5777F3B4-D479-40AC-8937-87661C3D8F12}"/>
              </a:ext>
            </a:extLst>
          </p:cNvPr>
          <p:cNvSpPr>
            <a:spLocks noGrp="1"/>
          </p:cNvSpPr>
          <p:nvPr>
            <p:ph type="body" sz="quarter" idx="11"/>
          </p:nvPr>
        </p:nvSpPr>
        <p:spPr>
          <a:xfrm>
            <a:off x="982403" y="3753853"/>
            <a:ext cx="10159444" cy="3040199"/>
          </a:xfrm>
        </p:spPr>
        <p:txBody>
          <a:bodyPr>
            <a:normAutofit/>
          </a:bodyPr>
          <a:lstStyle/>
          <a:p>
            <a:pPr algn="ctr"/>
            <a:r>
              <a:rPr lang="en-US" sz="2800" dirty="0" err="1"/>
              <a:t>Arutelu</a:t>
            </a:r>
            <a:r>
              <a:rPr lang="en-US" sz="2800" dirty="0"/>
              <a:t> ja </a:t>
            </a:r>
            <a:r>
              <a:rPr lang="en-US" sz="2800" dirty="0" err="1"/>
              <a:t>täpsustavad</a:t>
            </a:r>
            <a:r>
              <a:rPr lang="en-US" sz="2800" dirty="0"/>
              <a:t> </a:t>
            </a:r>
            <a:r>
              <a:rPr lang="en-US" sz="2800" dirty="0" err="1"/>
              <a:t>küsimused</a:t>
            </a:r>
            <a:r>
              <a:rPr lang="en-US" sz="2800" dirty="0"/>
              <a:t>?</a:t>
            </a:r>
          </a:p>
          <a:p>
            <a:pPr algn="ctr"/>
            <a:endParaRPr lang="en-US" sz="2800" dirty="0"/>
          </a:p>
          <a:p>
            <a:pPr algn="ctr"/>
            <a:r>
              <a:rPr lang="en-US" sz="1800" dirty="0"/>
              <a:t>Tel: +372 5290305</a:t>
            </a:r>
          </a:p>
          <a:p>
            <a:pPr algn="ctr"/>
            <a:r>
              <a:rPr lang="en-US" sz="1800" dirty="0"/>
              <a:t>Argo.rosin@taltech.ee </a:t>
            </a:r>
          </a:p>
          <a:p>
            <a:pPr algn="ctr"/>
            <a:endParaRPr lang="et-EE" sz="2800" dirty="0"/>
          </a:p>
        </p:txBody>
      </p:sp>
      <p:pic>
        <p:nvPicPr>
          <p:cNvPr id="2" name="Picture 1">
            <a:hlinkClick r:id="rId5"/>
            <a:extLst>
              <a:ext uri="{FF2B5EF4-FFF2-40B4-BE49-F238E27FC236}">
                <a16:creationId xmlns:a16="http://schemas.microsoft.com/office/drawing/2014/main" id="{47E43618-C66F-4805-A12F-516471B67E9F}"/>
              </a:ext>
            </a:extLst>
          </p:cNvPr>
          <p:cNvPicPr>
            <a:picLocks noChangeAspect="1"/>
          </p:cNvPicPr>
          <p:nvPr/>
        </p:nvPicPr>
        <p:blipFill>
          <a:blip r:embed="rId6"/>
          <a:stretch>
            <a:fillRect/>
          </a:stretch>
        </p:blipFill>
        <p:spPr>
          <a:xfrm>
            <a:off x="8175896" y="4224477"/>
            <a:ext cx="2619375" cy="1743075"/>
          </a:xfrm>
          <a:prstGeom prst="rect">
            <a:avLst/>
          </a:prstGeom>
        </p:spPr>
      </p:pic>
      <p:sp>
        <p:nvSpPr>
          <p:cNvPr id="3" name="AutoShape 2" descr="https://euc-powerpoint.officeapps.live.com/pods/GetClipboardImage.ashx?Id=ff7f2ca4-a4cd-4b12-b003-c43104bae33b&amp;DC=PSE1&amp;pkey=01b33049-1aa7-4236-aae0-8da919f9e387&amp;wdwaccluster=PSE1">
            <a:extLst>
              <a:ext uri="{FF2B5EF4-FFF2-40B4-BE49-F238E27FC236}">
                <a16:creationId xmlns:a16="http://schemas.microsoft.com/office/drawing/2014/main" id="{872B8818-1D4D-4EA7-9316-A42A434876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pic>
        <p:nvPicPr>
          <p:cNvPr id="3074" name="Picture 2" descr="https://etag.ee/wp-content/uploads/2024/01/Kaasrahastanud_EL_kaksiklogod_EST_hor_color_RGB-300x174.jpg">
            <a:extLst>
              <a:ext uri="{FF2B5EF4-FFF2-40B4-BE49-F238E27FC236}">
                <a16:creationId xmlns:a16="http://schemas.microsoft.com/office/drawing/2014/main" id="{7948D693-4D11-4737-9A1B-9005EC1716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659" y="4301952"/>
            <a:ext cx="3190783" cy="185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67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026AB6-7378-4422-B023-C5AE202732CF}"/>
              </a:ext>
            </a:extLst>
          </p:cNvPr>
          <p:cNvSpPr>
            <a:spLocks noGrp="1"/>
          </p:cNvSpPr>
          <p:nvPr>
            <p:ph type="body" sz="quarter" idx="13"/>
          </p:nvPr>
        </p:nvSpPr>
        <p:spPr>
          <a:xfrm>
            <a:off x="479424" y="351890"/>
            <a:ext cx="10494517" cy="810888"/>
          </a:xfrm>
        </p:spPr>
        <p:txBody>
          <a:bodyPr>
            <a:normAutofit/>
          </a:bodyPr>
          <a:lstStyle/>
          <a:p>
            <a:r>
              <a:rPr lang="en-GB" dirty="0" err="1"/>
              <a:t>Uute</a:t>
            </a:r>
            <a:r>
              <a:rPr lang="en-GB" dirty="0"/>
              <a:t> </a:t>
            </a:r>
            <a:r>
              <a:rPr lang="en-GB" dirty="0" err="1"/>
              <a:t>liinide</a:t>
            </a:r>
            <a:r>
              <a:rPr lang="en-GB" dirty="0"/>
              <a:t> </a:t>
            </a:r>
            <a:r>
              <a:rPr lang="en-GB" dirty="0" err="1"/>
              <a:t>planeerimine</a:t>
            </a:r>
            <a:r>
              <a:rPr lang="en-GB" dirty="0"/>
              <a:t> ja </a:t>
            </a:r>
            <a:r>
              <a:rPr lang="en-GB" dirty="0" err="1"/>
              <a:t>trafode</a:t>
            </a:r>
            <a:r>
              <a:rPr lang="en-GB" dirty="0"/>
              <a:t> </a:t>
            </a:r>
            <a:r>
              <a:rPr lang="en-GB" dirty="0" err="1"/>
              <a:t>valik</a:t>
            </a:r>
            <a:r>
              <a:rPr lang="en-GB" dirty="0"/>
              <a:t> </a:t>
            </a:r>
            <a:r>
              <a:rPr lang="en-GB" dirty="0" err="1"/>
              <a:t>koormusvoolude</a:t>
            </a:r>
            <a:r>
              <a:rPr lang="en-GB" dirty="0"/>
              <a:t> </a:t>
            </a:r>
            <a:r>
              <a:rPr lang="en-GB" dirty="0" err="1"/>
              <a:t>arvutamiseks</a:t>
            </a:r>
            <a:r>
              <a:rPr lang="en-GB" dirty="0"/>
              <a:t> (</a:t>
            </a:r>
            <a:r>
              <a:rPr lang="en-GB" dirty="0" err="1"/>
              <a:t>Elektrilevi</a:t>
            </a:r>
            <a:r>
              <a:rPr lang="en-GB" dirty="0"/>
              <a:t> 24.01.2023)</a:t>
            </a:r>
            <a:endParaRPr lang="et-EE" dirty="0"/>
          </a:p>
        </p:txBody>
      </p:sp>
      <p:graphicFrame>
        <p:nvGraphicFramePr>
          <p:cNvPr id="4" name="Table 3">
            <a:extLst>
              <a:ext uri="{FF2B5EF4-FFF2-40B4-BE49-F238E27FC236}">
                <a16:creationId xmlns:a16="http://schemas.microsoft.com/office/drawing/2014/main" id="{5434B53E-F914-4DFA-B42E-38C3B52A7B7F}"/>
              </a:ext>
            </a:extLst>
          </p:cNvPr>
          <p:cNvGraphicFramePr>
            <a:graphicFrameLocks noGrp="1"/>
          </p:cNvGraphicFramePr>
          <p:nvPr>
            <p:extLst>
              <p:ext uri="{D42A27DB-BD31-4B8C-83A1-F6EECF244321}">
                <p14:modId xmlns:p14="http://schemas.microsoft.com/office/powerpoint/2010/main" val="1754540934"/>
              </p:ext>
            </p:extLst>
          </p:nvPr>
        </p:nvGraphicFramePr>
        <p:xfrm>
          <a:off x="479424" y="1341113"/>
          <a:ext cx="10798176" cy="5165002"/>
        </p:xfrm>
        <a:graphic>
          <a:graphicData uri="http://schemas.openxmlformats.org/drawingml/2006/table">
            <a:tbl>
              <a:tblPr firstRow="1" firstCol="1" bandRow="1">
                <a:tableStyleId>{FABFCF23-3B69-468F-B69F-88F6DE6A72F2}</a:tableStyleId>
              </a:tblPr>
              <a:tblGrid>
                <a:gridCol w="2115362">
                  <a:extLst>
                    <a:ext uri="{9D8B030D-6E8A-4147-A177-3AD203B41FA5}">
                      <a16:colId xmlns:a16="http://schemas.microsoft.com/office/drawing/2014/main" val="773059351"/>
                    </a:ext>
                  </a:extLst>
                </a:gridCol>
                <a:gridCol w="2204288">
                  <a:extLst>
                    <a:ext uri="{9D8B030D-6E8A-4147-A177-3AD203B41FA5}">
                      <a16:colId xmlns:a16="http://schemas.microsoft.com/office/drawing/2014/main" val="3229192591"/>
                    </a:ext>
                  </a:extLst>
                </a:gridCol>
                <a:gridCol w="2204288">
                  <a:extLst>
                    <a:ext uri="{9D8B030D-6E8A-4147-A177-3AD203B41FA5}">
                      <a16:colId xmlns:a16="http://schemas.microsoft.com/office/drawing/2014/main" val="3889047181"/>
                    </a:ext>
                  </a:extLst>
                </a:gridCol>
                <a:gridCol w="2156986">
                  <a:extLst>
                    <a:ext uri="{9D8B030D-6E8A-4147-A177-3AD203B41FA5}">
                      <a16:colId xmlns:a16="http://schemas.microsoft.com/office/drawing/2014/main" val="3519278494"/>
                    </a:ext>
                  </a:extLst>
                </a:gridCol>
                <a:gridCol w="2117252">
                  <a:extLst>
                    <a:ext uri="{9D8B030D-6E8A-4147-A177-3AD203B41FA5}">
                      <a16:colId xmlns:a16="http://schemas.microsoft.com/office/drawing/2014/main" val="1722346945"/>
                    </a:ext>
                  </a:extLst>
                </a:gridCol>
              </a:tblGrid>
              <a:tr h="626126">
                <a:tc rowSpan="2">
                  <a:txBody>
                    <a:bodyPr/>
                    <a:lstStyle/>
                    <a:p>
                      <a:pPr algn="ctr">
                        <a:spcBef>
                          <a:spcPts val="600"/>
                        </a:spcBef>
                        <a:spcAft>
                          <a:spcPts val="0"/>
                        </a:spcAft>
                      </a:pPr>
                      <a:r>
                        <a:rPr lang="et-EE" sz="2000">
                          <a:effectLst/>
                          <a:latin typeface="+mn-lt"/>
                        </a:rPr>
                        <a:t>LP-de</a:t>
                      </a:r>
                    </a:p>
                    <a:p>
                      <a:pPr algn="ctr">
                        <a:spcBef>
                          <a:spcPts val="600"/>
                        </a:spcBef>
                        <a:spcAft>
                          <a:spcPts val="0"/>
                        </a:spcAft>
                      </a:pPr>
                      <a:r>
                        <a:rPr lang="et-EE" sz="2000">
                          <a:effectLst/>
                          <a:latin typeface="+mn-lt"/>
                        </a:rPr>
                        <a:t>arv</a:t>
                      </a:r>
                      <a:endParaRPr lang="et-EE" sz="2000">
                        <a:effectLst/>
                        <a:latin typeface="+mn-lt"/>
                        <a:ea typeface="Times New Roman" panose="02020603050405020304" pitchFamily="18" charset="0"/>
                      </a:endParaRPr>
                    </a:p>
                  </a:txBody>
                  <a:tcPr marL="68580" marR="68580" marT="0" marB="0" anchor="ctr"/>
                </a:tc>
                <a:tc gridSpan="4">
                  <a:txBody>
                    <a:bodyPr/>
                    <a:lstStyle/>
                    <a:p>
                      <a:pPr algn="ctr">
                        <a:spcBef>
                          <a:spcPts val="600"/>
                        </a:spcBef>
                        <a:spcAft>
                          <a:spcPts val="0"/>
                        </a:spcAft>
                      </a:pPr>
                      <a:r>
                        <a:rPr lang="et-EE" sz="2000" dirty="0">
                          <a:effectLst/>
                          <a:latin typeface="+mn-lt"/>
                        </a:rPr>
                        <a:t>KP/MP AJ varustuskindluse piirkond</a:t>
                      </a:r>
                      <a:endParaRPr lang="et-EE" sz="2000" dirty="0">
                        <a:effectLst/>
                        <a:latin typeface="+mn-lt"/>
                        <a:ea typeface="Times New Roman" panose="02020603050405020304" pitchFamily="18" charset="0"/>
                      </a:endParaRPr>
                    </a:p>
                  </a:txBody>
                  <a:tcPr marL="68580" marR="68580" marT="0" marB="0" anchor="ctr"/>
                </a:tc>
                <a:tc hMerge="1">
                  <a:txBody>
                    <a:bodyPr/>
                    <a:lstStyle/>
                    <a:p>
                      <a:endParaRPr lang="et-EE"/>
                    </a:p>
                  </a:txBody>
                  <a:tcPr/>
                </a:tc>
                <a:tc hMerge="1">
                  <a:txBody>
                    <a:bodyPr/>
                    <a:lstStyle/>
                    <a:p>
                      <a:endParaRPr lang="et-EE"/>
                    </a:p>
                  </a:txBody>
                  <a:tcPr/>
                </a:tc>
                <a:tc hMerge="1">
                  <a:txBody>
                    <a:bodyPr/>
                    <a:lstStyle/>
                    <a:p>
                      <a:endParaRPr lang="et-EE"/>
                    </a:p>
                  </a:txBody>
                  <a:tcPr/>
                </a:tc>
                <a:extLst>
                  <a:ext uri="{0D108BD9-81ED-4DB2-BD59-A6C34878D82A}">
                    <a16:rowId xmlns:a16="http://schemas.microsoft.com/office/drawing/2014/main" val="1014984340"/>
                  </a:ext>
                </a:extLst>
              </a:tr>
              <a:tr h="449637">
                <a:tc vMerge="1">
                  <a:txBody>
                    <a:bodyPr/>
                    <a:lstStyle/>
                    <a:p>
                      <a:endParaRPr lang="et-EE"/>
                    </a:p>
                  </a:txBody>
                  <a:tcPr/>
                </a:tc>
                <a:tc>
                  <a:txBody>
                    <a:bodyPr/>
                    <a:lstStyle/>
                    <a:p>
                      <a:pPr algn="ctr">
                        <a:spcBef>
                          <a:spcPts val="600"/>
                        </a:spcBef>
                        <a:spcAft>
                          <a:spcPts val="0"/>
                        </a:spcAft>
                      </a:pPr>
                      <a:r>
                        <a:rPr lang="et-EE" sz="2000">
                          <a:effectLst/>
                          <a:latin typeface="+mn-lt"/>
                        </a:rPr>
                        <a:t>Haja</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Kesktihe</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Tihe</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Ülitihe</a:t>
                      </a:r>
                      <a:endParaRPr lang="et-EE" sz="2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454991930"/>
                  </a:ext>
                </a:extLst>
              </a:tr>
              <a:tr h="371749">
                <a:tc>
                  <a:txBody>
                    <a:bodyPr/>
                    <a:lstStyle/>
                    <a:p>
                      <a:pPr algn="ctr">
                        <a:spcBef>
                          <a:spcPts val="600"/>
                        </a:spcBef>
                        <a:spcAft>
                          <a:spcPts val="0"/>
                        </a:spcAft>
                      </a:pPr>
                      <a:r>
                        <a:rPr lang="et-EE" sz="2000">
                          <a:effectLst/>
                          <a:latin typeface="+mn-lt"/>
                        </a:rPr>
                        <a:t>1</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1</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1</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1</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1</a:t>
                      </a:r>
                      <a:endParaRPr lang="et-EE" sz="2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590495438"/>
                  </a:ext>
                </a:extLst>
              </a:tr>
              <a:tr h="371749">
                <a:tc>
                  <a:txBody>
                    <a:bodyPr/>
                    <a:lstStyle/>
                    <a:p>
                      <a:pPr algn="ctr">
                        <a:spcBef>
                          <a:spcPts val="600"/>
                        </a:spcBef>
                        <a:spcAft>
                          <a:spcPts val="0"/>
                        </a:spcAft>
                      </a:pPr>
                      <a:r>
                        <a:rPr lang="et-EE" sz="2000" dirty="0">
                          <a:effectLst/>
                          <a:latin typeface="+mn-lt"/>
                        </a:rPr>
                        <a:t>2</a:t>
                      </a:r>
                      <a:endParaRPr lang="et-EE" sz="2000" dirty="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0,6</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0,75</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0,85</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0,95</a:t>
                      </a:r>
                      <a:endParaRPr lang="et-EE" sz="2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026180390"/>
                  </a:ext>
                </a:extLst>
              </a:tr>
              <a:tr h="371749">
                <a:tc>
                  <a:txBody>
                    <a:bodyPr/>
                    <a:lstStyle/>
                    <a:p>
                      <a:pPr algn="ctr">
                        <a:spcBef>
                          <a:spcPts val="600"/>
                        </a:spcBef>
                        <a:spcAft>
                          <a:spcPts val="0"/>
                        </a:spcAft>
                      </a:pPr>
                      <a:r>
                        <a:rPr lang="et-EE" sz="2000">
                          <a:effectLst/>
                          <a:latin typeface="+mn-lt"/>
                        </a:rPr>
                        <a:t>3</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0,5</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0,6</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0,75</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0,9</a:t>
                      </a:r>
                      <a:endParaRPr lang="et-EE" sz="2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877402054"/>
                  </a:ext>
                </a:extLst>
              </a:tr>
              <a:tr h="371749">
                <a:tc>
                  <a:txBody>
                    <a:bodyPr/>
                    <a:lstStyle/>
                    <a:p>
                      <a:pPr algn="ctr">
                        <a:spcBef>
                          <a:spcPts val="600"/>
                        </a:spcBef>
                        <a:spcAft>
                          <a:spcPts val="0"/>
                        </a:spcAft>
                      </a:pPr>
                      <a:r>
                        <a:rPr lang="et-EE" sz="2000">
                          <a:effectLst/>
                          <a:latin typeface="+mn-lt"/>
                        </a:rPr>
                        <a:t>4 - 5</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0,5</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0,7</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0,85</a:t>
                      </a:r>
                      <a:endParaRPr lang="et-EE" sz="2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983220379"/>
                  </a:ext>
                </a:extLst>
              </a:tr>
              <a:tr h="371749">
                <a:tc>
                  <a:txBody>
                    <a:bodyPr/>
                    <a:lstStyle/>
                    <a:p>
                      <a:pPr algn="ctr">
                        <a:spcBef>
                          <a:spcPts val="600"/>
                        </a:spcBef>
                        <a:spcAft>
                          <a:spcPts val="0"/>
                        </a:spcAft>
                      </a:pPr>
                      <a:r>
                        <a:rPr lang="et-EE" sz="2000">
                          <a:effectLst/>
                          <a:latin typeface="+mn-lt"/>
                        </a:rPr>
                        <a:t>6 - 8</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0,45</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0,65</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0,8</a:t>
                      </a:r>
                      <a:endParaRPr lang="et-EE" sz="2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201023258"/>
                  </a:ext>
                </a:extLst>
              </a:tr>
              <a:tr h="371749">
                <a:tc>
                  <a:txBody>
                    <a:bodyPr/>
                    <a:lstStyle/>
                    <a:p>
                      <a:pPr algn="ctr">
                        <a:spcBef>
                          <a:spcPts val="600"/>
                        </a:spcBef>
                        <a:spcAft>
                          <a:spcPts val="0"/>
                        </a:spcAft>
                      </a:pPr>
                      <a:r>
                        <a:rPr lang="et-EE" sz="2000">
                          <a:effectLst/>
                          <a:latin typeface="+mn-lt"/>
                        </a:rPr>
                        <a:t>9 - 11</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0,5</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0,7</a:t>
                      </a:r>
                      <a:endParaRPr lang="et-EE" sz="2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746388646"/>
                  </a:ext>
                </a:extLst>
              </a:tr>
              <a:tr h="371749">
                <a:tc>
                  <a:txBody>
                    <a:bodyPr/>
                    <a:lstStyle/>
                    <a:p>
                      <a:pPr algn="ctr">
                        <a:spcBef>
                          <a:spcPts val="600"/>
                        </a:spcBef>
                        <a:spcAft>
                          <a:spcPts val="0"/>
                        </a:spcAft>
                      </a:pPr>
                      <a:r>
                        <a:rPr lang="et-EE" sz="2000">
                          <a:effectLst/>
                          <a:latin typeface="+mn-lt"/>
                        </a:rPr>
                        <a:t>12 - 14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0,5</a:t>
                      </a:r>
                      <a:endParaRPr lang="et-EE" sz="2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277758204"/>
                  </a:ext>
                </a:extLst>
              </a:tr>
              <a:tr h="371749">
                <a:tc>
                  <a:txBody>
                    <a:bodyPr/>
                    <a:lstStyle/>
                    <a:p>
                      <a:pPr algn="ctr">
                        <a:spcBef>
                          <a:spcPts val="600"/>
                        </a:spcBef>
                        <a:spcAft>
                          <a:spcPts val="0"/>
                        </a:spcAft>
                      </a:pPr>
                      <a:r>
                        <a:rPr lang="et-EE" sz="2000">
                          <a:effectLst/>
                          <a:latin typeface="+mn-lt"/>
                        </a:rPr>
                        <a:t>15 - 17</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endParaRPr lang="et-EE" sz="2000">
                        <a:effectLst/>
                        <a:latin typeface="+mn-lt"/>
                      </a:endParaRPr>
                    </a:p>
                  </a:txBody>
                  <a:tcPr marL="68580" marR="68580" marT="0" marB="0" anchor="ctr"/>
                </a:tc>
                <a:extLst>
                  <a:ext uri="{0D108BD9-81ED-4DB2-BD59-A6C34878D82A}">
                    <a16:rowId xmlns:a16="http://schemas.microsoft.com/office/drawing/2014/main" val="1115903926"/>
                  </a:ext>
                </a:extLst>
              </a:tr>
              <a:tr h="371749">
                <a:tc>
                  <a:txBody>
                    <a:bodyPr/>
                    <a:lstStyle/>
                    <a:p>
                      <a:pPr algn="ctr">
                        <a:spcBef>
                          <a:spcPts val="600"/>
                        </a:spcBef>
                        <a:spcAft>
                          <a:spcPts val="0"/>
                        </a:spcAft>
                      </a:pPr>
                      <a:r>
                        <a:rPr lang="et-EE" sz="2000">
                          <a:effectLst/>
                          <a:latin typeface="+mn-lt"/>
                        </a:rPr>
                        <a:t>18 - 24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endParaRPr lang="et-EE" sz="2000">
                        <a:effectLst/>
                        <a:latin typeface="+mn-lt"/>
                      </a:endParaRPr>
                    </a:p>
                  </a:txBody>
                  <a:tcPr marL="68580" marR="68580" marT="0" marB="0" anchor="ctr"/>
                </a:tc>
                <a:extLst>
                  <a:ext uri="{0D108BD9-81ED-4DB2-BD59-A6C34878D82A}">
                    <a16:rowId xmlns:a16="http://schemas.microsoft.com/office/drawing/2014/main" val="1527097586"/>
                  </a:ext>
                </a:extLst>
              </a:tr>
              <a:tr h="371749">
                <a:tc>
                  <a:txBody>
                    <a:bodyPr/>
                    <a:lstStyle/>
                    <a:p>
                      <a:pPr algn="ctr">
                        <a:spcBef>
                          <a:spcPts val="600"/>
                        </a:spcBef>
                        <a:spcAft>
                          <a:spcPts val="0"/>
                        </a:spcAft>
                      </a:pPr>
                      <a:r>
                        <a:rPr lang="et-EE" sz="2000">
                          <a:effectLst/>
                          <a:latin typeface="+mn-lt"/>
                        </a:rPr>
                        <a:t>25 - 40</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 </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endParaRPr lang="et-EE" sz="2000">
                        <a:effectLst/>
                        <a:latin typeface="+mn-lt"/>
                      </a:endParaRPr>
                    </a:p>
                  </a:txBody>
                  <a:tcPr marL="68580" marR="68580" marT="0" marB="0" anchor="ctr"/>
                </a:tc>
                <a:extLst>
                  <a:ext uri="{0D108BD9-81ED-4DB2-BD59-A6C34878D82A}">
                    <a16:rowId xmlns:a16="http://schemas.microsoft.com/office/drawing/2014/main" val="952995048"/>
                  </a:ext>
                </a:extLst>
              </a:tr>
              <a:tr h="371749">
                <a:tc>
                  <a:txBody>
                    <a:bodyPr/>
                    <a:lstStyle/>
                    <a:p>
                      <a:pPr algn="ctr">
                        <a:spcBef>
                          <a:spcPts val="600"/>
                        </a:spcBef>
                        <a:spcAft>
                          <a:spcPts val="0"/>
                        </a:spcAft>
                      </a:pPr>
                      <a:r>
                        <a:rPr lang="et-EE" sz="2000">
                          <a:effectLst/>
                          <a:latin typeface="+mn-lt"/>
                        </a:rPr>
                        <a:t>41 - 60</a:t>
                      </a:r>
                      <a:endParaRPr lang="et-EE" sz="2000">
                        <a:effectLst/>
                        <a:latin typeface="+mn-lt"/>
                        <a:ea typeface="Times New Roman" panose="02020603050405020304" pitchFamily="18" charset="0"/>
                      </a:endParaRPr>
                    </a:p>
                  </a:txBody>
                  <a:tcPr marL="68580" marR="68580" marT="0" marB="0" anchor="ctr"/>
                </a:tc>
                <a:tc>
                  <a:txBody>
                    <a:bodyPr/>
                    <a:lstStyle/>
                    <a:p>
                      <a:pPr algn="ctr"/>
                      <a:endParaRPr lang="et-EE" sz="2000">
                        <a:effectLst/>
                        <a:latin typeface="+mn-lt"/>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spcBef>
                          <a:spcPts val="600"/>
                        </a:spcBef>
                        <a:spcAft>
                          <a:spcPts val="0"/>
                        </a:spcAft>
                      </a:pPr>
                      <a:r>
                        <a:rPr lang="et-EE" sz="2000">
                          <a:effectLst/>
                          <a:latin typeface="+mn-lt"/>
                        </a:rPr>
                        <a:t>0,4</a:t>
                      </a:r>
                      <a:endParaRPr lang="et-EE" sz="2000">
                        <a:effectLst/>
                        <a:latin typeface="+mn-lt"/>
                        <a:ea typeface="Times New Roman" panose="02020603050405020304" pitchFamily="18" charset="0"/>
                      </a:endParaRPr>
                    </a:p>
                  </a:txBody>
                  <a:tcPr marL="68580" marR="68580" marT="0" marB="0" anchor="ctr"/>
                </a:tc>
                <a:tc>
                  <a:txBody>
                    <a:bodyPr/>
                    <a:lstStyle/>
                    <a:p>
                      <a:pPr algn="ctr"/>
                      <a:endParaRPr lang="et-EE" sz="2000" dirty="0">
                        <a:effectLst/>
                        <a:latin typeface="+mn-lt"/>
                      </a:endParaRPr>
                    </a:p>
                  </a:txBody>
                  <a:tcPr marL="68580" marR="68580" marT="0" marB="0" anchor="ctr"/>
                </a:tc>
                <a:extLst>
                  <a:ext uri="{0D108BD9-81ED-4DB2-BD59-A6C34878D82A}">
                    <a16:rowId xmlns:a16="http://schemas.microsoft.com/office/drawing/2014/main" val="3096342912"/>
                  </a:ext>
                </a:extLst>
              </a:tr>
            </a:tbl>
          </a:graphicData>
        </a:graphic>
      </p:graphicFrame>
    </p:spTree>
    <p:extLst>
      <p:ext uri="{BB962C8B-B14F-4D97-AF65-F5344CB8AC3E}">
        <p14:creationId xmlns:p14="http://schemas.microsoft.com/office/powerpoint/2010/main" val="43339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83D45E-8038-4488-89A5-BD531464EA58}"/>
              </a:ext>
            </a:extLst>
          </p:cNvPr>
          <p:cNvSpPr>
            <a:spLocks noGrp="1"/>
          </p:cNvSpPr>
          <p:nvPr>
            <p:ph type="body" sz="quarter" idx="13"/>
          </p:nvPr>
        </p:nvSpPr>
        <p:spPr>
          <a:xfrm>
            <a:off x="254835" y="387228"/>
            <a:ext cx="5119270" cy="767804"/>
          </a:xfrm>
        </p:spPr>
        <p:txBody>
          <a:bodyPr>
            <a:normAutofit/>
          </a:bodyPr>
          <a:lstStyle/>
          <a:p>
            <a:r>
              <a:rPr lang="et-EE" sz="1600" dirty="0"/>
              <a:t>Üheaegsusteguri muutus erinevate tarbijaklasside korral </a:t>
            </a:r>
          </a:p>
        </p:txBody>
      </p:sp>
      <p:pic>
        <p:nvPicPr>
          <p:cNvPr id="8" name="Picture 7" descr="A graph of different colored lines&#10;&#10;Description automatically generated">
            <a:extLst>
              <a:ext uri="{FF2B5EF4-FFF2-40B4-BE49-F238E27FC236}">
                <a16:creationId xmlns:a16="http://schemas.microsoft.com/office/drawing/2014/main" id="{5EBA2B43-647B-408E-AD99-37AED33BCE91}"/>
              </a:ext>
            </a:extLst>
          </p:cNvPr>
          <p:cNvPicPr/>
          <p:nvPr/>
        </p:nvPicPr>
        <p:blipFill>
          <a:blip r:embed="rId3"/>
          <a:stretch>
            <a:fillRect/>
          </a:stretch>
        </p:blipFill>
        <p:spPr>
          <a:xfrm>
            <a:off x="6096000" y="1155033"/>
            <a:ext cx="5288280" cy="4148488"/>
          </a:xfrm>
          <a:prstGeom prst="rect">
            <a:avLst/>
          </a:prstGeom>
        </p:spPr>
      </p:pic>
      <p:sp>
        <p:nvSpPr>
          <p:cNvPr id="9" name="Text Placeholder 1">
            <a:extLst>
              <a:ext uri="{FF2B5EF4-FFF2-40B4-BE49-F238E27FC236}">
                <a16:creationId xmlns:a16="http://schemas.microsoft.com/office/drawing/2014/main" id="{34C40034-C031-4917-925F-9BA6EE8F8FAA}"/>
              </a:ext>
            </a:extLst>
          </p:cNvPr>
          <p:cNvSpPr txBox="1">
            <a:spLocks/>
          </p:cNvSpPr>
          <p:nvPr/>
        </p:nvSpPr>
        <p:spPr>
          <a:xfrm>
            <a:off x="6393180" y="387228"/>
            <a:ext cx="5189220" cy="1343693"/>
          </a:xfrm>
          <a:prstGeom prst="rect">
            <a:avLst/>
          </a:prstGeom>
        </p:spPr>
        <p:txBody>
          <a:bodyPr vert="horz" lIns="0" tIns="0" rIns="0" bIns="0" rtlCol="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sz="1600" dirty="0"/>
              <a:t>Üheaegsustegur  erinevate</a:t>
            </a:r>
            <a:r>
              <a:rPr lang="en-GB" sz="1600" dirty="0"/>
              <a:t>  </a:t>
            </a:r>
            <a:r>
              <a:rPr lang="et-EE" sz="1600" dirty="0"/>
              <a:t>koormustüüpide puhul </a:t>
            </a:r>
          </a:p>
        </p:txBody>
      </p:sp>
      <p:sp>
        <p:nvSpPr>
          <p:cNvPr id="10" name="Rectangle 9">
            <a:extLst>
              <a:ext uri="{FF2B5EF4-FFF2-40B4-BE49-F238E27FC236}">
                <a16:creationId xmlns:a16="http://schemas.microsoft.com/office/drawing/2014/main" id="{22A7C7A9-9EFF-45CA-95AF-3758DAA3E41B}"/>
              </a:ext>
            </a:extLst>
          </p:cNvPr>
          <p:cNvSpPr/>
          <p:nvPr/>
        </p:nvSpPr>
        <p:spPr>
          <a:xfrm>
            <a:off x="1651016" y="6161679"/>
            <a:ext cx="9493234" cy="400110"/>
          </a:xfrm>
          <a:prstGeom prst="rect">
            <a:avLst/>
          </a:prstGeom>
        </p:spPr>
        <p:txBody>
          <a:bodyPr wrap="square">
            <a:spAutoFit/>
          </a:bodyPr>
          <a:lstStyle/>
          <a:p>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C.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Protopapadaki</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ja D.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Saelens</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Heat</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pump and PV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impact</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on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residential</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low-voltage</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distribution</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grids</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as a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function</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of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building</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and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district</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properties</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i="1"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Appl</a:t>
            </a:r>
            <a:r>
              <a:rPr lang="et-EE" sz="1000" i="1"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Energy</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kd 192, lk 268–281, apr 2017,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doi</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10.1016/J.APENERGY.2016.11.103.</a:t>
            </a:r>
            <a:endParaRPr lang="et-EE" sz="1000" dirty="0">
              <a:solidFill>
                <a:schemeClr val="accent5"/>
              </a:solidFill>
            </a:endParaRPr>
          </a:p>
        </p:txBody>
      </p:sp>
      <p:pic>
        <p:nvPicPr>
          <p:cNvPr id="11" name="Picture 10">
            <a:extLst>
              <a:ext uri="{FF2B5EF4-FFF2-40B4-BE49-F238E27FC236}">
                <a16:creationId xmlns:a16="http://schemas.microsoft.com/office/drawing/2014/main" id="{80654A3E-0251-411F-80DE-4C1F0AA817B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4835" y="1111096"/>
            <a:ext cx="6138345" cy="4682246"/>
          </a:xfrm>
          <a:prstGeom prst="rect">
            <a:avLst/>
          </a:prstGeom>
          <a:noFill/>
          <a:ln>
            <a:noFill/>
          </a:ln>
        </p:spPr>
      </p:pic>
      <p:sp>
        <p:nvSpPr>
          <p:cNvPr id="12" name="Rectangle 11">
            <a:extLst>
              <a:ext uri="{FF2B5EF4-FFF2-40B4-BE49-F238E27FC236}">
                <a16:creationId xmlns:a16="http://schemas.microsoft.com/office/drawing/2014/main" id="{7BCF732C-74CB-48F3-95C4-429242F49983}"/>
              </a:ext>
            </a:extLst>
          </p:cNvPr>
          <p:cNvSpPr/>
          <p:nvPr/>
        </p:nvSpPr>
        <p:spPr>
          <a:xfrm>
            <a:off x="1651016" y="5793341"/>
            <a:ext cx="9733264" cy="400110"/>
          </a:xfrm>
          <a:prstGeom prst="rect">
            <a:avLst/>
          </a:prstGeom>
        </p:spPr>
        <p:txBody>
          <a:bodyPr wrap="square">
            <a:spAutoFit/>
          </a:bodyPr>
          <a:lstStyle/>
          <a:p>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B.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Thormann</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ja T.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Kienberger</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Evaluation</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of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grid</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capacities</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for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integrating</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future</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E</a:t>
            </a:r>
            <a:r>
              <a:rPr lang="et-EE" sz="1000" dirty="0">
                <a:solidFill>
                  <a:schemeClr val="accent5"/>
                </a:solidFill>
                <a:latin typeface="Cambria Math" panose="02040503050406030204" pitchFamily="18" charset="0"/>
                <a:ea typeface="Times New Roman" panose="02020603050405020304" pitchFamily="18" charset="0"/>
                <a:cs typeface="Cambria Math" panose="02040503050406030204" pitchFamily="18" charset="0"/>
              </a:rPr>
              <a:t>‐</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Mobility</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and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heat</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pumps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into</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low</a:t>
            </a:r>
            <a:r>
              <a:rPr lang="et-EE" sz="1000" dirty="0" err="1">
                <a:solidFill>
                  <a:schemeClr val="accent5"/>
                </a:solidFill>
                <a:latin typeface="Cambria Math" panose="02040503050406030204" pitchFamily="18" charset="0"/>
                <a:ea typeface="Times New Roman" panose="02020603050405020304" pitchFamily="18" charset="0"/>
                <a:cs typeface="Cambria Math" panose="02040503050406030204" pitchFamily="18" charset="0"/>
              </a:rPr>
              <a:t>‐</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voltage</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grids</a:t>
            </a:r>
            <a:r>
              <a:rPr lang="et-EE" sz="1000" dirty="0">
                <a:solidFill>
                  <a:schemeClr val="accent5"/>
                </a:solidFill>
                <a:latin typeface="Verdana" panose="020B0604030504040204" pitchFamily="34" charset="0"/>
                <a:ea typeface="Times New Roman" panose="02020603050405020304" pitchFamily="18" charset="0"/>
                <a:cs typeface="Verdana" panose="020B0604030504040204" pitchFamily="34" charset="0"/>
              </a:rPr>
              <a:t>“</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000" i="1"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Energies</a:t>
            </a:r>
            <a:r>
              <a:rPr lang="et-EE" sz="1000" i="1"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(Basel)</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kd 13, nr 19, okt 2020, </a:t>
            </a:r>
            <a:r>
              <a:rPr lang="et-EE" sz="1000" dirty="0" err="1">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doi</a:t>
            </a:r>
            <a:r>
              <a:rPr lang="et-EE" sz="10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10.3390/en13195083.</a:t>
            </a:r>
            <a:endParaRPr lang="et-EE" sz="1000" dirty="0">
              <a:solidFill>
                <a:schemeClr val="accent5"/>
              </a:solidFill>
            </a:endParaRPr>
          </a:p>
        </p:txBody>
      </p:sp>
      <p:sp>
        <p:nvSpPr>
          <p:cNvPr id="13" name="Rectangle 12">
            <a:extLst>
              <a:ext uri="{FF2B5EF4-FFF2-40B4-BE49-F238E27FC236}">
                <a16:creationId xmlns:a16="http://schemas.microsoft.com/office/drawing/2014/main" id="{B5D3848E-5BD8-434B-B0C4-3130984C778C}"/>
              </a:ext>
            </a:extLst>
          </p:cNvPr>
          <p:cNvSpPr/>
          <p:nvPr/>
        </p:nvSpPr>
        <p:spPr>
          <a:xfrm>
            <a:off x="1085134" y="3661743"/>
            <a:ext cx="3819859" cy="1200329"/>
          </a:xfrm>
          <a:prstGeom prst="rect">
            <a:avLst/>
          </a:prstGeom>
        </p:spPr>
        <p:txBody>
          <a:bodyPr wrap="square">
            <a:spAutoFit/>
          </a:bodyPr>
          <a:lstStyle/>
          <a:p>
            <a:r>
              <a:rPr lang="et-EE"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EV – elektriautod</a:t>
            </a:r>
            <a:endParaRPr lang="en-GB"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endParaRPr>
          </a:p>
          <a:p>
            <a:r>
              <a:rPr lang="et-EE"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CB – äriettevõtted</a:t>
            </a:r>
            <a:endParaRPr lang="en-GB"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endParaRPr>
          </a:p>
          <a:p>
            <a:r>
              <a:rPr lang="et-EE"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HP – soojuspumbad </a:t>
            </a:r>
            <a:endParaRPr lang="en-GB"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endParaRPr>
          </a:p>
          <a:p>
            <a:r>
              <a:rPr lang="et-EE"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HO</a:t>
            </a:r>
            <a:r>
              <a:rPr lang="en-GB"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kodumajapidamine</a:t>
            </a:r>
            <a:endParaRPr lang="en-GB"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endParaRPr>
          </a:p>
          <a:p>
            <a:r>
              <a:rPr lang="et-EE"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AB</a:t>
            </a:r>
            <a:r>
              <a:rPr lang="en-GB"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a:t>
            </a:r>
            <a:r>
              <a:rPr lang="et-EE"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 põllumajandusettevõtted </a:t>
            </a:r>
            <a:endParaRPr lang="en-GB"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endParaRPr>
          </a:p>
          <a:p>
            <a:r>
              <a:rPr lang="et-EE"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rPr>
              <a:t>WH – elektrilised veesoojendid </a:t>
            </a:r>
            <a:endParaRPr lang="en-GB" sz="1200"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71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3D0F953-922B-4113-ADE2-84A9FCA35078}"/>
              </a:ext>
            </a:extLst>
          </p:cNvPr>
          <p:cNvGrpSpPr/>
          <p:nvPr/>
        </p:nvGrpSpPr>
        <p:grpSpPr>
          <a:xfrm>
            <a:off x="3231" y="-27619"/>
            <a:ext cx="12185538" cy="4884099"/>
            <a:chOff x="3231" y="-27619"/>
            <a:chExt cx="12185538" cy="4884099"/>
          </a:xfrm>
        </p:grpSpPr>
        <p:pic>
          <p:nvPicPr>
            <p:cNvPr id="13" name="Picture 12">
              <a:extLst>
                <a:ext uri="{FF2B5EF4-FFF2-40B4-BE49-F238E27FC236}">
                  <a16:creationId xmlns:a16="http://schemas.microsoft.com/office/drawing/2014/main" id="{7136CAAD-4457-4581-BC53-0462900AAC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78310" y="-27618"/>
              <a:ext cx="5010459" cy="3340306"/>
            </a:xfrm>
            <a:prstGeom prst="rect">
              <a:avLst/>
            </a:prstGeom>
          </p:spPr>
        </p:pic>
        <p:pic>
          <p:nvPicPr>
            <p:cNvPr id="15" name="Picture 14">
              <a:extLst>
                <a:ext uri="{FF2B5EF4-FFF2-40B4-BE49-F238E27FC236}">
                  <a16:creationId xmlns:a16="http://schemas.microsoft.com/office/drawing/2014/main" id="{B1018C3F-0E7F-4863-9B6E-96CA16112F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31" y="-27619"/>
              <a:ext cx="3256066" cy="4884099"/>
            </a:xfrm>
            <a:prstGeom prst="rect">
              <a:avLst/>
            </a:prstGeom>
          </p:spPr>
        </p:pic>
        <p:pic>
          <p:nvPicPr>
            <p:cNvPr id="16" name="Picture 15">
              <a:extLst>
                <a:ext uri="{FF2B5EF4-FFF2-40B4-BE49-F238E27FC236}">
                  <a16:creationId xmlns:a16="http://schemas.microsoft.com/office/drawing/2014/main" id="{DAF9A02A-49F2-4A59-8C1B-254EED22A3F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57234" y="-27619"/>
              <a:ext cx="2505230" cy="3340306"/>
            </a:xfrm>
            <a:prstGeom prst="rect">
              <a:avLst/>
            </a:prstGeom>
          </p:spPr>
        </p:pic>
        <p:pic>
          <p:nvPicPr>
            <p:cNvPr id="17" name="Picture 16">
              <a:extLst>
                <a:ext uri="{FF2B5EF4-FFF2-40B4-BE49-F238E27FC236}">
                  <a16:creationId xmlns:a16="http://schemas.microsoft.com/office/drawing/2014/main" id="{16997232-B61D-4C16-9285-A17322D1B31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20418" y="-27619"/>
              <a:ext cx="2505230" cy="3340306"/>
            </a:xfrm>
            <a:prstGeom prst="rect">
              <a:avLst/>
            </a:prstGeom>
          </p:spPr>
        </p:pic>
      </p:grpSp>
      <p:grpSp>
        <p:nvGrpSpPr>
          <p:cNvPr id="3" name="Group 2"/>
          <p:cNvGrpSpPr/>
          <p:nvPr/>
        </p:nvGrpSpPr>
        <p:grpSpPr>
          <a:xfrm>
            <a:off x="-1" y="1958640"/>
            <a:ext cx="12192000" cy="4899360"/>
            <a:chOff x="-1" y="1958640"/>
            <a:chExt cx="12192000" cy="4899360"/>
          </a:xfrm>
        </p:grpSpPr>
        <p:sp>
          <p:nvSpPr>
            <p:cNvPr id="10" name="Freeform 9"/>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p:cNvPicPr>
            <p:nvPr/>
          </p:nvPicPr>
          <p:blipFill>
            <a:blip r:embed="rId7"/>
            <a:stretch>
              <a:fillRect/>
            </a:stretch>
          </p:blipFill>
          <p:spPr>
            <a:xfrm>
              <a:off x="8677555" y="1958640"/>
              <a:ext cx="2447645" cy="1370681"/>
            </a:xfrm>
            <a:prstGeom prst="rect">
              <a:avLst/>
            </a:prstGeom>
          </p:spPr>
        </p:pic>
      </p:grpSp>
      <p:sp>
        <p:nvSpPr>
          <p:cNvPr id="11" name="Teksti kohatäide 4"/>
          <p:cNvSpPr>
            <a:spLocks noGrp="1"/>
          </p:cNvSpPr>
          <p:nvPr>
            <p:ph type="body" sz="quarter" idx="12"/>
          </p:nvPr>
        </p:nvSpPr>
        <p:spPr>
          <a:xfrm>
            <a:off x="766378" y="4567865"/>
            <a:ext cx="11072696" cy="2085127"/>
          </a:xfrm>
        </p:spPr>
        <p:txBody>
          <a:bodyPr/>
          <a:lstStyle/>
          <a:p>
            <a:r>
              <a:rPr lang="en-US" dirty="0" err="1">
                <a:solidFill>
                  <a:schemeClr val="accent5"/>
                </a:solidFill>
              </a:rPr>
              <a:t>päikeseparkide</a:t>
            </a:r>
            <a:r>
              <a:rPr lang="en-US" dirty="0">
                <a:solidFill>
                  <a:schemeClr val="accent5"/>
                </a:solidFill>
              </a:rPr>
              <a:t> ja </a:t>
            </a:r>
            <a:r>
              <a:rPr lang="en-US" dirty="0" err="1">
                <a:solidFill>
                  <a:schemeClr val="accent5"/>
                </a:solidFill>
              </a:rPr>
              <a:t>akude</a:t>
            </a:r>
            <a:r>
              <a:rPr lang="en-US" dirty="0">
                <a:solidFill>
                  <a:schemeClr val="accent5"/>
                </a:solidFill>
              </a:rPr>
              <a:t> </a:t>
            </a:r>
            <a:r>
              <a:rPr lang="en-US" dirty="0" err="1">
                <a:solidFill>
                  <a:schemeClr val="accent5"/>
                </a:solidFill>
              </a:rPr>
              <a:t>lisandumise</a:t>
            </a:r>
            <a:r>
              <a:rPr lang="en-US" dirty="0">
                <a:solidFill>
                  <a:schemeClr val="accent5"/>
                </a:solidFill>
              </a:rPr>
              <a:t> </a:t>
            </a:r>
            <a:r>
              <a:rPr lang="en-US" dirty="0" err="1">
                <a:solidFill>
                  <a:schemeClr val="accent5"/>
                </a:solidFill>
              </a:rPr>
              <a:t>mõju</a:t>
            </a:r>
            <a:r>
              <a:rPr lang="en-US" dirty="0">
                <a:solidFill>
                  <a:schemeClr val="accent5"/>
                </a:solidFill>
              </a:rPr>
              <a:t> </a:t>
            </a:r>
            <a:r>
              <a:rPr lang="en-US" dirty="0" err="1">
                <a:solidFill>
                  <a:schemeClr val="accent5"/>
                </a:solidFill>
              </a:rPr>
              <a:t>üheaegsustegurile</a:t>
            </a:r>
            <a:r>
              <a:rPr lang="en-US" dirty="0">
                <a:solidFill>
                  <a:schemeClr val="accent5"/>
                </a:solidFill>
              </a:rPr>
              <a:t> </a:t>
            </a:r>
            <a:r>
              <a:rPr lang="et-EE" dirty="0">
                <a:solidFill>
                  <a:schemeClr val="accent5"/>
                </a:solidFill>
              </a:rPr>
              <a:t>kesk-tiheda asustusega</a:t>
            </a:r>
            <a:r>
              <a:rPr lang="en-GB" dirty="0">
                <a:solidFill>
                  <a:schemeClr val="accent5"/>
                </a:solidFill>
              </a:rPr>
              <a:t> (</a:t>
            </a:r>
            <a:r>
              <a:rPr lang="en-US" dirty="0" err="1">
                <a:solidFill>
                  <a:schemeClr val="accent5"/>
                </a:solidFill>
              </a:rPr>
              <a:t>eramajade</a:t>
            </a:r>
            <a:r>
              <a:rPr lang="en-US" dirty="0">
                <a:solidFill>
                  <a:schemeClr val="accent5"/>
                </a:solidFill>
              </a:rPr>
              <a:t>) </a:t>
            </a:r>
            <a:r>
              <a:rPr lang="en-US" dirty="0" err="1">
                <a:solidFill>
                  <a:schemeClr val="accent5"/>
                </a:solidFill>
              </a:rPr>
              <a:t>piirkonnas</a:t>
            </a:r>
            <a:endParaRPr lang="en-US" dirty="0">
              <a:solidFill>
                <a:schemeClr val="accent5"/>
              </a:solidFill>
            </a:endParaRPr>
          </a:p>
          <a:p>
            <a:endParaRPr lang="et-EE" dirty="0">
              <a:solidFill>
                <a:schemeClr val="accent5"/>
              </a:solidFill>
            </a:endParaRPr>
          </a:p>
        </p:txBody>
      </p:sp>
      <p:sp>
        <p:nvSpPr>
          <p:cNvPr id="14" name="Footer Placeholder 3">
            <a:extLst>
              <a:ext uri="{FF2B5EF4-FFF2-40B4-BE49-F238E27FC236}">
                <a16:creationId xmlns:a16="http://schemas.microsoft.com/office/drawing/2014/main" id="{657D2D47-CC5D-494C-A8AA-D00D49F284BE}"/>
              </a:ext>
            </a:extLst>
          </p:cNvPr>
          <p:cNvSpPr txBox="1">
            <a:spLocks/>
          </p:cNvSpPr>
          <p:nvPr/>
        </p:nvSpPr>
        <p:spPr>
          <a:xfrm>
            <a:off x="689811" y="6096978"/>
            <a:ext cx="11072697" cy="365125"/>
          </a:xfrm>
          <a:prstGeom prst="rect">
            <a:avLst/>
          </a:prstGeom>
        </p:spPr>
        <p:txBody>
          <a:bodyPr vert="horz" lIns="91440" tIns="45720" rIns="91440" bIns="45720" rtlCol="0" anchor="ctr"/>
          <a:lstStyle>
            <a:defPPr>
              <a:defRPr lang="et-E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i-FI" sz="1400" dirty="0">
                <a:solidFill>
                  <a:srgbClr val="332B60"/>
                </a:solidFill>
                <a:latin typeface="Verdana" panose="020B0604030504040204" pitchFamily="34" charset="0"/>
                <a:ea typeface="Verdana" panose="020B0604030504040204" pitchFamily="34" charset="0"/>
              </a:rPr>
              <a:t>Kaspar Roosileht: </a:t>
            </a:r>
            <a:r>
              <a:rPr lang="en-GB" sz="1400" dirty="0" err="1">
                <a:solidFill>
                  <a:srgbClr val="332B60"/>
                </a:solidFill>
                <a:latin typeface="Verdana" panose="020B0604030504040204" pitchFamily="34" charset="0"/>
                <a:ea typeface="Verdana" panose="020B0604030504040204" pitchFamily="34" charset="0"/>
              </a:rPr>
              <a:t>Elektri</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hajatootmis</a:t>
            </a:r>
            <a:r>
              <a:rPr lang="en-GB" sz="1400" dirty="0">
                <a:solidFill>
                  <a:srgbClr val="332B60"/>
                </a:solidFill>
                <a:latin typeface="Verdana" panose="020B0604030504040204" pitchFamily="34" charset="0"/>
                <a:ea typeface="Verdana" panose="020B0604030504040204" pitchFamily="34" charset="0"/>
              </a:rPr>
              <a:t>- ja </a:t>
            </a:r>
            <a:r>
              <a:rPr lang="en-GB" sz="1400" dirty="0" err="1">
                <a:solidFill>
                  <a:srgbClr val="332B60"/>
                </a:solidFill>
                <a:latin typeface="Verdana" panose="020B0604030504040204" pitchFamily="34" charset="0"/>
                <a:ea typeface="Verdana" panose="020B0604030504040204" pitchFamily="34" charset="0"/>
              </a:rPr>
              <a:t>salvestusmustrite</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muutuste</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mõju</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üheaegsustegurile</a:t>
            </a:r>
            <a:r>
              <a:rPr lang="en-GB" sz="1400" dirty="0">
                <a:solidFill>
                  <a:srgbClr val="332B60"/>
                </a:solidFill>
                <a:latin typeface="Verdana" panose="020B0604030504040204" pitchFamily="34" charset="0"/>
                <a:ea typeface="Verdana" panose="020B0604030504040204" pitchFamily="34" charset="0"/>
              </a:rPr>
              <a:t> </a:t>
            </a:r>
            <a:r>
              <a:rPr lang="en-GB" sz="1400" dirty="0" err="1">
                <a:solidFill>
                  <a:srgbClr val="332B60"/>
                </a:solidFill>
                <a:latin typeface="Verdana" panose="020B0604030504040204" pitchFamily="34" charset="0"/>
                <a:ea typeface="Verdana" panose="020B0604030504040204" pitchFamily="34" charset="0"/>
              </a:rPr>
              <a:t>madalpingevõrgus</a:t>
            </a:r>
            <a:endParaRPr lang="et-EE" sz="1400" dirty="0">
              <a:solidFill>
                <a:srgbClr val="332B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5884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F0674-0EBD-C687-4810-B460ED488834}"/>
            </a:ext>
          </a:extLst>
        </p:cNvPr>
        <p:cNvGrpSpPr/>
        <p:nvPr/>
      </p:nvGrpSpPr>
      <p:grpSpPr>
        <a:xfrm>
          <a:off x="0" y="0"/>
          <a:ext cx="0" cy="0"/>
          <a:chOff x="0" y="0"/>
          <a:chExt cx="0" cy="0"/>
        </a:xfrm>
      </p:grpSpPr>
      <p:sp>
        <p:nvSpPr>
          <p:cNvPr id="6146" name="Text Placeholder 1">
            <a:extLst>
              <a:ext uri="{FF2B5EF4-FFF2-40B4-BE49-F238E27FC236}">
                <a16:creationId xmlns:a16="http://schemas.microsoft.com/office/drawing/2014/main" id="{2E171A88-653B-18D4-E4BA-4C95DD6C1F99}"/>
              </a:ext>
            </a:extLst>
          </p:cNvPr>
          <p:cNvSpPr>
            <a:spLocks noGrp="1"/>
          </p:cNvSpPr>
          <p:nvPr>
            <p:ph type="body" sz="quarter" idx="13"/>
          </p:nvPr>
        </p:nvSpPr>
        <p:spPr/>
        <p:txBody>
          <a:bodyPr/>
          <a:lstStyle/>
          <a:p>
            <a:r>
              <a:rPr lang="en-US" altLang="en-US" dirty="0" err="1">
                <a:solidFill>
                  <a:srgbClr val="332B60"/>
                </a:solidFill>
              </a:rPr>
              <a:t>piirkonna</a:t>
            </a:r>
            <a:r>
              <a:rPr lang="en-US" altLang="en-US" dirty="0">
                <a:solidFill>
                  <a:srgbClr val="332B60"/>
                </a:solidFill>
              </a:rPr>
              <a:t> </a:t>
            </a:r>
            <a:r>
              <a:rPr lang="en-US" altLang="en-US" dirty="0" err="1">
                <a:solidFill>
                  <a:srgbClr val="332B60"/>
                </a:solidFill>
              </a:rPr>
              <a:t>kirjeldus</a:t>
            </a:r>
            <a:endParaRPr lang="en-US" altLang="en-US" dirty="0">
              <a:solidFill>
                <a:srgbClr val="332B60"/>
              </a:solidFill>
            </a:endParaRPr>
          </a:p>
          <a:p>
            <a:endParaRPr lang="en-US" altLang="en-US" dirty="0">
              <a:solidFill>
                <a:srgbClr val="332B60"/>
              </a:solidFill>
            </a:endParaRPr>
          </a:p>
        </p:txBody>
      </p:sp>
      <p:sp>
        <p:nvSpPr>
          <p:cNvPr id="6147" name="Text Placeholder 2">
            <a:extLst>
              <a:ext uri="{FF2B5EF4-FFF2-40B4-BE49-F238E27FC236}">
                <a16:creationId xmlns:a16="http://schemas.microsoft.com/office/drawing/2014/main" id="{7DBEE8A8-9785-5F38-6A29-9A18C7CD7806}"/>
              </a:ext>
            </a:extLst>
          </p:cNvPr>
          <p:cNvSpPr>
            <a:spLocks noGrp="1"/>
          </p:cNvSpPr>
          <p:nvPr>
            <p:ph type="body" sz="quarter" idx="14"/>
          </p:nvPr>
        </p:nvSpPr>
        <p:spPr>
          <a:xfrm>
            <a:off x="1915027" y="1400770"/>
            <a:ext cx="8802242" cy="4040505"/>
          </a:xfrm>
        </p:spPr>
        <p:txBody>
          <a:bodyPr/>
          <a:lstStyle/>
          <a:p>
            <a:pPr>
              <a:lnSpc>
                <a:spcPct val="150000"/>
              </a:lnSpc>
              <a:buClr>
                <a:srgbClr val="E4067E"/>
              </a:buClr>
            </a:pPr>
            <a:endParaRPr lang="en-US" altLang="en-US" dirty="0"/>
          </a:p>
          <a:p>
            <a:pPr>
              <a:buClr>
                <a:srgbClr val="E4067E"/>
              </a:buClr>
            </a:pPr>
            <a:endParaRPr lang="en-US" altLang="en-US" dirty="0"/>
          </a:p>
          <a:p>
            <a:pPr>
              <a:buClr>
                <a:srgbClr val="E4067E"/>
              </a:buClr>
            </a:pPr>
            <a:endParaRPr lang="en-US" altLang="en-US" sz="1800" dirty="0">
              <a:solidFill>
                <a:srgbClr val="332B60"/>
              </a:solidFill>
              <a:latin typeface="+mn-lt"/>
            </a:endParaRPr>
          </a:p>
        </p:txBody>
      </p:sp>
      <p:sp>
        <p:nvSpPr>
          <p:cNvPr id="5" name="Slide Number Placeholder 3">
            <a:extLst>
              <a:ext uri="{FF2B5EF4-FFF2-40B4-BE49-F238E27FC236}">
                <a16:creationId xmlns:a16="http://schemas.microsoft.com/office/drawing/2014/main" id="{12AE54D0-EB6B-591B-F91E-8DD217FBA15F}"/>
              </a:ext>
            </a:extLst>
          </p:cNvPr>
          <p:cNvSpPr txBox="1">
            <a:spLocks/>
          </p:cNvSpPr>
          <p:nvPr/>
        </p:nvSpPr>
        <p:spPr>
          <a:xfrm>
            <a:off x="11426260" y="6296164"/>
            <a:ext cx="367146" cy="37526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B2D583D7-23B9-497A-A089-80AD052A36FD}" type="slidenum">
              <a:rPr lang="en-US" smtClean="0">
                <a:solidFill>
                  <a:schemeClr val="tx1">
                    <a:lumMod val="50000"/>
                    <a:lumOff val="50000"/>
                  </a:schemeClr>
                </a:solidFill>
              </a:rPr>
              <a:pPr/>
              <a:t>7</a:t>
            </a:fld>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id="{4AAE28F8-6077-F499-2903-7987EB7971BE}"/>
              </a:ext>
            </a:extLst>
          </p:cNvPr>
          <p:cNvPicPr>
            <a:picLocks noChangeAspect="1"/>
          </p:cNvPicPr>
          <p:nvPr/>
        </p:nvPicPr>
        <p:blipFill>
          <a:blip r:embed="rId3"/>
          <a:stretch>
            <a:fillRect/>
          </a:stretch>
        </p:blipFill>
        <p:spPr>
          <a:xfrm>
            <a:off x="4947970" y="0"/>
            <a:ext cx="7244030" cy="6867172"/>
          </a:xfrm>
          <a:prstGeom prst="rect">
            <a:avLst/>
          </a:prstGeom>
        </p:spPr>
      </p:pic>
      <p:sp>
        <p:nvSpPr>
          <p:cNvPr id="3" name="Text Placeholder 2">
            <a:extLst>
              <a:ext uri="{FF2B5EF4-FFF2-40B4-BE49-F238E27FC236}">
                <a16:creationId xmlns:a16="http://schemas.microsoft.com/office/drawing/2014/main" id="{4CAA73BF-F52E-9753-F7C1-6D391A51113D}"/>
              </a:ext>
            </a:extLst>
          </p:cNvPr>
          <p:cNvSpPr txBox="1">
            <a:spLocks/>
          </p:cNvSpPr>
          <p:nvPr/>
        </p:nvSpPr>
        <p:spPr>
          <a:xfrm>
            <a:off x="479424" y="1759765"/>
            <a:ext cx="4134161" cy="4040505"/>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1200"/>
              </a:spcAft>
            </a:pPr>
            <a:r>
              <a:rPr lang="et-EE" b="1" dirty="0"/>
              <a:t>Linnalähedane väljakujunenud elamurajoon</a:t>
            </a:r>
          </a:p>
          <a:p>
            <a:pPr>
              <a:lnSpc>
                <a:spcPct val="100000"/>
              </a:lnSpc>
              <a:spcBef>
                <a:spcPts val="0"/>
              </a:spcBef>
              <a:spcAft>
                <a:spcPts val="1200"/>
              </a:spcAft>
            </a:pPr>
            <a:r>
              <a:rPr lang="et-EE" dirty="0"/>
              <a:t>Asub Kiilis Harjumaal</a:t>
            </a:r>
          </a:p>
          <a:p>
            <a:pPr>
              <a:lnSpc>
                <a:spcPct val="100000"/>
              </a:lnSpc>
              <a:spcBef>
                <a:spcPts val="0"/>
              </a:spcBef>
              <a:spcAft>
                <a:spcPts val="1200"/>
              </a:spcAft>
            </a:pPr>
            <a:r>
              <a:rPr lang="et-EE" dirty="0"/>
              <a:t>Eramud ja üksikud avalikud hooned</a:t>
            </a:r>
            <a:endParaRPr lang="en-US" dirty="0"/>
          </a:p>
          <a:p>
            <a:pPr>
              <a:lnSpc>
                <a:spcPct val="100000"/>
              </a:lnSpc>
              <a:spcBef>
                <a:spcPts val="0"/>
              </a:spcBef>
              <a:spcAft>
                <a:spcPts val="1200"/>
              </a:spcAft>
            </a:pPr>
            <a:r>
              <a:rPr lang="en-US" dirty="0" err="1"/>
              <a:t>Fiidrite</a:t>
            </a:r>
            <a:r>
              <a:rPr lang="en-US" dirty="0"/>
              <a:t> </a:t>
            </a:r>
            <a:r>
              <a:rPr lang="en-US" dirty="0" err="1"/>
              <a:t>tarbimine</a:t>
            </a:r>
            <a:r>
              <a:rPr lang="en-US" dirty="0"/>
              <a:t> 9,63-156,72 MWh </a:t>
            </a:r>
            <a:r>
              <a:rPr lang="en-US" dirty="0" err="1"/>
              <a:t>aastas</a:t>
            </a:r>
            <a:endParaRPr lang="en-US" dirty="0"/>
          </a:p>
          <a:p>
            <a:pPr>
              <a:lnSpc>
                <a:spcPct val="100000"/>
              </a:lnSpc>
              <a:spcBef>
                <a:spcPts val="0"/>
              </a:spcBef>
              <a:spcAft>
                <a:spcPts val="1200"/>
              </a:spcAft>
            </a:pPr>
            <a:r>
              <a:rPr lang="en-US" dirty="0" err="1"/>
              <a:t>Suurim</a:t>
            </a:r>
            <a:r>
              <a:rPr lang="en-US" dirty="0"/>
              <a:t> </a:t>
            </a:r>
            <a:r>
              <a:rPr lang="en-US" dirty="0" err="1"/>
              <a:t>koormus</a:t>
            </a:r>
            <a:r>
              <a:rPr lang="en-US" dirty="0"/>
              <a:t> 3-72 A</a:t>
            </a:r>
            <a:endParaRPr lang="et-EE" dirty="0"/>
          </a:p>
          <a:p>
            <a:pPr marL="0" indent="0">
              <a:lnSpc>
                <a:spcPct val="100000"/>
              </a:lnSpc>
              <a:spcBef>
                <a:spcPts val="0"/>
              </a:spcBef>
              <a:spcAft>
                <a:spcPts val="1200"/>
              </a:spcAft>
              <a:buNone/>
            </a:pPr>
            <a:endParaRPr lang="et-EE" dirty="0"/>
          </a:p>
          <a:p>
            <a:pPr marL="0" indent="0">
              <a:lnSpc>
                <a:spcPct val="100000"/>
              </a:lnSpc>
              <a:spcBef>
                <a:spcPts val="0"/>
              </a:spcBef>
              <a:spcAft>
                <a:spcPts val="1200"/>
              </a:spcAft>
              <a:buFont typeface="Wingdings" panose="05000000000000000000" pitchFamily="2" charset="2"/>
              <a:buNone/>
            </a:pPr>
            <a:endParaRPr lang="sv-SE" dirty="0"/>
          </a:p>
          <a:p>
            <a:pPr>
              <a:lnSpc>
                <a:spcPct val="100000"/>
              </a:lnSpc>
              <a:spcBef>
                <a:spcPts val="0"/>
              </a:spcBef>
              <a:spcAft>
                <a:spcPts val="1200"/>
              </a:spcAft>
            </a:pPr>
            <a:endParaRPr lang="sv-SE" dirty="0"/>
          </a:p>
          <a:p>
            <a:pPr>
              <a:lnSpc>
                <a:spcPct val="100000"/>
              </a:lnSpc>
              <a:spcBef>
                <a:spcPts val="0"/>
              </a:spcBef>
              <a:spcAft>
                <a:spcPts val="1200"/>
              </a:spcAft>
            </a:pPr>
            <a:endParaRPr lang="sv-SE" dirty="0"/>
          </a:p>
          <a:p>
            <a:pPr>
              <a:lnSpc>
                <a:spcPct val="100000"/>
              </a:lnSpc>
              <a:spcBef>
                <a:spcPts val="0"/>
              </a:spcBef>
              <a:spcAft>
                <a:spcPts val="1200"/>
              </a:spcAft>
            </a:pPr>
            <a:endParaRPr lang="sv-SE" dirty="0"/>
          </a:p>
        </p:txBody>
      </p:sp>
    </p:spTree>
    <p:extLst>
      <p:ext uri="{BB962C8B-B14F-4D97-AF65-F5344CB8AC3E}">
        <p14:creationId xmlns:p14="http://schemas.microsoft.com/office/powerpoint/2010/main" val="346022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4341B-0CA7-79F1-01DC-F36535CC2E52}"/>
            </a:ext>
          </a:extLst>
        </p:cNvPr>
        <p:cNvGrpSpPr/>
        <p:nvPr/>
      </p:nvGrpSpPr>
      <p:grpSpPr>
        <a:xfrm>
          <a:off x="0" y="0"/>
          <a:ext cx="0" cy="0"/>
          <a:chOff x="0" y="0"/>
          <a:chExt cx="0" cy="0"/>
        </a:xfrm>
      </p:grpSpPr>
      <p:sp>
        <p:nvSpPr>
          <p:cNvPr id="6146" name="Text Placeholder 1">
            <a:extLst>
              <a:ext uri="{FF2B5EF4-FFF2-40B4-BE49-F238E27FC236}">
                <a16:creationId xmlns:a16="http://schemas.microsoft.com/office/drawing/2014/main" id="{DB7E67FF-16F9-43E7-695C-CC30910C1068}"/>
              </a:ext>
            </a:extLst>
          </p:cNvPr>
          <p:cNvSpPr>
            <a:spLocks noGrp="1"/>
          </p:cNvSpPr>
          <p:nvPr>
            <p:ph type="body" sz="quarter" idx="13"/>
          </p:nvPr>
        </p:nvSpPr>
        <p:spPr>
          <a:xfrm>
            <a:off x="479424" y="549275"/>
            <a:ext cx="10397123" cy="810888"/>
          </a:xfrm>
        </p:spPr>
        <p:txBody>
          <a:bodyPr/>
          <a:lstStyle/>
          <a:p>
            <a:pPr>
              <a:lnSpc>
                <a:spcPct val="150000"/>
              </a:lnSpc>
            </a:pPr>
            <a:r>
              <a:rPr lang="en-US" dirty="0" err="1"/>
              <a:t>Päikeseparkide</a:t>
            </a:r>
            <a:r>
              <a:rPr lang="en-US" dirty="0"/>
              <a:t>  ja </a:t>
            </a:r>
            <a:r>
              <a:rPr lang="en-US" dirty="0" err="1"/>
              <a:t>akude</a:t>
            </a:r>
            <a:r>
              <a:rPr lang="en-US" dirty="0"/>
              <a:t> </a:t>
            </a:r>
            <a:r>
              <a:rPr lang="en-US" dirty="0" err="1"/>
              <a:t>lisandumise</a:t>
            </a:r>
            <a:r>
              <a:rPr lang="en-US" dirty="0"/>
              <a:t> </a:t>
            </a:r>
            <a:r>
              <a:rPr lang="en-US" dirty="0" err="1"/>
              <a:t>stsenaariumid</a:t>
            </a:r>
            <a:endParaRPr lang="en-US" dirty="0"/>
          </a:p>
          <a:p>
            <a:endParaRPr lang="en-US" altLang="en-US" dirty="0">
              <a:solidFill>
                <a:srgbClr val="332B60"/>
              </a:solidFill>
            </a:endParaRPr>
          </a:p>
        </p:txBody>
      </p:sp>
      <p:sp>
        <p:nvSpPr>
          <p:cNvPr id="15" name="Text Placeholder 2">
            <a:extLst>
              <a:ext uri="{FF2B5EF4-FFF2-40B4-BE49-F238E27FC236}">
                <a16:creationId xmlns:a16="http://schemas.microsoft.com/office/drawing/2014/main" id="{C52023C9-CD53-1F43-B144-F3190B8E448C}"/>
              </a:ext>
            </a:extLst>
          </p:cNvPr>
          <p:cNvSpPr txBox="1">
            <a:spLocks/>
          </p:cNvSpPr>
          <p:nvPr/>
        </p:nvSpPr>
        <p:spPr>
          <a:xfrm>
            <a:off x="1169235" y="1470018"/>
            <a:ext cx="10397123" cy="4353266"/>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sz="2400" b="1" dirty="0" err="1">
                <a:solidFill>
                  <a:schemeClr val="accent5"/>
                </a:solidFill>
                <a:latin typeface="+mn-lt"/>
              </a:rPr>
              <a:t>Päikeseparkide</a:t>
            </a:r>
            <a:r>
              <a:rPr lang="en-US" sz="2400" b="1" dirty="0">
                <a:solidFill>
                  <a:schemeClr val="accent5"/>
                </a:solidFill>
                <a:latin typeface="+mn-lt"/>
              </a:rPr>
              <a:t> </a:t>
            </a:r>
            <a:r>
              <a:rPr lang="en-US" sz="2400" b="1" dirty="0" err="1">
                <a:solidFill>
                  <a:schemeClr val="accent5"/>
                </a:solidFill>
                <a:latin typeface="+mn-lt"/>
              </a:rPr>
              <a:t>lisandumise</a:t>
            </a:r>
            <a:r>
              <a:rPr lang="en-US" sz="2400" b="1" dirty="0">
                <a:solidFill>
                  <a:schemeClr val="accent5"/>
                </a:solidFill>
                <a:latin typeface="+mn-lt"/>
              </a:rPr>
              <a:t> </a:t>
            </a:r>
            <a:r>
              <a:rPr lang="en-US" sz="2400" b="1" dirty="0" err="1">
                <a:solidFill>
                  <a:schemeClr val="accent5"/>
                </a:solidFill>
                <a:latin typeface="+mn-lt"/>
              </a:rPr>
              <a:t>stsenaarium</a:t>
            </a:r>
            <a:endParaRPr lang="en-US" sz="2400" b="1" dirty="0">
              <a:solidFill>
                <a:schemeClr val="accent5"/>
              </a:solidFill>
              <a:latin typeface="+mn-lt"/>
            </a:endParaRPr>
          </a:p>
          <a:p>
            <a:pPr lvl="1">
              <a:lnSpc>
                <a:spcPct val="100000"/>
              </a:lnSpc>
              <a:buFont typeface="Wingdings" panose="05000000000000000000" pitchFamily="2" charset="2"/>
              <a:buChar char="ü"/>
            </a:pPr>
            <a:r>
              <a:rPr lang="en-US" sz="2400" dirty="0" err="1">
                <a:solidFill>
                  <a:schemeClr val="accent5"/>
                </a:solidFill>
              </a:rPr>
              <a:t>päikeseparkide</a:t>
            </a:r>
            <a:r>
              <a:rPr lang="en-US" sz="2400" dirty="0">
                <a:solidFill>
                  <a:schemeClr val="accent5"/>
                </a:solidFill>
              </a:rPr>
              <a:t> </a:t>
            </a:r>
            <a:r>
              <a:rPr lang="en-US" sz="2400" dirty="0" err="1">
                <a:solidFill>
                  <a:schemeClr val="accent5"/>
                </a:solidFill>
              </a:rPr>
              <a:t>üheaegsustegur</a:t>
            </a:r>
            <a:r>
              <a:rPr lang="en-US" sz="2400" dirty="0">
                <a:solidFill>
                  <a:schemeClr val="accent5"/>
                </a:solidFill>
              </a:rPr>
              <a:t> 1</a:t>
            </a:r>
          </a:p>
          <a:p>
            <a:pPr lvl="1">
              <a:lnSpc>
                <a:spcPct val="100000"/>
              </a:lnSpc>
              <a:buFont typeface="Wingdings" panose="05000000000000000000" pitchFamily="2" charset="2"/>
              <a:buChar char="ü"/>
            </a:pPr>
            <a:r>
              <a:rPr lang="en-US" sz="2400" dirty="0" err="1">
                <a:solidFill>
                  <a:schemeClr val="accent5"/>
                </a:solidFill>
              </a:rPr>
              <a:t>inverteri</a:t>
            </a:r>
            <a:r>
              <a:rPr lang="en-US" sz="2400" dirty="0">
                <a:solidFill>
                  <a:schemeClr val="accent5"/>
                </a:solidFill>
              </a:rPr>
              <a:t> ja </a:t>
            </a:r>
            <a:r>
              <a:rPr lang="en-US" sz="2400" dirty="0" err="1">
                <a:solidFill>
                  <a:schemeClr val="accent5"/>
                </a:solidFill>
              </a:rPr>
              <a:t>paneelide</a:t>
            </a:r>
            <a:r>
              <a:rPr lang="en-US" sz="2400" dirty="0">
                <a:solidFill>
                  <a:schemeClr val="accent5"/>
                </a:solidFill>
              </a:rPr>
              <a:t> </a:t>
            </a:r>
            <a:r>
              <a:rPr lang="en-US" sz="2400" dirty="0" err="1">
                <a:solidFill>
                  <a:schemeClr val="accent5"/>
                </a:solidFill>
              </a:rPr>
              <a:t>nimivõimsus</a:t>
            </a:r>
            <a:r>
              <a:rPr lang="en-US" sz="2400" dirty="0">
                <a:solidFill>
                  <a:schemeClr val="accent5"/>
                </a:solidFill>
              </a:rPr>
              <a:t> 15 kW</a:t>
            </a:r>
          </a:p>
          <a:p>
            <a:pPr lvl="1">
              <a:lnSpc>
                <a:spcPct val="100000"/>
              </a:lnSpc>
              <a:buFont typeface="Wingdings" panose="05000000000000000000" pitchFamily="2" charset="2"/>
              <a:buChar char="ü"/>
            </a:pPr>
            <a:r>
              <a:rPr lang="en-US" sz="2400" dirty="0" err="1">
                <a:solidFill>
                  <a:schemeClr val="accent5"/>
                </a:solidFill>
              </a:rPr>
              <a:t>päikeseparke</a:t>
            </a:r>
            <a:r>
              <a:rPr lang="en-US" sz="2400" dirty="0">
                <a:solidFill>
                  <a:schemeClr val="accent5"/>
                </a:solidFill>
              </a:rPr>
              <a:t> </a:t>
            </a:r>
            <a:r>
              <a:rPr lang="en-US" sz="2400" dirty="0" err="1">
                <a:solidFill>
                  <a:schemeClr val="accent5"/>
                </a:solidFill>
              </a:rPr>
              <a:t>installeeritakse</a:t>
            </a:r>
            <a:r>
              <a:rPr lang="en-US" sz="2400" dirty="0">
                <a:solidFill>
                  <a:schemeClr val="accent5"/>
                </a:solidFill>
              </a:rPr>
              <a:t> </a:t>
            </a:r>
            <a:r>
              <a:rPr lang="en-US" sz="2400" dirty="0" err="1">
                <a:solidFill>
                  <a:schemeClr val="accent5"/>
                </a:solidFill>
              </a:rPr>
              <a:t>kuni</a:t>
            </a:r>
            <a:r>
              <a:rPr lang="en-US" sz="2400" dirty="0">
                <a:solidFill>
                  <a:schemeClr val="accent5"/>
                </a:solidFill>
              </a:rPr>
              <a:t> </a:t>
            </a:r>
            <a:r>
              <a:rPr lang="en-US" sz="2400" dirty="0" err="1">
                <a:solidFill>
                  <a:schemeClr val="accent5"/>
                </a:solidFill>
              </a:rPr>
              <a:t>installeeritud</a:t>
            </a:r>
            <a:r>
              <a:rPr lang="en-US" sz="2400" dirty="0">
                <a:solidFill>
                  <a:schemeClr val="accent5"/>
                </a:solidFill>
              </a:rPr>
              <a:t> </a:t>
            </a:r>
            <a:r>
              <a:rPr lang="en-US" sz="2400" dirty="0" err="1">
                <a:solidFill>
                  <a:schemeClr val="accent5"/>
                </a:solidFill>
              </a:rPr>
              <a:t>võimsuse</a:t>
            </a:r>
            <a:r>
              <a:rPr lang="en-US" sz="2400" dirty="0">
                <a:solidFill>
                  <a:schemeClr val="accent5"/>
                </a:solidFill>
              </a:rPr>
              <a:t> </a:t>
            </a:r>
            <a:r>
              <a:rPr lang="en-US" sz="2400" dirty="0" err="1">
                <a:solidFill>
                  <a:schemeClr val="accent5"/>
                </a:solidFill>
              </a:rPr>
              <a:t>kuuekordistumiseni</a:t>
            </a:r>
            <a:endParaRPr lang="en-US" sz="2400" b="1" dirty="0">
              <a:solidFill>
                <a:schemeClr val="accent5"/>
              </a:solidFill>
              <a:latin typeface="+mn-lt"/>
            </a:endParaRPr>
          </a:p>
          <a:p>
            <a:pPr>
              <a:lnSpc>
                <a:spcPct val="150000"/>
              </a:lnSpc>
            </a:pPr>
            <a:r>
              <a:rPr lang="en-US" sz="2400" b="1" dirty="0" err="1">
                <a:solidFill>
                  <a:schemeClr val="accent5"/>
                </a:solidFill>
              </a:rPr>
              <a:t>Akude</a:t>
            </a:r>
            <a:r>
              <a:rPr lang="en-US" sz="2400" b="1" dirty="0">
                <a:solidFill>
                  <a:schemeClr val="accent5"/>
                </a:solidFill>
              </a:rPr>
              <a:t> </a:t>
            </a:r>
            <a:r>
              <a:rPr lang="en-US" sz="2400" b="1" dirty="0" err="1">
                <a:solidFill>
                  <a:schemeClr val="accent5"/>
                </a:solidFill>
              </a:rPr>
              <a:t>lisandumise</a:t>
            </a:r>
            <a:r>
              <a:rPr lang="en-US" sz="2400" b="1" dirty="0">
                <a:solidFill>
                  <a:schemeClr val="accent5"/>
                </a:solidFill>
              </a:rPr>
              <a:t> </a:t>
            </a:r>
            <a:r>
              <a:rPr lang="en-US" sz="2400" b="1" dirty="0" err="1">
                <a:solidFill>
                  <a:schemeClr val="accent5"/>
                </a:solidFill>
              </a:rPr>
              <a:t>stsenaarium</a:t>
            </a:r>
            <a:endParaRPr lang="en-US" sz="2400" b="1" dirty="0">
              <a:solidFill>
                <a:schemeClr val="accent5"/>
              </a:solidFill>
            </a:endParaRPr>
          </a:p>
          <a:p>
            <a:pPr lvl="1">
              <a:lnSpc>
                <a:spcPct val="100000"/>
              </a:lnSpc>
              <a:buFont typeface="Wingdings" panose="05000000000000000000" pitchFamily="2" charset="2"/>
              <a:buChar char="ü"/>
            </a:pPr>
            <a:r>
              <a:rPr lang="en-US" sz="2400" dirty="0" err="1">
                <a:solidFill>
                  <a:schemeClr val="accent5"/>
                </a:solidFill>
              </a:rPr>
              <a:t>majanduslikult</a:t>
            </a:r>
            <a:r>
              <a:rPr lang="en-US" sz="2400" dirty="0">
                <a:solidFill>
                  <a:schemeClr val="accent5"/>
                </a:solidFill>
              </a:rPr>
              <a:t> </a:t>
            </a:r>
            <a:r>
              <a:rPr lang="en-US" sz="2400" dirty="0" err="1">
                <a:solidFill>
                  <a:schemeClr val="accent5"/>
                </a:solidFill>
              </a:rPr>
              <a:t>juhitud</a:t>
            </a:r>
            <a:r>
              <a:rPr lang="en-US" sz="2400" dirty="0">
                <a:solidFill>
                  <a:schemeClr val="accent5"/>
                </a:solidFill>
              </a:rPr>
              <a:t> </a:t>
            </a:r>
            <a:r>
              <a:rPr lang="en-US" sz="2400" dirty="0" err="1">
                <a:solidFill>
                  <a:schemeClr val="accent5"/>
                </a:solidFill>
              </a:rPr>
              <a:t>akude</a:t>
            </a:r>
            <a:r>
              <a:rPr lang="en-US" sz="2400" dirty="0">
                <a:solidFill>
                  <a:schemeClr val="accent5"/>
                </a:solidFill>
              </a:rPr>
              <a:t> </a:t>
            </a:r>
            <a:r>
              <a:rPr lang="en-US" sz="2400" dirty="0" err="1">
                <a:solidFill>
                  <a:schemeClr val="accent5"/>
                </a:solidFill>
              </a:rPr>
              <a:t>üheaegsustegur</a:t>
            </a:r>
            <a:r>
              <a:rPr lang="en-US" sz="2400" dirty="0">
                <a:solidFill>
                  <a:schemeClr val="accent5"/>
                </a:solidFill>
              </a:rPr>
              <a:t> 1</a:t>
            </a:r>
            <a:endParaRPr lang="en-US" sz="2400" b="1" dirty="0">
              <a:solidFill>
                <a:schemeClr val="accent5"/>
              </a:solidFill>
            </a:endParaRPr>
          </a:p>
          <a:p>
            <a:pPr lvl="1">
              <a:lnSpc>
                <a:spcPct val="100000"/>
              </a:lnSpc>
              <a:buFont typeface="Wingdings" panose="05000000000000000000" pitchFamily="2" charset="2"/>
              <a:buChar char="ü"/>
            </a:pPr>
            <a:r>
              <a:rPr lang="en-US" sz="2400" dirty="0" err="1">
                <a:solidFill>
                  <a:schemeClr val="accent5"/>
                </a:solidFill>
              </a:rPr>
              <a:t>elektrihinna</a:t>
            </a:r>
            <a:r>
              <a:rPr lang="en-US" sz="2400" dirty="0">
                <a:solidFill>
                  <a:schemeClr val="accent5"/>
                </a:solidFill>
              </a:rPr>
              <a:t> </a:t>
            </a:r>
            <a:r>
              <a:rPr lang="en-US" sz="2400" dirty="0" err="1">
                <a:solidFill>
                  <a:schemeClr val="accent5"/>
                </a:solidFill>
              </a:rPr>
              <a:t>alusel</a:t>
            </a:r>
            <a:r>
              <a:rPr lang="en-US" sz="2400" dirty="0">
                <a:solidFill>
                  <a:schemeClr val="accent5"/>
                </a:solidFill>
              </a:rPr>
              <a:t> </a:t>
            </a:r>
            <a:r>
              <a:rPr lang="en-US" sz="2400" dirty="0" err="1">
                <a:solidFill>
                  <a:schemeClr val="accent5"/>
                </a:solidFill>
              </a:rPr>
              <a:t>võrgust</a:t>
            </a:r>
            <a:r>
              <a:rPr lang="en-US" sz="2400" dirty="0">
                <a:solidFill>
                  <a:schemeClr val="accent5"/>
                </a:solidFill>
              </a:rPr>
              <a:t> </a:t>
            </a:r>
            <a:r>
              <a:rPr lang="en-US" sz="2400" dirty="0" err="1">
                <a:solidFill>
                  <a:schemeClr val="accent5"/>
                </a:solidFill>
              </a:rPr>
              <a:t>laadimine</a:t>
            </a:r>
            <a:r>
              <a:rPr lang="en-US" sz="2400" dirty="0">
                <a:solidFill>
                  <a:schemeClr val="accent5"/>
                </a:solidFill>
              </a:rPr>
              <a:t> ja </a:t>
            </a:r>
            <a:r>
              <a:rPr lang="en-US" sz="2400" dirty="0" err="1">
                <a:solidFill>
                  <a:schemeClr val="accent5"/>
                </a:solidFill>
              </a:rPr>
              <a:t>tühjakslaadimine</a:t>
            </a:r>
            <a:endParaRPr lang="en-US" sz="2400" dirty="0">
              <a:solidFill>
                <a:schemeClr val="accent5"/>
              </a:solidFill>
            </a:endParaRPr>
          </a:p>
          <a:p>
            <a:pPr lvl="1">
              <a:lnSpc>
                <a:spcPct val="100000"/>
              </a:lnSpc>
              <a:buFont typeface="Wingdings" panose="05000000000000000000" pitchFamily="2" charset="2"/>
              <a:buChar char="ü"/>
            </a:pPr>
            <a:r>
              <a:rPr lang="en-US" sz="2400" dirty="0" err="1">
                <a:solidFill>
                  <a:schemeClr val="accent5"/>
                </a:solidFill>
              </a:rPr>
              <a:t>inverteri</a:t>
            </a:r>
            <a:r>
              <a:rPr lang="en-US" sz="2400" dirty="0">
                <a:solidFill>
                  <a:schemeClr val="accent5"/>
                </a:solidFill>
              </a:rPr>
              <a:t> </a:t>
            </a:r>
            <a:r>
              <a:rPr lang="en-US" sz="2400" dirty="0" err="1">
                <a:solidFill>
                  <a:schemeClr val="accent5"/>
                </a:solidFill>
              </a:rPr>
              <a:t>võimsus</a:t>
            </a:r>
            <a:r>
              <a:rPr lang="en-US" sz="2400" dirty="0">
                <a:solidFill>
                  <a:schemeClr val="accent5"/>
                </a:solidFill>
              </a:rPr>
              <a:t> 10 kW, </a:t>
            </a:r>
            <a:r>
              <a:rPr lang="en-US" sz="2400" dirty="0" err="1">
                <a:solidFill>
                  <a:schemeClr val="accent5"/>
                </a:solidFill>
              </a:rPr>
              <a:t>aku</a:t>
            </a:r>
            <a:r>
              <a:rPr lang="en-US" sz="2400" dirty="0">
                <a:solidFill>
                  <a:schemeClr val="accent5"/>
                </a:solidFill>
              </a:rPr>
              <a:t> </a:t>
            </a:r>
            <a:r>
              <a:rPr lang="en-US" sz="2400" dirty="0" err="1">
                <a:solidFill>
                  <a:schemeClr val="accent5"/>
                </a:solidFill>
              </a:rPr>
              <a:t>mahutavus</a:t>
            </a:r>
            <a:r>
              <a:rPr lang="en-US" sz="2400" dirty="0">
                <a:solidFill>
                  <a:schemeClr val="accent5"/>
                </a:solidFill>
              </a:rPr>
              <a:t> 20 kWh</a:t>
            </a:r>
            <a:endParaRPr lang="sv-SE" sz="2400" dirty="0"/>
          </a:p>
          <a:p>
            <a:endParaRPr lang="sv-SE" sz="2400" dirty="0"/>
          </a:p>
        </p:txBody>
      </p:sp>
    </p:spTree>
    <p:extLst>
      <p:ext uri="{BB962C8B-B14F-4D97-AF65-F5344CB8AC3E}">
        <p14:creationId xmlns:p14="http://schemas.microsoft.com/office/powerpoint/2010/main" val="94330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297C-73DC-B3FB-76C6-A9A238555E24}"/>
            </a:ext>
          </a:extLst>
        </p:cNvPr>
        <p:cNvGrpSpPr/>
        <p:nvPr/>
      </p:nvGrpSpPr>
      <p:grpSpPr>
        <a:xfrm>
          <a:off x="0" y="0"/>
          <a:ext cx="0" cy="0"/>
          <a:chOff x="0" y="0"/>
          <a:chExt cx="0" cy="0"/>
        </a:xfrm>
      </p:grpSpPr>
      <p:sp>
        <p:nvSpPr>
          <p:cNvPr id="6146" name="Text Placeholder 1">
            <a:extLst>
              <a:ext uri="{FF2B5EF4-FFF2-40B4-BE49-F238E27FC236}">
                <a16:creationId xmlns:a16="http://schemas.microsoft.com/office/drawing/2014/main" id="{0CF732F9-8578-D910-9057-A14A457664A5}"/>
              </a:ext>
            </a:extLst>
          </p:cNvPr>
          <p:cNvSpPr>
            <a:spLocks noGrp="1"/>
          </p:cNvSpPr>
          <p:nvPr>
            <p:ph type="body" sz="quarter" idx="13"/>
          </p:nvPr>
        </p:nvSpPr>
        <p:spPr>
          <a:xfrm>
            <a:off x="479424" y="549275"/>
            <a:ext cx="11457472" cy="810888"/>
          </a:xfrm>
        </p:spPr>
        <p:txBody>
          <a:bodyPr/>
          <a:lstStyle/>
          <a:p>
            <a:r>
              <a:rPr lang="en-US" altLang="en-US" dirty="0" err="1">
                <a:solidFill>
                  <a:srgbClr val="332B60"/>
                </a:solidFill>
              </a:rPr>
              <a:t>Päikese</a:t>
            </a:r>
            <a:r>
              <a:rPr lang="en-US" altLang="en-US" dirty="0" err="1"/>
              <a:t>parkide</a:t>
            </a:r>
            <a:r>
              <a:rPr lang="en-US" altLang="en-US" dirty="0"/>
              <a:t> </a:t>
            </a:r>
            <a:r>
              <a:rPr lang="en-US" altLang="en-US" dirty="0" err="1"/>
              <a:t>lisandumisel</a:t>
            </a:r>
            <a:r>
              <a:rPr lang="en-US" altLang="en-US" dirty="0"/>
              <a:t> </a:t>
            </a:r>
            <a:r>
              <a:rPr lang="en-US" altLang="en-US" dirty="0" err="1"/>
              <a:t>alajaama</a:t>
            </a:r>
            <a:r>
              <a:rPr lang="en-US" altLang="en-US" dirty="0"/>
              <a:t> </a:t>
            </a:r>
            <a:r>
              <a:rPr lang="en-US" altLang="en-US" dirty="0" err="1"/>
              <a:t>tunni</a:t>
            </a:r>
            <a:r>
              <a:rPr lang="en-US" altLang="en-US" dirty="0"/>
              <a:t> </a:t>
            </a:r>
            <a:r>
              <a:rPr lang="en-US" altLang="en-US" dirty="0" err="1"/>
              <a:t>üheaegsustegur</a:t>
            </a:r>
            <a:endParaRPr lang="en-US" altLang="en-US" dirty="0">
              <a:solidFill>
                <a:srgbClr val="332B60"/>
              </a:solidFill>
            </a:endParaRPr>
          </a:p>
        </p:txBody>
      </p:sp>
      <p:sp>
        <p:nvSpPr>
          <p:cNvPr id="5" name="Text Placeholder 2">
            <a:extLst>
              <a:ext uri="{FF2B5EF4-FFF2-40B4-BE49-F238E27FC236}">
                <a16:creationId xmlns:a16="http://schemas.microsoft.com/office/drawing/2014/main" id="{3D15C39C-51B7-40A5-C1CC-70230D4583B9}"/>
              </a:ext>
            </a:extLst>
          </p:cNvPr>
          <p:cNvSpPr>
            <a:spLocks noGrp="1"/>
          </p:cNvSpPr>
          <p:nvPr>
            <p:ph type="body" sz="quarter" idx="14"/>
          </p:nvPr>
        </p:nvSpPr>
        <p:spPr>
          <a:xfrm>
            <a:off x="848226" y="1319924"/>
            <a:ext cx="4485773" cy="4040505"/>
          </a:xfrm>
        </p:spPr>
        <p:txBody>
          <a:bodyPr/>
          <a:lstStyle/>
          <a:p>
            <a:pPr>
              <a:lnSpc>
                <a:spcPct val="150000"/>
              </a:lnSpc>
              <a:buClr>
                <a:srgbClr val="E4067E"/>
              </a:buClr>
            </a:pPr>
            <a:endParaRPr lang="et-EE" altLang="en-US" dirty="0"/>
          </a:p>
          <a:p>
            <a:pPr>
              <a:lnSpc>
                <a:spcPct val="150000"/>
              </a:lnSpc>
              <a:buClr>
                <a:srgbClr val="E4067E"/>
              </a:buClr>
            </a:pPr>
            <a:endParaRPr lang="et-EE" altLang="en-US" dirty="0"/>
          </a:p>
          <a:p>
            <a:pPr>
              <a:lnSpc>
                <a:spcPct val="150000"/>
              </a:lnSpc>
              <a:buClr>
                <a:srgbClr val="E4067E"/>
              </a:buClr>
            </a:pPr>
            <a:endParaRPr lang="et-EE" altLang="en-US" dirty="0"/>
          </a:p>
          <a:p>
            <a:pPr>
              <a:lnSpc>
                <a:spcPct val="150000"/>
              </a:lnSpc>
              <a:buClr>
                <a:srgbClr val="E4067E"/>
              </a:buClr>
            </a:pPr>
            <a:endParaRPr lang="en-US" altLang="en-US" dirty="0"/>
          </a:p>
          <a:p>
            <a:pPr>
              <a:lnSpc>
                <a:spcPct val="150000"/>
              </a:lnSpc>
              <a:buClr>
                <a:srgbClr val="E4067E"/>
              </a:buClr>
            </a:pPr>
            <a:endParaRPr lang="en-US" altLang="en-US" dirty="0"/>
          </a:p>
          <a:p>
            <a:pPr>
              <a:buClr>
                <a:srgbClr val="E4067E"/>
              </a:buClr>
            </a:pPr>
            <a:endParaRPr lang="en-US" altLang="en-US" dirty="0"/>
          </a:p>
          <a:p>
            <a:pPr>
              <a:buClr>
                <a:srgbClr val="E4067E"/>
              </a:buClr>
            </a:pPr>
            <a:endParaRPr lang="en-US" altLang="en-US" sz="1800" dirty="0">
              <a:solidFill>
                <a:srgbClr val="332B60"/>
              </a:solidFill>
              <a:latin typeface="+mn-lt"/>
            </a:endParaRPr>
          </a:p>
        </p:txBody>
      </p:sp>
      <p:sp>
        <p:nvSpPr>
          <p:cNvPr id="8" name="Text Placeholder 2">
            <a:extLst>
              <a:ext uri="{FF2B5EF4-FFF2-40B4-BE49-F238E27FC236}">
                <a16:creationId xmlns:a16="http://schemas.microsoft.com/office/drawing/2014/main" id="{7B0C1807-89CC-5E7F-A4E8-2D8F5C9AB07D}"/>
              </a:ext>
            </a:extLst>
          </p:cNvPr>
          <p:cNvSpPr txBox="1">
            <a:spLocks/>
          </p:cNvSpPr>
          <p:nvPr/>
        </p:nvSpPr>
        <p:spPr>
          <a:xfrm>
            <a:off x="479424" y="1176327"/>
            <a:ext cx="3514224" cy="4262447"/>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endParaRPr lang="et-EE" dirty="0"/>
          </a:p>
          <a:p>
            <a:pPr>
              <a:lnSpc>
                <a:spcPct val="150000"/>
              </a:lnSpc>
            </a:pPr>
            <a:endParaRPr lang="et-EE" dirty="0"/>
          </a:p>
          <a:p>
            <a:pPr>
              <a:lnSpc>
                <a:spcPct val="150000"/>
              </a:lnSpc>
            </a:pPr>
            <a:endParaRPr lang="et-EE" dirty="0"/>
          </a:p>
          <a:p>
            <a:pPr>
              <a:lnSpc>
                <a:spcPct val="150000"/>
              </a:lnSpc>
            </a:pPr>
            <a:endParaRPr lang="et-EE" dirty="0"/>
          </a:p>
          <a:p>
            <a:pPr>
              <a:lnSpc>
                <a:spcPct val="150000"/>
              </a:lnSpc>
            </a:pPr>
            <a:endParaRPr lang="et-EE" dirty="0"/>
          </a:p>
          <a:p>
            <a:endParaRPr lang="et-EE" dirty="0"/>
          </a:p>
          <a:p>
            <a:endParaRPr lang="et-EE" dirty="0"/>
          </a:p>
        </p:txBody>
      </p:sp>
      <p:sp>
        <p:nvSpPr>
          <p:cNvPr id="4" name="Text Placeholder 2">
            <a:extLst>
              <a:ext uri="{FF2B5EF4-FFF2-40B4-BE49-F238E27FC236}">
                <a16:creationId xmlns:a16="http://schemas.microsoft.com/office/drawing/2014/main" id="{6F7DCB90-BEBD-D643-52FE-C72FA2AD7816}"/>
              </a:ext>
            </a:extLst>
          </p:cNvPr>
          <p:cNvSpPr txBox="1">
            <a:spLocks/>
          </p:cNvSpPr>
          <p:nvPr/>
        </p:nvSpPr>
        <p:spPr>
          <a:xfrm>
            <a:off x="479424" y="1519487"/>
            <a:ext cx="10034625" cy="683938"/>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kern="1200" smtClean="0">
                <a:solidFill>
                  <a:srgbClr val="332B60"/>
                </a:solidFill>
                <a:latin typeface="+mn-lt"/>
                <a:ea typeface="+mn-ea"/>
                <a:cs typeface="+mn-cs"/>
              </a:defRPr>
            </a:lvl1pPr>
            <a:lvl2pPr marL="742950" indent="-285750" algn="l" rtl="0" eaLnBrk="1" fontAlgn="base" hangingPunct="1">
              <a:lnSpc>
                <a:spcPct val="90000"/>
              </a:lnSpc>
              <a:spcBef>
                <a:spcPts val="500"/>
              </a:spcBef>
              <a:spcAft>
                <a:spcPct val="0"/>
              </a:spcAft>
              <a:buClr>
                <a:srgbClr val="E4067E"/>
              </a:buClr>
              <a:buFont typeface="Wingdings" panose="05000000000000000000" pitchFamily="2" charset="2"/>
              <a:buChar char="§"/>
              <a:defRPr sz="1800" kern="1200">
                <a:solidFill>
                  <a:srgbClr val="332B60"/>
                </a:solidFill>
                <a:latin typeface="+mn-lt"/>
                <a:ea typeface="+mn-ea"/>
                <a:cs typeface="+mn-cs"/>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800" kern="1200">
                <a:solidFill>
                  <a:srgbClr val="332B60"/>
                </a:solidFill>
                <a:latin typeface="+mn-lt"/>
                <a:ea typeface="+mn-ea"/>
                <a:cs typeface="+mn-cs"/>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dirty="0" err="1"/>
              <a:t>Tarbimise</a:t>
            </a:r>
            <a:r>
              <a:rPr lang="en-US" dirty="0"/>
              <a:t> </a:t>
            </a:r>
            <a:r>
              <a:rPr lang="en-US" dirty="0" err="1"/>
              <a:t>üheaegsustegur</a:t>
            </a:r>
            <a:r>
              <a:rPr lang="en-US" dirty="0"/>
              <a:t> </a:t>
            </a:r>
            <a:r>
              <a:rPr lang="en-US" dirty="0" err="1"/>
              <a:t>ei</a:t>
            </a:r>
            <a:r>
              <a:rPr lang="en-US" dirty="0"/>
              <a:t> </a:t>
            </a:r>
            <a:r>
              <a:rPr lang="en-US" dirty="0" err="1"/>
              <a:t>muutu</a:t>
            </a:r>
            <a:endParaRPr lang="en-US" dirty="0"/>
          </a:p>
          <a:p>
            <a:pPr>
              <a:lnSpc>
                <a:spcPct val="150000"/>
              </a:lnSpc>
            </a:pPr>
            <a:r>
              <a:rPr lang="en-US" dirty="0" err="1"/>
              <a:t>Tootmise</a:t>
            </a:r>
            <a:r>
              <a:rPr lang="en-US" dirty="0"/>
              <a:t> </a:t>
            </a:r>
            <a:r>
              <a:rPr lang="et-EE" dirty="0"/>
              <a:t>üheaegsustegur </a:t>
            </a:r>
            <a:r>
              <a:rPr lang="en-US" dirty="0" err="1"/>
              <a:t>suureneb</a:t>
            </a:r>
            <a:endParaRPr lang="en-US" dirty="0"/>
          </a:p>
          <a:p>
            <a:pPr>
              <a:lnSpc>
                <a:spcPct val="150000"/>
              </a:lnSpc>
            </a:pPr>
            <a:endParaRPr lang="en-US" dirty="0"/>
          </a:p>
          <a:p>
            <a:pPr>
              <a:lnSpc>
                <a:spcPct val="150000"/>
              </a:lnSpc>
            </a:pPr>
            <a:endParaRPr lang="et-EE" dirty="0"/>
          </a:p>
          <a:p>
            <a:pPr>
              <a:lnSpc>
                <a:spcPct val="150000"/>
              </a:lnSpc>
            </a:pPr>
            <a:endParaRPr lang="et-EE" dirty="0"/>
          </a:p>
          <a:p>
            <a:pPr>
              <a:lnSpc>
                <a:spcPct val="150000"/>
              </a:lnSpc>
            </a:pPr>
            <a:endParaRPr lang="et-EE" dirty="0"/>
          </a:p>
          <a:p>
            <a:pPr>
              <a:lnSpc>
                <a:spcPct val="150000"/>
              </a:lnSpc>
            </a:pPr>
            <a:endParaRPr lang="et-EE" dirty="0"/>
          </a:p>
          <a:p>
            <a:pPr>
              <a:lnSpc>
                <a:spcPct val="150000"/>
              </a:lnSpc>
            </a:pPr>
            <a:endParaRPr lang="et-EE" dirty="0"/>
          </a:p>
          <a:p>
            <a:endParaRPr lang="et-EE" dirty="0"/>
          </a:p>
          <a:p>
            <a:endParaRPr lang="et-EE" dirty="0"/>
          </a:p>
        </p:txBody>
      </p:sp>
      <p:graphicFrame>
        <p:nvGraphicFramePr>
          <p:cNvPr id="3" name="Table 2">
            <a:extLst>
              <a:ext uri="{FF2B5EF4-FFF2-40B4-BE49-F238E27FC236}">
                <a16:creationId xmlns:a16="http://schemas.microsoft.com/office/drawing/2014/main" id="{DE5F4E99-FED5-4F9A-B56E-39CB26369DEE}"/>
              </a:ext>
            </a:extLst>
          </p:cNvPr>
          <p:cNvGraphicFramePr>
            <a:graphicFrameLocks noGrp="1"/>
          </p:cNvGraphicFramePr>
          <p:nvPr>
            <p:extLst>
              <p:ext uri="{D42A27DB-BD31-4B8C-83A1-F6EECF244321}">
                <p14:modId xmlns:p14="http://schemas.microsoft.com/office/powerpoint/2010/main" val="1985809237"/>
              </p:ext>
            </p:extLst>
          </p:nvPr>
        </p:nvGraphicFramePr>
        <p:xfrm>
          <a:off x="479424" y="2741238"/>
          <a:ext cx="11457472" cy="2404210"/>
        </p:xfrm>
        <a:graphic>
          <a:graphicData uri="http://schemas.openxmlformats.org/drawingml/2006/table">
            <a:tbl>
              <a:tblPr firstRow="1" firstCol="1" bandRow="1">
                <a:tableStyleId>{FABFCF23-3B69-468F-B69F-88F6DE6A72F2}</a:tableStyleId>
              </a:tblPr>
              <a:tblGrid>
                <a:gridCol w="4061768">
                  <a:extLst>
                    <a:ext uri="{9D8B030D-6E8A-4147-A177-3AD203B41FA5}">
                      <a16:colId xmlns:a16="http://schemas.microsoft.com/office/drawing/2014/main" val="2566728651"/>
                    </a:ext>
                  </a:extLst>
                </a:gridCol>
                <a:gridCol w="1848274">
                  <a:extLst>
                    <a:ext uri="{9D8B030D-6E8A-4147-A177-3AD203B41FA5}">
                      <a16:colId xmlns:a16="http://schemas.microsoft.com/office/drawing/2014/main" val="3264397100"/>
                    </a:ext>
                  </a:extLst>
                </a:gridCol>
                <a:gridCol w="1849578">
                  <a:extLst>
                    <a:ext uri="{9D8B030D-6E8A-4147-A177-3AD203B41FA5}">
                      <a16:colId xmlns:a16="http://schemas.microsoft.com/office/drawing/2014/main" val="415918479"/>
                    </a:ext>
                  </a:extLst>
                </a:gridCol>
                <a:gridCol w="1848274">
                  <a:extLst>
                    <a:ext uri="{9D8B030D-6E8A-4147-A177-3AD203B41FA5}">
                      <a16:colId xmlns:a16="http://schemas.microsoft.com/office/drawing/2014/main" val="2444572571"/>
                    </a:ext>
                  </a:extLst>
                </a:gridCol>
                <a:gridCol w="1849578">
                  <a:extLst>
                    <a:ext uri="{9D8B030D-6E8A-4147-A177-3AD203B41FA5}">
                      <a16:colId xmlns:a16="http://schemas.microsoft.com/office/drawing/2014/main" val="1752104366"/>
                    </a:ext>
                  </a:extLst>
                </a:gridCol>
              </a:tblGrid>
              <a:tr h="1498908">
                <a:tc>
                  <a:txBody>
                    <a:bodyPr/>
                    <a:lstStyle/>
                    <a:p>
                      <a:pPr algn="ctr">
                        <a:lnSpc>
                          <a:spcPct val="100000"/>
                        </a:lnSpc>
                        <a:spcAft>
                          <a:spcPts val="0"/>
                        </a:spcAft>
                      </a:pPr>
                      <a:r>
                        <a:rPr lang="et-EE" sz="1700" dirty="0">
                          <a:effectLst/>
                        </a:rPr>
                        <a:t>Päikeseparkide osakaal Saare alajaama nimivõimsusest</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t-EE" sz="1700" dirty="0">
                          <a:effectLst/>
                        </a:rPr>
                        <a:t>Baasolukord</a:t>
                      </a:r>
                    </a:p>
                    <a:p>
                      <a:pPr algn="ctr">
                        <a:lnSpc>
                          <a:spcPct val="100000"/>
                        </a:lnSpc>
                        <a:spcAft>
                          <a:spcPts val="0"/>
                        </a:spcAft>
                      </a:pPr>
                      <a:r>
                        <a:rPr lang="et-EE" sz="1700" dirty="0">
                          <a:effectLst/>
                        </a:rPr>
                        <a:t>14% päikeseparke</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t-EE" sz="1700" dirty="0">
                          <a:effectLst/>
                        </a:rPr>
                        <a:t>30% päikeseparke</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t-EE" sz="1700" dirty="0">
                          <a:effectLst/>
                        </a:rPr>
                        <a:t>60% päikeseparke</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t-EE" sz="1700" dirty="0">
                          <a:effectLst/>
                        </a:rPr>
                        <a:t>90% päikeseparke</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3888972"/>
                  </a:ext>
                </a:extLst>
              </a:tr>
              <a:tr h="452651">
                <a:tc>
                  <a:txBody>
                    <a:bodyPr/>
                    <a:lstStyle/>
                    <a:p>
                      <a:pPr algn="ctr">
                        <a:lnSpc>
                          <a:spcPct val="150000"/>
                        </a:lnSpc>
                        <a:spcAft>
                          <a:spcPts val="0"/>
                        </a:spcAft>
                      </a:pPr>
                      <a:r>
                        <a:rPr lang="et-EE" sz="1700" dirty="0">
                          <a:effectLst/>
                        </a:rPr>
                        <a:t>AJ </a:t>
                      </a:r>
                      <a:r>
                        <a:rPr lang="en-GB" sz="1700" dirty="0" err="1">
                          <a:effectLst/>
                        </a:rPr>
                        <a:t>tarbimise</a:t>
                      </a:r>
                      <a:r>
                        <a:rPr lang="et-EE" sz="1700" dirty="0">
                          <a:effectLst/>
                        </a:rPr>
                        <a:t> </a:t>
                      </a:r>
                      <a:r>
                        <a:rPr lang="en-GB" sz="1700" dirty="0">
                          <a:effectLst/>
                        </a:rPr>
                        <a:t>ÜT</a:t>
                      </a:r>
                      <a:r>
                        <a:rPr lang="et-EE" sz="1700" dirty="0">
                          <a:effectLst/>
                        </a:rPr>
                        <a:t> </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t-EE" sz="1700">
                          <a:effectLst/>
                        </a:rPr>
                        <a:t>0,46</a:t>
                      </a:r>
                      <a:endParaRPr lang="et-EE" sz="17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t-EE" sz="1700">
                          <a:effectLst/>
                        </a:rPr>
                        <a:t>0,46</a:t>
                      </a:r>
                      <a:endParaRPr lang="et-EE" sz="17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t-EE" sz="1700">
                          <a:effectLst/>
                        </a:rPr>
                        <a:t>0,46</a:t>
                      </a:r>
                      <a:endParaRPr lang="et-EE" sz="17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t-EE" sz="1700">
                          <a:effectLst/>
                        </a:rPr>
                        <a:t>0,46</a:t>
                      </a:r>
                      <a:endParaRPr lang="et-EE" sz="17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7388452"/>
                  </a:ext>
                </a:extLst>
              </a:tr>
              <a:tr h="452651">
                <a:tc>
                  <a:txBody>
                    <a:bodyPr/>
                    <a:lstStyle/>
                    <a:p>
                      <a:pPr algn="ctr">
                        <a:lnSpc>
                          <a:spcPct val="150000"/>
                        </a:lnSpc>
                        <a:spcAft>
                          <a:spcPts val="0"/>
                        </a:spcAft>
                      </a:pPr>
                      <a:r>
                        <a:rPr lang="et-EE" sz="1700" dirty="0">
                          <a:effectLst/>
                        </a:rPr>
                        <a:t>AJ </a:t>
                      </a:r>
                      <a:r>
                        <a:rPr lang="en-GB" sz="1700" dirty="0" err="1">
                          <a:effectLst/>
                        </a:rPr>
                        <a:t>tootmise</a:t>
                      </a:r>
                      <a:r>
                        <a:rPr lang="et-EE" sz="1700" dirty="0">
                          <a:effectLst/>
                        </a:rPr>
                        <a:t> </a:t>
                      </a:r>
                      <a:r>
                        <a:rPr lang="en-GB" sz="1700" dirty="0">
                          <a:effectLst/>
                        </a:rPr>
                        <a:t>ÜT</a:t>
                      </a:r>
                      <a:r>
                        <a:rPr lang="et-EE" sz="1700" dirty="0">
                          <a:effectLst/>
                        </a:rPr>
                        <a:t> </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t-EE" sz="1700" dirty="0">
                          <a:effectLst/>
                        </a:rPr>
                        <a:t>0,00</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t-EE" sz="1700" dirty="0">
                          <a:effectLst/>
                        </a:rPr>
                        <a:t>0,11</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t-EE" sz="1700" dirty="0">
                          <a:effectLst/>
                        </a:rPr>
                        <a:t>0,31</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t-EE" sz="1700" dirty="0">
                          <a:effectLst/>
                        </a:rPr>
                        <a:t>0,50</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049715"/>
                  </a:ext>
                </a:extLst>
              </a:tr>
            </a:tbl>
          </a:graphicData>
        </a:graphic>
      </p:graphicFrame>
    </p:spTree>
    <p:extLst>
      <p:ext uri="{BB962C8B-B14F-4D97-AF65-F5344CB8AC3E}">
        <p14:creationId xmlns:p14="http://schemas.microsoft.com/office/powerpoint/2010/main" val="2555325050"/>
      </p:ext>
    </p:extLst>
  </p:cSld>
  <p:clrMapOvr>
    <a:masterClrMapping/>
  </p:clrMapOvr>
</p:sld>
</file>

<file path=ppt/theme/theme1.xml><?xml version="1.0" encoding="utf-8"?>
<a:theme xmlns:a="http://schemas.openxmlformats.org/drawingml/2006/main" name="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73249e9-e49d-415e-a246-1ef8a442f640" xsi:nil="true"/>
    <lcf76f155ced4ddcb4097134ff3c332f xmlns="65c9b8ad-d3d8-4e64-b94c-ab56992dd1b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63EE6EAB2F05438FC34738223A13F8" ma:contentTypeVersion="13" ma:contentTypeDescription="Create a new document." ma:contentTypeScope="" ma:versionID="e71cb1236f74a56ba69e1be5c6de5638">
  <xsd:schema xmlns:xsd="http://www.w3.org/2001/XMLSchema" xmlns:xs="http://www.w3.org/2001/XMLSchema" xmlns:p="http://schemas.microsoft.com/office/2006/metadata/properties" xmlns:ns2="65c9b8ad-d3d8-4e64-b94c-ab56992dd1bb" xmlns:ns3="273249e9-e49d-415e-a246-1ef8a442f640" targetNamespace="http://schemas.microsoft.com/office/2006/metadata/properties" ma:root="true" ma:fieldsID="2d533f202b6329f8f3a45d2d3982b52e" ns2:_="" ns3:_="">
    <xsd:import namespace="65c9b8ad-d3d8-4e64-b94c-ab56992dd1bb"/>
    <xsd:import namespace="273249e9-e49d-415e-a246-1ef8a442f6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c9b8ad-d3d8-4e64-b94c-ab56992dd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e5263c0-7114-47d3-8603-0e3ef132c9e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3249e9-e49d-415e-a246-1ef8a442f64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713626-73f9-4842-8919-f3d8c5a8f716}" ma:internalName="TaxCatchAll" ma:showField="CatchAllData" ma:web="273249e9-e49d-415e-a246-1ef8a442f6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8EED41-A67B-4E95-AA9A-AB25B0EE0442}">
  <ds:schemaRefs>
    <ds:schemaRef ds:uri="http://purl.org/dc/dcmitype/"/>
    <ds:schemaRef ds:uri="b813e2f4-6584-4945-b935-b857d2211411"/>
    <ds:schemaRef ds:uri="http://purl.org/dc/elements/1.1/"/>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43226689-ac47-4254-847c-67b071e8f8ac"/>
  </ds:schemaRefs>
</ds:datastoreItem>
</file>

<file path=customXml/itemProps2.xml><?xml version="1.0" encoding="utf-8"?>
<ds:datastoreItem xmlns:ds="http://schemas.openxmlformats.org/officeDocument/2006/customXml" ds:itemID="{3D8DDC68-DFF9-42DD-899D-D813675E69A1}">
  <ds:schemaRefs>
    <ds:schemaRef ds:uri="http://schemas.microsoft.com/sharepoint/v3/contenttype/forms"/>
  </ds:schemaRefs>
</ds:datastoreItem>
</file>

<file path=customXml/itemProps3.xml><?xml version="1.0" encoding="utf-8"?>
<ds:datastoreItem xmlns:ds="http://schemas.openxmlformats.org/officeDocument/2006/customXml" ds:itemID="{ACA1C3AD-F890-40F1-BF1E-6D395A96AF2C}"/>
</file>

<file path=docProps/app.xml><?xml version="1.0" encoding="utf-8"?>
<Properties xmlns="http://schemas.openxmlformats.org/officeDocument/2006/extended-properties" xmlns:vt="http://schemas.openxmlformats.org/officeDocument/2006/docPropsVTypes">
  <Template/>
  <TotalTime>29753</TotalTime>
  <Words>2493</Words>
  <Application>Microsoft Office PowerPoint</Application>
  <PresentationFormat>Widescreen</PresentationFormat>
  <Paragraphs>545</Paragraphs>
  <Slides>31</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Aptos</vt:lpstr>
      <vt:lpstr>Arial</vt:lpstr>
      <vt:lpstr>Calibri</vt:lpstr>
      <vt:lpstr>Calibri Light</vt:lpstr>
      <vt:lpstr>Cambria Math</vt:lpstr>
      <vt:lpstr>Times New Roman</vt:lpstr>
      <vt:lpstr>Verdana</vt:lpstr>
      <vt:lpstr>Wingdings</vt:lpstr>
      <vt:lpstr>Office'i kujundus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Tallinn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Anu Teder</dc:creator>
  <cp:lastModifiedBy>Argo Rosin</cp:lastModifiedBy>
  <cp:revision>241</cp:revision>
  <dcterms:created xsi:type="dcterms:W3CDTF">2018-09-19T06:51:01Z</dcterms:created>
  <dcterms:modified xsi:type="dcterms:W3CDTF">2025-09-30T17:29:53Z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9643374</vt:lpwstr>
  </property>
  <property fmtid="{D5CDD505-2E9C-101B-9397-08002B2CF9AE}" pid="3" name="NXPowerLiteSettings">
    <vt:lpwstr>C780073804F000</vt:lpwstr>
  </property>
  <property fmtid="{D5CDD505-2E9C-101B-9397-08002B2CF9AE}" pid="4" name="NXPowerLiteVersion">
    <vt:lpwstr>D8.0.4</vt:lpwstr>
  </property>
  <property fmtid="{D5CDD505-2E9C-101B-9397-08002B2CF9AE}" pid="5" name="ContentTypeId">
    <vt:lpwstr>0x0101009463EE6EAB2F05438FC34738223A13F8</vt:lpwstr>
  </property>
  <property fmtid="{D5CDD505-2E9C-101B-9397-08002B2CF9AE}" pid="6" name="MediaServiceImageTags">
    <vt:lpwstr/>
  </property>
</Properties>
</file>