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47" r:id="rId2"/>
    <p:sldId id="313" r:id="rId3"/>
    <p:sldId id="318" r:id="rId4"/>
    <p:sldId id="345" r:id="rId5"/>
    <p:sldId id="348" r:id="rId6"/>
    <p:sldId id="325" r:id="rId7"/>
    <p:sldId id="333" r:id="rId8"/>
    <p:sldId id="316" r:id="rId9"/>
    <p:sldId id="331" r:id="rId10"/>
    <p:sldId id="332" r:id="rId11"/>
    <p:sldId id="349" r:id="rId12"/>
    <p:sldId id="292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B60"/>
    <a:srgbClr val="F5F5F5"/>
    <a:srgbClr val="FFFFFF"/>
    <a:srgbClr val="E4067E"/>
    <a:srgbClr val="4E4294"/>
    <a:srgbClr val="C9C9C9"/>
    <a:srgbClr val="96004F"/>
    <a:srgbClr val="4FBFD3"/>
    <a:srgbClr val="4F4C4E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C751E-9A0F-4579-A1EB-4ABEF3A992F2}" v="97" dt="2025-09-30T14:09:17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dy Plaum" userId="a56deacf-3c05-4456-b2ed-e8290ecb03b0" providerId="ADAL" clId="{9089D45C-74E1-4A61-B3B9-66C6AC663892}"/>
    <pc:docChg chg="undo custSel addSld delSld modSld">
      <pc:chgData name="Freddy Plaum" userId="a56deacf-3c05-4456-b2ed-e8290ecb03b0" providerId="ADAL" clId="{9089D45C-74E1-4A61-B3B9-66C6AC663892}" dt="2024-09-27T10:54:02.337" v="31" actId="20577"/>
      <pc:docMkLst>
        <pc:docMk/>
      </pc:docMkLst>
      <pc:sldChg chg="modSp new mod">
        <pc:chgData name="Freddy Plaum" userId="a56deacf-3c05-4456-b2ed-e8290ecb03b0" providerId="ADAL" clId="{9089D45C-74E1-4A61-B3B9-66C6AC663892}" dt="2024-09-27T10:54:02.337" v="31" actId="20577"/>
        <pc:sldMkLst>
          <pc:docMk/>
          <pc:sldMk cId="226268925" sldId="334"/>
        </pc:sldMkLst>
      </pc:sldChg>
      <pc:sldChg chg="new del">
        <pc:chgData name="Freddy Plaum" userId="a56deacf-3c05-4456-b2ed-e8290ecb03b0" providerId="ADAL" clId="{9089D45C-74E1-4A61-B3B9-66C6AC663892}" dt="2024-09-27T10:53:49.943" v="1" actId="680"/>
        <pc:sldMkLst>
          <pc:docMk/>
          <pc:sldMk cId="2494290197" sldId="334"/>
        </pc:sldMkLst>
      </pc:sldChg>
    </pc:docChg>
  </pc:docChgLst>
  <pc:docChgLst>
    <pc:chgData name="Freddy Plaum" userId="a56deacf-3c05-4456-b2ed-e8290ecb03b0" providerId="ADAL" clId="{4225CF98-71AE-43A7-B1BA-0A67DDD51391}"/>
    <pc:docChg chg="addSld delSld modSld">
      <pc:chgData name="Freddy Plaum" userId="a56deacf-3c05-4456-b2ed-e8290ecb03b0" providerId="ADAL" clId="{4225CF98-71AE-43A7-B1BA-0A67DDD51391}" dt="2025-09-10T12:50:09.931" v="1"/>
      <pc:docMkLst>
        <pc:docMk/>
      </pc:docMkLst>
      <pc:sldChg chg="add del">
        <pc:chgData name="Freddy Plaum" userId="a56deacf-3c05-4456-b2ed-e8290ecb03b0" providerId="ADAL" clId="{4225CF98-71AE-43A7-B1BA-0A67DDD51391}" dt="2025-09-10T12:50:09.931" v="1"/>
        <pc:sldMkLst>
          <pc:docMk/>
          <pc:sldMk cId="2476150841" sldId="357"/>
        </pc:sldMkLst>
      </pc:sldChg>
    </pc:docChg>
  </pc:docChgLst>
  <pc:docChgLst>
    <pc:chgData name="Freddy Plaum" userId="a56deacf-3c05-4456-b2ed-e8290ecb03b0" providerId="ADAL" clId="{E37338F2-509C-4284-9AA7-C17ED94F58AC}"/>
    <pc:docChg chg="undo redo custSel addSld delSld modSld sldOrd">
      <pc:chgData name="Freddy Plaum" userId="a56deacf-3c05-4456-b2ed-e8290ecb03b0" providerId="ADAL" clId="{E37338F2-509C-4284-9AA7-C17ED94F58AC}" dt="2025-02-02T17:27:17.746" v="3124" actId="20577"/>
      <pc:docMkLst>
        <pc:docMk/>
      </pc:docMkLst>
      <pc:sldChg chg="addSp delSp modSp add mod">
        <pc:chgData name="Freddy Plaum" userId="a56deacf-3c05-4456-b2ed-e8290ecb03b0" providerId="ADAL" clId="{E37338F2-509C-4284-9AA7-C17ED94F58AC}" dt="2025-02-01T16:38:23.867" v="1081" actId="478"/>
        <pc:sldMkLst>
          <pc:docMk/>
          <pc:sldMk cId="1796493517" sldId="292"/>
        </pc:sldMkLst>
      </pc:sldChg>
      <pc:sldChg chg="modSp mod">
        <pc:chgData name="Freddy Plaum" userId="a56deacf-3c05-4456-b2ed-e8290ecb03b0" providerId="ADAL" clId="{E37338F2-509C-4284-9AA7-C17ED94F58AC}" dt="2025-02-02T13:23:10.144" v="2349" actId="20577"/>
        <pc:sldMkLst>
          <pc:docMk/>
          <pc:sldMk cId="397341271" sldId="310"/>
        </pc:sldMkLst>
      </pc:sldChg>
      <pc:sldChg chg="addSp delSp modSp mod">
        <pc:chgData name="Freddy Plaum" userId="a56deacf-3c05-4456-b2ed-e8290ecb03b0" providerId="ADAL" clId="{E37338F2-509C-4284-9AA7-C17ED94F58AC}" dt="2025-02-02T17:20:15.160" v="3121" actId="20577"/>
        <pc:sldMkLst>
          <pc:docMk/>
          <pc:sldMk cId="426765832" sldId="312"/>
        </pc:sldMkLst>
      </pc:sldChg>
      <pc:sldChg chg="addSp delSp modSp mod modAnim">
        <pc:chgData name="Freddy Plaum" userId="a56deacf-3c05-4456-b2ed-e8290ecb03b0" providerId="ADAL" clId="{E37338F2-509C-4284-9AA7-C17ED94F58AC}" dt="2025-02-02T16:47:40.807" v="2914" actId="20577"/>
        <pc:sldMkLst>
          <pc:docMk/>
          <pc:sldMk cId="2087697094" sldId="314"/>
        </pc:sldMkLst>
      </pc:sldChg>
      <pc:sldChg chg="modSp mod modAnim">
        <pc:chgData name="Freddy Plaum" userId="a56deacf-3c05-4456-b2ed-e8290ecb03b0" providerId="ADAL" clId="{E37338F2-509C-4284-9AA7-C17ED94F58AC}" dt="2025-02-01T15:10:14.060" v="161"/>
        <pc:sldMkLst>
          <pc:docMk/>
          <pc:sldMk cId="3851354941" sldId="315"/>
        </pc:sldMkLst>
      </pc:sldChg>
      <pc:sldChg chg="addSp ord">
        <pc:chgData name="Freddy Plaum" userId="a56deacf-3c05-4456-b2ed-e8290ecb03b0" providerId="ADAL" clId="{E37338F2-509C-4284-9AA7-C17ED94F58AC}" dt="2025-02-02T17:00:51.630" v="2918"/>
        <pc:sldMkLst>
          <pc:docMk/>
          <pc:sldMk cId="3982030055" sldId="316"/>
        </pc:sldMkLst>
      </pc:sldChg>
      <pc:sldChg chg="modSp mod modAnim">
        <pc:chgData name="Freddy Plaum" userId="a56deacf-3c05-4456-b2ed-e8290ecb03b0" providerId="ADAL" clId="{E37338F2-509C-4284-9AA7-C17ED94F58AC}" dt="2025-02-01T15:13:02.939" v="182"/>
        <pc:sldMkLst>
          <pc:docMk/>
          <pc:sldMk cId="633985022" sldId="317"/>
        </pc:sldMkLst>
      </pc:sldChg>
      <pc:sldChg chg="addSp modSp mod">
        <pc:chgData name="Freddy Plaum" userId="a56deacf-3c05-4456-b2ed-e8290ecb03b0" providerId="ADAL" clId="{E37338F2-509C-4284-9AA7-C17ED94F58AC}" dt="2025-02-01T16:52:07.218" v="1842" actId="1076"/>
        <pc:sldMkLst>
          <pc:docMk/>
          <pc:sldMk cId="70813850" sldId="318"/>
        </pc:sldMkLst>
      </pc:sldChg>
      <pc:sldChg chg="addSp delSp modSp mod modAnim">
        <pc:chgData name="Freddy Plaum" userId="a56deacf-3c05-4456-b2ed-e8290ecb03b0" providerId="ADAL" clId="{E37338F2-509C-4284-9AA7-C17ED94F58AC}" dt="2025-02-01T16:51:28.454" v="1773" actId="1076"/>
        <pc:sldMkLst>
          <pc:docMk/>
          <pc:sldMk cId="1386679099" sldId="319"/>
        </pc:sldMkLst>
      </pc:sldChg>
      <pc:sldChg chg="addSp modSp mod">
        <pc:chgData name="Freddy Plaum" userId="a56deacf-3c05-4456-b2ed-e8290ecb03b0" providerId="ADAL" clId="{E37338F2-509C-4284-9AA7-C17ED94F58AC}" dt="2025-02-01T16:49:08.446" v="1604" actId="1076"/>
        <pc:sldMkLst>
          <pc:docMk/>
          <pc:sldMk cId="4029855955" sldId="320"/>
        </pc:sldMkLst>
      </pc:sldChg>
      <pc:sldChg chg="addSp modSp mod">
        <pc:chgData name="Freddy Plaum" userId="a56deacf-3c05-4456-b2ed-e8290ecb03b0" providerId="ADAL" clId="{E37338F2-509C-4284-9AA7-C17ED94F58AC}" dt="2025-02-01T16:47:39.918" v="1495" actId="14100"/>
        <pc:sldMkLst>
          <pc:docMk/>
          <pc:sldMk cId="3515908029" sldId="321"/>
        </pc:sldMkLst>
      </pc:sldChg>
      <pc:sldChg chg="addSp delSp modSp mod">
        <pc:chgData name="Freddy Plaum" userId="a56deacf-3c05-4456-b2ed-e8290ecb03b0" providerId="ADAL" clId="{E37338F2-509C-4284-9AA7-C17ED94F58AC}" dt="2025-02-01T16:46:34.610" v="1394" actId="14100"/>
        <pc:sldMkLst>
          <pc:docMk/>
          <pc:sldMk cId="214894650" sldId="322"/>
        </pc:sldMkLst>
      </pc:sldChg>
      <pc:sldChg chg="addSp modSp mod">
        <pc:chgData name="Freddy Plaum" userId="a56deacf-3c05-4456-b2ed-e8290ecb03b0" providerId="ADAL" clId="{E37338F2-509C-4284-9AA7-C17ED94F58AC}" dt="2025-02-01T16:44:17.466" v="1258" actId="1076"/>
        <pc:sldMkLst>
          <pc:docMk/>
          <pc:sldMk cId="570158437" sldId="323"/>
        </pc:sldMkLst>
      </pc:sldChg>
      <pc:sldChg chg="addSp modSp mod">
        <pc:chgData name="Freddy Plaum" userId="a56deacf-3c05-4456-b2ed-e8290ecb03b0" providerId="ADAL" clId="{E37338F2-509C-4284-9AA7-C17ED94F58AC}" dt="2025-02-01T16:46:03.284" v="1386" actId="1076"/>
        <pc:sldMkLst>
          <pc:docMk/>
          <pc:sldMk cId="1975898458" sldId="324"/>
        </pc:sldMkLst>
      </pc:sldChg>
      <pc:sldChg chg="addSp delSp modSp mod">
        <pc:chgData name="Freddy Plaum" userId="a56deacf-3c05-4456-b2ed-e8290ecb03b0" providerId="ADAL" clId="{E37338F2-509C-4284-9AA7-C17ED94F58AC}" dt="2025-02-01T16:42:37.809" v="1172" actId="1076"/>
        <pc:sldMkLst>
          <pc:docMk/>
          <pc:sldMk cId="113045881" sldId="325"/>
        </pc:sldMkLst>
      </pc:sldChg>
      <pc:sldChg chg="addSp modSp mod">
        <pc:chgData name="Freddy Plaum" userId="a56deacf-3c05-4456-b2ed-e8290ecb03b0" providerId="ADAL" clId="{E37338F2-509C-4284-9AA7-C17ED94F58AC}" dt="2025-02-01T16:49:50.434" v="1650" actId="1076"/>
        <pc:sldMkLst>
          <pc:docMk/>
          <pc:sldMk cId="882307834" sldId="326"/>
        </pc:sldMkLst>
      </pc:sldChg>
      <pc:sldChg chg="addSp modSp mod modAnim">
        <pc:chgData name="Freddy Plaum" userId="a56deacf-3c05-4456-b2ed-e8290ecb03b0" providerId="ADAL" clId="{E37338F2-509C-4284-9AA7-C17ED94F58AC}" dt="2025-02-02T15:46:35.272" v="2888"/>
        <pc:sldMkLst>
          <pc:docMk/>
          <pc:sldMk cId="1984014329" sldId="330"/>
        </pc:sldMkLst>
      </pc:sldChg>
      <pc:sldChg chg="addSp delSp modSp mod">
        <pc:chgData name="Freddy Plaum" userId="a56deacf-3c05-4456-b2ed-e8290ecb03b0" providerId="ADAL" clId="{E37338F2-509C-4284-9AA7-C17ED94F58AC}" dt="2025-02-02T15:47:10.939" v="2895" actId="20577"/>
        <pc:sldMkLst>
          <pc:docMk/>
          <pc:sldMk cId="1890984267" sldId="331"/>
        </pc:sldMkLst>
      </pc:sldChg>
      <pc:sldChg chg="addSp modSp mod">
        <pc:chgData name="Freddy Plaum" userId="a56deacf-3c05-4456-b2ed-e8290ecb03b0" providerId="ADAL" clId="{E37338F2-509C-4284-9AA7-C17ED94F58AC}" dt="2025-02-01T16:57:05.453" v="2202" actId="1076"/>
        <pc:sldMkLst>
          <pc:docMk/>
          <pc:sldMk cId="1974401567" sldId="332"/>
        </pc:sldMkLst>
      </pc:sldChg>
      <pc:sldChg chg="addSp delSp modSp mod">
        <pc:chgData name="Freddy Plaum" userId="a56deacf-3c05-4456-b2ed-e8290ecb03b0" providerId="ADAL" clId="{E37338F2-509C-4284-9AA7-C17ED94F58AC}" dt="2025-02-01T16:53:33.381" v="1952" actId="478"/>
        <pc:sldMkLst>
          <pc:docMk/>
          <pc:sldMk cId="3271175778" sldId="333"/>
        </pc:sldMkLst>
      </pc:sldChg>
      <pc:sldChg chg="modSp mod">
        <pc:chgData name="Freddy Plaum" userId="a56deacf-3c05-4456-b2ed-e8290ecb03b0" providerId="ADAL" clId="{E37338F2-509C-4284-9AA7-C17ED94F58AC}" dt="2025-02-01T17:11:03.948" v="2345" actId="20577"/>
        <pc:sldMkLst>
          <pc:docMk/>
          <pc:sldMk cId="925450148" sldId="335"/>
        </pc:sldMkLst>
      </pc:sldChg>
      <pc:sldChg chg="addSp delSp modSp mod">
        <pc:chgData name="Freddy Plaum" userId="a56deacf-3c05-4456-b2ed-e8290ecb03b0" providerId="ADAL" clId="{E37338F2-509C-4284-9AA7-C17ED94F58AC}" dt="2025-02-02T17:16:40.619" v="3059" actId="20577"/>
        <pc:sldMkLst>
          <pc:docMk/>
          <pc:sldMk cId="2257625151" sldId="336"/>
        </pc:sldMkLst>
      </pc:sldChg>
      <pc:sldChg chg="modSp mod modAnim modNotesTx">
        <pc:chgData name="Freddy Plaum" userId="a56deacf-3c05-4456-b2ed-e8290ecb03b0" providerId="ADAL" clId="{E37338F2-509C-4284-9AA7-C17ED94F58AC}" dt="2025-02-02T17:27:17.746" v="3124" actId="20577"/>
        <pc:sldMkLst>
          <pc:docMk/>
          <pc:sldMk cId="248555595" sldId="337"/>
        </pc:sldMkLst>
      </pc:sldChg>
      <pc:sldChg chg="modSp mod">
        <pc:chgData name="Freddy Plaum" userId="a56deacf-3c05-4456-b2ed-e8290ecb03b0" providerId="ADAL" clId="{E37338F2-509C-4284-9AA7-C17ED94F58AC}" dt="2025-02-02T13:24:16.369" v="2362" actId="20577"/>
        <pc:sldMkLst>
          <pc:docMk/>
          <pc:sldMk cId="1025671109" sldId="338"/>
        </pc:sldMkLst>
      </pc:sldChg>
      <pc:sldChg chg="del">
        <pc:chgData name="Freddy Plaum" userId="a56deacf-3c05-4456-b2ed-e8290ecb03b0" providerId="ADAL" clId="{E37338F2-509C-4284-9AA7-C17ED94F58AC}" dt="2025-02-01T16:58:01.548" v="2203" actId="47"/>
        <pc:sldMkLst>
          <pc:docMk/>
          <pc:sldMk cId="503346970" sldId="344"/>
        </pc:sldMkLst>
      </pc:sldChg>
      <pc:sldChg chg="addSp delSp modSp new mod delAnim modAnim">
        <pc:chgData name="Freddy Plaum" userId="a56deacf-3c05-4456-b2ed-e8290ecb03b0" providerId="ADAL" clId="{E37338F2-509C-4284-9AA7-C17ED94F58AC}" dt="2025-02-01T16:50:46.739" v="1723" actId="1076"/>
        <pc:sldMkLst>
          <pc:docMk/>
          <pc:sldMk cId="23109132" sldId="345"/>
        </pc:sldMkLst>
      </pc:sldChg>
    </pc:docChg>
  </pc:docChgLst>
  <pc:docChgLst>
    <pc:chgData name="Freddy Plaum" userId="a56deacf-3c05-4456-b2ed-e8290ecb03b0" providerId="ADAL" clId="{01F6108F-96D8-4799-B3F5-56464271E729}"/>
    <pc:docChg chg="undo custSel addSld modSld">
      <pc:chgData name="Freddy Plaum" userId="a56deacf-3c05-4456-b2ed-e8290ecb03b0" providerId="ADAL" clId="{01F6108F-96D8-4799-B3F5-56464271E729}" dt="2024-09-26T17:03:57.538" v="2201" actId="1076"/>
      <pc:docMkLst>
        <pc:docMk/>
      </pc:docMkLst>
      <pc:sldChg chg="modSp mod">
        <pc:chgData name="Freddy Plaum" userId="a56deacf-3c05-4456-b2ed-e8290ecb03b0" providerId="ADAL" clId="{01F6108F-96D8-4799-B3F5-56464271E729}" dt="2024-09-26T17:01:29.164" v="2200" actId="20577"/>
        <pc:sldMkLst>
          <pc:docMk/>
          <pc:sldMk cId="2087697094" sldId="314"/>
        </pc:sldMkLst>
      </pc:sldChg>
      <pc:sldChg chg="modSp mod">
        <pc:chgData name="Freddy Plaum" userId="a56deacf-3c05-4456-b2ed-e8290ecb03b0" providerId="ADAL" clId="{01F6108F-96D8-4799-B3F5-56464271E729}" dt="2024-09-25T18:20:50.716" v="111" actId="313"/>
        <pc:sldMkLst>
          <pc:docMk/>
          <pc:sldMk cId="3851354941" sldId="315"/>
        </pc:sldMkLst>
      </pc:sldChg>
      <pc:sldChg chg="modSp mod">
        <pc:chgData name="Freddy Plaum" userId="a56deacf-3c05-4456-b2ed-e8290ecb03b0" providerId="ADAL" clId="{01F6108F-96D8-4799-B3F5-56464271E729}" dt="2024-09-26T15:05:01.334" v="1382" actId="207"/>
        <pc:sldMkLst>
          <pc:docMk/>
          <pc:sldMk cId="4029855955" sldId="320"/>
        </pc:sldMkLst>
      </pc:sldChg>
      <pc:sldChg chg="delSp modSp mod">
        <pc:chgData name="Freddy Plaum" userId="a56deacf-3c05-4456-b2ed-e8290ecb03b0" providerId="ADAL" clId="{01F6108F-96D8-4799-B3F5-56464271E729}" dt="2024-09-26T15:04:59.036" v="1381" actId="207"/>
        <pc:sldMkLst>
          <pc:docMk/>
          <pc:sldMk cId="3515908029" sldId="321"/>
        </pc:sldMkLst>
      </pc:sldChg>
      <pc:sldChg chg="addSp modSp mod">
        <pc:chgData name="Freddy Plaum" userId="a56deacf-3c05-4456-b2ed-e8290ecb03b0" providerId="ADAL" clId="{01F6108F-96D8-4799-B3F5-56464271E729}" dt="2024-09-26T15:04:55.569" v="1380" actId="207"/>
        <pc:sldMkLst>
          <pc:docMk/>
          <pc:sldMk cId="214894650" sldId="322"/>
        </pc:sldMkLst>
      </pc:sldChg>
      <pc:sldChg chg="addSp delSp modSp mod">
        <pc:chgData name="Freddy Plaum" userId="a56deacf-3c05-4456-b2ed-e8290ecb03b0" providerId="ADAL" clId="{01F6108F-96D8-4799-B3F5-56464271E729}" dt="2024-09-26T15:04:52.822" v="1379" actId="207"/>
        <pc:sldMkLst>
          <pc:docMk/>
          <pc:sldMk cId="570158437" sldId="323"/>
        </pc:sldMkLst>
      </pc:sldChg>
      <pc:sldChg chg="addSp delSp modSp mod">
        <pc:chgData name="Freddy Plaum" userId="a56deacf-3c05-4456-b2ed-e8290ecb03b0" providerId="ADAL" clId="{01F6108F-96D8-4799-B3F5-56464271E729}" dt="2024-09-26T15:24:32.742" v="1892" actId="20577"/>
        <pc:sldMkLst>
          <pc:docMk/>
          <pc:sldMk cId="1975898458" sldId="324"/>
        </pc:sldMkLst>
      </pc:sldChg>
      <pc:sldChg chg="addSp delSp modSp mod delAnim modAnim">
        <pc:chgData name="Freddy Plaum" userId="a56deacf-3c05-4456-b2ed-e8290ecb03b0" providerId="ADAL" clId="{01F6108F-96D8-4799-B3F5-56464271E729}" dt="2024-09-26T15:24:57.532" v="1897" actId="1076"/>
        <pc:sldMkLst>
          <pc:docMk/>
          <pc:sldMk cId="113045881" sldId="325"/>
        </pc:sldMkLst>
      </pc:sldChg>
      <pc:sldChg chg="modSp mod">
        <pc:chgData name="Freddy Plaum" userId="a56deacf-3c05-4456-b2ed-e8290ecb03b0" providerId="ADAL" clId="{01F6108F-96D8-4799-B3F5-56464271E729}" dt="2024-09-26T15:05:04.357" v="1383" actId="207"/>
        <pc:sldMkLst>
          <pc:docMk/>
          <pc:sldMk cId="882307834" sldId="326"/>
        </pc:sldMkLst>
      </pc:sldChg>
      <pc:sldChg chg="addSp modSp">
        <pc:chgData name="Freddy Plaum" userId="a56deacf-3c05-4456-b2ed-e8290ecb03b0" providerId="ADAL" clId="{01F6108F-96D8-4799-B3F5-56464271E729}" dt="2024-09-26T15:42:43.546" v="2136"/>
        <pc:sldMkLst>
          <pc:docMk/>
          <pc:sldMk cId="1645306725" sldId="327"/>
        </pc:sldMkLst>
      </pc:sldChg>
      <pc:sldChg chg="addSp modSp">
        <pc:chgData name="Freddy Plaum" userId="a56deacf-3c05-4456-b2ed-e8290ecb03b0" providerId="ADAL" clId="{01F6108F-96D8-4799-B3F5-56464271E729}" dt="2024-09-26T15:42:44.710" v="2137"/>
        <pc:sldMkLst>
          <pc:docMk/>
          <pc:sldMk cId="1973848879" sldId="328"/>
        </pc:sldMkLst>
      </pc:sldChg>
      <pc:sldChg chg="addSp modSp mod">
        <pc:chgData name="Freddy Plaum" userId="a56deacf-3c05-4456-b2ed-e8290ecb03b0" providerId="ADAL" clId="{01F6108F-96D8-4799-B3F5-56464271E729}" dt="2024-09-26T17:03:57.538" v="2201" actId="1076"/>
        <pc:sldMkLst>
          <pc:docMk/>
          <pc:sldMk cId="970830527" sldId="329"/>
        </pc:sldMkLst>
      </pc:sldChg>
      <pc:sldChg chg="addSp delSp modSp new mod">
        <pc:chgData name="Freddy Plaum" userId="a56deacf-3c05-4456-b2ed-e8290ecb03b0" providerId="ADAL" clId="{01F6108F-96D8-4799-B3F5-56464271E729}" dt="2024-09-26T15:46:32.599" v="2188" actId="1076"/>
        <pc:sldMkLst>
          <pc:docMk/>
          <pc:sldMk cId="1984014329" sldId="330"/>
        </pc:sldMkLst>
      </pc:sldChg>
      <pc:sldChg chg="addSp delSp modSp new mod">
        <pc:chgData name="Freddy Plaum" userId="a56deacf-3c05-4456-b2ed-e8290ecb03b0" providerId="ADAL" clId="{01F6108F-96D8-4799-B3F5-56464271E729}" dt="2024-09-26T15:46:43.507" v="2194" actId="1076"/>
        <pc:sldMkLst>
          <pc:docMk/>
          <pc:sldMk cId="1890984267" sldId="331"/>
        </pc:sldMkLst>
      </pc:sldChg>
      <pc:sldChg chg="addSp modSp new mod">
        <pc:chgData name="Freddy Plaum" userId="a56deacf-3c05-4456-b2ed-e8290ecb03b0" providerId="ADAL" clId="{01F6108F-96D8-4799-B3F5-56464271E729}" dt="2024-09-26T15:46:17.453" v="2180" actId="1076"/>
        <pc:sldMkLst>
          <pc:docMk/>
          <pc:sldMk cId="1974401567" sldId="332"/>
        </pc:sldMkLst>
      </pc:sldChg>
      <pc:sldChg chg="addSp modSp new mod">
        <pc:chgData name="Freddy Plaum" userId="a56deacf-3c05-4456-b2ed-e8290ecb03b0" providerId="ADAL" clId="{01F6108F-96D8-4799-B3F5-56464271E729}" dt="2024-09-26T15:47:37.766" v="2199" actId="14100"/>
        <pc:sldMkLst>
          <pc:docMk/>
          <pc:sldMk cId="3271175778" sldId="333"/>
        </pc:sldMkLst>
      </pc:sldChg>
    </pc:docChg>
  </pc:docChgLst>
  <pc:docChgLst>
    <pc:chgData name="Freddy Plaum" userId="a56deacf-3c05-4456-b2ed-e8290ecb03b0" providerId="ADAL" clId="{E1D262D2-63A5-4849-A27D-069CB614B309}"/>
    <pc:docChg chg="addSld delSld modSld">
      <pc:chgData name="Freddy Plaum" userId="a56deacf-3c05-4456-b2ed-e8290ecb03b0" providerId="ADAL" clId="{E1D262D2-63A5-4849-A27D-069CB614B309}" dt="2024-11-21T13:04:03.972" v="2"/>
      <pc:docMkLst>
        <pc:docMk/>
      </pc:docMkLst>
      <pc:sldChg chg="addSp modSp">
        <pc:chgData name="Freddy Plaum" userId="a56deacf-3c05-4456-b2ed-e8290ecb03b0" providerId="ADAL" clId="{E1D262D2-63A5-4849-A27D-069CB614B309}" dt="2024-11-21T13:04:03.972" v="2"/>
        <pc:sldMkLst>
          <pc:docMk/>
          <pc:sldMk cId="882307834" sldId="326"/>
        </pc:sldMkLst>
      </pc:sldChg>
      <pc:sldChg chg="new del">
        <pc:chgData name="Freddy Plaum" userId="a56deacf-3c05-4456-b2ed-e8290ecb03b0" providerId="ADAL" clId="{E1D262D2-63A5-4849-A27D-069CB614B309}" dt="2024-11-21T11:46:59.801" v="1" actId="47"/>
        <pc:sldMkLst>
          <pc:docMk/>
          <pc:sldMk cId="583419012" sldId="335"/>
        </pc:sldMkLst>
      </pc:sldChg>
    </pc:docChg>
  </pc:docChgLst>
  <pc:docChgLst>
    <pc:chgData name="Freddy Plaum" userId="a56deacf-3c05-4456-b2ed-e8290ecb03b0" providerId="ADAL" clId="{9B8F294F-F11A-4788-94E6-E23BDF1C59E1}"/>
    <pc:docChg chg="undo custSel modSld">
      <pc:chgData name="Freddy Plaum" userId="a56deacf-3c05-4456-b2ed-e8290ecb03b0" providerId="ADAL" clId="{9B8F294F-F11A-4788-94E6-E23BDF1C59E1}" dt="2024-12-13T12:15:53.567" v="5" actId="20577"/>
      <pc:docMkLst>
        <pc:docMk/>
      </pc:docMkLst>
      <pc:sldChg chg="modSp mod">
        <pc:chgData name="Freddy Plaum" userId="a56deacf-3c05-4456-b2ed-e8290ecb03b0" providerId="ADAL" clId="{9B8F294F-F11A-4788-94E6-E23BDF1C59E1}" dt="2024-12-13T12:15:53.567" v="5" actId="20577"/>
        <pc:sldMkLst>
          <pc:docMk/>
          <pc:sldMk cId="1973848879" sldId="328"/>
        </pc:sldMkLst>
      </pc:sldChg>
    </pc:docChg>
  </pc:docChgLst>
  <pc:docChgLst>
    <pc:chgData name="Freddy Plaum" userId="a56deacf-3c05-4456-b2ed-e8290ecb03b0" providerId="ADAL" clId="{54209BB0-A83B-4E02-8464-27D7D5E7A022}"/>
    <pc:docChg chg="undo redo custSel addSld delSld modSld modMainMaster">
      <pc:chgData name="Freddy Plaum" userId="a56deacf-3c05-4456-b2ed-e8290ecb03b0" providerId="ADAL" clId="{54209BB0-A83B-4E02-8464-27D7D5E7A022}" dt="2024-09-26T13:51:06.624" v="2607" actId="207"/>
      <pc:docMkLst>
        <pc:docMk/>
      </pc:docMkLst>
      <pc:sldChg chg="modSp mod">
        <pc:chgData name="Freddy Plaum" userId="a56deacf-3c05-4456-b2ed-e8290ecb03b0" providerId="ADAL" clId="{54209BB0-A83B-4E02-8464-27D7D5E7A022}" dt="2024-09-26T11:25:47.745" v="243" actId="790"/>
        <pc:sldMkLst>
          <pc:docMk/>
          <pc:sldMk cId="397341271" sldId="310"/>
        </pc:sldMkLst>
      </pc:sldChg>
      <pc:sldChg chg="modSp del mod">
        <pc:chgData name="Freddy Plaum" userId="a56deacf-3c05-4456-b2ed-e8290ecb03b0" providerId="ADAL" clId="{54209BB0-A83B-4E02-8464-27D7D5E7A022}" dt="2024-09-26T12:57:21.208" v="2253" actId="47"/>
        <pc:sldMkLst>
          <pc:docMk/>
          <pc:sldMk cId="944531694" sldId="311"/>
        </pc:sldMkLst>
      </pc:sldChg>
      <pc:sldChg chg="modSp mod">
        <pc:chgData name="Freddy Plaum" userId="a56deacf-3c05-4456-b2ed-e8290ecb03b0" providerId="ADAL" clId="{54209BB0-A83B-4E02-8464-27D7D5E7A022}" dt="2024-09-26T11:25:38.529" v="242" actId="790"/>
        <pc:sldMkLst>
          <pc:docMk/>
          <pc:sldMk cId="3818536620" sldId="313"/>
        </pc:sldMkLst>
      </pc:sldChg>
      <pc:sldChg chg="modSp mod">
        <pc:chgData name="Freddy Plaum" userId="a56deacf-3c05-4456-b2ed-e8290ecb03b0" providerId="ADAL" clId="{54209BB0-A83B-4E02-8464-27D7D5E7A022}" dt="2024-09-26T11:25:26.114" v="240" actId="790"/>
        <pc:sldMkLst>
          <pc:docMk/>
          <pc:sldMk cId="2087697094" sldId="314"/>
        </pc:sldMkLst>
      </pc:sldChg>
      <pc:sldChg chg="modSp mod">
        <pc:chgData name="Freddy Plaum" userId="a56deacf-3c05-4456-b2ed-e8290ecb03b0" providerId="ADAL" clId="{54209BB0-A83B-4E02-8464-27D7D5E7A022}" dt="2024-09-26T11:25:20.594" v="239" actId="790"/>
        <pc:sldMkLst>
          <pc:docMk/>
          <pc:sldMk cId="3851354941" sldId="315"/>
        </pc:sldMkLst>
      </pc:sldChg>
      <pc:sldChg chg="modSp mod">
        <pc:chgData name="Freddy Plaum" userId="a56deacf-3c05-4456-b2ed-e8290ecb03b0" providerId="ADAL" clId="{54209BB0-A83B-4E02-8464-27D7D5E7A022}" dt="2024-09-26T11:25:15.652" v="238" actId="790"/>
        <pc:sldMkLst>
          <pc:docMk/>
          <pc:sldMk cId="3982030055" sldId="316"/>
        </pc:sldMkLst>
      </pc:sldChg>
      <pc:sldChg chg="addSp modSp mod">
        <pc:chgData name="Freddy Plaum" userId="a56deacf-3c05-4456-b2ed-e8290ecb03b0" providerId="ADAL" clId="{54209BB0-A83B-4E02-8464-27D7D5E7A022}" dt="2024-09-26T11:24:58.970" v="236" actId="1076"/>
        <pc:sldMkLst>
          <pc:docMk/>
          <pc:sldMk cId="70813850" sldId="318"/>
        </pc:sldMkLst>
      </pc:sldChg>
      <pc:sldChg chg="addSp delSp modSp mod">
        <pc:chgData name="Freddy Plaum" userId="a56deacf-3c05-4456-b2ed-e8290ecb03b0" providerId="ADAL" clId="{54209BB0-A83B-4E02-8464-27D7D5E7A022}" dt="2024-09-26T11:26:53.063" v="367" actId="1036"/>
        <pc:sldMkLst>
          <pc:docMk/>
          <pc:sldMk cId="1386679099" sldId="319"/>
        </pc:sldMkLst>
      </pc:sldChg>
      <pc:sldChg chg="addSp delSp modSp new mod">
        <pc:chgData name="Freddy Plaum" userId="a56deacf-3c05-4456-b2ed-e8290ecb03b0" providerId="ADAL" clId="{54209BB0-A83B-4E02-8464-27D7D5E7A022}" dt="2024-09-26T12:05:02.531" v="1718" actId="1076"/>
        <pc:sldMkLst>
          <pc:docMk/>
          <pc:sldMk cId="4029855955" sldId="320"/>
        </pc:sldMkLst>
      </pc:sldChg>
      <pc:sldChg chg="addSp delSp modSp new mod">
        <pc:chgData name="Freddy Plaum" userId="a56deacf-3c05-4456-b2ed-e8290ecb03b0" providerId="ADAL" clId="{54209BB0-A83B-4E02-8464-27D7D5E7A022}" dt="2024-09-26T12:05:38.294" v="1725" actId="404"/>
        <pc:sldMkLst>
          <pc:docMk/>
          <pc:sldMk cId="3515908029" sldId="321"/>
        </pc:sldMkLst>
      </pc:sldChg>
      <pc:sldChg chg="addSp modSp new mod">
        <pc:chgData name="Freddy Plaum" userId="a56deacf-3c05-4456-b2ed-e8290ecb03b0" providerId="ADAL" clId="{54209BB0-A83B-4E02-8464-27D7D5E7A022}" dt="2024-09-26T12:07:37.914" v="1836" actId="20577"/>
        <pc:sldMkLst>
          <pc:docMk/>
          <pc:sldMk cId="214894650" sldId="322"/>
        </pc:sldMkLst>
      </pc:sldChg>
      <pc:sldChg chg="addSp modSp new">
        <pc:chgData name="Freddy Plaum" userId="a56deacf-3c05-4456-b2ed-e8290ecb03b0" providerId="ADAL" clId="{54209BB0-A83B-4E02-8464-27D7D5E7A022}" dt="2024-09-26T11:16:22.583" v="119"/>
        <pc:sldMkLst>
          <pc:docMk/>
          <pc:sldMk cId="570158437" sldId="323"/>
        </pc:sldMkLst>
      </pc:sldChg>
      <pc:sldChg chg="addSp modSp new">
        <pc:chgData name="Freddy Plaum" userId="a56deacf-3c05-4456-b2ed-e8290ecb03b0" providerId="ADAL" clId="{54209BB0-A83B-4E02-8464-27D7D5E7A022}" dt="2024-09-26T11:16:23.129" v="120"/>
        <pc:sldMkLst>
          <pc:docMk/>
          <pc:sldMk cId="1975898458" sldId="324"/>
        </pc:sldMkLst>
      </pc:sldChg>
      <pc:sldChg chg="addSp modSp new">
        <pc:chgData name="Freddy Plaum" userId="a56deacf-3c05-4456-b2ed-e8290ecb03b0" providerId="ADAL" clId="{54209BB0-A83B-4E02-8464-27D7D5E7A022}" dt="2024-09-26T11:16:23.646" v="121"/>
        <pc:sldMkLst>
          <pc:docMk/>
          <pc:sldMk cId="113045881" sldId="325"/>
        </pc:sldMkLst>
      </pc:sldChg>
      <pc:sldChg chg="addSp modSp new mod">
        <pc:chgData name="Freddy Plaum" userId="a56deacf-3c05-4456-b2ed-e8290ecb03b0" providerId="ADAL" clId="{54209BB0-A83B-4E02-8464-27D7D5E7A022}" dt="2024-09-26T12:01:47.899" v="1552" actId="1076"/>
        <pc:sldMkLst>
          <pc:docMk/>
          <pc:sldMk cId="882307834" sldId="326"/>
        </pc:sldMkLst>
      </pc:sldChg>
      <pc:sldChg chg="new del">
        <pc:chgData name="Freddy Plaum" userId="a56deacf-3c05-4456-b2ed-e8290ecb03b0" providerId="ADAL" clId="{54209BB0-A83B-4E02-8464-27D7D5E7A022}" dt="2024-09-26T11:47:59.331" v="1023" actId="680"/>
        <pc:sldMkLst>
          <pc:docMk/>
          <pc:sldMk cId="3952116750" sldId="326"/>
        </pc:sldMkLst>
      </pc:sldChg>
      <pc:sldChg chg="modSp new mod">
        <pc:chgData name="Freddy Plaum" userId="a56deacf-3c05-4456-b2ed-e8290ecb03b0" providerId="ADAL" clId="{54209BB0-A83B-4E02-8464-27D7D5E7A022}" dt="2024-09-26T12:54:07.229" v="2198" actId="20577"/>
        <pc:sldMkLst>
          <pc:docMk/>
          <pc:sldMk cId="1645306725" sldId="327"/>
        </pc:sldMkLst>
      </pc:sldChg>
      <pc:sldChg chg="modSp new mod">
        <pc:chgData name="Freddy Plaum" userId="a56deacf-3c05-4456-b2ed-e8290ecb03b0" providerId="ADAL" clId="{54209BB0-A83B-4E02-8464-27D7D5E7A022}" dt="2024-09-26T13:35:22.008" v="2540" actId="20577"/>
        <pc:sldMkLst>
          <pc:docMk/>
          <pc:sldMk cId="1973848879" sldId="328"/>
        </pc:sldMkLst>
      </pc:sldChg>
      <pc:sldChg chg="addSp delSp modSp new mod">
        <pc:chgData name="Freddy Plaum" userId="a56deacf-3c05-4456-b2ed-e8290ecb03b0" providerId="ADAL" clId="{54209BB0-A83B-4E02-8464-27D7D5E7A022}" dt="2024-09-26T13:51:06.624" v="2607" actId="207"/>
        <pc:sldMkLst>
          <pc:docMk/>
          <pc:sldMk cId="970830527" sldId="329"/>
        </pc:sldMkLst>
      </pc:sldChg>
      <pc:sldMasterChg chg="modSldLayout">
        <pc:chgData name="Freddy Plaum" userId="a56deacf-3c05-4456-b2ed-e8290ecb03b0" providerId="ADAL" clId="{54209BB0-A83B-4E02-8464-27D7D5E7A022}" dt="2024-09-26T11:29:57.086" v="510" actId="790"/>
        <pc:sldMasterMkLst>
          <pc:docMk/>
          <pc:sldMasterMk cId="0" sldId="2147483662"/>
        </pc:sldMasterMkLst>
        <pc:sldLayoutChg chg="delSp modSp mod">
          <pc:chgData name="Freddy Plaum" userId="a56deacf-3c05-4456-b2ed-e8290ecb03b0" providerId="ADAL" clId="{54209BB0-A83B-4E02-8464-27D7D5E7A022}" dt="2024-09-26T11:29:57.086" v="510" actId="790"/>
          <pc:sldLayoutMkLst>
            <pc:docMk/>
            <pc:sldMasterMk cId="0" sldId="2147483662"/>
            <pc:sldLayoutMk cId="2611767682" sldId="2147483909"/>
          </pc:sldLayoutMkLst>
        </pc:sldLayoutChg>
        <pc:sldLayoutChg chg="delSp mod">
          <pc:chgData name="Freddy Plaum" userId="a56deacf-3c05-4456-b2ed-e8290ecb03b0" providerId="ADAL" clId="{54209BB0-A83B-4E02-8464-27D7D5E7A022}" dt="2024-09-26T11:14:31.291" v="86" actId="478"/>
          <pc:sldLayoutMkLst>
            <pc:docMk/>
            <pc:sldMasterMk cId="0" sldId="2147483662"/>
            <pc:sldLayoutMk cId="4102421693" sldId="2147483910"/>
          </pc:sldLayoutMkLst>
        </pc:sldLayoutChg>
        <pc:sldLayoutChg chg="delSp mod">
          <pc:chgData name="Freddy Plaum" userId="a56deacf-3c05-4456-b2ed-e8290ecb03b0" providerId="ADAL" clId="{54209BB0-A83B-4E02-8464-27D7D5E7A022}" dt="2024-09-26T11:14:34.461" v="88" actId="478"/>
          <pc:sldLayoutMkLst>
            <pc:docMk/>
            <pc:sldMasterMk cId="0" sldId="2147483662"/>
            <pc:sldLayoutMk cId="2335592993" sldId="2147483911"/>
          </pc:sldLayoutMkLst>
        </pc:sldLayoutChg>
        <pc:sldLayoutChg chg="delSp mod">
          <pc:chgData name="Freddy Plaum" userId="a56deacf-3c05-4456-b2ed-e8290ecb03b0" providerId="ADAL" clId="{54209BB0-A83B-4E02-8464-27D7D5E7A022}" dt="2024-09-26T11:14:37.194" v="90" actId="478"/>
          <pc:sldLayoutMkLst>
            <pc:docMk/>
            <pc:sldMasterMk cId="0" sldId="2147483662"/>
            <pc:sldLayoutMk cId="1097222815" sldId="2147483912"/>
          </pc:sldLayoutMkLst>
        </pc:sldLayoutChg>
        <pc:sldLayoutChg chg="delSp mod">
          <pc:chgData name="Freddy Plaum" userId="a56deacf-3c05-4456-b2ed-e8290ecb03b0" providerId="ADAL" clId="{54209BB0-A83B-4E02-8464-27D7D5E7A022}" dt="2024-09-26T11:14:39.811" v="92" actId="478"/>
          <pc:sldLayoutMkLst>
            <pc:docMk/>
            <pc:sldMasterMk cId="0" sldId="2147483662"/>
            <pc:sldLayoutMk cId="239501077" sldId="2147483913"/>
          </pc:sldLayoutMkLst>
        </pc:sldLayoutChg>
        <pc:sldLayoutChg chg="delSp mod">
          <pc:chgData name="Freddy Plaum" userId="a56deacf-3c05-4456-b2ed-e8290ecb03b0" providerId="ADAL" clId="{54209BB0-A83B-4E02-8464-27D7D5E7A022}" dt="2024-09-26T11:14:42.293" v="94" actId="478"/>
          <pc:sldLayoutMkLst>
            <pc:docMk/>
            <pc:sldMasterMk cId="0" sldId="2147483662"/>
            <pc:sldLayoutMk cId="3140557708" sldId="2147483914"/>
          </pc:sldLayoutMkLst>
        </pc:sldLayoutChg>
        <pc:sldLayoutChg chg="delSp mod">
          <pc:chgData name="Freddy Plaum" userId="a56deacf-3c05-4456-b2ed-e8290ecb03b0" providerId="ADAL" clId="{54209BB0-A83B-4E02-8464-27D7D5E7A022}" dt="2024-09-26T11:14:44.761" v="96" actId="478"/>
          <pc:sldLayoutMkLst>
            <pc:docMk/>
            <pc:sldMasterMk cId="0" sldId="2147483662"/>
            <pc:sldLayoutMk cId="1804787284" sldId="2147483915"/>
          </pc:sldLayoutMkLst>
        </pc:sldLayoutChg>
        <pc:sldLayoutChg chg="delSp mod">
          <pc:chgData name="Freddy Plaum" userId="a56deacf-3c05-4456-b2ed-e8290ecb03b0" providerId="ADAL" clId="{54209BB0-A83B-4E02-8464-27D7D5E7A022}" dt="2024-09-26T11:14:47.012" v="98" actId="478"/>
          <pc:sldLayoutMkLst>
            <pc:docMk/>
            <pc:sldMasterMk cId="0" sldId="2147483662"/>
            <pc:sldLayoutMk cId="1499663333" sldId="2147483916"/>
          </pc:sldLayoutMkLst>
        </pc:sldLayoutChg>
        <pc:sldLayoutChg chg="delSp mod">
          <pc:chgData name="Freddy Plaum" userId="a56deacf-3c05-4456-b2ed-e8290ecb03b0" providerId="ADAL" clId="{54209BB0-A83B-4E02-8464-27D7D5E7A022}" dt="2024-09-26T11:14:49.486" v="100" actId="478"/>
          <pc:sldLayoutMkLst>
            <pc:docMk/>
            <pc:sldMasterMk cId="0" sldId="2147483662"/>
            <pc:sldLayoutMk cId="3752270122" sldId="2147483917"/>
          </pc:sldLayoutMkLst>
        </pc:sldLayoutChg>
      </pc:sldMasterChg>
    </pc:docChg>
  </pc:docChgLst>
  <pc:docChgLst>
    <pc:chgData name="Freddy Plaum" userId="a56deacf-3c05-4456-b2ed-e8290ecb03b0" providerId="ADAL" clId="{0684D72D-EBA2-4320-816E-1BA564CD6CD7}"/>
    <pc:docChg chg="modSld">
      <pc:chgData name="Freddy Plaum" userId="a56deacf-3c05-4456-b2ed-e8290ecb03b0" providerId="ADAL" clId="{0684D72D-EBA2-4320-816E-1BA564CD6CD7}" dt="2025-05-08T19:51:19.325" v="84" actId="20577"/>
      <pc:docMkLst>
        <pc:docMk/>
      </pc:docMkLst>
      <pc:sldChg chg="modSp">
        <pc:chgData name="Freddy Plaum" userId="a56deacf-3c05-4456-b2ed-e8290ecb03b0" providerId="ADAL" clId="{0684D72D-EBA2-4320-816E-1BA564CD6CD7}" dt="2025-05-08T18:57:28.067" v="64" actId="20577"/>
        <pc:sldMkLst>
          <pc:docMk/>
          <pc:sldMk cId="3851354941" sldId="315"/>
        </pc:sldMkLst>
      </pc:sldChg>
      <pc:sldChg chg="modSp mod">
        <pc:chgData name="Freddy Plaum" userId="a56deacf-3c05-4456-b2ed-e8290ecb03b0" providerId="ADAL" clId="{0684D72D-EBA2-4320-816E-1BA564CD6CD7}" dt="2025-05-08T18:58:20.276" v="65" actId="1076"/>
        <pc:sldMkLst>
          <pc:docMk/>
          <pc:sldMk cId="1645306725" sldId="327"/>
        </pc:sldMkLst>
      </pc:sldChg>
      <pc:sldChg chg="modSp mod">
        <pc:chgData name="Freddy Plaum" userId="a56deacf-3c05-4456-b2ed-e8290ecb03b0" providerId="ADAL" clId="{0684D72D-EBA2-4320-816E-1BA564CD6CD7}" dt="2025-05-08T19:47:55.628" v="67" actId="113"/>
        <pc:sldMkLst>
          <pc:docMk/>
          <pc:sldMk cId="1890984267" sldId="331"/>
        </pc:sldMkLst>
      </pc:sldChg>
      <pc:sldChg chg="modSp mod">
        <pc:chgData name="Freddy Plaum" userId="a56deacf-3c05-4456-b2ed-e8290ecb03b0" providerId="ADAL" clId="{0684D72D-EBA2-4320-816E-1BA564CD6CD7}" dt="2025-05-08T19:51:19.325" v="84" actId="20577"/>
        <pc:sldMkLst>
          <pc:docMk/>
          <pc:sldMk cId="2257625151" sldId="336"/>
        </pc:sldMkLst>
      </pc:sldChg>
    </pc:docChg>
  </pc:docChgLst>
  <pc:docChgLst>
    <pc:chgData name="Freddy Plaum" userId="a56deacf-3c05-4456-b2ed-e8290ecb03b0" providerId="ADAL" clId="{AE9C751E-9A0F-4579-A1EB-4ABEF3A992F2}"/>
    <pc:docChg chg="undo custSel addSld delSld modSld sldOrd">
      <pc:chgData name="Freddy Plaum" userId="a56deacf-3c05-4456-b2ed-e8290ecb03b0" providerId="ADAL" clId="{AE9C751E-9A0F-4579-A1EB-4ABEF3A992F2}" dt="2025-09-30T14:09:19.870" v="865" actId="1076"/>
      <pc:docMkLst>
        <pc:docMk/>
      </pc:docMkLst>
      <pc:sldChg chg="modSp mod">
        <pc:chgData name="Freddy Plaum" userId="a56deacf-3c05-4456-b2ed-e8290ecb03b0" providerId="ADAL" clId="{AE9C751E-9A0F-4579-A1EB-4ABEF3A992F2}" dt="2025-09-30T14:09:19.870" v="865" actId="1076"/>
        <pc:sldMkLst>
          <pc:docMk/>
          <pc:sldMk cId="1796493517" sldId="292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796493517" sldId="292"/>
            <ac:spMk id="10" creationId="{00000000-0000-0000-0000-000000000000}"/>
          </ac:spMkLst>
        </pc:spChg>
        <pc:spChg chg="mod">
          <ac:chgData name="Freddy Plaum" userId="a56deacf-3c05-4456-b2ed-e8290ecb03b0" providerId="ADAL" clId="{AE9C751E-9A0F-4579-A1EB-4ABEF3A992F2}" dt="2025-09-30T13:31:21.574" v="803" actId="20577"/>
          <ac:spMkLst>
            <pc:docMk/>
            <pc:sldMk cId="1796493517" sldId="292"/>
            <ac:spMk id="12" creationId="{00000000-0000-0000-0000-000000000000}"/>
          </ac:spMkLst>
        </pc:spChg>
        <pc:spChg chg="mod">
          <ac:chgData name="Freddy Plaum" userId="a56deacf-3c05-4456-b2ed-e8290ecb03b0" providerId="ADAL" clId="{AE9C751E-9A0F-4579-A1EB-4ABEF3A992F2}" dt="2025-09-30T14:09:19.870" v="865" actId="1076"/>
          <ac:spMkLst>
            <pc:docMk/>
            <pc:sldMk cId="1796493517" sldId="292"/>
            <ac:spMk id="15" creationId="{00000000-0000-0000-0000-000000000000}"/>
          </ac:spMkLst>
        </pc:spChg>
      </pc:sldChg>
      <pc:sldChg chg="del">
        <pc:chgData name="Freddy Plaum" userId="a56deacf-3c05-4456-b2ed-e8290ecb03b0" providerId="ADAL" clId="{AE9C751E-9A0F-4579-A1EB-4ABEF3A992F2}" dt="2025-09-29T11:45:16.966" v="7" actId="47"/>
        <pc:sldMkLst>
          <pc:docMk/>
          <pc:sldMk cId="397341271" sldId="310"/>
        </pc:sldMkLst>
      </pc:sldChg>
      <pc:sldChg chg="modSp del mod ord">
        <pc:chgData name="Freddy Plaum" userId="a56deacf-3c05-4456-b2ed-e8290ecb03b0" providerId="ADAL" clId="{AE9C751E-9A0F-4579-A1EB-4ABEF3A992F2}" dt="2025-09-29T13:17:02.714" v="254" actId="47"/>
        <pc:sldMkLst>
          <pc:docMk/>
          <pc:sldMk cId="426765832" sldId="312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26765832" sldId="312"/>
            <ac:spMk id="2" creationId="{C62FB779-E40B-74C9-67E5-736B5D615A04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26765832" sldId="312"/>
            <ac:spMk id="3" creationId="{5EA6566F-888C-6FAE-BB68-7BCE3CC10311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26765832" sldId="312"/>
            <ac:spMk id="6" creationId="{06C52700-7EB2-326A-7D61-F73CA6AE0346}"/>
          </ac:spMkLst>
        </pc:spChg>
      </pc:sldChg>
      <pc:sldChg chg="modSp add mod">
        <pc:chgData name="Freddy Plaum" userId="a56deacf-3c05-4456-b2ed-e8290ecb03b0" providerId="ADAL" clId="{AE9C751E-9A0F-4579-A1EB-4ABEF3A992F2}" dt="2025-09-29T12:55:35.714" v="120" actId="790"/>
        <pc:sldMkLst>
          <pc:docMk/>
          <pc:sldMk cId="38560332" sldId="313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8560332" sldId="313"/>
            <ac:spMk id="2" creationId="{98B8B0B6-A74C-7C9E-9F70-3D5C589E3E6B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8560332" sldId="313"/>
            <ac:spMk id="3" creationId="{E5230AB1-A8CB-7DCA-67BA-8C9F38017F35}"/>
          </ac:spMkLst>
        </pc:spChg>
      </pc:sldChg>
      <pc:sldChg chg="del">
        <pc:chgData name="Freddy Plaum" userId="a56deacf-3c05-4456-b2ed-e8290ecb03b0" providerId="ADAL" clId="{AE9C751E-9A0F-4579-A1EB-4ABEF3A992F2}" dt="2025-09-29T11:37:47.718" v="2" actId="47"/>
        <pc:sldMkLst>
          <pc:docMk/>
          <pc:sldMk cId="2087697094" sldId="314"/>
        </pc:sldMkLst>
      </pc:sldChg>
      <pc:sldChg chg="del">
        <pc:chgData name="Freddy Plaum" userId="a56deacf-3c05-4456-b2ed-e8290ecb03b0" providerId="ADAL" clId="{AE9C751E-9A0F-4579-A1EB-4ABEF3A992F2}" dt="2025-09-29T11:37:50.720" v="3" actId="47"/>
        <pc:sldMkLst>
          <pc:docMk/>
          <pc:sldMk cId="3851354941" sldId="315"/>
        </pc:sldMkLst>
      </pc:sldChg>
      <pc:sldChg chg="modSp add mod">
        <pc:chgData name="Freddy Plaum" userId="a56deacf-3c05-4456-b2ed-e8290ecb03b0" providerId="ADAL" clId="{AE9C751E-9A0F-4579-A1EB-4ABEF3A992F2}" dt="2025-09-29T12:55:35.714" v="120" actId="790"/>
        <pc:sldMkLst>
          <pc:docMk/>
          <pc:sldMk cId="3235366454" sldId="316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235366454" sldId="316"/>
            <ac:spMk id="2" creationId="{FC8A7746-B344-CD83-548A-475E00D5A870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235366454" sldId="316"/>
            <ac:spMk id="3" creationId="{05DDCB21-B632-ECB4-53D8-938028E725B9}"/>
          </ac:spMkLst>
        </pc:spChg>
      </pc:sldChg>
      <pc:sldChg chg="modSp mod ord modAnim">
        <pc:chgData name="Freddy Plaum" userId="a56deacf-3c05-4456-b2ed-e8290ecb03b0" providerId="ADAL" clId="{AE9C751E-9A0F-4579-A1EB-4ABEF3A992F2}" dt="2025-09-29T12:55:35.714" v="120" actId="790"/>
        <pc:sldMkLst>
          <pc:docMk/>
          <pc:sldMk cId="633985022" sldId="317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633985022" sldId="317"/>
            <ac:spMk id="2" creationId="{45EB7543-3FA8-48A2-36B9-2E47386BDCD8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633985022" sldId="317"/>
            <ac:spMk id="3" creationId="{7BEEC7FD-74CE-5B39-C637-A5859F62A5E5}"/>
          </ac:spMkLst>
        </pc:spChg>
      </pc:sldChg>
      <pc:sldChg chg="delSp modSp mod ord">
        <pc:chgData name="Freddy Plaum" userId="a56deacf-3c05-4456-b2ed-e8290ecb03b0" providerId="ADAL" clId="{AE9C751E-9A0F-4579-A1EB-4ABEF3A992F2}" dt="2025-09-29T13:18:02.689" v="303" actId="478"/>
        <pc:sldMkLst>
          <pc:docMk/>
          <pc:sldMk cId="70813850" sldId="318"/>
        </pc:sldMkLst>
        <pc:spChg chg="mod">
          <ac:chgData name="Freddy Plaum" userId="a56deacf-3c05-4456-b2ed-e8290ecb03b0" providerId="ADAL" clId="{AE9C751E-9A0F-4579-A1EB-4ABEF3A992F2}" dt="2025-09-29T13:16:02.917" v="189" actId="20577"/>
          <ac:spMkLst>
            <pc:docMk/>
            <pc:sldMk cId="70813850" sldId="318"/>
            <ac:spMk id="2" creationId="{16EA81D5-9BCF-9286-6EC0-ED02D1CD7CFB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70813850" sldId="318"/>
            <ac:spMk id="3" creationId="{BA5B7951-923F-F540-3A1B-75C9643DCB2E}"/>
          </ac:spMkLst>
        </pc:spChg>
        <pc:spChg chg="del mod">
          <ac:chgData name="Freddy Plaum" userId="a56deacf-3c05-4456-b2ed-e8290ecb03b0" providerId="ADAL" clId="{AE9C751E-9A0F-4579-A1EB-4ABEF3A992F2}" dt="2025-09-29T13:18:02.689" v="303" actId="478"/>
          <ac:spMkLst>
            <pc:docMk/>
            <pc:sldMk cId="70813850" sldId="318"/>
            <ac:spMk id="4" creationId="{66AA58AA-D9E5-422C-FBC8-DAC70D006264}"/>
          </ac:spMkLst>
        </pc:spChg>
      </pc:sldChg>
      <pc:sldChg chg="modSp del mod ord">
        <pc:chgData name="Freddy Plaum" userId="a56deacf-3c05-4456-b2ed-e8290ecb03b0" providerId="ADAL" clId="{AE9C751E-9A0F-4579-A1EB-4ABEF3A992F2}" dt="2025-09-29T13:16:57.303" v="251" actId="47"/>
        <pc:sldMkLst>
          <pc:docMk/>
          <pc:sldMk cId="1386679099" sldId="319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2" creationId="{9C0ED2B2-3798-5FDE-F376-3F95B101C64F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3" creationId="{AB69AAE3-C52C-7396-8B7D-626DD6B1845D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4" creationId="{54411E4A-5D91-2BEF-7E14-365B224DD4DB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5" creationId="{F9E3675C-EB2F-7340-088C-A87F807924F3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7" creationId="{4FC12E33-E0C6-6A19-6A0E-35BF1DCE78E0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8" creationId="{F106AE56-D576-9DE8-1694-CCF346B708B6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9" creationId="{560C06F5-8023-C7EB-BB11-317F9D7217C7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386679099" sldId="319"/>
            <ac:spMk id="11" creationId="{90E81455-21FF-B793-228B-FB0A8475D445}"/>
          </ac:spMkLst>
        </pc:spChg>
      </pc:sldChg>
      <pc:sldChg chg="delSp modSp add del mod ord">
        <pc:chgData name="Freddy Plaum" userId="a56deacf-3c05-4456-b2ed-e8290ecb03b0" providerId="ADAL" clId="{AE9C751E-9A0F-4579-A1EB-4ABEF3A992F2}" dt="2025-09-29T13:27:13.863" v="512" actId="47"/>
        <pc:sldMkLst>
          <pc:docMk/>
          <pc:sldMk cId="4029855955" sldId="320"/>
        </pc:sldMkLst>
        <pc:spChg chg="mod">
          <ac:chgData name="Freddy Plaum" userId="a56deacf-3c05-4456-b2ed-e8290ecb03b0" providerId="ADAL" clId="{AE9C751E-9A0F-4579-A1EB-4ABEF3A992F2}" dt="2025-09-29T13:24:02.448" v="402" actId="20577"/>
          <ac:spMkLst>
            <pc:docMk/>
            <pc:sldMk cId="4029855955" sldId="320"/>
            <ac:spMk id="2" creationId="{58FB03AC-A38D-41CA-3CB1-666359076660}"/>
          </ac:spMkLst>
        </pc:spChg>
        <pc:spChg chg="mod">
          <ac:chgData name="Freddy Plaum" userId="a56deacf-3c05-4456-b2ed-e8290ecb03b0" providerId="ADAL" clId="{AE9C751E-9A0F-4579-A1EB-4ABEF3A992F2}" dt="2025-09-29T13:25:58.933" v="447" actId="1076"/>
          <ac:spMkLst>
            <pc:docMk/>
            <pc:sldMk cId="4029855955" sldId="320"/>
            <ac:spMk id="3" creationId="{8C804438-F69B-E051-6D69-76C5F5EF69E2}"/>
          </ac:spMkLst>
        </pc:spChg>
        <pc:spChg chg="mod">
          <ac:chgData name="Freddy Plaum" userId="a56deacf-3c05-4456-b2ed-e8290ecb03b0" providerId="ADAL" clId="{AE9C751E-9A0F-4579-A1EB-4ABEF3A992F2}" dt="2025-09-29T13:22:12.076" v="356" actId="1076"/>
          <ac:spMkLst>
            <pc:docMk/>
            <pc:sldMk cId="4029855955" sldId="320"/>
            <ac:spMk id="4" creationId="{27EC439D-A142-871E-5CBC-820563A22055}"/>
          </ac:spMkLst>
        </pc:spChg>
        <pc:spChg chg="del mod">
          <ac:chgData name="Freddy Plaum" userId="a56deacf-3c05-4456-b2ed-e8290ecb03b0" providerId="ADAL" clId="{AE9C751E-9A0F-4579-A1EB-4ABEF3A992F2}" dt="2025-09-29T13:21:23.975" v="323" actId="478"/>
          <ac:spMkLst>
            <pc:docMk/>
            <pc:sldMk cId="4029855955" sldId="320"/>
            <ac:spMk id="5" creationId="{EC2CCE1D-6455-C602-4D09-50365F582BE1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029855955" sldId="320"/>
            <ac:spMk id="9" creationId="{E0656CE3-64A7-6682-2368-BB435D7D2AEB}"/>
          </ac:spMkLst>
        </pc:spChg>
        <pc:picChg chg="del">
          <ac:chgData name="Freddy Plaum" userId="a56deacf-3c05-4456-b2ed-e8290ecb03b0" providerId="ADAL" clId="{AE9C751E-9A0F-4579-A1EB-4ABEF3A992F2}" dt="2025-09-29T13:21:23.293" v="322" actId="478"/>
          <ac:picMkLst>
            <pc:docMk/>
            <pc:sldMk cId="4029855955" sldId="320"/>
            <ac:picMk id="8" creationId="{6024E30E-BB6D-363B-1CC0-816030662991}"/>
          </ac:picMkLst>
        </pc:picChg>
        <pc:picChg chg="mod">
          <ac:chgData name="Freddy Plaum" userId="a56deacf-3c05-4456-b2ed-e8290ecb03b0" providerId="ADAL" clId="{AE9C751E-9A0F-4579-A1EB-4ABEF3A992F2}" dt="2025-09-29T13:22:24.661" v="364" actId="1076"/>
          <ac:picMkLst>
            <pc:docMk/>
            <pc:sldMk cId="4029855955" sldId="320"/>
            <ac:picMk id="15" creationId="{78CDEE27-1927-2869-5CB5-15614AD28364}"/>
          </ac:picMkLst>
        </pc:picChg>
      </pc:sldChg>
      <pc:sldChg chg="add del">
        <pc:chgData name="Freddy Plaum" userId="a56deacf-3c05-4456-b2ed-e8290ecb03b0" providerId="ADAL" clId="{AE9C751E-9A0F-4579-A1EB-4ABEF3A992F2}" dt="2025-09-29T13:47:01.043" v="747" actId="47"/>
        <pc:sldMkLst>
          <pc:docMk/>
          <pc:sldMk cId="2157411693" sldId="321"/>
        </pc:sldMkLst>
      </pc:sldChg>
      <pc:sldChg chg="modSp del mod ord">
        <pc:chgData name="Freddy Plaum" userId="a56deacf-3c05-4456-b2ed-e8290ecb03b0" providerId="ADAL" clId="{AE9C751E-9A0F-4579-A1EB-4ABEF3A992F2}" dt="2025-09-29T13:19:19.113" v="306" actId="2696"/>
        <pc:sldMkLst>
          <pc:docMk/>
          <pc:sldMk cId="3515908029" sldId="321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515908029" sldId="321"/>
            <ac:spMk id="2" creationId="{AE1AA2A5-687B-D34D-400D-73E7B507A831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515908029" sldId="321"/>
            <ac:spMk id="3" creationId="{B98175B7-B227-9F5E-E235-D266664E49D5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515908029" sldId="321"/>
            <ac:spMk id="4" creationId="{3162FF42-6019-59AD-5D08-8790AAC1797E}"/>
          </ac:spMkLst>
        </pc:spChg>
      </pc:sldChg>
      <pc:sldChg chg="modSp del mod ord">
        <pc:chgData name="Freddy Plaum" userId="a56deacf-3c05-4456-b2ed-e8290ecb03b0" providerId="ADAL" clId="{AE9C751E-9A0F-4579-A1EB-4ABEF3A992F2}" dt="2025-09-29T13:19:19.113" v="306" actId="2696"/>
        <pc:sldMkLst>
          <pc:docMk/>
          <pc:sldMk cId="214894650" sldId="322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14894650" sldId="322"/>
            <ac:spMk id="2" creationId="{DC65D1D7-817D-3642-42C8-9E5FC923B0E8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14894650" sldId="322"/>
            <ac:spMk id="3" creationId="{6331420D-ABD8-C5CE-4A81-0247231DC07E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14894650" sldId="322"/>
            <ac:spMk id="6" creationId="{3484DB2B-BD09-0AEA-2EA6-E8FBBB36F90A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14894650" sldId="322"/>
            <ac:spMk id="8" creationId="{60F0EA5A-CEE4-9412-CC27-D5D0AF7BEF47}"/>
          </ac:spMkLst>
        </pc:spChg>
      </pc:sldChg>
      <pc:sldChg chg="add del">
        <pc:chgData name="Freddy Plaum" userId="a56deacf-3c05-4456-b2ed-e8290ecb03b0" providerId="ADAL" clId="{AE9C751E-9A0F-4579-A1EB-4ABEF3A992F2}" dt="2025-09-29T13:47:01.863" v="748" actId="47"/>
        <pc:sldMkLst>
          <pc:docMk/>
          <pc:sldMk cId="3401104285" sldId="322"/>
        </pc:sldMkLst>
      </pc:sldChg>
      <pc:sldChg chg="modSp del mod ord">
        <pc:chgData name="Freddy Plaum" userId="a56deacf-3c05-4456-b2ed-e8290ecb03b0" providerId="ADAL" clId="{AE9C751E-9A0F-4579-A1EB-4ABEF3A992F2}" dt="2025-09-29T13:19:19.113" v="306" actId="2696"/>
        <pc:sldMkLst>
          <pc:docMk/>
          <pc:sldMk cId="570158437" sldId="323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570158437" sldId="323"/>
            <ac:spMk id="2" creationId="{9663EC8F-6080-688D-08C2-417B04289A45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570158437" sldId="323"/>
            <ac:spMk id="3" creationId="{0DC70F3E-0AC9-0E9B-21AA-076B58339FB2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570158437" sldId="323"/>
            <ac:spMk id="4" creationId="{F56C17BF-71D5-02D1-D559-2DEFB2634951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570158437" sldId="323"/>
            <ac:spMk id="5" creationId="{F7B08DE2-E330-FD91-0161-794AA5D3FFC9}"/>
          </ac:spMkLst>
        </pc:spChg>
      </pc:sldChg>
      <pc:sldChg chg="add del">
        <pc:chgData name="Freddy Plaum" userId="a56deacf-3c05-4456-b2ed-e8290ecb03b0" providerId="ADAL" clId="{AE9C751E-9A0F-4579-A1EB-4ABEF3A992F2}" dt="2025-09-29T13:47:02.730" v="749" actId="47"/>
        <pc:sldMkLst>
          <pc:docMk/>
          <pc:sldMk cId="3050657893" sldId="323"/>
        </pc:sldMkLst>
      </pc:sldChg>
      <pc:sldChg chg="modSp del mod ord">
        <pc:chgData name="Freddy Plaum" userId="a56deacf-3c05-4456-b2ed-e8290ecb03b0" providerId="ADAL" clId="{AE9C751E-9A0F-4579-A1EB-4ABEF3A992F2}" dt="2025-09-29T13:25:49.548" v="445" actId="47"/>
        <pc:sldMkLst>
          <pc:docMk/>
          <pc:sldMk cId="1975898458" sldId="324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75898458" sldId="324"/>
            <ac:spMk id="2" creationId="{4E4A3D33-7473-A6C3-3E77-605D276CAEED}"/>
          </ac:spMkLst>
        </pc:spChg>
        <pc:spChg chg="mod">
          <ac:chgData name="Freddy Plaum" userId="a56deacf-3c05-4456-b2ed-e8290ecb03b0" providerId="ADAL" clId="{AE9C751E-9A0F-4579-A1EB-4ABEF3A992F2}" dt="2025-09-29T13:24:43.895" v="408"/>
          <ac:spMkLst>
            <pc:docMk/>
            <pc:sldMk cId="1975898458" sldId="324"/>
            <ac:spMk id="3" creationId="{54DBBC8B-85B9-B9E7-BA7F-76FCD64BEBBA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75898458" sldId="324"/>
            <ac:spMk id="4" creationId="{1C9DAFBD-6C0E-BE95-547C-9E7A6E5E9B4F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75898458" sldId="324"/>
            <ac:spMk id="13" creationId="{4E23707B-8354-5F6F-55C7-6CD8DDD0C6D2}"/>
          </ac:spMkLst>
        </pc:spChg>
      </pc:sldChg>
      <pc:sldChg chg="delSp modSp mod ord">
        <pc:chgData name="Freddy Plaum" userId="a56deacf-3c05-4456-b2ed-e8290ecb03b0" providerId="ADAL" clId="{AE9C751E-9A0F-4579-A1EB-4ABEF3A992F2}" dt="2025-09-29T13:40:18.270" v="577" actId="20577"/>
        <pc:sldMkLst>
          <pc:docMk/>
          <pc:sldMk cId="113045881" sldId="325"/>
        </pc:sldMkLst>
        <pc:spChg chg="mod">
          <ac:chgData name="Freddy Plaum" userId="a56deacf-3c05-4456-b2ed-e8290ecb03b0" providerId="ADAL" clId="{AE9C751E-9A0F-4579-A1EB-4ABEF3A992F2}" dt="2025-09-29T13:27:58.458" v="523" actId="20577"/>
          <ac:spMkLst>
            <pc:docMk/>
            <pc:sldMk cId="113045881" sldId="325"/>
            <ac:spMk id="2" creationId="{1B4490FE-D36D-CA40-6D3D-599B7B7B7D1B}"/>
          </ac:spMkLst>
        </pc:spChg>
        <pc:spChg chg="mod">
          <ac:chgData name="Freddy Plaum" userId="a56deacf-3c05-4456-b2ed-e8290ecb03b0" providerId="ADAL" clId="{AE9C751E-9A0F-4579-A1EB-4ABEF3A992F2}" dt="2025-09-29T13:40:18.270" v="577" actId="20577"/>
          <ac:spMkLst>
            <pc:docMk/>
            <pc:sldMk cId="113045881" sldId="325"/>
            <ac:spMk id="3" creationId="{C190032A-DFE2-BAE7-013C-5C511A6A091B}"/>
          </ac:spMkLst>
        </pc:spChg>
        <pc:spChg chg="del mod">
          <ac:chgData name="Freddy Plaum" userId="a56deacf-3c05-4456-b2ed-e8290ecb03b0" providerId="ADAL" clId="{AE9C751E-9A0F-4579-A1EB-4ABEF3A992F2}" dt="2025-09-29T13:28:29.383" v="526" actId="478"/>
          <ac:spMkLst>
            <pc:docMk/>
            <pc:sldMk cId="113045881" sldId="325"/>
            <ac:spMk id="5" creationId="{005D98D2-87BC-19A5-F230-C890EFC84EB3}"/>
          </ac:spMkLst>
        </pc:spChg>
        <pc:spChg chg="del mod">
          <ac:chgData name="Freddy Plaum" userId="a56deacf-3c05-4456-b2ed-e8290ecb03b0" providerId="ADAL" clId="{AE9C751E-9A0F-4579-A1EB-4ABEF3A992F2}" dt="2025-09-29T13:28:22.811" v="525" actId="478"/>
          <ac:spMkLst>
            <pc:docMk/>
            <pc:sldMk cId="113045881" sldId="325"/>
            <ac:spMk id="14" creationId="{775D9A16-F02E-0E5F-ECE5-D9635E374305}"/>
          </ac:spMkLst>
        </pc:spChg>
      </pc:sldChg>
      <pc:sldChg chg="modSp del mod ord">
        <pc:chgData name="Freddy Plaum" userId="a56deacf-3c05-4456-b2ed-e8290ecb03b0" providerId="ADAL" clId="{AE9C751E-9A0F-4579-A1EB-4ABEF3A992F2}" dt="2025-09-29T13:19:19.113" v="306" actId="2696"/>
        <pc:sldMkLst>
          <pc:docMk/>
          <pc:sldMk cId="882307834" sldId="326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882307834" sldId="326"/>
            <ac:spMk id="2" creationId="{CA6D0E42-225E-F28C-928C-8B3F9076B790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882307834" sldId="326"/>
            <ac:spMk id="3" creationId="{51EA2957-1140-3580-7B50-80D7D0638B39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882307834" sldId="326"/>
            <ac:spMk id="4" creationId="{10372A54-1E8F-4694-CE05-DD48EEE2B40F}"/>
          </ac:spMkLst>
        </pc:spChg>
      </pc:sldChg>
      <pc:sldChg chg="add del">
        <pc:chgData name="Freddy Plaum" userId="a56deacf-3c05-4456-b2ed-e8290ecb03b0" providerId="ADAL" clId="{AE9C751E-9A0F-4579-A1EB-4ABEF3A992F2}" dt="2025-09-29T13:47:00.833" v="746" actId="47"/>
        <pc:sldMkLst>
          <pc:docMk/>
          <pc:sldMk cId="2178808244" sldId="326"/>
        </pc:sldMkLst>
      </pc:sldChg>
      <pc:sldChg chg="del">
        <pc:chgData name="Freddy Plaum" userId="a56deacf-3c05-4456-b2ed-e8290ecb03b0" providerId="ADAL" clId="{AE9C751E-9A0F-4579-A1EB-4ABEF3A992F2}" dt="2025-09-29T11:37:51.956" v="4" actId="47"/>
        <pc:sldMkLst>
          <pc:docMk/>
          <pc:sldMk cId="1645306725" sldId="327"/>
        </pc:sldMkLst>
      </pc:sldChg>
      <pc:sldChg chg="modSp del mod">
        <pc:chgData name="Freddy Plaum" userId="a56deacf-3c05-4456-b2ed-e8290ecb03b0" providerId="ADAL" clId="{AE9C751E-9A0F-4579-A1EB-4ABEF3A992F2}" dt="2025-09-29T13:46:58.993" v="743" actId="47"/>
        <pc:sldMkLst>
          <pc:docMk/>
          <pc:sldMk cId="1973848879" sldId="328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73848879" sldId="328"/>
            <ac:spMk id="2" creationId="{F32968DA-A5B5-E05E-CFA2-E2A255C2C03B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73848879" sldId="328"/>
            <ac:spMk id="3" creationId="{C95B5F5B-AE54-8544-8534-4FC7A4ACDBD6}"/>
          </ac:spMkLst>
        </pc:spChg>
      </pc:sldChg>
      <pc:sldChg chg="modSp del mod ord">
        <pc:chgData name="Freddy Plaum" userId="a56deacf-3c05-4456-b2ed-e8290ecb03b0" providerId="ADAL" clId="{AE9C751E-9A0F-4579-A1EB-4ABEF3A992F2}" dt="2025-09-29T13:27:40.495" v="513" actId="47"/>
        <pc:sldMkLst>
          <pc:docMk/>
          <pc:sldMk cId="1984014329" sldId="330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84014329" sldId="330"/>
            <ac:spMk id="2" creationId="{4A3FD295-FA27-0A94-0609-715ADC5B76C7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84014329" sldId="330"/>
            <ac:spMk id="3" creationId="{0746C9F4-C56E-CEEA-36C0-CC4598C22056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84014329" sldId="330"/>
            <ac:spMk id="4" creationId="{6527E92C-7319-B6DE-1F72-B18C7917F496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984014329" sldId="330"/>
            <ac:spMk id="5" creationId="{C16945A1-EE07-A9B2-C746-91829E85A11B}"/>
          </ac:spMkLst>
        </pc:spChg>
      </pc:sldChg>
      <pc:sldChg chg="addSp delSp modSp mod ord">
        <pc:chgData name="Freddy Plaum" userId="a56deacf-3c05-4456-b2ed-e8290ecb03b0" providerId="ADAL" clId="{AE9C751E-9A0F-4579-A1EB-4ABEF3A992F2}" dt="2025-09-29T13:46:34.582" v="740" actId="478"/>
        <pc:sldMkLst>
          <pc:docMk/>
          <pc:sldMk cId="1890984267" sldId="331"/>
        </pc:sldMkLst>
        <pc:spChg chg="mod">
          <ac:chgData name="Freddy Plaum" userId="a56deacf-3c05-4456-b2ed-e8290ecb03b0" providerId="ADAL" clId="{AE9C751E-9A0F-4579-A1EB-4ABEF3A992F2}" dt="2025-09-29T13:44:48.054" v="672" actId="20577"/>
          <ac:spMkLst>
            <pc:docMk/>
            <pc:sldMk cId="1890984267" sldId="331"/>
            <ac:spMk id="2" creationId="{30F06D6D-8300-8B2B-45AB-E186ED8B634C}"/>
          </ac:spMkLst>
        </pc:spChg>
        <pc:spChg chg="mod">
          <ac:chgData name="Freddy Plaum" userId="a56deacf-3c05-4456-b2ed-e8290ecb03b0" providerId="ADAL" clId="{AE9C751E-9A0F-4579-A1EB-4ABEF3A992F2}" dt="2025-09-29T13:42:49.483" v="637" actId="20577"/>
          <ac:spMkLst>
            <pc:docMk/>
            <pc:sldMk cId="1890984267" sldId="331"/>
            <ac:spMk id="3" creationId="{3DFCF8E5-719C-7BA2-B365-C0FBE0093489}"/>
          </ac:spMkLst>
        </pc:spChg>
        <pc:spChg chg="del mod">
          <ac:chgData name="Freddy Plaum" userId="a56deacf-3c05-4456-b2ed-e8290ecb03b0" providerId="ADAL" clId="{AE9C751E-9A0F-4579-A1EB-4ABEF3A992F2}" dt="2025-09-29T13:46:34.582" v="740" actId="478"/>
          <ac:spMkLst>
            <pc:docMk/>
            <pc:sldMk cId="1890984267" sldId="331"/>
            <ac:spMk id="4" creationId="{B19ADF3A-4725-A9F8-A8F0-EF2FD6C2FC0A}"/>
          </ac:spMkLst>
        </pc:spChg>
        <pc:spChg chg="add">
          <ac:chgData name="Freddy Plaum" userId="a56deacf-3c05-4456-b2ed-e8290ecb03b0" providerId="ADAL" clId="{AE9C751E-9A0F-4579-A1EB-4ABEF3A992F2}" dt="2025-09-29T13:42:22.445" v="626"/>
          <ac:spMkLst>
            <pc:docMk/>
            <pc:sldMk cId="1890984267" sldId="331"/>
            <ac:spMk id="5" creationId="{DAE08E35-A0A0-D5B4-B580-90930784BBBA}"/>
          </ac:spMkLst>
        </pc:spChg>
        <pc:spChg chg="del mod">
          <ac:chgData name="Freddy Plaum" userId="a56deacf-3c05-4456-b2ed-e8290ecb03b0" providerId="ADAL" clId="{AE9C751E-9A0F-4579-A1EB-4ABEF3A992F2}" dt="2025-09-29T13:43:37.259" v="638" actId="478"/>
          <ac:spMkLst>
            <pc:docMk/>
            <pc:sldMk cId="1890984267" sldId="331"/>
            <ac:spMk id="10" creationId="{D2BC6BAF-B182-3835-632F-AE55F2F29B5E}"/>
          </ac:spMkLst>
        </pc:spChg>
        <pc:picChg chg="mod">
          <ac:chgData name="Freddy Plaum" userId="a56deacf-3c05-4456-b2ed-e8290ecb03b0" providerId="ADAL" clId="{AE9C751E-9A0F-4579-A1EB-4ABEF3A992F2}" dt="2025-09-29T13:43:40.889" v="639" actId="1076"/>
          <ac:picMkLst>
            <pc:docMk/>
            <pc:sldMk cId="1890984267" sldId="331"/>
            <ac:picMk id="6" creationId="{A891DB37-BC71-DD4F-1485-E75674158EF8}"/>
          </ac:picMkLst>
        </pc:picChg>
      </pc:sldChg>
      <pc:sldChg chg="addSp delSp modSp mod ord">
        <pc:chgData name="Freddy Plaum" userId="a56deacf-3c05-4456-b2ed-e8290ecb03b0" providerId="ADAL" clId="{AE9C751E-9A0F-4579-A1EB-4ABEF3A992F2}" dt="2025-09-29T13:48:12.736" v="757" actId="20577"/>
        <pc:sldMkLst>
          <pc:docMk/>
          <pc:sldMk cId="1974401567" sldId="332"/>
        </pc:sldMkLst>
        <pc:spChg chg="mod">
          <ac:chgData name="Freddy Plaum" userId="a56deacf-3c05-4456-b2ed-e8290ecb03b0" providerId="ADAL" clId="{AE9C751E-9A0F-4579-A1EB-4ABEF3A992F2}" dt="2025-09-29T13:45:36.097" v="711" actId="207"/>
          <ac:spMkLst>
            <pc:docMk/>
            <pc:sldMk cId="1974401567" sldId="332"/>
            <ac:spMk id="2" creationId="{6BFBED93-9123-3710-1D52-D0CE0EFB0BAF}"/>
          </ac:spMkLst>
        </pc:spChg>
        <pc:spChg chg="mod">
          <ac:chgData name="Freddy Plaum" userId="a56deacf-3c05-4456-b2ed-e8290ecb03b0" providerId="ADAL" clId="{AE9C751E-9A0F-4579-A1EB-4ABEF3A992F2}" dt="2025-09-29T13:48:12.736" v="757" actId="20577"/>
          <ac:spMkLst>
            <pc:docMk/>
            <pc:sldMk cId="1974401567" sldId="332"/>
            <ac:spMk id="3" creationId="{9A6EBFB1-A22E-F47D-D040-9859BF1FAD6E}"/>
          </ac:spMkLst>
        </pc:spChg>
        <pc:spChg chg="del mod">
          <ac:chgData name="Freddy Plaum" userId="a56deacf-3c05-4456-b2ed-e8290ecb03b0" providerId="ADAL" clId="{AE9C751E-9A0F-4579-A1EB-4ABEF3A992F2}" dt="2025-09-29T13:46:26.316" v="739" actId="478"/>
          <ac:spMkLst>
            <pc:docMk/>
            <pc:sldMk cId="1974401567" sldId="332"/>
            <ac:spMk id="4" creationId="{86CD206F-4F9F-1910-C57E-9C68922B31B4}"/>
          </ac:spMkLst>
        </pc:spChg>
        <pc:spChg chg="add">
          <ac:chgData name="Freddy Plaum" userId="a56deacf-3c05-4456-b2ed-e8290ecb03b0" providerId="ADAL" clId="{AE9C751E-9A0F-4579-A1EB-4ABEF3A992F2}" dt="2025-09-29T13:47:37.583" v="750"/>
          <ac:spMkLst>
            <pc:docMk/>
            <pc:sldMk cId="1974401567" sldId="332"/>
            <ac:spMk id="5" creationId="{6DA4BF2F-E463-9E2C-6B85-0BFA56553A64}"/>
          </ac:spMkLst>
        </pc:spChg>
        <pc:spChg chg="del mod">
          <ac:chgData name="Freddy Plaum" userId="a56deacf-3c05-4456-b2ed-e8290ecb03b0" providerId="ADAL" clId="{AE9C751E-9A0F-4579-A1EB-4ABEF3A992F2}" dt="2025-09-29T13:45:00.369" v="673" actId="478"/>
          <ac:spMkLst>
            <pc:docMk/>
            <pc:sldMk cId="1974401567" sldId="332"/>
            <ac:spMk id="7" creationId="{28699677-A289-8561-FD3B-A829CDC70D11}"/>
          </ac:spMkLst>
        </pc:spChg>
      </pc:sldChg>
      <pc:sldChg chg="delSp modSp mod ord">
        <pc:chgData name="Freddy Plaum" userId="a56deacf-3c05-4456-b2ed-e8290ecb03b0" providerId="ADAL" clId="{AE9C751E-9A0F-4579-A1EB-4ABEF3A992F2}" dt="2025-09-29T13:41:41.475" v="623" actId="478"/>
        <pc:sldMkLst>
          <pc:docMk/>
          <pc:sldMk cId="3271175778" sldId="333"/>
        </pc:sldMkLst>
        <pc:spChg chg="mod">
          <ac:chgData name="Freddy Plaum" userId="a56deacf-3c05-4456-b2ed-e8290ecb03b0" providerId="ADAL" clId="{AE9C751E-9A0F-4579-A1EB-4ABEF3A992F2}" dt="2025-09-29T13:41:29.796" v="621" actId="20577"/>
          <ac:spMkLst>
            <pc:docMk/>
            <pc:sldMk cId="3271175778" sldId="333"/>
            <ac:spMk id="2" creationId="{A1073969-FBEB-14B5-A26C-BD3AB811C449}"/>
          </ac:spMkLst>
        </pc:spChg>
        <pc:spChg chg="del mod">
          <ac:chgData name="Freddy Plaum" userId="a56deacf-3c05-4456-b2ed-e8290ecb03b0" providerId="ADAL" clId="{AE9C751E-9A0F-4579-A1EB-4ABEF3A992F2}" dt="2025-09-29T13:41:41.475" v="623" actId="478"/>
          <ac:spMkLst>
            <pc:docMk/>
            <pc:sldMk cId="3271175778" sldId="333"/>
            <ac:spMk id="4" creationId="{FD44FA09-6E40-6A15-6D74-5CD75E775612}"/>
          </ac:spMkLst>
        </pc:spChg>
      </pc:sldChg>
      <pc:sldChg chg="modSp del mod">
        <pc:chgData name="Freddy Plaum" userId="a56deacf-3c05-4456-b2ed-e8290ecb03b0" providerId="ADAL" clId="{AE9C751E-9A0F-4579-A1EB-4ABEF3A992F2}" dt="2025-09-29T13:46:59.349" v="744" actId="47"/>
        <pc:sldMkLst>
          <pc:docMk/>
          <pc:sldMk cId="925450148" sldId="335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925450148" sldId="335"/>
            <ac:spMk id="2" creationId="{89C44329-7211-D769-AE74-00D34C2701ED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925450148" sldId="335"/>
            <ac:spMk id="3" creationId="{20FD4FCF-2104-26CE-CCBE-FC36251FFE5B}"/>
          </ac:spMkLst>
        </pc:spChg>
      </pc:sldChg>
      <pc:sldChg chg="modSp del mod">
        <pc:chgData name="Freddy Plaum" userId="a56deacf-3c05-4456-b2ed-e8290ecb03b0" providerId="ADAL" clId="{AE9C751E-9A0F-4579-A1EB-4ABEF3A992F2}" dt="2025-09-29T13:46:58.757" v="742" actId="47"/>
        <pc:sldMkLst>
          <pc:docMk/>
          <pc:sldMk cId="2257625151" sldId="336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257625151" sldId="336"/>
            <ac:spMk id="2" creationId="{B2B9C7BF-D0F6-E40C-3939-96B4804D115E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257625151" sldId="336"/>
            <ac:spMk id="3" creationId="{E050CCDC-2C32-85EA-4224-9EFB81E1E6DF}"/>
          </ac:spMkLst>
        </pc:spChg>
      </pc:sldChg>
      <pc:sldChg chg="modSp del mod ord">
        <pc:chgData name="Freddy Plaum" userId="a56deacf-3c05-4456-b2ed-e8290ecb03b0" providerId="ADAL" clId="{AE9C751E-9A0F-4579-A1EB-4ABEF3A992F2}" dt="2025-09-29T13:17:05.625" v="255" actId="47"/>
        <pc:sldMkLst>
          <pc:docMk/>
          <pc:sldMk cId="248555595" sldId="337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48555595" sldId="337"/>
            <ac:spMk id="2" creationId="{74BB53E5-4842-61E8-608D-99F190D5E456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48555595" sldId="337"/>
            <ac:spMk id="3" creationId="{5BCD6F0E-CC33-20DC-EFB8-6D23D696D489}"/>
          </ac:spMkLst>
        </pc:spChg>
      </pc:sldChg>
      <pc:sldChg chg="modSp del mod ord">
        <pc:chgData name="Freddy Plaum" userId="a56deacf-3c05-4456-b2ed-e8290ecb03b0" providerId="ADAL" clId="{AE9C751E-9A0F-4579-A1EB-4ABEF3A992F2}" dt="2025-09-29T13:17:07.740" v="256" actId="47"/>
        <pc:sldMkLst>
          <pc:docMk/>
          <pc:sldMk cId="1025671109" sldId="338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025671109" sldId="338"/>
            <ac:spMk id="2" creationId="{5FF58FBD-01F3-B269-BEE7-1F6DB3CD7950}"/>
          </ac:spMkLst>
        </pc:spChg>
        <pc:graphicFrameChg chg="modGraphic">
          <ac:chgData name="Freddy Plaum" userId="a56deacf-3c05-4456-b2ed-e8290ecb03b0" providerId="ADAL" clId="{AE9C751E-9A0F-4579-A1EB-4ABEF3A992F2}" dt="2025-09-29T12:55:35.714" v="120" actId="790"/>
          <ac:graphicFrameMkLst>
            <pc:docMk/>
            <pc:sldMk cId="1025671109" sldId="338"/>
            <ac:graphicFrameMk id="4" creationId="{D044FEAC-E478-3D64-808F-23F10921DC4F}"/>
          </ac:graphicFrameMkLst>
        </pc:graphicFrameChg>
      </pc:sldChg>
      <pc:sldChg chg="modSp del mod ord">
        <pc:chgData name="Freddy Plaum" userId="a56deacf-3c05-4456-b2ed-e8290ecb03b0" providerId="ADAL" clId="{AE9C751E-9A0F-4579-A1EB-4ABEF3A992F2}" dt="2025-09-29T13:17:00.981" v="253" actId="47"/>
        <pc:sldMkLst>
          <pc:docMk/>
          <pc:sldMk cId="3746046328" sldId="339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3746046328" sldId="339"/>
            <ac:spMk id="2" creationId="{3BB24AD0-280B-6C4B-1973-772726046D9B}"/>
          </ac:spMkLst>
        </pc:spChg>
        <pc:graphicFrameChg chg="modGraphic">
          <ac:chgData name="Freddy Plaum" userId="a56deacf-3c05-4456-b2ed-e8290ecb03b0" providerId="ADAL" clId="{AE9C751E-9A0F-4579-A1EB-4ABEF3A992F2}" dt="2025-09-29T12:55:35.714" v="120" actId="790"/>
          <ac:graphicFrameMkLst>
            <pc:docMk/>
            <pc:sldMk cId="3746046328" sldId="339"/>
            <ac:graphicFrameMk id="8" creationId="{28181B83-D0BF-42E4-790A-BB6550850231}"/>
          </ac:graphicFrameMkLst>
        </pc:graphicFrameChg>
      </pc:sldChg>
      <pc:sldChg chg="modSp del mod ord">
        <pc:chgData name="Freddy Plaum" userId="a56deacf-3c05-4456-b2ed-e8290ecb03b0" providerId="ADAL" clId="{AE9C751E-9A0F-4579-A1EB-4ABEF3A992F2}" dt="2025-09-29T13:17:00.093" v="252" actId="47"/>
        <pc:sldMkLst>
          <pc:docMk/>
          <pc:sldMk cId="4027667816" sldId="340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027667816" sldId="340"/>
            <ac:spMk id="2" creationId="{56D8A92E-4AD3-C6E8-96CF-6E7F4D874762}"/>
          </ac:spMkLst>
        </pc:spChg>
        <pc:graphicFrameChg chg="modGraphic">
          <ac:chgData name="Freddy Plaum" userId="a56deacf-3c05-4456-b2ed-e8290ecb03b0" providerId="ADAL" clId="{AE9C751E-9A0F-4579-A1EB-4ABEF3A992F2}" dt="2025-09-29T12:55:35.714" v="120" actId="790"/>
          <ac:graphicFrameMkLst>
            <pc:docMk/>
            <pc:sldMk cId="4027667816" sldId="340"/>
            <ac:graphicFrameMk id="4" creationId="{893DC2E2-EB73-193F-EE22-13BD68A9CA09}"/>
          </ac:graphicFrameMkLst>
        </pc:graphicFrameChg>
      </pc:sldChg>
      <pc:sldChg chg="modSp del mod ord">
        <pc:chgData name="Freddy Plaum" userId="a56deacf-3c05-4456-b2ed-e8290ecb03b0" providerId="ADAL" clId="{AE9C751E-9A0F-4579-A1EB-4ABEF3A992F2}" dt="2025-09-29T13:17:13.527" v="257" actId="47"/>
        <pc:sldMkLst>
          <pc:docMk/>
          <pc:sldMk cId="1410065527" sldId="341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410065527" sldId="341"/>
            <ac:spMk id="2" creationId="{5F268749-B49E-83EB-C9C4-88BFA4CE977D}"/>
          </ac:spMkLst>
        </pc:spChg>
        <pc:graphicFrameChg chg="modGraphic">
          <ac:chgData name="Freddy Plaum" userId="a56deacf-3c05-4456-b2ed-e8290ecb03b0" providerId="ADAL" clId="{AE9C751E-9A0F-4579-A1EB-4ABEF3A992F2}" dt="2025-09-29T12:55:35.714" v="120" actId="790"/>
          <ac:graphicFrameMkLst>
            <pc:docMk/>
            <pc:sldMk cId="1410065527" sldId="341"/>
            <ac:graphicFrameMk id="4" creationId="{C2AAC248-E1AC-32EB-04A2-C49E74952AAB}"/>
          </ac:graphicFrameMkLst>
        </pc:graphicFrameChg>
      </pc:sldChg>
      <pc:sldChg chg="modSp del mod">
        <pc:chgData name="Freddy Plaum" userId="a56deacf-3c05-4456-b2ed-e8290ecb03b0" providerId="ADAL" clId="{AE9C751E-9A0F-4579-A1EB-4ABEF3A992F2}" dt="2025-09-29T13:46:58.542" v="741" actId="47"/>
        <pc:sldMkLst>
          <pc:docMk/>
          <pc:sldMk cId="2345343393" sldId="342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345343393" sldId="342"/>
            <ac:spMk id="2" creationId="{D401E765-6FF8-0A9B-B094-2512D5951A79}"/>
          </ac:spMkLst>
        </pc:spChg>
        <pc:graphicFrameChg chg="modGraphic">
          <ac:chgData name="Freddy Plaum" userId="a56deacf-3c05-4456-b2ed-e8290ecb03b0" providerId="ADAL" clId="{AE9C751E-9A0F-4579-A1EB-4ABEF3A992F2}" dt="2025-09-29T12:55:35.714" v="120" actId="790"/>
          <ac:graphicFrameMkLst>
            <pc:docMk/>
            <pc:sldMk cId="2345343393" sldId="342"/>
            <ac:graphicFrameMk id="4" creationId="{B0AB8F73-1599-7C74-1E75-3A6A6F393476}"/>
          </ac:graphicFrameMkLst>
        </pc:graphicFrameChg>
      </pc:sldChg>
      <pc:sldChg chg="delSp modSp mod ord">
        <pc:chgData name="Freddy Plaum" userId="a56deacf-3c05-4456-b2ed-e8290ecb03b0" providerId="ADAL" clId="{AE9C751E-9A0F-4579-A1EB-4ABEF3A992F2}" dt="2025-09-29T13:23:51.524" v="401" actId="1076"/>
        <pc:sldMkLst>
          <pc:docMk/>
          <pc:sldMk cId="23109132" sldId="345"/>
        </pc:sldMkLst>
        <pc:spChg chg="mod">
          <ac:chgData name="Freddy Plaum" userId="a56deacf-3c05-4456-b2ed-e8290ecb03b0" providerId="ADAL" clId="{AE9C751E-9A0F-4579-A1EB-4ABEF3A992F2}" dt="2025-09-29T13:23:51.524" v="401" actId="1076"/>
          <ac:spMkLst>
            <pc:docMk/>
            <pc:sldMk cId="23109132" sldId="345"/>
            <ac:spMk id="2" creationId="{57B7E540-AB52-3748-27DC-796BD29AFE87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3109132" sldId="345"/>
            <ac:spMk id="3" creationId="{049B4CF0-E84B-DA89-C543-285E7AC55389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3109132" sldId="345"/>
            <ac:spMk id="4" creationId="{10DCE199-85BF-461D-2E4F-2EF2E655C879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3109132" sldId="345"/>
            <ac:spMk id="5" creationId="{72E39A41-C1EA-50E7-C28B-FFC1C1715F6C}"/>
          </ac:spMkLst>
        </pc:spChg>
        <pc:spChg chg="del mod">
          <ac:chgData name="Freddy Plaum" userId="a56deacf-3c05-4456-b2ed-e8290ecb03b0" providerId="ADAL" clId="{AE9C751E-9A0F-4579-A1EB-4ABEF3A992F2}" dt="2025-09-29T13:17:57.549" v="302" actId="478"/>
          <ac:spMkLst>
            <pc:docMk/>
            <pc:sldMk cId="23109132" sldId="345"/>
            <ac:spMk id="9" creationId="{389CD815-43B6-6E7F-CF94-4B912D359EDD}"/>
          </ac:spMkLst>
        </pc:spChg>
      </pc:sldChg>
      <pc:sldChg chg="modSp add del mod">
        <pc:chgData name="Freddy Plaum" userId="a56deacf-3c05-4456-b2ed-e8290ecb03b0" providerId="ADAL" clId="{AE9C751E-9A0F-4579-A1EB-4ABEF3A992F2}" dt="2025-09-29T13:46:59.759" v="745" actId="47"/>
        <pc:sldMkLst>
          <pc:docMk/>
          <pc:sldMk cId="403114812" sldId="346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03114812" sldId="346"/>
            <ac:spMk id="2" creationId="{16CF71AE-576F-0C6E-08FD-BD4F3C6A70F6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403114812" sldId="346"/>
            <ac:spMk id="3" creationId="{A11394D5-3B3A-F9E8-0F45-CDA78E037B1B}"/>
          </ac:spMkLst>
        </pc:spChg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2573357843" sldId="346"/>
        </pc:sldMkLst>
      </pc:sldChg>
      <pc:sldChg chg="delSp modSp add mod">
        <pc:chgData name="Freddy Plaum" userId="a56deacf-3c05-4456-b2ed-e8290ecb03b0" providerId="ADAL" clId="{AE9C751E-9A0F-4579-A1EB-4ABEF3A992F2}" dt="2025-09-30T14:09:10.865" v="862" actId="20577"/>
        <pc:sldMkLst>
          <pc:docMk/>
          <pc:sldMk cId="1134380494" sldId="347"/>
        </pc:sldMkLst>
        <pc:spChg chg="del mod">
          <ac:chgData name="Freddy Plaum" userId="a56deacf-3c05-4456-b2ed-e8290ecb03b0" providerId="ADAL" clId="{AE9C751E-9A0F-4579-A1EB-4ABEF3A992F2}" dt="2025-09-30T13:11:36.453" v="786" actId="478"/>
          <ac:spMkLst>
            <pc:docMk/>
            <pc:sldMk cId="1134380494" sldId="347"/>
            <ac:spMk id="5" creationId="{5CAE4F7F-8C41-4026-5DE2-EFD0BBFBC9B4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134380494" sldId="347"/>
            <ac:spMk id="8" creationId="{D0965C9D-FB91-251D-00F5-6B64A3D46C57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1134380494" sldId="347"/>
            <ac:spMk id="10" creationId="{00000000-0000-0000-0000-000000000000}"/>
          </ac:spMkLst>
        </pc:spChg>
        <pc:spChg chg="mod">
          <ac:chgData name="Freddy Plaum" userId="a56deacf-3c05-4456-b2ed-e8290ecb03b0" providerId="ADAL" clId="{AE9C751E-9A0F-4579-A1EB-4ABEF3A992F2}" dt="2025-09-30T13:48:19.364" v="826" actId="790"/>
          <ac:spMkLst>
            <pc:docMk/>
            <pc:sldMk cId="1134380494" sldId="347"/>
            <ac:spMk id="11" creationId="{00000000-0000-0000-0000-000000000000}"/>
          </ac:spMkLst>
        </pc:spChg>
        <pc:spChg chg="mod">
          <ac:chgData name="Freddy Plaum" userId="a56deacf-3c05-4456-b2ed-e8290ecb03b0" providerId="ADAL" clId="{AE9C751E-9A0F-4579-A1EB-4ABEF3A992F2}" dt="2025-09-30T14:09:10.865" v="862" actId="20577"/>
          <ac:spMkLst>
            <pc:docMk/>
            <pc:sldMk cId="1134380494" sldId="347"/>
            <ac:spMk id="14" creationId="{00000000-0000-0000-0000-000000000000}"/>
          </ac:spMkLst>
        </pc:spChg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3844988405" sldId="347"/>
        </pc:sldMkLst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720710941" sldId="348"/>
        </pc:sldMkLst>
      </pc:sldChg>
      <pc:sldChg chg="modSp add mod ord">
        <pc:chgData name="Freddy Plaum" userId="a56deacf-3c05-4456-b2ed-e8290ecb03b0" providerId="ADAL" clId="{AE9C751E-9A0F-4579-A1EB-4ABEF3A992F2}" dt="2025-09-29T13:25:40.745" v="443" actId="1076"/>
        <pc:sldMkLst>
          <pc:docMk/>
          <pc:sldMk cId="767105754" sldId="348"/>
        </pc:sldMkLst>
        <pc:spChg chg="mod">
          <ac:chgData name="Freddy Plaum" userId="a56deacf-3c05-4456-b2ed-e8290ecb03b0" providerId="ADAL" clId="{AE9C751E-9A0F-4579-A1EB-4ABEF3A992F2}" dt="2025-09-29T13:25:35.771" v="442" actId="20577"/>
          <ac:spMkLst>
            <pc:docMk/>
            <pc:sldMk cId="767105754" sldId="348"/>
            <ac:spMk id="2" creationId="{7E548EC3-74E2-1C56-B588-32D008C20194}"/>
          </ac:spMkLst>
        </pc:spChg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767105754" sldId="348"/>
            <ac:spMk id="3" creationId="{F8BD615B-2382-CCFA-D8DE-2D78EC737598}"/>
          </ac:spMkLst>
        </pc:spChg>
        <pc:picChg chg="mod">
          <ac:chgData name="Freddy Plaum" userId="a56deacf-3c05-4456-b2ed-e8290ecb03b0" providerId="ADAL" clId="{AE9C751E-9A0F-4579-A1EB-4ABEF3A992F2}" dt="2025-09-29T13:25:40.745" v="443" actId="1076"/>
          <ac:picMkLst>
            <pc:docMk/>
            <pc:sldMk cId="767105754" sldId="348"/>
            <ac:picMk id="4" creationId="{474C01B4-7D93-2FF1-2D49-A0F6FDF39299}"/>
          </ac:picMkLst>
        </pc:picChg>
      </pc:sldChg>
      <pc:sldChg chg="modSp add mod">
        <pc:chgData name="Freddy Plaum" userId="a56deacf-3c05-4456-b2ed-e8290ecb03b0" providerId="ADAL" clId="{AE9C751E-9A0F-4579-A1EB-4ABEF3A992F2}" dt="2025-09-30T13:31:06.874" v="787" actId="20577"/>
        <pc:sldMkLst>
          <pc:docMk/>
          <pc:sldMk cId="2596052854" sldId="349"/>
        </pc:sldMkLst>
        <pc:spChg chg="mod">
          <ac:chgData name="Freddy Plaum" userId="a56deacf-3c05-4456-b2ed-e8290ecb03b0" providerId="ADAL" clId="{AE9C751E-9A0F-4579-A1EB-4ABEF3A992F2}" dt="2025-09-29T12:55:35.714" v="120" actId="790"/>
          <ac:spMkLst>
            <pc:docMk/>
            <pc:sldMk cId="2596052854" sldId="349"/>
            <ac:spMk id="2" creationId="{16CF71AE-576F-0C6E-08FD-BD4F3C6A70F6}"/>
          </ac:spMkLst>
        </pc:spChg>
        <pc:spChg chg="mod">
          <ac:chgData name="Freddy Plaum" userId="a56deacf-3c05-4456-b2ed-e8290ecb03b0" providerId="ADAL" clId="{AE9C751E-9A0F-4579-A1EB-4ABEF3A992F2}" dt="2025-09-30T13:31:06.874" v="787" actId="20577"/>
          <ac:spMkLst>
            <pc:docMk/>
            <pc:sldMk cId="2596052854" sldId="349"/>
            <ac:spMk id="3" creationId="{A11394D5-3B3A-F9E8-0F45-CDA78E037B1B}"/>
          </ac:spMkLst>
        </pc:spChg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3762978061" sldId="349"/>
        </pc:sldMkLst>
      </pc:sldChg>
      <pc:sldChg chg="addSp modSp new del mod">
        <pc:chgData name="Freddy Plaum" userId="a56deacf-3c05-4456-b2ed-e8290ecb03b0" providerId="ADAL" clId="{AE9C751E-9A0F-4579-A1EB-4ABEF3A992F2}" dt="2025-09-30T13:31:11.970" v="788" actId="47"/>
        <pc:sldMkLst>
          <pc:docMk/>
          <pc:sldMk cId="1421279043" sldId="350"/>
        </pc:sldMkLst>
        <pc:spChg chg="mod">
          <ac:chgData name="Freddy Plaum" userId="a56deacf-3c05-4456-b2ed-e8290ecb03b0" providerId="ADAL" clId="{AE9C751E-9A0F-4579-A1EB-4ABEF3A992F2}" dt="2025-09-29T13:26:14.907" v="450"/>
          <ac:spMkLst>
            <pc:docMk/>
            <pc:sldMk cId="1421279043" sldId="350"/>
            <ac:spMk id="2" creationId="{7752ADD5-3A8B-2D1C-9FA9-365606E80A6A}"/>
          </ac:spMkLst>
        </pc:spChg>
        <pc:spChg chg="mod">
          <ac:chgData name="Freddy Plaum" userId="a56deacf-3c05-4456-b2ed-e8290ecb03b0" providerId="ADAL" clId="{AE9C751E-9A0F-4579-A1EB-4ABEF3A992F2}" dt="2025-09-29T13:48:50.707" v="784" actId="14100"/>
          <ac:spMkLst>
            <pc:docMk/>
            <pc:sldMk cId="1421279043" sldId="350"/>
            <ac:spMk id="3" creationId="{53BF94AA-785B-F033-824F-F18CD95EABFF}"/>
          </ac:spMkLst>
        </pc:spChg>
        <pc:spChg chg="add mod">
          <ac:chgData name="Freddy Plaum" userId="a56deacf-3c05-4456-b2ed-e8290ecb03b0" providerId="ADAL" clId="{AE9C751E-9A0F-4579-A1EB-4ABEF3A992F2}" dt="2025-09-29T13:26:43.726" v="502" actId="1076"/>
          <ac:spMkLst>
            <pc:docMk/>
            <pc:sldMk cId="1421279043" sldId="350"/>
            <ac:spMk id="5" creationId="{E4CE9FA9-F3E2-1C1A-2837-2710A52DF2A1}"/>
          </ac:spMkLst>
        </pc:spChg>
        <pc:picChg chg="add mod">
          <ac:chgData name="Freddy Plaum" userId="a56deacf-3c05-4456-b2ed-e8290ecb03b0" providerId="ADAL" clId="{AE9C751E-9A0F-4579-A1EB-4ABEF3A992F2}" dt="2025-09-29T13:26:40.254" v="501" actId="1076"/>
          <ac:picMkLst>
            <pc:docMk/>
            <pc:sldMk cId="1421279043" sldId="350"/>
            <ac:picMk id="4" creationId="{DA2F33B7-0454-79B0-6308-93973BC4BA20}"/>
          </ac:picMkLst>
        </pc:picChg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1925661955" sldId="350"/>
        </pc:sldMkLst>
      </pc:sldChg>
      <pc:sldChg chg="add del ord">
        <pc:chgData name="Freddy Plaum" userId="a56deacf-3c05-4456-b2ed-e8290ecb03b0" providerId="ADAL" clId="{AE9C751E-9A0F-4579-A1EB-4ABEF3A992F2}" dt="2025-09-29T13:25:49.140" v="444" actId="47"/>
        <pc:sldMkLst>
          <pc:docMk/>
          <pc:sldMk cId="4132584939" sldId="350"/>
        </pc:sldMkLst>
      </pc:sldChg>
      <pc:sldChg chg="add del">
        <pc:chgData name="Freddy Plaum" userId="a56deacf-3c05-4456-b2ed-e8290ecb03b0" providerId="ADAL" clId="{AE9C751E-9A0F-4579-A1EB-4ABEF3A992F2}" dt="2025-09-29T13:24:41.660" v="407"/>
        <pc:sldMkLst>
          <pc:docMk/>
          <pc:sldMk cId="2257070242" sldId="351"/>
        </pc:sldMkLst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4137542745" sldId="351"/>
        </pc:sldMkLst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2022519239" sldId="352"/>
        </pc:sldMkLst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976314366" sldId="353"/>
        </pc:sldMkLst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2950587604" sldId="354"/>
        </pc:sldMkLst>
      </pc:sldChg>
      <pc:sldChg chg="del">
        <pc:chgData name="Freddy Plaum" userId="a56deacf-3c05-4456-b2ed-e8290ecb03b0" providerId="ADAL" clId="{AE9C751E-9A0F-4579-A1EB-4ABEF3A992F2}" dt="2025-09-29T11:36:15.690" v="0" actId="47"/>
        <pc:sldMkLst>
          <pc:docMk/>
          <pc:sldMk cId="1734111527" sldId="355"/>
        </pc:sldMkLst>
      </pc:sldChg>
      <pc:sldChg chg="del">
        <pc:chgData name="Freddy Plaum" userId="a56deacf-3c05-4456-b2ed-e8290ecb03b0" providerId="ADAL" clId="{AE9C751E-9A0F-4579-A1EB-4ABEF3A992F2}" dt="2025-09-29T11:36:20.332" v="1" actId="47"/>
        <pc:sldMkLst>
          <pc:docMk/>
          <pc:sldMk cId="3545499487" sldId="356"/>
        </pc:sldMkLst>
      </pc:sldChg>
    </pc:docChg>
  </pc:docChgLst>
  <pc:docChgLst>
    <pc:chgData name="Freddy Plaum" userId="a56deacf-3c05-4456-b2ed-e8290ecb03b0" providerId="ADAL" clId="{E64E6557-8EF9-44C2-9934-B90F864A3B6F}"/>
    <pc:docChg chg="undo redo custSel modSld">
      <pc:chgData name="Freddy Plaum" userId="a56deacf-3c05-4456-b2ed-e8290ecb03b0" providerId="ADAL" clId="{E64E6557-8EF9-44C2-9934-B90F864A3B6F}" dt="2025-05-29T16:38:29.517" v="979" actId="1076"/>
      <pc:docMkLst>
        <pc:docMk/>
      </pc:docMkLst>
      <pc:sldChg chg="modSp mod modAnim">
        <pc:chgData name="Freddy Plaum" userId="a56deacf-3c05-4456-b2ed-e8290ecb03b0" providerId="ADAL" clId="{E64E6557-8EF9-44C2-9934-B90F864A3B6F}" dt="2025-05-27T18:27:50.239" v="16" actId="113"/>
        <pc:sldMkLst>
          <pc:docMk/>
          <pc:sldMk cId="633985022" sldId="317"/>
        </pc:sldMkLst>
      </pc:sldChg>
      <pc:sldChg chg="modSp mod">
        <pc:chgData name="Freddy Plaum" userId="a56deacf-3c05-4456-b2ed-e8290ecb03b0" providerId="ADAL" clId="{E64E6557-8EF9-44C2-9934-B90F864A3B6F}" dt="2025-05-29T16:38:29.517" v="979" actId="1076"/>
        <pc:sldMkLst>
          <pc:docMk/>
          <pc:sldMk cId="4029855955" sldId="320"/>
        </pc:sldMkLst>
      </pc:sldChg>
      <pc:sldChg chg="modSp">
        <pc:chgData name="Freddy Plaum" userId="a56deacf-3c05-4456-b2ed-e8290ecb03b0" providerId="ADAL" clId="{E64E6557-8EF9-44C2-9934-B90F864A3B6F}" dt="2025-05-29T16:31:25.681" v="945" actId="20577"/>
        <pc:sldMkLst>
          <pc:docMk/>
          <pc:sldMk cId="1973848879" sldId="328"/>
        </pc:sldMkLst>
      </pc:sldChg>
      <pc:sldChg chg="modSp mod">
        <pc:chgData name="Freddy Plaum" userId="a56deacf-3c05-4456-b2ed-e8290ecb03b0" providerId="ADAL" clId="{E64E6557-8EF9-44C2-9934-B90F864A3B6F}" dt="2025-05-28T16:54:04.078" v="112" actId="20577"/>
        <pc:sldMkLst>
          <pc:docMk/>
          <pc:sldMk cId="1890984267" sldId="331"/>
        </pc:sldMkLst>
      </pc:sldChg>
      <pc:sldChg chg="modSp mod">
        <pc:chgData name="Freddy Plaum" userId="a56deacf-3c05-4456-b2ed-e8290ecb03b0" providerId="ADAL" clId="{E64E6557-8EF9-44C2-9934-B90F864A3B6F}" dt="2025-05-28T16:55:44.766" v="136" actId="120"/>
        <pc:sldMkLst>
          <pc:docMk/>
          <pc:sldMk cId="1974401567" sldId="332"/>
        </pc:sldMkLst>
      </pc:sldChg>
      <pc:sldChg chg="modSp modAnim">
        <pc:chgData name="Freddy Plaum" userId="a56deacf-3c05-4456-b2ed-e8290ecb03b0" providerId="ADAL" clId="{E64E6557-8EF9-44C2-9934-B90F864A3B6F}" dt="2025-05-29T16:32:22.452" v="946" actId="313"/>
        <pc:sldMkLst>
          <pc:docMk/>
          <pc:sldMk cId="925450148" sldId="335"/>
        </pc:sldMkLst>
      </pc:sldChg>
      <pc:sldChg chg="modNotesTx">
        <pc:chgData name="Freddy Plaum" userId="a56deacf-3c05-4456-b2ed-e8290ecb03b0" providerId="ADAL" clId="{E64E6557-8EF9-44C2-9934-B90F864A3B6F}" dt="2025-05-28T17:53:19.241" v="916" actId="20577"/>
        <pc:sldMkLst>
          <pc:docMk/>
          <pc:sldMk cId="248555595" sldId="337"/>
        </pc:sldMkLst>
      </pc:sldChg>
      <pc:sldChg chg="modNotesTx">
        <pc:chgData name="Freddy Plaum" userId="a56deacf-3c05-4456-b2ed-e8290ecb03b0" providerId="ADAL" clId="{E64E6557-8EF9-44C2-9934-B90F864A3B6F}" dt="2025-05-28T17:58:39.991" v="944" actId="20577"/>
        <pc:sldMkLst>
          <pc:docMk/>
          <pc:sldMk cId="1025671109" sldId="338"/>
        </pc:sldMkLst>
      </pc:sldChg>
      <pc:sldChg chg="modSp mod">
        <pc:chgData name="Freddy Plaum" userId="a56deacf-3c05-4456-b2ed-e8290ecb03b0" providerId="ADAL" clId="{E64E6557-8EF9-44C2-9934-B90F864A3B6F}" dt="2025-05-29T16:37:13.503" v="966" actId="20577"/>
        <pc:sldMkLst>
          <pc:docMk/>
          <pc:sldMk cId="3762978061" sldId="349"/>
        </pc:sldMkLst>
      </pc:sldChg>
      <pc:sldChg chg="modSp mod">
        <pc:chgData name="Freddy Plaum" userId="a56deacf-3c05-4456-b2ed-e8290ecb03b0" providerId="ADAL" clId="{E64E6557-8EF9-44C2-9934-B90F864A3B6F}" dt="2025-05-29T16:34:53.138" v="950" actId="20577"/>
        <pc:sldMkLst>
          <pc:docMk/>
          <pc:sldMk cId="1925661955" sldId="350"/>
        </pc:sldMkLst>
      </pc:sldChg>
      <pc:sldChg chg="modSp mod">
        <pc:chgData name="Freddy Plaum" userId="a56deacf-3c05-4456-b2ed-e8290ecb03b0" providerId="ADAL" clId="{E64E6557-8EF9-44C2-9934-B90F864A3B6F}" dt="2025-05-29T16:35:20.669" v="952" actId="313"/>
        <pc:sldMkLst>
          <pc:docMk/>
          <pc:sldMk cId="976314366" sldId="353"/>
        </pc:sldMkLst>
      </pc:sldChg>
      <pc:sldChg chg="modSp mod">
        <pc:chgData name="Freddy Plaum" userId="a56deacf-3c05-4456-b2ed-e8290ecb03b0" providerId="ADAL" clId="{E64E6557-8EF9-44C2-9934-B90F864A3B6F}" dt="2025-05-29T16:36:04.500" v="954" actId="20577"/>
        <pc:sldMkLst>
          <pc:docMk/>
          <pc:sldMk cId="1734111527" sldId="355"/>
        </pc:sldMkLst>
      </pc:sldChg>
    </pc:docChg>
  </pc:docChgLst>
  <pc:docChgLst>
    <pc:chgData name="Freddy Plaum" userId="a56deacf-3c05-4456-b2ed-e8290ecb03b0" providerId="ADAL" clId="{383BA4BC-E128-4BB4-AC85-5F64FE440CE9}"/>
    <pc:docChg chg="undo custSel addSld delSld modSld">
      <pc:chgData name="Freddy Plaum" userId="a56deacf-3c05-4456-b2ed-e8290ecb03b0" providerId="ADAL" clId="{383BA4BC-E128-4BB4-AC85-5F64FE440CE9}" dt="2025-06-11T12:28:46.520" v="4902"/>
      <pc:docMkLst>
        <pc:docMk/>
      </pc:docMkLst>
      <pc:sldChg chg="modSp mod">
        <pc:chgData name="Freddy Plaum" userId="a56deacf-3c05-4456-b2ed-e8290ecb03b0" providerId="ADAL" clId="{383BA4BC-E128-4BB4-AC85-5F64FE440CE9}" dt="2025-05-09T11:28:11.875" v="536" actId="20577"/>
        <pc:sldMkLst>
          <pc:docMk/>
          <pc:sldMk cId="397341271" sldId="310"/>
        </pc:sldMkLst>
      </pc:sldChg>
      <pc:sldChg chg="modSp mod">
        <pc:chgData name="Freddy Plaum" userId="a56deacf-3c05-4456-b2ed-e8290ecb03b0" providerId="ADAL" clId="{383BA4BC-E128-4BB4-AC85-5F64FE440CE9}" dt="2025-05-09T10:51:09.513" v="501" actId="20577"/>
        <pc:sldMkLst>
          <pc:docMk/>
          <pc:sldMk cId="426765832" sldId="312"/>
        </pc:sldMkLst>
      </pc:sldChg>
      <pc:sldChg chg="modSp modAnim">
        <pc:chgData name="Freddy Plaum" userId="a56deacf-3c05-4456-b2ed-e8290ecb03b0" providerId="ADAL" clId="{383BA4BC-E128-4BB4-AC85-5F64FE440CE9}" dt="2025-05-08T11:44:52.844" v="26" actId="20577"/>
        <pc:sldMkLst>
          <pc:docMk/>
          <pc:sldMk cId="3851354941" sldId="315"/>
        </pc:sldMkLst>
      </pc:sldChg>
      <pc:sldChg chg="addSp delSp mod">
        <pc:chgData name="Freddy Plaum" userId="a56deacf-3c05-4456-b2ed-e8290ecb03b0" providerId="ADAL" clId="{383BA4BC-E128-4BB4-AC85-5F64FE440CE9}" dt="2025-05-13T09:42:07.195" v="552" actId="22"/>
        <pc:sldMkLst>
          <pc:docMk/>
          <pc:sldMk cId="214894650" sldId="322"/>
        </pc:sldMkLst>
      </pc:sldChg>
      <pc:sldChg chg="modSp mod">
        <pc:chgData name="Freddy Plaum" userId="a56deacf-3c05-4456-b2ed-e8290ecb03b0" providerId="ADAL" clId="{383BA4BC-E128-4BB4-AC85-5F64FE440CE9}" dt="2025-05-29T11:43:47.581" v="4833" actId="1076"/>
        <pc:sldMkLst>
          <pc:docMk/>
          <pc:sldMk cId="570158437" sldId="323"/>
        </pc:sldMkLst>
      </pc:sldChg>
      <pc:sldChg chg="modSp mod modAnim">
        <pc:chgData name="Freddy Plaum" userId="a56deacf-3c05-4456-b2ed-e8290ecb03b0" providerId="ADAL" clId="{383BA4BC-E128-4BB4-AC85-5F64FE440CE9}" dt="2025-06-11T12:28:46.520" v="4902"/>
        <pc:sldMkLst>
          <pc:docMk/>
          <pc:sldMk cId="1645306725" sldId="327"/>
        </pc:sldMkLst>
      </pc:sldChg>
      <pc:sldChg chg="modSp modAnim">
        <pc:chgData name="Freddy Plaum" userId="a56deacf-3c05-4456-b2ed-e8290ecb03b0" providerId="ADAL" clId="{383BA4BC-E128-4BB4-AC85-5F64FE440CE9}" dt="2025-05-09T11:26:40.870" v="516"/>
        <pc:sldMkLst>
          <pc:docMk/>
          <pc:sldMk cId="1973848879" sldId="328"/>
        </pc:sldMkLst>
      </pc:sldChg>
      <pc:sldChg chg="modSp mod">
        <pc:chgData name="Freddy Plaum" userId="a56deacf-3c05-4456-b2ed-e8290ecb03b0" providerId="ADAL" clId="{383BA4BC-E128-4BB4-AC85-5F64FE440CE9}" dt="2025-05-09T11:17:00.890" v="503" actId="14100"/>
        <pc:sldMkLst>
          <pc:docMk/>
          <pc:sldMk cId="1984014329" sldId="330"/>
        </pc:sldMkLst>
      </pc:sldChg>
      <pc:sldChg chg="modSp modAnim">
        <pc:chgData name="Freddy Plaum" userId="a56deacf-3c05-4456-b2ed-e8290ecb03b0" providerId="ADAL" clId="{383BA4BC-E128-4BB4-AC85-5F64FE440CE9}" dt="2025-05-09T11:27:25.566" v="534"/>
        <pc:sldMkLst>
          <pc:docMk/>
          <pc:sldMk cId="925450148" sldId="335"/>
        </pc:sldMkLst>
      </pc:sldChg>
      <pc:sldChg chg="modSp mod">
        <pc:chgData name="Freddy Plaum" userId="a56deacf-3c05-4456-b2ed-e8290ecb03b0" providerId="ADAL" clId="{383BA4BC-E128-4BB4-AC85-5F64FE440CE9}" dt="2025-05-08T11:53:26.588" v="500" actId="113"/>
        <pc:sldMkLst>
          <pc:docMk/>
          <pc:sldMk cId="2257625151" sldId="336"/>
        </pc:sldMkLst>
      </pc:sldChg>
      <pc:sldChg chg="modSp">
        <pc:chgData name="Freddy Plaum" userId="a56deacf-3c05-4456-b2ed-e8290ecb03b0" providerId="ADAL" clId="{383BA4BC-E128-4BB4-AC85-5F64FE440CE9}" dt="2025-05-09T11:58:27.371" v="550" actId="20577"/>
        <pc:sldMkLst>
          <pc:docMk/>
          <pc:sldMk cId="248555595" sldId="337"/>
        </pc:sldMkLst>
      </pc:sldChg>
      <pc:sldChg chg="addSp modSp mod">
        <pc:chgData name="Freddy Plaum" userId="a56deacf-3c05-4456-b2ed-e8290ecb03b0" providerId="ADAL" clId="{383BA4BC-E128-4BB4-AC85-5F64FE440CE9}" dt="2025-05-29T11:39:16.478" v="4789" actId="255"/>
        <pc:sldMkLst>
          <pc:docMk/>
          <pc:sldMk cId="23109132" sldId="345"/>
        </pc:sldMkLst>
      </pc:sldChg>
      <pc:sldChg chg="modSp new mod">
        <pc:chgData name="Freddy Plaum" userId="a56deacf-3c05-4456-b2ed-e8290ecb03b0" providerId="ADAL" clId="{383BA4BC-E128-4BB4-AC85-5F64FE440CE9}" dt="2025-05-26T11:37:08.356" v="599" actId="113"/>
        <pc:sldMkLst>
          <pc:docMk/>
          <pc:sldMk cId="2573357843" sldId="346"/>
        </pc:sldMkLst>
      </pc:sldChg>
      <pc:sldChg chg="new del">
        <pc:chgData name="Freddy Plaum" userId="a56deacf-3c05-4456-b2ed-e8290ecb03b0" providerId="ADAL" clId="{383BA4BC-E128-4BB4-AC85-5F64FE440CE9}" dt="2025-05-26T11:37:17.926" v="601" actId="680"/>
        <pc:sldMkLst>
          <pc:docMk/>
          <pc:sldMk cId="1308409575" sldId="347"/>
        </pc:sldMkLst>
      </pc:sldChg>
      <pc:sldChg chg="modSp new mod">
        <pc:chgData name="Freddy Plaum" userId="a56deacf-3c05-4456-b2ed-e8290ecb03b0" providerId="ADAL" clId="{383BA4BC-E128-4BB4-AC85-5F64FE440CE9}" dt="2025-05-29T10:26:01.421" v="3472" actId="20577"/>
        <pc:sldMkLst>
          <pc:docMk/>
          <pc:sldMk cId="3844988405" sldId="347"/>
        </pc:sldMkLst>
      </pc:sldChg>
      <pc:sldChg chg="modSp new mod">
        <pc:chgData name="Freddy Plaum" userId="a56deacf-3c05-4456-b2ed-e8290ecb03b0" providerId="ADAL" clId="{383BA4BC-E128-4BB4-AC85-5F64FE440CE9}" dt="2025-05-29T10:48:36.695" v="3490" actId="20577"/>
        <pc:sldMkLst>
          <pc:docMk/>
          <pc:sldMk cId="720710941" sldId="348"/>
        </pc:sldMkLst>
      </pc:sldChg>
      <pc:sldChg chg="addSp modSp new mod">
        <pc:chgData name="Freddy Plaum" userId="a56deacf-3c05-4456-b2ed-e8290ecb03b0" providerId="ADAL" clId="{383BA4BC-E128-4BB4-AC85-5F64FE440CE9}" dt="2025-05-26T12:03:51.311" v="1968" actId="20577"/>
        <pc:sldMkLst>
          <pc:docMk/>
          <pc:sldMk cId="3762978061" sldId="349"/>
        </pc:sldMkLst>
      </pc:sldChg>
      <pc:sldChg chg="modSp new mod">
        <pc:chgData name="Freddy Plaum" userId="a56deacf-3c05-4456-b2ed-e8290ecb03b0" providerId="ADAL" clId="{383BA4BC-E128-4BB4-AC85-5F64FE440CE9}" dt="2025-05-29T10:51:00.311" v="3712" actId="20577"/>
        <pc:sldMkLst>
          <pc:docMk/>
          <pc:sldMk cId="1925661955" sldId="350"/>
        </pc:sldMkLst>
      </pc:sldChg>
      <pc:sldChg chg="modSp new mod">
        <pc:chgData name="Freddy Plaum" userId="a56deacf-3c05-4456-b2ed-e8290ecb03b0" providerId="ADAL" clId="{383BA4BC-E128-4BB4-AC85-5F64FE440CE9}" dt="2025-05-26T11:56:00.994" v="1878" actId="20577"/>
        <pc:sldMkLst>
          <pc:docMk/>
          <pc:sldMk cId="4137542745" sldId="351"/>
        </pc:sldMkLst>
      </pc:sldChg>
      <pc:sldChg chg="modSp add mod">
        <pc:chgData name="Freddy Plaum" userId="a56deacf-3c05-4456-b2ed-e8290ecb03b0" providerId="ADAL" clId="{383BA4BC-E128-4BB4-AC85-5F64FE440CE9}" dt="2025-05-27T13:12:07.698" v="3176" actId="6549"/>
        <pc:sldMkLst>
          <pc:docMk/>
          <pc:sldMk cId="2022519239" sldId="352"/>
        </pc:sldMkLst>
      </pc:sldChg>
      <pc:sldChg chg="modSp add mod">
        <pc:chgData name="Freddy Plaum" userId="a56deacf-3c05-4456-b2ed-e8290ecb03b0" providerId="ADAL" clId="{383BA4BC-E128-4BB4-AC85-5F64FE440CE9}" dt="2025-05-29T10:52:31.998" v="3785" actId="20577"/>
        <pc:sldMkLst>
          <pc:docMk/>
          <pc:sldMk cId="976314366" sldId="353"/>
        </pc:sldMkLst>
      </pc:sldChg>
      <pc:sldChg chg="modSp add mod">
        <pc:chgData name="Freddy Plaum" userId="a56deacf-3c05-4456-b2ed-e8290ecb03b0" providerId="ADAL" clId="{383BA4BC-E128-4BB4-AC85-5F64FE440CE9}" dt="2025-05-29T11:05:22.799" v="4359" actId="20577"/>
        <pc:sldMkLst>
          <pc:docMk/>
          <pc:sldMk cId="2950587604" sldId="354"/>
        </pc:sldMkLst>
      </pc:sldChg>
      <pc:sldChg chg="modSp add mod">
        <pc:chgData name="Freddy Plaum" userId="a56deacf-3c05-4456-b2ed-e8290ecb03b0" providerId="ADAL" clId="{383BA4BC-E128-4BB4-AC85-5F64FE440CE9}" dt="2025-05-29T11:15:23.987" v="4730" actId="20577"/>
        <pc:sldMkLst>
          <pc:docMk/>
          <pc:sldMk cId="1734111527" sldId="355"/>
        </pc:sldMkLst>
      </pc:sldChg>
      <pc:sldChg chg="add del">
        <pc:chgData name="Freddy Plaum" userId="a56deacf-3c05-4456-b2ed-e8290ecb03b0" providerId="ADAL" clId="{383BA4BC-E128-4BB4-AC85-5F64FE440CE9}" dt="2025-05-29T11:44:50.007" v="4835"/>
        <pc:sldMkLst>
          <pc:docMk/>
          <pc:sldMk cId="2167114185" sldId="356"/>
        </pc:sldMkLst>
      </pc:sldChg>
      <pc:sldChg chg="modSp add del mod">
        <pc:chgData name="Freddy Plaum" userId="a56deacf-3c05-4456-b2ed-e8290ecb03b0" providerId="ADAL" clId="{383BA4BC-E128-4BB4-AC85-5F64FE440CE9}" dt="2025-05-27T13:02:55.689" v="2381" actId="47"/>
        <pc:sldMkLst>
          <pc:docMk/>
          <pc:sldMk cId="3319976964" sldId="356"/>
        </pc:sldMkLst>
      </pc:sldChg>
      <pc:sldChg chg="modSp add mod">
        <pc:chgData name="Freddy Plaum" userId="a56deacf-3c05-4456-b2ed-e8290ecb03b0" providerId="ADAL" clId="{383BA4BC-E128-4BB4-AC85-5F64FE440CE9}" dt="2025-05-29T11:46:44.528" v="4892" actId="1076"/>
        <pc:sldMkLst>
          <pc:docMk/>
          <pc:sldMk cId="3545499487" sldId="356"/>
        </pc:sldMkLst>
      </pc:sldChg>
      <pc:sldChg chg="modSp add del mod">
        <pc:chgData name="Freddy Plaum" userId="a56deacf-3c05-4456-b2ed-e8290ecb03b0" providerId="ADAL" clId="{383BA4BC-E128-4BB4-AC85-5F64FE440CE9}" dt="2025-05-27T13:02:56.275" v="2382" actId="47"/>
        <pc:sldMkLst>
          <pc:docMk/>
          <pc:sldMk cId="3878054887" sldId="357"/>
        </pc:sldMkLst>
      </pc:sldChg>
    </pc:docChg>
  </pc:docChgLst>
  <pc:docChgLst>
    <pc:chgData name="Freddy Plaum" userId="a56deacf-3c05-4456-b2ed-e8290ecb03b0" providerId="ADAL" clId="{8C086820-CCE5-40D0-AB14-9D6A30924CCA}"/>
    <pc:docChg chg="delSld modSld">
      <pc:chgData name="Freddy Plaum" userId="a56deacf-3c05-4456-b2ed-e8290ecb03b0" providerId="ADAL" clId="{8C086820-CCE5-40D0-AB14-9D6A30924CCA}" dt="2025-09-30T17:15:47.953" v="2" actId="20577"/>
      <pc:docMkLst>
        <pc:docMk/>
      </pc:docMkLst>
      <pc:sldChg chg="modSp mod">
        <pc:chgData name="Freddy Plaum" userId="a56deacf-3c05-4456-b2ed-e8290ecb03b0" providerId="ADAL" clId="{8C086820-CCE5-40D0-AB14-9D6A30924CCA}" dt="2025-09-30T17:15:47.953" v="2" actId="20577"/>
        <pc:sldMkLst>
          <pc:docMk/>
          <pc:sldMk cId="1796493517" sldId="292"/>
        </pc:sldMkLst>
        <pc:spChg chg="mod">
          <ac:chgData name="Freddy Plaum" userId="a56deacf-3c05-4456-b2ed-e8290ecb03b0" providerId="ADAL" clId="{8C086820-CCE5-40D0-AB14-9D6A30924CCA}" dt="2025-09-30T17:15:47.953" v="2" actId="20577"/>
          <ac:spMkLst>
            <pc:docMk/>
            <pc:sldMk cId="1796493517" sldId="292"/>
            <ac:spMk id="15" creationId="{00000000-0000-0000-0000-000000000000}"/>
          </ac:spMkLst>
        </pc:spChg>
      </pc:sldChg>
      <pc:sldChg chg="del">
        <pc:chgData name="Freddy Plaum" userId="a56deacf-3c05-4456-b2ed-e8290ecb03b0" providerId="ADAL" clId="{8C086820-CCE5-40D0-AB14-9D6A30924CCA}" dt="2025-09-30T17:14:28.921" v="0" actId="47"/>
        <pc:sldMkLst>
          <pc:docMk/>
          <pc:sldMk cId="633985022" sldId="317"/>
        </pc:sldMkLst>
      </pc:sldChg>
      <pc:sldChg chg="modSp mod">
        <pc:chgData name="Freddy Plaum" userId="a56deacf-3c05-4456-b2ed-e8290ecb03b0" providerId="ADAL" clId="{8C086820-CCE5-40D0-AB14-9D6A30924CCA}" dt="2025-09-30T17:15:43.724" v="1" actId="20577"/>
        <pc:sldMkLst>
          <pc:docMk/>
          <pc:sldMk cId="1134380494" sldId="347"/>
        </pc:sldMkLst>
        <pc:spChg chg="mod">
          <ac:chgData name="Freddy Plaum" userId="a56deacf-3c05-4456-b2ed-e8290ecb03b0" providerId="ADAL" clId="{8C086820-CCE5-40D0-AB14-9D6A30924CCA}" dt="2025-09-30T17:15:43.724" v="1" actId="20577"/>
          <ac:spMkLst>
            <pc:docMk/>
            <pc:sldMk cId="1134380494" sldId="347"/>
            <ac:spMk id="14" creationId="{00000000-0000-0000-0000-000000000000}"/>
          </ac:spMkLst>
        </pc:spChg>
      </pc:sldChg>
    </pc:docChg>
  </pc:docChgLst>
  <pc:docChgLst>
    <pc:chgData name="Freddy Plaum" userId="a56deacf-3c05-4456-b2ed-e8290ecb03b0" providerId="ADAL" clId="{813999E7-BB47-45BD-A40E-980F444ECA47}"/>
    <pc:docChg chg="undo redo custSel addSld delSld modSld sldOrd modMainMaster">
      <pc:chgData name="Freddy Plaum" userId="a56deacf-3c05-4456-b2ed-e8290ecb03b0" providerId="ADAL" clId="{813999E7-BB47-45BD-A40E-980F444ECA47}" dt="2025-03-06T12:41:15.776" v="1478" actId="20577"/>
      <pc:docMkLst>
        <pc:docMk/>
      </pc:docMkLst>
      <pc:sldChg chg="addSp modSp mod">
        <pc:chgData name="Freddy Plaum" userId="a56deacf-3c05-4456-b2ed-e8290ecb03b0" providerId="ADAL" clId="{813999E7-BB47-45BD-A40E-980F444ECA47}" dt="2025-01-28T11:18:18.296" v="153" actId="1076"/>
        <pc:sldMkLst>
          <pc:docMk/>
          <pc:sldMk cId="397341271" sldId="310"/>
        </pc:sldMkLst>
      </pc:sldChg>
      <pc:sldChg chg="delSp modSp mod">
        <pc:chgData name="Freddy Plaum" userId="a56deacf-3c05-4456-b2ed-e8290ecb03b0" providerId="ADAL" clId="{813999E7-BB47-45BD-A40E-980F444ECA47}" dt="2025-01-28T13:15:28.155" v="609" actId="478"/>
        <pc:sldMkLst>
          <pc:docMk/>
          <pc:sldMk cId="426765832" sldId="312"/>
        </pc:sldMkLst>
      </pc:sldChg>
      <pc:sldChg chg="del">
        <pc:chgData name="Freddy Plaum" userId="a56deacf-3c05-4456-b2ed-e8290ecb03b0" providerId="ADAL" clId="{813999E7-BB47-45BD-A40E-980F444ECA47}" dt="2025-01-28T11:18:36.070" v="154" actId="47"/>
        <pc:sldMkLst>
          <pc:docMk/>
          <pc:sldMk cId="3818536620" sldId="313"/>
        </pc:sldMkLst>
      </pc:sldChg>
      <pc:sldChg chg="delSp modSp mod">
        <pc:chgData name="Freddy Plaum" userId="a56deacf-3c05-4456-b2ed-e8290ecb03b0" providerId="ADAL" clId="{813999E7-BB47-45BD-A40E-980F444ECA47}" dt="2025-03-06T12:41:15.776" v="1478" actId="20577"/>
        <pc:sldMkLst>
          <pc:docMk/>
          <pc:sldMk cId="2087697094" sldId="314"/>
        </pc:sldMkLst>
      </pc:sldChg>
      <pc:sldChg chg="delSp modSp mod">
        <pc:chgData name="Freddy Plaum" userId="a56deacf-3c05-4456-b2ed-e8290ecb03b0" providerId="ADAL" clId="{813999E7-BB47-45BD-A40E-980F444ECA47}" dt="2025-01-28T13:15:33.495" v="611" actId="478"/>
        <pc:sldMkLst>
          <pc:docMk/>
          <pc:sldMk cId="3851354941" sldId="315"/>
        </pc:sldMkLst>
      </pc:sldChg>
      <pc:sldChg chg="addSp delSp modSp del mod">
        <pc:chgData name="Freddy Plaum" userId="a56deacf-3c05-4456-b2ed-e8290ecb03b0" providerId="ADAL" clId="{813999E7-BB47-45BD-A40E-980F444ECA47}" dt="2025-02-04T13:04:40.495" v="1467" actId="47"/>
        <pc:sldMkLst>
          <pc:docMk/>
          <pc:sldMk cId="3982030055" sldId="316"/>
        </pc:sldMkLst>
      </pc:sldChg>
      <pc:sldChg chg="delSp modSp mod">
        <pc:chgData name="Freddy Plaum" userId="a56deacf-3c05-4456-b2ed-e8290ecb03b0" providerId="ADAL" clId="{813999E7-BB47-45BD-A40E-980F444ECA47}" dt="2025-01-28T13:15:45.069" v="615" actId="478"/>
        <pc:sldMkLst>
          <pc:docMk/>
          <pc:sldMk cId="633985022" sldId="317"/>
        </pc:sldMkLst>
      </pc:sldChg>
      <pc:sldChg chg="delSp modSp mod">
        <pc:chgData name="Freddy Plaum" userId="a56deacf-3c05-4456-b2ed-e8290ecb03b0" providerId="ADAL" clId="{813999E7-BB47-45BD-A40E-980F444ECA47}" dt="2025-01-28T13:15:50.077" v="616" actId="478"/>
        <pc:sldMkLst>
          <pc:docMk/>
          <pc:sldMk cId="70813850" sldId="318"/>
        </pc:sldMkLst>
      </pc:sldChg>
      <pc:sldChg chg="delSp modSp mod">
        <pc:chgData name="Freddy Plaum" userId="a56deacf-3c05-4456-b2ed-e8290ecb03b0" providerId="ADAL" clId="{813999E7-BB47-45BD-A40E-980F444ECA47}" dt="2025-01-28T13:15:17.581" v="608" actId="478"/>
        <pc:sldMkLst>
          <pc:docMk/>
          <pc:sldMk cId="1386679099" sldId="319"/>
        </pc:sldMkLst>
      </pc:sldChg>
      <pc:sldChg chg="delSp modSp mod">
        <pc:chgData name="Freddy Plaum" userId="a56deacf-3c05-4456-b2ed-e8290ecb03b0" providerId="ADAL" clId="{813999E7-BB47-45BD-A40E-980F444ECA47}" dt="2025-01-28T13:16:01.246" v="618" actId="478"/>
        <pc:sldMkLst>
          <pc:docMk/>
          <pc:sldMk cId="4029855955" sldId="320"/>
        </pc:sldMkLst>
      </pc:sldChg>
      <pc:sldChg chg="delSp modSp mod">
        <pc:chgData name="Freddy Plaum" userId="a56deacf-3c05-4456-b2ed-e8290ecb03b0" providerId="ADAL" clId="{813999E7-BB47-45BD-A40E-980F444ECA47}" dt="2025-01-28T13:16:03.586" v="619" actId="478"/>
        <pc:sldMkLst>
          <pc:docMk/>
          <pc:sldMk cId="3515908029" sldId="321"/>
        </pc:sldMkLst>
      </pc:sldChg>
      <pc:sldChg chg="addSp delSp modSp mod">
        <pc:chgData name="Freddy Plaum" userId="a56deacf-3c05-4456-b2ed-e8290ecb03b0" providerId="ADAL" clId="{813999E7-BB47-45BD-A40E-980F444ECA47}" dt="2025-01-28T13:16:37.879" v="635" actId="14100"/>
        <pc:sldMkLst>
          <pc:docMk/>
          <pc:sldMk cId="214894650" sldId="322"/>
        </pc:sldMkLst>
      </pc:sldChg>
      <pc:sldChg chg="addSp delSp modSp mod">
        <pc:chgData name="Freddy Plaum" userId="a56deacf-3c05-4456-b2ed-e8290ecb03b0" providerId="ADAL" clId="{813999E7-BB47-45BD-A40E-980F444ECA47}" dt="2025-01-28T13:16:47.758" v="637" actId="478"/>
        <pc:sldMkLst>
          <pc:docMk/>
          <pc:sldMk cId="570158437" sldId="323"/>
        </pc:sldMkLst>
      </pc:sldChg>
      <pc:sldChg chg="delSp modSp mod">
        <pc:chgData name="Freddy Plaum" userId="a56deacf-3c05-4456-b2ed-e8290ecb03b0" providerId="ADAL" clId="{813999E7-BB47-45BD-A40E-980F444ECA47}" dt="2025-01-28T13:16:51.573" v="638" actId="478"/>
        <pc:sldMkLst>
          <pc:docMk/>
          <pc:sldMk cId="1975898458" sldId="324"/>
        </pc:sldMkLst>
      </pc:sldChg>
      <pc:sldChg chg="delSp modSp mod">
        <pc:chgData name="Freddy Plaum" userId="a56deacf-3c05-4456-b2ed-e8290ecb03b0" providerId="ADAL" clId="{813999E7-BB47-45BD-A40E-980F444ECA47}" dt="2025-01-28T13:16:54.602" v="639" actId="478"/>
        <pc:sldMkLst>
          <pc:docMk/>
          <pc:sldMk cId="113045881" sldId="325"/>
        </pc:sldMkLst>
      </pc:sldChg>
      <pc:sldChg chg="delSp modSp mod">
        <pc:chgData name="Freddy Plaum" userId="a56deacf-3c05-4456-b2ed-e8290ecb03b0" providerId="ADAL" clId="{813999E7-BB47-45BD-A40E-980F444ECA47}" dt="2025-01-28T13:15:57.255" v="617" actId="478"/>
        <pc:sldMkLst>
          <pc:docMk/>
          <pc:sldMk cId="882307834" sldId="326"/>
        </pc:sldMkLst>
      </pc:sldChg>
      <pc:sldChg chg="delSp modSp mod ord">
        <pc:chgData name="Freddy Plaum" userId="a56deacf-3c05-4456-b2ed-e8290ecb03b0" providerId="ADAL" clId="{813999E7-BB47-45BD-A40E-980F444ECA47}" dt="2025-01-28T13:15:36.075" v="612" actId="478"/>
        <pc:sldMkLst>
          <pc:docMk/>
          <pc:sldMk cId="1645306725" sldId="327"/>
        </pc:sldMkLst>
      </pc:sldChg>
      <pc:sldChg chg="delSp modSp mod ord">
        <pc:chgData name="Freddy Plaum" userId="a56deacf-3c05-4456-b2ed-e8290ecb03b0" providerId="ADAL" clId="{813999E7-BB47-45BD-A40E-980F444ECA47}" dt="2025-01-28T13:17:15.282" v="644" actId="478"/>
        <pc:sldMkLst>
          <pc:docMk/>
          <pc:sldMk cId="1973848879" sldId="328"/>
        </pc:sldMkLst>
      </pc:sldChg>
      <pc:sldChg chg="del">
        <pc:chgData name="Freddy Plaum" userId="a56deacf-3c05-4456-b2ed-e8290ecb03b0" providerId="ADAL" clId="{813999E7-BB47-45BD-A40E-980F444ECA47}" dt="2025-01-28T11:23:41.958" v="267" actId="47"/>
        <pc:sldMkLst>
          <pc:docMk/>
          <pc:sldMk cId="970830527" sldId="329"/>
        </pc:sldMkLst>
      </pc:sldChg>
      <pc:sldChg chg="addSp delSp modSp mod">
        <pc:chgData name="Freddy Plaum" userId="a56deacf-3c05-4456-b2ed-e8290ecb03b0" providerId="ADAL" clId="{813999E7-BB47-45BD-A40E-980F444ECA47}" dt="2025-01-31T13:51:35.609" v="1466" actId="1076"/>
        <pc:sldMkLst>
          <pc:docMk/>
          <pc:sldMk cId="1984014329" sldId="330"/>
        </pc:sldMkLst>
      </pc:sldChg>
      <pc:sldChg chg="addSp delSp modSp mod ord">
        <pc:chgData name="Freddy Plaum" userId="a56deacf-3c05-4456-b2ed-e8290ecb03b0" providerId="ADAL" clId="{813999E7-BB47-45BD-A40E-980F444ECA47}" dt="2025-01-30T14:42:05.127" v="1262" actId="20577"/>
        <pc:sldMkLst>
          <pc:docMk/>
          <pc:sldMk cId="1890984267" sldId="331"/>
        </pc:sldMkLst>
      </pc:sldChg>
      <pc:sldChg chg="addSp delSp modSp mod ord">
        <pc:chgData name="Freddy Plaum" userId="a56deacf-3c05-4456-b2ed-e8290ecb03b0" providerId="ADAL" clId="{813999E7-BB47-45BD-A40E-980F444ECA47}" dt="2025-01-30T14:39:31.812" v="1204" actId="20577"/>
        <pc:sldMkLst>
          <pc:docMk/>
          <pc:sldMk cId="1974401567" sldId="332"/>
        </pc:sldMkLst>
      </pc:sldChg>
      <pc:sldChg chg="delSp modSp mod ord">
        <pc:chgData name="Freddy Plaum" userId="a56deacf-3c05-4456-b2ed-e8290ecb03b0" providerId="ADAL" clId="{813999E7-BB47-45BD-A40E-980F444ECA47}" dt="2025-01-31T13:50:49.745" v="1463" actId="1076"/>
        <pc:sldMkLst>
          <pc:docMk/>
          <pc:sldMk cId="3271175778" sldId="333"/>
        </pc:sldMkLst>
      </pc:sldChg>
      <pc:sldChg chg="del">
        <pc:chgData name="Freddy Plaum" userId="a56deacf-3c05-4456-b2ed-e8290ecb03b0" providerId="ADAL" clId="{813999E7-BB47-45BD-A40E-980F444ECA47}" dt="2025-01-28T11:23:42.761" v="268" actId="47"/>
        <pc:sldMkLst>
          <pc:docMk/>
          <pc:sldMk cId="226268925" sldId="334"/>
        </pc:sldMkLst>
      </pc:sldChg>
      <pc:sldChg chg="modSp mod">
        <pc:chgData name="Freddy Plaum" userId="a56deacf-3c05-4456-b2ed-e8290ecb03b0" providerId="ADAL" clId="{813999E7-BB47-45BD-A40E-980F444ECA47}" dt="2025-01-30T14:43:12.802" v="1263"/>
        <pc:sldMkLst>
          <pc:docMk/>
          <pc:sldMk cId="925450148" sldId="335"/>
        </pc:sldMkLst>
      </pc:sldChg>
      <pc:sldChg chg="modSp mod">
        <pc:chgData name="Freddy Plaum" userId="a56deacf-3c05-4456-b2ed-e8290ecb03b0" providerId="ADAL" clId="{813999E7-BB47-45BD-A40E-980F444ECA47}" dt="2025-01-30T14:47:48.661" v="1442" actId="6549"/>
        <pc:sldMkLst>
          <pc:docMk/>
          <pc:sldMk cId="2257625151" sldId="336"/>
        </pc:sldMkLst>
      </pc:sldChg>
      <pc:sldChg chg="addSp delSp modSp new mod">
        <pc:chgData name="Freddy Plaum" userId="a56deacf-3c05-4456-b2ed-e8290ecb03b0" providerId="ADAL" clId="{813999E7-BB47-45BD-A40E-980F444ECA47}" dt="2025-01-28T14:04:26.216" v="930" actId="478"/>
        <pc:sldMkLst>
          <pc:docMk/>
          <pc:sldMk cId="248555595" sldId="337"/>
        </pc:sldMkLst>
      </pc:sldChg>
      <pc:sldChg chg="addSp delSp modSp new mod">
        <pc:chgData name="Freddy Plaum" userId="a56deacf-3c05-4456-b2ed-e8290ecb03b0" providerId="ADAL" clId="{813999E7-BB47-45BD-A40E-980F444ECA47}" dt="2025-01-28T13:52:03.160" v="801" actId="207"/>
        <pc:sldMkLst>
          <pc:docMk/>
          <pc:sldMk cId="1025671109" sldId="338"/>
        </pc:sldMkLst>
      </pc:sldChg>
      <pc:sldChg chg="addSp delSp modSp new mod">
        <pc:chgData name="Freddy Plaum" userId="a56deacf-3c05-4456-b2ed-e8290ecb03b0" providerId="ADAL" clId="{813999E7-BB47-45BD-A40E-980F444ECA47}" dt="2025-01-28T13:52:24.230" v="803" actId="478"/>
        <pc:sldMkLst>
          <pc:docMk/>
          <pc:sldMk cId="3746046328" sldId="339"/>
        </pc:sldMkLst>
      </pc:sldChg>
      <pc:sldChg chg="addSp delSp modSp new mod">
        <pc:chgData name="Freddy Plaum" userId="a56deacf-3c05-4456-b2ed-e8290ecb03b0" providerId="ADAL" clId="{813999E7-BB47-45BD-A40E-980F444ECA47}" dt="2025-01-28T14:04:49.824" v="934" actId="207"/>
        <pc:sldMkLst>
          <pc:docMk/>
          <pc:sldMk cId="4027667816" sldId="340"/>
        </pc:sldMkLst>
      </pc:sldChg>
      <pc:sldChg chg="addSp delSp modSp new mod">
        <pc:chgData name="Freddy Plaum" userId="a56deacf-3c05-4456-b2ed-e8290ecb03b0" providerId="ADAL" clId="{813999E7-BB47-45BD-A40E-980F444ECA47}" dt="2025-01-28T14:05:39.080" v="944" actId="478"/>
        <pc:sldMkLst>
          <pc:docMk/>
          <pc:sldMk cId="1410065527" sldId="341"/>
        </pc:sldMkLst>
      </pc:sldChg>
      <pc:sldChg chg="addSp delSp modSp new mod">
        <pc:chgData name="Freddy Plaum" userId="a56deacf-3c05-4456-b2ed-e8290ecb03b0" providerId="ADAL" clId="{813999E7-BB47-45BD-A40E-980F444ECA47}" dt="2025-01-28T14:05:33.942" v="941" actId="478"/>
        <pc:sldMkLst>
          <pc:docMk/>
          <pc:sldMk cId="2345343393" sldId="342"/>
        </pc:sldMkLst>
      </pc:sldChg>
      <pc:sldChg chg="new del">
        <pc:chgData name="Freddy Plaum" userId="a56deacf-3c05-4456-b2ed-e8290ecb03b0" providerId="ADAL" clId="{813999E7-BB47-45BD-A40E-980F444ECA47}" dt="2025-01-28T11:30:40.990" v="423" actId="47"/>
        <pc:sldMkLst>
          <pc:docMk/>
          <pc:sldMk cId="3171164152" sldId="343"/>
        </pc:sldMkLst>
      </pc:sldChg>
      <pc:sldChg chg="addSp modSp new mod">
        <pc:chgData name="Freddy Plaum" userId="a56deacf-3c05-4456-b2ed-e8290ecb03b0" providerId="ADAL" clId="{813999E7-BB47-45BD-A40E-980F444ECA47}" dt="2025-01-28T11:31:32.367" v="483" actId="1076"/>
        <pc:sldMkLst>
          <pc:docMk/>
          <pc:sldMk cId="503346970" sldId="344"/>
        </pc:sldMkLst>
      </pc:sldChg>
      <pc:sldChg chg="new add del ord">
        <pc:chgData name="Freddy Plaum" userId="a56deacf-3c05-4456-b2ed-e8290ecb03b0" providerId="ADAL" clId="{813999E7-BB47-45BD-A40E-980F444ECA47}" dt="2025-01-31T10:54:38.215" v="1448" actId="47"/>
        <pc:sldMkLst>
          <pc:docMk/>
          <pc:sldMk cId="1746389382" sldId="345"/>
        </pc:sldMkLst>
      </pc:sldChg>
      <pc:sldMasterChg chg="modSldLayout">
        <pc:chgData name="Freddy Plaum" userId="a56deacf-3c05-4456-b2ed-e8290ecb03b0" providerId="ADAL" clId="{813999E7-BB47-45BD-A40E-980F444ECA47}" dt="2025-01-28T13:15:12.554" v="607"/>
        <pc:sldMasterMkLst>
          <pc:docMk/>
          <pc:sldMasterMk cId="0" sldId="2147483662"/>
        </pc:sldMasterMkLst>
        <pc:sldLayoutChg chg="addSp modSp">
          <pc:chgData name="Freddy Plaum" userId="a56deacf-3c05-4456-b2ed-e8290ecb03b0" providerId="ADAL" clId="{813999E7-BB47-45BD-A40E-980F444ECA47}" dt="2025-01-28T13:15:12.554" v="607"/>
          <pc:sldLayoutMkLst>
            <pc:docMk/>
            <pc:sldMasterMk cId="0" sldId="2147483662"/>
            <pc:sldLayoutMk cId="2611767682" sldId="2147483909"/>
          </pc:sldLayoutMkLst>
        </pc:sldLayoutChg>
      </pc:sldMasterChg>
    </pc:docChg>
  </pc:docChgLst>
  <pc:docChgLst>
    <pc:chgData name="Freddy Plaum" userId="a56deacf-3c05-4456-b2ed-e8290ecb03b0" providerId="ADAL" clId="{1E94BBEA-5FA1-47A9-BDF0-7B18148509CB}"/>
    <pc:docChg chg="addSld modSld">
      <pc:chgData name="Freddy Plaum" userId="a56deacf-3c05-4456-b2ed-e8290ecb03b0" providerId="ADAL" clId="{1E94BBEA-5FA1-47A9-BDF0-7B18148509CB}" dt="2025-01-28T11:14:41.814" v="39" actId="20577"/>
      <pc:docMkLst>
        <pc:docMk/>
      </pc:docMkLst>
      <pc:sldChg chg="modSp new mod">
        <pc:chgData name="Freddy Plaum" userId="a56deacf-3c05-4456-b2ed-e8290ecb03b0" providerId="ADAL" clId="{1E94BBEA-5FA1-47A9-BDF0-7B18148509CB}" dt="2025-01-28T11:14:16.611" v="27" actId="20577"/>
        <pc:sldMkLst>
          <pc:docMk/>
          <pc:sldMk cId="925450148" sldId="335"/>
        </pc:sldMkLst>
      </pc:sldChg>
      <pc:sldChg chg="modSp new mod">
        <pc:chgData name="Freddy Plaum" userId="a56deacf-3c05-4456-b2ed-e8290ecb03b0" providerId="ADAL" clId="{1E94BBEA-5FA1-47A9-BDF0-7B18148509CB}" dt="2025-01-28T11:14:41.814" v="39" actId="20577"/>
        <pc:sldMkLst>
          <pc:docMk/>
          <pc:sldMk cId="2257625151" sldId="336"/>
        </pc:sldMkLst>
      </pc:sldChg>
    </pc:docChg>
  </pc:docChgLst>
  <pc:docChgLst>
    <pc:chgData name="Freddy Plaum" userId="a56deacf-3c05-4456-b2ed-e8290ecb03b0" providerId="ADAL" clId="{5A8FE723-FDC6-4D07-9C3B-DC2B5C92DDE9}"/>
    <pc:docChg chg="custSel modSld">
      <pc:chgData name="Freddy Plaum" userId="a56deacf-3c05-4456-b2ed-e8290ecb03b0" providerId="ADAL" clId="{5A8FE723-FDC6-4D07-9C3B-DC2B5C92DDE9}" dt="2025-05-29T08:52:31.197" v="291" actId="20577"/>
      <pc:docMkLst>
        <pc:docMk/>
      </pc:docMkLst>
      <pc:sldChg chg="modSp modAnim">
        <pc:chgData name="Freddy Plaum" userId="a56deacf-3c05-4456-b2ed-e8290ecb03b0" providerId="ADAL" clId="{5A8FE723-FDC6-4D07-9C3B-DC2B5C92DDE9}" dt="2025-05-09T13:50:58.084" v="95" actId="20577"/>
        <pc:sldMkLst>
          <pc:docMk/>
          <pc:sldMk cId="633985022" sldId="317"/>
        </pc:sldMkLst>
      </pc:sldChg>
      <pc:sldChg chg="modSp mod">
        <pc:chgData name="Freddy Plaum" userId="a56deacf-3c05-4456-b2ed-e8290ecb03b0" providerId="ADAL" clId="{5A8FE723-FDC6-4D07-9C3B-DC2B5C92DDE9}" dt="2025-05-29T08:27:21.991" v="171" actId="20577"/>
        <pc:sldMkLst>
          <pc:docMk/>
          <pc:sldMk cId="3844988405" sldId="347"/>
        </pc:sldMkLst>
      </pc:sldChg>
      <pc:sldChg chg="modSp mod">
        <pc:chgData name="Freddy Plaum" userId="a56deacf-3c05-4456-b2ed-e8290ecb03b0" providerId="ADAL" clId="{5A8FE723-FDC6-4D07-9C3B-DC2B5C92DDE9}" dt="2025-05-29T08:52:31.197" v="291" actId="20577"/>
        <pc:sldMkLst>
          <pc:docMk/>
          <pc:sldMk cId="3762978061" sldId="349"/>
        </pc:sldMkLst>
      </pc:sldChg>
      <pc:sldChg chg="modSp mod">
        <pc:chgData name="Freddy Plaum" userId="a56deacf-3c05-4456-b2ed-e8290ecb03b0" providerId="ADAL" clId="{5A8FE723-FDC6-4D07-9C3B-DC2B5C92DDE9}" dt="2025-05-29T08:38:29.904" v="180" actId="20577"/>
        <pc:sldMkLst>
          <pc:docMk/>
          <pc:sldMk cId="976314366" sldId="353"/>
        </pc:sldMkLst>
      </pc:sldChg>
      <pc:sldChg chg="modSp mod">
        <pc:chgData name="Freddy Plaum" userId="a56deacf-3c05-4456-b2ed-e8290ecb03b0" providerId="ADAL" clId="{5A8FE723-FDC6-4D07-9C3B-DC2B5C92DDE9}" dt="2025-05-29T08:47:24.266" v="283" actId="20577"/>
        <pc:sldMkLst>
          <pc:docMk/>
          <pc:sldMk cId="1734111527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60C09D-A631-FBBD-45AE-BB6A25068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42516-0E3A-3BD8-77D4-2DAC72C66E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6900A-F0DC-45C0-A4E9-8BE05CCF47BF}" type="datetimeFigureOut">
              <a:rPr lang="et-EE" smtClean="0"/>
              <a:t>30.09.2025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91D16-ED08-76F5-8047-8634448D7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B0596-677D-5681-60DF-453C81C580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6A01D-7861-4CF3-A8EA-6267B5D4774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969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3072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0267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8" y="0"/>
            <a:ext cx="12207497" cy="4940618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7555" y="1958640"/>
            <a:ext cx="2447645" cy="1370681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91520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ON TWO LINES IF NECESSARY</a:t>
            </a:r>
          </a:p>
          <a:p>
            <a:pPr lvl="0"/>
            <a:endParaRPr lang="et-EE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718593"/>
            <a:ext cx="4738535" cy="77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err="1"/>
              <a:t>First</a:t>
            </a:r>
            <a:r>
              <a:rPr lang="et-EE" sz="1800"/>
              <a:t> </a:t>
            </a:r>
            <a:r>
              <a:rPr lang="et-EE" sz="1800" err="1"/>
              <a:t>name</a:t>
            </a:r>
            <a:r>
              <a:rPr lang="et-EE" sz="1800"/>
              <a:t> Last </a:t>
            </a:r>
            <a:r>
              <a:rPr lang="et-EE" sz="1800" err="1"/>
              <a:t>name</a:t>
            </a:r>
            <a:br>
              <a:rPr lang="et-EE" sz="1800"/>
            </a:br>
            <a:r>
              <a:rPr lang="en-US" sz="1800"/>
              <a:t>Name of Faculty / Institute</a:t>
            </a:r>
            <a:endParaRPr lang="et-EE" sz="1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/>
              <a:t>Tallinn University of Technology</a:t>
            </a:r>
            <a:endParaRPr lang="et-EE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56883" y="6226764"/>
            <a:ext cx="267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>
                <a:solidFill>
                  <a:schemeClr val="accent2"/>
                </a:solidFill>
              </a:rPr>
              <a:t>DD.MM.YYYY</a:t>
            </a:r>
          </a:p>
          <a:p>
            <a:pPr algn="r"/>
            <a:endParaRPr lang="et-EE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1530"/>
            <a:ext cx="8892396" cy="7048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PRESENTATION </a:t>
            </a:r>
            <a:r>
              <a:rPr lang="et-EE" err="1"/>
              <a:t>Title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</a:t>
            </a:r>
            <a:br>
              <a:rPr lang="et-EE"/>
            </a:br>
            <a:r>
              <a:rPr lang="en-US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r>
              <a:rPr lang="et-EE"/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491176"/>
            <a:ext cx="8964611" cy="3277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8" y="0"/>
            <a:ext cx="12207497" cy="4940618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7555" y="1958640"/>
            <a:ext cx="2447645" cy="1370681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974221" y="4813635"/>
            <a:ext cx="10162092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n-US" sz="2800">
                <a:solidFill>
                  <a:schemeClr val="tx2"/>
                </a:solidFill>
              </a:rPr>
              <a:t>intermediate slide</a:t>
            </a:r>
            <a:r>
              <a:rPr lang="et-EE" altLang="en-US" sz="2900">
                <a:solidFill>
                  <a:schemeClr val="tx2"/>
                </a:solidFill>
              </a:rPr>
              <a:t> 	</a:t>
            </a:r>
          </a:p>
          <a:p>
            <a:r>
              <a:rPr lang="en-US" sz="2800">
                <a:solidFill>
                  <a:schemeClr val="accent1"/>
                </a:solidFill>
              </a:rPr>
              <a:t>on two or three</a:t>
            </a:r>
            <a:r>
              <a:rPr lang="et-EE" altLang="en-US" sz="2900">
                <a:solidFill>
                  <a:schemeClr val="accent1"/>
                </a:solidFill>
              </a:rPr>
              <a:t> </a:t>
            </a:r>
          </a:p>
          <a:p>
            <a:r>
              <a:rPr lang="en-US" sz="2800">
                <a:solidFill>
                  <a:schemeClr val="accent1"/>
                </a:solidFill>
              </a:rPr>
              <a:t>lines if necessary</a:t>
            </a:r>
            <a:endParaRPr lang="en-US" altLang="en-US" sz="2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8" y="0"/>
            <a:ext cx="12207497" cy="4940618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7555" y="1958640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65756" y="4795962"/>
            <a:ext cx="10159444" cy="1996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rgbClr val="332B60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/>
              <a:t>Tallinn UNIVERSITY OF TECHNOLOGY</a:t>
            </a:r>
          </a:p>
          <a:p>
            <a:r>
              <a:rPr lang="et-EE" altLang="en-US" sz="1700" cap="none">
                <a:solidFill>
                  <a:schemeClr val="accent2"/>
                </a:solidFill>
                <a:latin typeface="Verdana" panose="020B0604030504040204" pitchFamily="34" charset="0"/>
              </a:rPr>
              <a:t>TALTECH.EE/EN</a:t>
            </a:r>
            <a:endParaRPr lang="en-US" altLang="en-US" sz="1700" cap="none">
              <a:solidFill>
                <a:schemeClr val="accent2"/>
              </a:solidFill>
            </a:endParaRPr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t-EE"/>
            </a:br>
            <a:r>
              <a:rPr lang="en-US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+mn-lt"/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</a:defRPr>
            </a:lvl3pPr>
            <a:lvl4pPr marL="16573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332B60"/>
                </a:solidFill>
                <a:latin typeface="+mn-lt"/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332B60"/>
                </a:solidFill>
              </a:defRPr>
            </a:lvl5pPr>
            <a:lvl6pPr>
              <a:defRPr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332B60"/>
                </a:solidFill>
              </a:defRPr>
            </a:lvl7pPr>
          </a:lstStyle>
          <a:p>
            <a:pPr lvl="0"/>
            <a:r>
              <a:rPr lang="en-US" noProof="0"/>
              <a:t>Edit the text slides </a:t>
            </a:r>
          </a:p>
          <a:p>
            <a:pPr lvl="0"/>
            <a:r>
              <a:rPr lang="en-US" noProof="0"/>
              <a:t>Edit the text slides</a:t>
            </a:r>
          </a:p>
          <a:p>
            <a:pPr lvl="2"/>
            <a:r>
              <a:rPr lang="en-US" noProof="0"/>
              <a:t>Edit the text slides</a:t>
            </a:r>
          </a:p>
          <a:p>
            <a:pPr marL="165735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Edit the text slides 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Edit the text slides 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Edit the text slides 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Edit the text slides 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noProof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noProof="0"/>
          </a:p>
          <a:p>
            <a:pPr marL="165735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noProof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47C485D-0439-47ED-D827-31F07EF8A040}"/>
              </a:ext>
            </a:extLst>
          </p:cNvPr>
          <p:cNvSpPr txBox="1">
            <a:spLocks/>
          </p:cNvSpPr>
          <p:nvPr userDrawn="1"/>
        </p:nvSpPr>
        <p:spPr>
          <a:xfrm>
            <a:off x="11344759" y="6308725"/>
            <a:ext cx="620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9900BBE-13DA-498C-8C43-672BEA4E33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/>
              <a:t>Click to edit Master</a:t>
            </a:r>
            <a:br>
              <a:rPr lang="et-EE"/>
            </a:br>
            <a:r>
              <a:rPr lang="en-US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71700" y="3412565"/>
            <a:ext cx="8790444" cy="228826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err="1"/>
              <a:t>Click</a:t>
            </a:r>
            <a:r>
              <a:rPr lang="et-EE" noProof="0"/>
              <a:t> </a:t>
            </a:r>
            <a:r>
              <a:rPr lang="et-EE" noProof="0" err="1"/>
              <a:t>to</a:t>
            </a:r>
            <a:r>
              <a:rPr lang="et-EE" noProof="0"/>
              <a:t> </a:t>
            </a:r>
            <a:r>
              <a:rPr lang="et-EE" noProof="0" err="1"/>
              <a:t>add</a:t>
            </a:r>
            <a:r>
              <a:rPr lang="et-EE" noProof="0"/>
              <a:t> a </a:t>
            </a:r>
            <a:r>
              <a:rPr lang="et-EE" noProof="0" err="1"/>
              <a:t>chart</a:t>
            </a:r>
            <a:endParaRPr lang="en-US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144993"/>
            <a:ext cx="8790444" cy="995771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+mn-lt"/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+mn-lt"/>
              </a:defRPr>
            </a:lvl2pPr>
            <a:lvl3pPr marL="12001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+mn-lt"/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endParaRPr lang="et-EE"/>
          </a:p>
          <a:p>
            <a:pPr lvl="1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endParaRPr lang="et-EE"/>
          </a:p>
          <a:p>
            <a:pPr lvl="2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endParaRPr lang="et-EE"/>
          </a:p>
          <a:p>
            <a:pPr lvl="1"/>
            <a:endParaRPr lang="et-EE"/>
          </a:p>
          <a:p>
            <a:pPr lvl="2"/>
            <a:endParaRPr lang="et-E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r>
              <a:rPr lang="et-E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</a:t>
            </a:r>
            <a:br>
              <a:rPr lang="et-EE"/>
            </a:br>
            <a:r>
              <a:rPr lang="en-US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r>
              <a:rPr lang="et-EE"/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196270"/>
            <a:ext cx="8964613" cy="357270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an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</a:t>
            </a:r>
            <a:br>
              <a:rPr lang="et-EE"/>
            </a:br>
            <a:r>
              <a:rPr lang="en-US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888163" y="549276"/>
            <a:ext cx="4248151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/>
              <a:t>Click to add a chart</a:t>
            </a:r>
            <a:endParaRPr lang="et-EE"/>
          </a:p>
          <a:p>
            <a:pPr lvl="1"/>
            <a:endParaRPr lang="en-US" noProof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28776"/>
            <a:ext cx="4351731" cy="4146382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1800">
                <a:solidFill>
                  <a:srgbClr val="332B60"/>
                </a:solidFill>
              </a:defRPr>
            </a:lvl2pPr>
            <a:lvl3pPr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>
              <a:defRPr>
                <a:solidFill>
                  <a:srgbClr val="332B60"/>
                </a:solidFill>
              </a:defRPr>
            </a:lvl5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2057400" marR="0" lvl="4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lvl="0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/>
              <a:t>Click to edit Master text</a:t>
            </a:r>
            <a:br>
              <a:rPr lang="et-EE"/>
            </a:br>
            <a:r>
              <a:rPr lang="en-US"/>
              <a:t>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6888163" y="549275"/>
            <a:ext cx="4248151" cy="52258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to add a picture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28776"/>
            <a:ext cx="4351731" cy="4146382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1800" baseline="0">
                <a:solidFill>
                  <a:srgbClr val="332B60"/>
                </a:solidFill>
              </a:defRPr>
            </a:lvl2pPr>
            <a:lvl3pPr marL="1143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332B60"/>
                </a:solidFill>
              </a:defRPr>
            </a:lvl4pPr>
            <a:lvl5pPr>
              <a:defRPr>
                <a:solidFill>
                  <a:srgbClr val="332B60"/>
                </a:solidFill>
              </a:defRPr>
            </a:lvl5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68580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2057400" marR="0" lvl="4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sildes</a:t>
            </a:r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lvl="0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564586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r>
              <a:rPr lang="et-EE"/>
              <a:t> 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</a:t>
            </a:r>
            <a:br>
              <a:rPr lang="et-EE"/>
            </a:br>
            <a:r>
              <a:rPr lang="en-US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88164" y="5204389"/>
            <a:ext cx="4248542" cy="57076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err="1"/>
              <a:t>Edit</a:t>
            </a:r>
            <a:r>
              <a:rPr lang="et-EE"/>
              <a:t> </a:t>
            </a:r>
            <a:r>
              <a:rPr lang="et-EE" err="1"/>
              <a:t>the</a:t>
            </a:r>
            <a:r>
              <a:rPr lang="et-EE"/>
              <a:t> </a:t>
            </a:r>
            <a:r>
              <a:rPr lang="et-EE" err="1"/>
              <a:t>text</a:t>
            </a:r>
            <a:r>
              <a:rPr lang="et-EE"/>
              <a:t> </a:t>
            </a:r>
            <a:r>
              <a:rPr lang="et-EE" err="1"/>
              <a:t>slides</a:t>
            </a:r>
            <a:r>
              <a:rPr lang="et-EE"/>
              <a:t> 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1pPr>
            <a:lvl2pPr>
              <a:defRPr sz="1800">
                <a:solidFill>
                  <a:srgbClr val="332B60"/>
                </a:solidFill>
              </a:defRPr>
            </a:lvl2pPr>
          </a:lstStyle>
          <a:p>
            <a:pPr lvl="0"/>
            <a:r>
              <a:rPr lang="en-US" noProof="0"/>
              <a:t>Click to add a chart</a:t>
            </a:r>
            <a:endParaRPr lang="et-EE" noProof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Click to add a chart</a:t>
            </a:r>
            <a:endParaRPr lang="et-EE" noProof="0"/>
          </a:p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4" hasCustomPrompt="1"/>
          </p:nvPr>
        </p:nvSpPr>
        <p:spPr>
          <a:xfrm>
            <a:off x="2223490" y="1612827"/>
            <a:ext cx="4248150" cy="333633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1pPr>
            <a:lvl2pPr>
              <a:defRPr sz="1800">
                <a:solidFill>
                  <a:srgbClr val="332B60"/>
                </a:solidFill>
              </a:defRPr>
            </a:lvl2pPr>
          </a:lstStyle>
          <a:p>
            <a:pPr lvl="0"/>
            <a:r>
              <a:rPr lang="en-US" noProof="0"/>
              <a:t>Click to add a chart</a:t>
            </a:r>
            <a:endParaRPr lang="et-EE" noProof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Click to add a chart</a:t>
            </a:r>
            <a:endParaRPr lang="et-EE" noProof="0"/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2171700" y="380311"/>
            <a:ext cx="5109317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to add a picture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7511753" y="3459345"/>
            <a:ext cx="3624561" cy="214066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to add a picture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 hasCustomPrompt="1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/>
              <a:t>Click to edit Master </a:t>
            </a:r>
            <a:br>
              <a:rPr lang="et-EE"/>
            </a:br>
            <a:r>
              <a:rPr lang="en-US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34958"/>
            <a:ext cx="8964613" cy="41402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/>
              <a:t>Tabeli lisamiseks klõpsake ikooni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462334" y="5732251"/>
            <a:ext cx="1085205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9" r:id="rId11"/>
    <p:sldLayoutId id="2147483920" r:id="rId12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reddy.plaum@taltech.ee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reddy.plaum@taltech.e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22486" b="40542"/>
          <a:stretch/>
        </p:blipFill>
        <p:spPr>
          <a:xfrm>
            <a:off x="0" y="-3"/>
            <a:ext cx="12191999" cy="4901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-1" y="1958640"/>
            <a:ext cx="12192000" cy="4899360"/>
            <a:chOff x="-1" y="1958640"/>
            <a:chExt cx="12192000" cy="4899360"/>
          </a:xfrm>
        </p:grpSpPr>
        <p:sp>
          <p:nvSpPr>
            <p:cNvPr id="10" name="Freeform 9"/>
            <p:cNvSpPr/>
            <p:nvPr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noProof="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7555" y="1958640"/>
              <a:ext cx="2447645" cy="1370681"/>
            </a:xfrm>
            <a:prstGeom prst="rect">
              <a:avLst/>
            </a:prstGeom>
          </p:spPr>
        </p:pic>
      </p:grpSp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996379" y="3841975"/>
            <a:ext cx="10738222" cy="16270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t-EE" sz="2800" noProof="0" dirty="0">
                <a:solidFill>
                  <a:srgbClr val="E4067E"/>
                </a:solidFill>
              </a:rPr>
              <a:t>Uus meetod energiapaindlikkuse hindamiseks ja tasakaalustamise planeerimiseks elektrivõrgus</a:t>
            </a:r>
          </a:p>
        </p:txBody>
      </p:sp>
      <p:sp>
        <p:nvSpPr>
          <p:cNvPr id="14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996379" y="5479932"/>
            <a:ext cx="7153571" cy="9114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noProof="0" dirty="0">
                <a:solidFill>
                  <a:srgbClr val="332B60"/>
                </a:solidFill>
              </a:rPr>
              <a:t>PhD </a:t>
            </a:r>
            <a:r>
              <a:rPr lang="et-EE" sz="1800" noProof="0" dirty="0">
                <a:solidFill>
                  <a:srgbClr val="332B60"/>
                </a:solidFill>
              </a:rPr>
              <a:t>Freddy Plaum</a:t>
            </a:r>
            <a:br>
              <a:rPr lang="et-EE" sz="1800" noProof="0" dirty="0">
                <a:solidFill>
                  <a:srgbClr val="332B60"/>
                </a:solidFill>
              </a:rPr>
            </a:br>
            <a:r>
              <a:rPr lang="et-EE" sz="1800" noProof="0" dirty="0">
                <a:solidFill>
                  <a:srgbClr val="332B60"/>
                </a:solidFill>
              </a:rPr>
              <a:t>Elektroenergeetika ja </a:t>
            </a:r>
            <a:r>
              <a:rPr lang="et-EE" sz="1800" noProof="0" dirty="0" err="1">
                <a:solidFill>
                  <a:srgbClr val="332B60"/>
                </a:solidFill>
              </a:rPr>
              <a:t>mehhatroonika</a:t>
            </a:r>
            <a:r>
              <a:rPr lang="et-EE" sz="1800" noProof="0" dirty="0">
                <a:solidFill>
                  <a:srgbClr val="332B60"/>
                </a:solidFill>
              </a:rPr>
              <a:t> instituut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noProof="0" dirty="0">
                <a:solidFill>
                  <a:srgbClr val="332B60"/>
                </a:solidFill>
              </a:rPr>
              <a:t>Tallinna Tehnikaülikool</a:t>
            </a:r>
            <a:endParaRPr lang="en-US" sz="1800" noProof="0" dirty="0">
              <a:solidFill>
                <a:srgbClr val="332B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32B60"/>
                </a:solidFill>
                <a:hlinkClick r:id="rId5"/>
              </a:rPr>
              <a:t>freddy.plaum@taltech.ee</a:t>
            </a:r>
            <a:r>
              <a:rPr lang="en-US" sz="1800" dirty="0">
                <a:solidFill>
                  <a:srgbClr val="332B60"/>
                </a:solidFill>
              </a:rPr>
              <a:t> 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0965C9D-FB91-251D-00F5-6B64A3D46C57}"/>
              </a:ext>
            </a:extLst>
          </p:cNvPr>
          <p:cNvSpPr txBox="1">
            <a:spLocks/>
          </p:cNvSpPr>
          <p:nvPr/>
        </p:nvSpPr>
        <p:spPr>
          <a:xfrm>
            <a:off x="9775767" y="6208816"/>
            <a:ext cx="19160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666EA3-4BE3-48CB-BB05-95BD6CC8A1F5}" type="datetime1">
              <a:rPr kumimoji="0" lang="et-EE" sz="2200" b="0" i="0" u="none" strike="noStrike" kern="1200" cap="none" spc="0" normalizeH="0" baseline="0" noProof="0" smtClean="0">
                <a:ln>
                  <a:noFill/>
                </a:ln>
                <a:solidFill>
                  <a:srgbClr val="332B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30.09.2025</a:t>
            </a:fld>
            <a:endParaRPr kumimoji="0" lang="et-EE" sz="2200" b="0" i="0" u="none" strike="noStrike" kern="1200" cap="none" spc="0" normalizeH="0" baseline="0" noProof="0" dirty="0">
              <a:ln>
                <a:noFill/>
              </a:ln>
              <a:solidFill>
                <a:srgbClr val="332B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8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BED93-9123-3710-1D52-D0CE0EFB0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noProof="0" dirty="0"/>
              <a:t>Taastumismõjud vs energiapaindlikkus</a:t>
            </a:r>
          </a:p>
          <a:p>
            <a:endParaRPr lang="et-E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BFB1-A22E-F47D-D040-9859BF1FAD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444" y="2227140"/>
            <a:ext cx="4800254" cy="4140200"/>
          </a:xfrm>
        </p:spPr>
        <p:txBody>
          <a:bodyPr/>
          <a:lstStyle/>
          <a:p>
            <a:r>
              <a:rPr lang="et-EE" b="1" noProof="0" dirty="0"/>
              <a:t>Võimsuse suhte tähelepanek: </a:t>
            </a:r>
            <a:r>
              <a:rPr lang="et-EE" noProof="0" dirty="0"/>
              <a:t>taastumise tipuvõimsus on tavaliselt väiksem kui paindlikkuse aktiveerimise ajal.</a:t>
            </a:r>
          </a:p>
          <a:p>
            <a:r>
              <a:rPr lang="et-EE" b="1" noProof="0" dirty="0"/>
              <a:t>Energia suhte tähelepanek: </a:t>
            </a:r>
            <a:r>
              <a:rPr lang="et-EE" noProof="0" dirty="0"/>
              <a:t>taastumise energiakogus ületab paindlikkuse aktiveerimise energia.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2B087-249A-D50B-ABA2-A8304AC9F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29"/>
          <a:stretch/>
        </p:blipFill>
        <p:spPr>
          <a:xfrm>
            <a:off x="5044698" y="1471075"/>
            <a:ext cx="6339949" cy="43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CF71AE-576F-0C6E-08FD-BD4F3C6A7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noProof="0" dirty="0"/>
              <a:t>Tähtsus ettevõtetele ja kogukondadele</a:t>
            </a:r>
          </a:p>
          <a:p>
            <a:endParaRPr lang="et-E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394D5-3B3A-F9E8-0F45-CDA78E037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noProof="0" dirty="0"/>
              <a:t>Uus meetod võimaldab hinnata energiapaindlikkuse </a:t>
            </a:r>
            <a:r>
              <a:rPr lang="et-EE" b="1" noProof="0" dirty="0"/>
              <a:t>kogust eri energiaturgude jaoks</a:t>
            </a:r>
            <a:r>
              <a:rPr lang="et-EE" noProof="0" dirty="0"/>
              <a:t>.</a:t>
            </a:r>
          </a:p>
          <a:p>
            <a:r>
              <a:rPr lang="et-EE" noProof="0" dirty="0"/>
              <a:t>Ettevõtted ja kogukonnad saavad teenida </a:t>
            </a:r>
            <a:r>
              <a:rPr lang="et-EE" b="1" noProof="0" dirty="0"/>
              <a:t>lisatulu osaledes paindlikkusturgudel </a:t>
            </a:r>
            <a:r>
              <a:rPr lang="et-EE" noProof="0" dirty="0"/>
              <a:t>olemasolevate varadega (ventilatsioon, küte, akud, elektriautod, veeboilerid).</a:t>
            </a:r>
          </a:p>
          <a:p>
            <a:r>
              <a:rPr lang="et-EE" noProof="0" dirty="0"/>
              <a:t>Paremad hinnangud </a:t>
            </a:r>
            <a:r>
              <a:rPr lang="et-EE" b="1" noProof="0" dirty="0"/>
              <a:t>suurendavad konkurentsivõimet</a:t>
            </a:r>
            <a:r>
              <a:rPr lang="et-EE" noProof="0" dirty="0"/>
              <a:t> ja aitavad teha tõhusamaid otsuseid turul osalemisel.</a:t>
            </a:r>
          </a:p>
          <a:p>
            <a:r>
              <a:rPr lang="et-EE" noProof="0" dirty="0"/>
              <a:t>Taastumismõjudega arvestamine tähendab </a:t>
            </a:r>
            <a:r>
              <a:rPr lang="et-EE" b="1" noProof="0" dirty="0"/>
              <a:t>paremat riskijuhtimist </a:t>
            </a:r>
            <a:r>
              <a:rPr lang="et-EE" noProof="0" dirty="0"/>
              <a:t>ja usaldusväärsemat planeerimist.</a:t>
            </a:r>
          </a:p>
        </p:txBody>
      </p:sp>
    </p:spTree>
    <p:extLst>
      <p:ext uri="{BB962C8B-B14F-4D97-AF65-F5344CB8AC3E}">
        <p14:creationId xmlns:p14="http://schemas.microsoft.com/office/powerpoint/2010/main" val="259605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22451" r="4987" b="1289"/>
          <a:stretch/>
        </p:blipFill>
        <p:spPr>
          <a:xfrm>
            <a:off x="0" y="1327"/>
            <a:ext cx="12192000" cy="48257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" y="1958640"/>
            <a:ext cx="12192000" cy="4899360"/>
            <a:chOff x="-1" y="1958640"/>
            <a:chExt cx="12192000" cy="4899360"/>
          </a:xfrm>
        </p:grpSpPr>
        <p:sp>
          <p:nvSpPr>
            <p:cNvPr id="10" name="Freeform 9"/>
            <p:cNvSpPr/>
            <p:nvPr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noProof="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7555" y="1958640"/>
              <a:ext cx="2447645" cy="1370681"/>
            </a:xfrm>
            <a:prstGeom prst="rect">
              <a:avLst/>
            </a:prstGeom>
          </p:spPr>
        </p:pic>
      </p:grpSp>
      <p:sp>
        <p:nvSpPr>
          <p:cNvPr id="12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953642" y="4457129"/>
            <a:ext cx="9650858" cy="1205366"/>
          </a:xfrm>
        </p:spPr>
        <p:txBody>
          <a:bodyPr/>
          <a:lstStyle/>
          <a:p>
            <a:r>
              <a:rPr lang="en-US" sz="3600" noProof="0" dirty="0" err="1">
                <a:solidFill>
                  <a:schemeClr val="tx2"/>
                </a:solidFill>
              </a:rPr>
              <a:t>Tänan</a:t>
            </a:r>
            <a:r>
              <a:rPr lang="en-US" sz="3600" noProof="0" dirty="0">
                <a:solidFill>
                  <a:schemeClr val="tx2"/>
                </a:solidFill>
              </a:rPr>
              <a:t> </a:t>
            </a:r>
            <a:r>
              <a:rPr lang="en-US" sz="3600" noProof="0" dirty="0" err="1">
                <a:solidFill>
                  <a:schemeClr val="tx2"/>
                </a:solidFill>
              </a:rPr>
              <a:t>kuulamast</a:t>
            </a:r>
            <a:endParaRPr lang="et-EE" sz="3600" noProof="0" dirty="0">
              <a:solidFill>
                <a:schemeClr val="tx2"/>
              </a:solidFill>
            </a:endParaRPr>
          </a:p>
        </p:txBody>
      </p:sp>
      <p:sp>
        <p:nvSpPr>
          <p:cNvPr id="15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953641" y="5499136"/>
            <a:ext cx="7423280" cy="9114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32B60"/>
                </a:solidFill>
              </a:rPr>
              <a:t>PhD </a:t>
            </a:r>
            <a:r>
              <a:rPr lang="et-EE" sz="1800" dirty="0">
                <a:solidFill>
                  <a:srgbClr val="332B60"/>
                </a:solidFill>
              </a:rPr>
              <a:t>Freddy Plaum</a:t>
            </a:r>
            <a:br>
              <a:rPr lang="et-EE" sz="1800" dirty="0">
                <a:solidFill>
                  <a:srgbClr val="332B60"/>
                </a:solidFill>
              </a:rPr>
            </a:br>
            <a:r>
              <a:rPr lang="et-EE" sz="1800" dirty="0">
                <a:solidFill>
                  <a:srgbClr val="332B60"/>
                </a:solidFill>
              </a:rPr>
              <a:t>Elektroenergeetika ja </a:t>
            </a:r>
            <a:r>
              <a:rPr lang="et-EE" sz="1800" dirty="0" err="1">
                <a:solidFill>
                  <a:srgbClr val="332B60"/>
                </a:solidFill>
              </a:rPr>
              <a:t>mehhatroonika</a:t>
            </a:r>
            <a:r>
              <a:rPr lang="et-EE" sz="1800" dirty="0">
                <a:solidFill>
                  <a:srgbClr val="332B60"/>
                </a:solidFill>
              </a:rPr>
              <a:t> instituut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solidFill>
                  <a:srgbClr val="332B60"/>
                </a:solidFill>
              </a:rPr>
              <a:t>Tallinna Tehnikaülikool</a:t>
            </a:r>
            <a:endParaRPr lang="en-US" sz="1800" dirty="0">
              <a:solidFill>
                <a:srgbClr val="332B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32B60"/>
                </a:solidFill>
                <a:hlinkClick r:id="rId4"/>
              </a:rPr>
              <a:t>freddy.plaum@taltech.ee</a:t>
            </a:r>
            <a:r>
              <a:rPr lang="en-US" sz="1800" dirty="0">
                <a:solidFill>
                  <a:srgbClr val="332B6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800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9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8B0B6-A74C-7C9E-9F70-3D5C589E3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noProof="0" dirty="0"/>
              <a:t>Energiapaindlikkus – võimalus ja vajadus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30AB1-A8CB-7DCA-67BA-8C9F38017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noProof="0" dirty="0"/>
              <a:t>Taastuvenergia kiire kasv muudab võrgu tasakaalustamise keerulisemaks ning toob kaasa suuremad hinnakõikumised.</a:t>
            </a:r>
          </a:p>
          <a:p>
            <a:r>
              <a:rPr lang="et-EE" b="1" noProof="0" dirty="0"/>
              <a:t>Energiapaindlikkus aitab tasakaalustada tootmist ja tarbimist</a:t>
            </a:r>
            <a:r>
              <a:rPr lang="et-EE" noProof="0" dirty="0"/>
              <a:t>, pakkudes võrgu stabiilsuse tagamisel uut lahendust.</a:t>
            </a:r>
          </a:p>
          <a:p>
            <a:r>
              <a:rPr lang="et-EE" noProof="0" dirty="0"/>
              <a:t>Energiapaindlikkus pakub ettevõttetele, majapidamistele ja energiakogukondadele </a:t>
            </a:r>
            <a:r>
              <a:rPr lang="et-EE" b="1" noProof="0" dirty="0"/>
              <a:t>võimalust teenida lisatulu</a:t>
            </a:r>
            <a:r>
              <a:rPr lang="et-EE" noProof="0" dirty="0"/>
              <a:t>. </a:t>
            </a:r>
          </a:p>
          <a:p>
            <a:r>
              <a:rPr lang="et-EE" noProof="0" dirty="0"/>
              <a:t>Individuaalsete majapidamiste mõju on liiga väike – </a:t>
            </a:r>
            <a:r>
              <a:rPr lang="et-EE" b="1" noProof="0" dirty="0"/>
              <a:t>vajalik on paindlikkuse agregeerimine ja kvantifitseerimine</a:t>
            </a:r>
            <a:r>
              <a:rPr lang="et-EE" noProof="0" dirty="0"/>
              <a:t>.</a:t>
            </a:r>
          </a:p>
          <a:p>
            <a:r>
              <a:rPr lang="et-EE" noProof="0" dirty="0"/>
              <a:t>Doktoritöö eesmärk oli luua uus kvantifitseerimisemeetod, mis </a:t>
            </a:r>
            <a:r>
              <a:rPr lang="et-EE" b="1" noProof="0" dirty="0"/>
              <a:t>võimaldab hinnata paindlikkust erinevate turgude jaoks</a:t>
            </a:r>
            <a:r>
              <a:rPr lang="et-E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D74321-9C6D-C886-E6D7-3A0EE2E1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221"/>
          <a:stretch/>
        </p:blipFill>
        <p:spPr>
          <a:xfrm>
            <a:off x="3017938" y="2613660"/>
            <a:ext cx="6875000" cy="37680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A81D5-9BCF-9286-6EC0-ED02D1CD7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549275"/>
            <a:ext cx="10813416" cy="810888"/>
          </a:xfrm>
        </p:spPr>
        <p:txBody>
          <a:bodyPr/>
          <a:lstStyle/>
          <a:p>
            <a:r>
              <a:rPr lang="et-EE" noProof="0" dirty="0"/>
              <a:t>Energiapaindlikkuse võimsus-kestus kõver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t-EE" sz="1600" b="1" i="0" u="none" strike="noStrike" kern="1200" cap="all" spc="0" normalizeH="0" baseline="0" noProof="0" dirty="0">
              <a:ln>
                <a:noFill/>
              </a:ln>
              <a:solidFill>
                <a:srgbClr val="DADAE4">
                  <a:lumMod val="90000"/>
                </a:srgbClr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B7951-923F-F540-3A1B-75C9643DC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784" y="1205431"/>
            <a:ext cx="9700896" cy="4140200"/>
          </a:xfrm>
        </p:spPr>
        <p:txBody>
          <a:bodyPr/>
          <a:lstStyle/>
          <a:p>
            <a:r>
              <a:rPr lang="et-EE" noProof="0" dirty="0"/>
              <a:t>Kui paindlikkus aktiveeritakse maksimaalse võimsusega (näidatud punase joonega), saavutatakse suurim tarbimise vähenemine, kuid seda saab hoida ainult lühikest aega.</a:t>
            </a:r>
          </a:p>
          <a:p>
            <a:r>
              <a:rPr lang="et-EE" noProof="0" dirty="0"/>
              <a:t>Vastupidine efekt ilmneb tagasihoidlikuma aktiveerimise korral (näidatud lilla joonega).</a:t>
            </a:r>
          </a:p>
        </p:txBody>
      </p:sp>
    </p:spTree>
    <p:extLst>
      <p:ext uri="{BB962C8B-B14F-4D97-AF65-F5344CB8AC3E}">
        <p14:creationId xmlns:p14="http://schemas.microsoft.com/office/powerpoint/2010/main" val="7081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B7E540-AB52-3748-27DC-796BD29AF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503" y="278136"/>
            <a:ext cx="10494517" cy="810888"/>
          </a:xfrm>
        </p:spPr>
        <p:txBody>
          <a:bodyPr/>
          <a:lstStyle/>
          <a:p>
            <a:r>
              <a:rPr lang="et-EE" noProof="0" dirty="0"/>
              <a:t>Paindlikkuse kvantifitseerimise raamistik</a:t>
            </a:r>
          </a:p>
          <a:p>
            <a:endParaRPr lang="et-E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B4CF0-E84B-DA89-C543-285E7AC553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8EE75-52FD-68D6-306D-3DC0B37EA9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68"/>
          <a:stretch/>
        </p:blipFill>
        <p:spPr>
          <a:xfrm>
            <a:off x="394447" y="1176622"/>
            <a:ext cx="11168334" cy="5176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39A41-C1EA-50E7-C28B-FFC1C1715F6C}"/>
              </a:ext>
            </a:extLst>
          </p:cNvPr>
          <p:cNvSpPr txBox="1"/>
          <p:nvPr/>
        </p:nvSpPr>
        <p:spPr>
          <a:xfrm>
            <a:off x="7409657" y="5922287"/>
            <a:ext cx="608012" cy="215444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t-EE" sz="200" noProof="0" dirty="0"/>
          </a:p>
          <a:p>
            <a:endParaRPr lang="et-EE" sz="200" noProof="0" dirty="0"/>
          </a:p>
          <a:p>
            <a:endParaRPr lang="et-EE" sz="200" noProof="0" dirty="0"/>
          </a:p>
          <a:p>
            <a:endParaRPr lang="et-EE" sz="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DCE199-85BF-461D-2E4F-2EF2E655C879}"/>
                  </a:ext>
                </a:extLst>
              </p:cNvPr>
              <p:cNvSpPr txBox="1"/>
              <p:nvPr/>
            </p:nvSpPr>
            <p:spPr>
              <a:xfrm>
                <a:off x="7409657" y="5837041"/>
                <a:ext cx="5524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sz="1400" i="1" kern="100" noProof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t-EE" sz="1400" i="1" kern="100" noProof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t-EE" sz="1400" i="1" kern="100" noProof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𝐹𝑙𝑒𝑥</m:t>
                          </m:r>
                        </m:sub>
                      </m:sSub>
                    </m:oMath>
                  </m:oMathPara>
                </a14:m>
                <a:endParaRPr lang="et-EE" sz="1400" kern="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DCE199-85BF-461D-2E4F-2EF2E655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657" y="5837041"/>
                <a:ext cx="5524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C01B4-7D93-2FF1-2D49-A0F6FDF3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39"/>
          <a:stretch/>
        </p:blipFill>
        <p:spPr>
          <a:xfrm>
            <a:off x="3131286" y="3319023"/>
            <a:ext cx="6328218" cy="35509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548EC3-74E2-1C56-B588-32D008C20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549275"/>
            <a:ext cx="10997873" cy="810888"/>
          </a:xfrm>
        </p:spPr>
        <p:txBody>
          <a:bodyPr/>
          <a:lstStyle/>
          <a:p>
            <a:r>
              <a:rPr lang="et-EE" noProof="0" dirty="0"/>
              <a:t>Paindliku võimsuse-kestuse kõverad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615B-2382-CCFA-D8DE-2D78EC737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281" y="1287735"/>
            <a:ext cx="9934229" cy="4062576"/>
          </a:xfrm>
        </p:spPr>
        <p:txBody>
          <a:bodyPr>
            <a:normAutofit/>
          </a:bodyPr>
          <a:lstStyle/>
          <a:p>
            <a:r>
              <a:rPr lang="et-EE" noProof="0" dirty="0"/>
              <a:t>Väljatöötatud kvantifitseerimismeetod </a:t>
            </a:r>
            <a:r>
              <a:rPr lang="et-EE" b="1" noProof="0" dirty="0"/>
              <a:t>loob</a:t>
            </a:r>
            <a:r>
              <a:rPr lang="et-EE" noProof="0" dirty="0"/>
              <a:t> </a:t>
            </a:r>
            <a:r>
              <a:rPr lang="et-EE" b="1" noProof="0" dirty="0"/>
              <a:t>seose paindliku võimsuse ja kestuse vahel</a:t>
            </a:r>
            <a:r>
              <a:rPr lang="et-EE" noProof="0" dirty="0"/>
              <a:t>.</a:t>
            </a:r>
          </a:p>
          <a:p>
            <a:r>
              <a:rPr lang="et-EE" noProof="0" dirty="0"/>
              <a:t>Lahendus annab palju </a:t>
            </a:r>
            <a:r>
              <a:rPr lang="et-EE" b="1" noProof="0" dirty="0"/>
              <a:t>põhjalikuma pildi,</a:t>
            </a:r>
            <a:r>
              <a:rPr lang="et-EE" noProof="0" dirty="0"/>
              <a:t> kui varasemad staatilised meetodid.</a:t>
            </a:r>
          </a:p>
          <a:p>
            <a:pPr lvl="0"/>
            <a:r>
              <a:rPr lang="et-EE" noProof="0" dirty="0"/>
              <a:t>Meetod võimaldab hinnata paindlikkust, kui ressurssi, </a:t>
            </a:r>
            <a:r>
              <a:rPr lang="et-EE" b="1" noProof="0" dirty="0"/>
              <a:t>erinevate turgude jaoks</a:t>
            </a:r>
            <a:r>
              <a:rPr lang="et-EE" noProof="0" dirty="0"/>
              <a:t>.</a:t>
            </a:r>
          </a:p>
          <a:p>
            <a:pPr lvl="0"/>
            <a:r>
              <a:rPr lang="et-EE" noProof="0" dirty="0"/>
              <a:t>Paindlikkust ei saa kokku võtta ühe arvuna – see sõltub võimsusest ja aktiveerimiskestusest.</a:t>
            </a:r>
          </a:p>
        </p:txBody>
      </p:sp>
    </p:spTree>
    <p:extLst>
      <p:ext uri="{BB962C8B-B14F-4D97-AF65-F5344CB8AC3E}">
        <p14:creationId xmlns:p14="http://schemas.microsoft.com/office/powerpoint/2010/main" val="7671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4490FE-D36D-CA40-6D3D-599B7B7B7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549275"/>
            <a:ext cx="11219517" cy="810888"/>
          </a:xfrm>
        </p:spPr>
        <p:txBody>
          <a:bodyPr/>
          <a:lstStyle/>
          <a:p>
            <a:r>
              <a:rPr lang="et-EE" dirty="0"/>
              <a:t>Paindliku energia-kestuse kõverad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032A-DFE2-BAE7-013C-5C511A6A0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615327"/>
            <a:ext cx="5526930" cy="4140200"/>
          </a:xfrm>
        </p:spPr>
        <p:txBody>
          <a:bodyPr/>
          <a:lstStyle/>
          <a:p>
            <a:r>
              <a:rPr lang="et-EE" dirty="0"/>
              <a:t>Agregaatorid saavad lisaks koostada kogu portfelli kohta energia–kestuse kõveraid.</a:t>
            </a:r>
          </a:p>
          <a:p>
            <a:r>
              <a:rPr lang="et-EE" noProof="0" dirty="0"/>
              <a:t>Energia–kestuse kõverad näitavad, kui palju energiat saab turule anda eri kestusega aktiveerimise korral. See on oluline päev-ette ja</a:t>
            </a:r>
            <a:r>
              <a:rPr lang="et-EE" i="1" noProof="0" dirty="0"/>
              <a:t> </a:t>
            </a:r>
            <a:r>
              <a:rPr lang="et-EE" i="1" noProof="0" dirty="0" err="1"/>
              <a:t>intraday</a:t>
            </a:r>
            <a:r>
              <a:rPr lang="et-EE" i="1" noProof="0" dirty="0"/>
              <a:t> </a:t>
            </a:r>
            <a:r>
              <a:rPr lang="et-EE" noProof="0" dirty="0"/>
              <a:t>turgudel.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472FA-F84C-C4F2-3D17-807853BE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294"/>
          <a:stretch/>
        </p:blipFill>
        <p:spPr>
          <a:xfrm>
            <a:off x="6006353" y="1993271"/>
            <a:ext cx="6080248" cy="33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73969-FBEB-14B5-A26C-BD3AB811C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549275"/>
            <a:ext cx="11113308" cy="810888"/>
          </a:xfrm>
        </p:spPr>
        <p:txBody>
          <a:bodyPr/>
          <a:lstStyle/>
          <a:p>
            <a:r>
              <a:rPr lang="et-EE" noProof="0" dirty="0"/>
              <a:t>Päevased võimsus-kestuse kõverad</a:t>
            </a:r>
          </a:p>
          <a:p>
            <a:endParaRPr lang="et-EE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F6C9F-344A-BA44-508E-2BAF92E1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12"/>
          <a:stretch/>
        </p:blipFill>
        <p:spPr>
          <a:xfrm>
            <a:off x="277626" y="1224593"/>
            <a:ext cx="11776077" cy="44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8A7746-B344-CD83-548A-475E00D5A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noProof="0" dirty="0"/>
              <a:t>Paindlikkus ei lõpe aktiveerimisega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CB21-B632-ECB4-53D8-938028E72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9731" y="1507930"/>
            <a:ext cx="9552538" cy="4140200"/>
          </a:xfrm>
        </p:spPr>
        <p:txBody>
          <a:bodyPr/>
          <a:lstStyle/>
          <a:p>
            <a:r>
              <a:rPr lang="et-EE" noProof="0" dirty="0"/>
              <a:t>Paindlikkuse aktiveerimine </a:t>
            </a:r>
            <a:r>
              <a:rPr lang="et-EE" b="1" noProof="0" dirty="0"/>
              <a:t>muudab tarbimist lühiajaliselt</a:t>
            </a:r>
            <a:r>
              <a:rPr lang="et-EE" noProof="0" dirty="0"/>
              <a:t>.</a:t>
            </a:r>
          </a:p>
          <a:p>
            <a:r>
              <a:rPr lang="et-EE" noProof="0" dirty="0"/>
              <a:t>Pärast aktiveerimist tekivad </a:t>
            </a:r>
            <a:r>
              <a:rPr lang="et-EE" b="1" noProof="0" dirty="0"/>
              <a:t>taastumismõjud </a:t>
            </a:r>
            <a:r>
              <a:rPr lang="et-EE" noProof="0" dirty="0"/>
              <a:t>(</a:t>
            </a:r>
            <a:r>
              <a:rPr lang="et-EE" i="1" noProof="0" dirty="0" err="1"/>
              <a:t>rebound</a:t>
            </a:r>
            <a:r>
              <a:rPr lang="et-EE" noProof="0" dirty="0"/>
              <a:t>), kus tarbimine tõuseb tagasi ja võib ületada algse taseme.</a:t>
            </a:r>
          </a:p>
          <a:p>
            <a:r>
              <a:rPr lang="et-EE" noProof="0" dirty="0"/>
              <a:t>Taastumise suurus ja kestus </a:t>
            </a:r>
            <a:r>
              <a:rPr lang="et-EE" b="1" noProof="0" dirty="0"/>
              <a:t>sõltuvad aktiveeritud ressursist</a:t>
            </a:r>
            <a:r>
              <a:rPr lang="et-EE" noProof="0" dirty="0"/>
              <a:t>.</a:t>
            </a:r>
          </a:p>
          <a:p>
            <a:r>
              <a:rPr lang="et-EE" noProof="0" dirty="0"/>
              <a:t>Paindlikkuse aktiveerimisel tuleb arvestada sellele järgnevaid taastumismõjusid.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C92F4-660C-7F9D-B446-BB792FF5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80"/>
          <a:stretch/>
        </p:blipFill>
        <p:spPr>
          <a:xfrm>
            <a:off x="2747051" y="3313569"/>
            <a:ext cx="6205022" cy="3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91DB37-BC71-DD4F-1485-E7567415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09"/>
          <a:stretch/>
        </p:blipFill>
        <p:spPr>
          <a:xfrm>
            <a:off x="5924495" y="1519473"/>
            <a:ext cx="5788081" cy="48459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06D6D-8300-8B2B-45AB-E186ED8B6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406435"/>
            <a:ext cx="10494517" cy="810888"/>
          </a:xfrm>
        </p:spPr>
        <p:txBody>
          <a:bodyPr/>
          <a:lstStyle/>
          <a:p>
            <a:r>
              <a:rPr lang="et-EE" noProof="0" dirty="0"/>
              <a:t>Taastumismõjude hindamine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CF8E5-719C-7BA2-B365-C0FBE0093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284" y="1754115"/>
            <a:ext cx="5707211" cy="4140200"/>
          </a:xfrm>
        </p:spPr>
        <p:txBody>
          <a:bodyPr/>
          <a:lstStyle/>
          <a:p>
            <a:r>
              <a:rPr lang="et-EE" b="1" noProof="0" dirty="0"/>
              <a:t>Kestuse aspekt: </a:t>
            </a:r>
            <a:r>
              <a:rPr lang="et-EE" noProof="0" dirty="0"/>
              <a:t>taastumismõjud kestavad kauem kui esialgne paindlikkuse aktiveerimine.</a:t>
            </a:r>
          </a:p>
          <a:p>
            <a:r>
              <a:rPr lang="et-EE" b="1" noProof="0" dirty="0"/>
              <a:t>Reaktsiooni asümmeetria: </a:t>
            </a:r>
            <a:r>
              <a:rPr lang="et-EE" noProof="0" dirty="0"/>
              <a:t>tarbimise suurendamine põhjustab tugevama ja pikema taastumise kui tarbimise vähendamine.</a:t>
            </a:r>
          </a:p>
          <a:p>
            <a:r>
              <a:rPr lang="et-EE" b="1" noProof="0" dirty="0"/>
              <a:t>Mõju võrgu stabiilsusele: </a:t>
            </a:r>
            <a:r>
              <a:rPr lang="et-EE" noProof="0" dirty="0"/>
              <a:t>valesti ajastatud paindlikkuse aktiveerimine võib viia tarbimise netokasvuni ja volatiilsuse suurenemiseni, raskendades võrgu tasakaalustamist.</a:t>
            </a:r>
          </a:p>
        </p:txBody>
      </p:sp>
    </p:spTree>
    <p:extLst>
      <p:ext uri="{BB962C8B-B14F-4D97-AF65-F5344CB8AC3E}">
        <p14:creationId xmlns:p14="http://schemas.microsoft.com/office/powerpoint/2010/main" val="189098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alTec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16_9_EST_TTÜ100_Tavaline</Template>
  <TotalTime>429</TotalTime>
  <Words>427</Words>
  <Application>Microsoft Office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Anu Teder</dc:creator>
  <cp:lastModifiedBy>Freddy Plaum</cp:lastModifiedBy>
  <cp:revision>1</cp:revision>
  <dcterms:created xsi:type="dcterms:W3CDTF">2018-09-19T06:51:01Z</dcterms:created>
  <dcterms:modified xsi:type="dcterms:W3CDTF">2025-09-30T17:15:54Z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9634602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D8.0.4</vt:lpwstr>
  </property>
</Properties>
</file>