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8"/>
  </p:notesMasterIdLst>
  <p:handoutMasterIdLst>
    <p:handoutMasterId r:id="rId19"/>
  </p:handoutMasterIdLst>
  <p:sldIdLst>
    <p:sldId id="318" r:id="rId5"/>
    <p:sldId id="408" r:id="rId6"/>
    <p:sldId id="396" r:id="rId7"/>
    <p:sldId id="402" r:id="rId8"/>
    <p:sldId id="403" r:id="rId9"/>
    <p:sldId id="404" r:id="rId10"/>
    <p:sldId id="405" r:id="rId11"/>
    <p:sldId id="411" r:id="rId12"/>
    <p:sldId id="409" r:id="rId13"/>
    <p:sldId id="406" r:id="rId14"/>
    <p:sldId id="412" r:id="rId15"/>
    <p:sldId id="407" r:id="rId16"/>
    <p:sldId id="276"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Untitled Section" id="{EE36AF8D-5BEB-E041-9101-0495C1E2400F}">
          <p14:sldIdLst>
            <p14:sldId id="318"/>
            <p14:sldId id="408"/>
            <p14:sldId id="396"/>
            <p14:sldId id="402"/>
            <p14:sldId id="403"/>
            <p14:sldId id="404"/>
            <p14:sldId id="405"/>
            <p14:sldId id="411"/>
            <p14:sldId id="409"/>
            <p14:sldId id="406"/>
            <p14:sldId id="412"/>
            <p14:sldId id="407"/>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FD3"/>
    <a:srgbClr val="E4067E"/>
    <a:srgbClr val="332B60"/>
    <a:srgbClr val="4F4C4E"/>
    <a:srgbClr val="808285"/>
    <a:srgbClr val="96004F"/>
    <a:srgbClr val="4D4D4F"/>
    <a:srgbClr val="C9C9C9"/>
    <a:srgbClr val="D385A9"/>
    <a:srgbClr val="C25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589B9-480E-4375-86CC-588423AA0819}" v="472" dt="2025-10-01T09:10:12.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Kujunduslaad 1 – rõh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Kujunduslaad 1 – rõh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71875" autoAdjust="0"/>
  </p:normalViewPr>
  <p:slideViewPr>
    <p:cSldViewPr snapToGrid="0" snapToObjects="1" showGuides="1">
      <p:cViewPr varScale="1">
        <p:scale>
          <a:sx n="97" d="100"/>
          <a:sy n="97" d="100"/>
        </p:scale>
        <p:origin x="78" y="672"/>
      </p:cViewPr>
      <p:guideLst/>
    </p:cSldViewPr>
  </p:slideViewPr>
  <p:notesTextViewPr>
    <p:cViewPr>
      <p:scale>
        <a:sx n="3" d="2"/>
        <a:sy n="3" d="2"/>
      </p:scale>
      <p:origin x="-6" y="-18"/>
    </p:cViewPr>
  </p:notesTextViewPr>
  <p:sorterViewPr>
    <p:cViewPr varScale="1">
      <p:scale>
        <a:sx n="1" d="1"/>
        <a:sy n="1" d="1"/>
      </p:scale>
      <p:origin x="0" y="-696"/>
    </p:cViewPr>
  </p:sorterViewPr>
  <p:notesViewPr>
    <p:cSldViewPr snapToGrid="0" snapToObjects="1">
      <p:cViewPr varScale="1">
        <p:scale>
          <a:sx n="108" d="100"/>
          <a:sy n="108" d="100"/>
        </p:scale>
        <p:origin x="316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mo Korõtko" userId="38951171-4133-4a7c-89d6-8cb4fc4d369b" providerId="ADAL" clId="{A8C70840-58A2-4D20-BD78-A92F8A1B2CE0}"/>
    <pc:docChg chg="undo custSel addSld delSld modSld sldOrd modSection">
      <pc:chgData name="Tarmo Korõtko" userId="38951171-4133-4a7c-89d6-8cb4fc4d369b" providerId="ADAL" clId="{A8C70840-58A2-4D20-BD78-A92F8A1B2CE0}" dt="2025-10-01T09:11:25.066" v="5707" actId="47"/>
      <pc:docMkLst>
        <pc:docMk/>
      </pc:docMkLst>
      <pc:sldChg chg="modSp mod ord">
        <pc:chgData name="Tarmo Korõtko" userId="38951171-4133-4a7c-89d6-8cb4fc4d369b" providerId="ADAL" clId="{A8C70840-58A2-4D20-BD78-A92F8A1B2CE0}" dt="2025-09-30T06:35:17.658" v="1971" actId="6549"/>
        <pc:sldMkLst>
          <pc:docMk/>
          <pc:sldMk cId="0" sldId="276"/>
        </pc:sldMkLst>
        <pc:spChg chg="mod">
          <ac:chgData name="Tarmo Korõtko" userId="38951171-4133-4a7c-89d6-8cb4fc4d369b" providerId="ADAL" clId="{A8C70840-58A2-4D20-BD78-A92F8A1B2CE0}" dt="2025-09-30T06:35:17.658" v="1971" actId="6549"/>
          <ac:spMkLst>
            <pc:docMk/>
            <pc:sldMk cId="0" sldId="276"/>
            <ac:spMk id="2" creationId="{00000000-0000-0000-0000-000000000000}"/>
          </ac:spMkLst>
        </pc:spChg>
        <pc:spChg chg="mod">
          <ac:chgData name="Tarmo Korõtko" userId="38951171-4133-4a7c-89d6-8cb4fc4d369b" providerId="ADAL" clId="{A8C70840-58A2-4D20-BD78-A92F8A1B2CE0}" dt="2025-09-30T06:34:41.542" v="1789" actId="6549"/>
          <ac:spMkLst>
            <pc:docMk/>
            <pc:sldMk cId="0" sldId="276"/>
            <ac:spMk id="4" creationId="{220E0F8B-B44B-DA38-D51C-39832E6D07D1}"/>
          </ac:spMkLst>
        </pc:spChg>
      </pc:sldChg>
      <pc:sldChg chg="modSp mod">
        <pc:chgData name="Tarmo Korõtko" userId="38951171-4133-4a7c-89d6-8cb4fc4d369b" providerId="ADAL" clId="{A8C70840-58A2-4D20-BD78-A92F8A1B2CE0}" dt="2025-09-29T11:27:27.516" v="141" actId="20577"/>
        <pc:sldMkLst>
          <pc:docMk/>
          <pc:sldMk cId="1599053086" sldId="318"/>
        </pc:sldMkLst>
        <pc:spChg chg="mod">
          <ac:chgData name="Tarmo Korõtko" userId="38951171-4133-4a7c-89d6-8cb4fc4d369b" providerId="ADAL" clId="{A8C70840-58A2-4D20-BD78-A92F8A1B2CE0}" dt="2025-09-29T11:26:50.536" v="46" actId="6549"/>
          <ac:spMkLst>
            <pc:docMk/>
            <pc:sldMk cId="1599053086" sldId="318"/>
            <ac:spMk id="11" creationId="{00000000-0000-0000-0000-000000000000}"/>
          </ac:spMkLst>
        </pc:spChg>
        <pc:spChg chg="mod">
          <ac:chgData name="Tarmo Korõtko" userId="38951171-4133-4a7c-89d6-8cb4fc4d369b" providerId="ADAL" clId="{A8C70840-58A2-4D20-BD78-A92F8A1B2CE0}" dt="2025-09-29T11:27:27.516" v="141" actId="20577"/>
          <ac:spMkLst>
            <pc:docMk/>
            <pc:sldMk cId="1599053086" sldId="318"/>
            <ac:spMk id="14" creationId="{00000000-0000-0000-0000-000000000000}"/>
          </ac:spMkLst>
        </pc:spChg>
      </pc:sldChg>
      <pc:sldChg chg="add del">
        <pc:chgData name="Tarmo Korõtko" userId="38951171-4133-4a7c-89d6-8cb4fc4d369b" providerId="ADAL" clId="{A8C70840-58A2-4D20-BD78-A92F8A1B2CE0}" dt="2025-09-30T06:53:12.657" v="1982" actId="47"/>
        <pc:sldMkLst>
          <pc:docMk/>
          <pc:sldMk cId="3294224053" sldId="357"/>
        </pc:sldMkLst>
      </pc:sldChg>
      <pc:sldChg chg="del">
        <pc:chgData name="Tarmo Korõtko" userId="38951171-4133-4a7c-89d6-8cb4fc4d369b" providerId="ADAL" clId="{A8C70840-58A2-4D20-BD78-A92F8A1B2CE0}" dt="2025-10-01T09:11:25.066" v="5707" actId="47"/>
        <pc:sldMkLst>
          <pc:docMk/>
          <pc:sldMk cId="336824042" sldId="371"/>
        </pc:sldMkLst>
      </pc:sldChg>
      <pc:sldChg chg="del ord">
        <pc:chgData name="Tarmo Korõtko" userId="38951171-4133-4a7c-89d6-8cb4fc4d369b" providerId="ADAL" clId="{A8C70840-58A2-4D20-BD78-A92F8A1B2CE0}" dt="2025-10-01T09:11:25.066" v="5707" actId="47"/>
        <pc:sldMkLst>
          <pc:docMk/>
          <pc:sldMk cId="3003230124" sldId="379"/>
        </pc:sldMkLst>
      </pc:sldChg>
      <pc:sldChg chg="del">
        <pc:chgData name="Tarmo Korõtko" userId="38951171-4133-4a7c-89d6-8cb4fc4d369b" providerId="ADAL" clId="{A8C70840-58A2-4D20-BD78-A92F8A1B2CE0}" dt="2025-10-01T09:11:25.066" v="5707" actId="47"/>
        <pc:sldMkLst>
          <pc:docMk/>
          <pc:sldMk cId="607365142" sldId="381"/>
        </pc:sldMkLst>
      </pc:sldChg>
      <pc:sldChg chg="del">
        <pc:chgData name="Tarmo Korõtko" userId="38951171-4133-4a7c-89d6-8cb4fc4d369b" providerId="ADAL" clId="{A8C70840-58A2-4D20-BD78-A92F8A1B2CE0}" dt="2025-10-01T09:11:25.066" v="5707" actId="47"/>
        <pc:sldMkLst>
          <pc:docMk/>
          <pc:sldMk cId="779092473" sldId="391"/>
        </pc:sldMkLst>
      </pc:sldChg>
      <pc:sldChg chg="del">
        <pc:chgData name="Tarmo Korõtko" userId="38951171-4133-4a7c-89d6-8cb4fc4d369b" providerId="ADAL" clId="{A8C70840-58A2-4D20-BD78-A92F8A1B2CE0}" dt="2025-10-01T09:11:25.066" v="5707" actId="47"/>
        <pc:sldMkLst>
          <pc:docMk/>
          <pc:sldMk cId="3491765484" sldId="394"/>
        </pc:sldMkLst>
      </pc:sldChg>
      <pc:sldChg chg="addSp modSp mod ord modAnim">
        <pc:chgData name="Tarmo Korõtko" userId="38951171-4133-4a7c-89d6-8cb4fc4d369b" providerId="ADAL" clId="{A8C70840-58A2-4D20-BD78-A92F8A1B2CE0}" dt="2025-10-01T08:59:38.721" v="5338" actId="20577"/>
        <pc:sldMkLst>
          <pc:docMk/>
          <pc:sldMk cId="1167954959" sldId="396"/>
        </pc:sldMkLst>
        <pc:spChg chg="mod">
          <ac:chgData name="Tarmo Korõtko" userId="38951171-4133-4a7c-89d6-8cb4fc4d369b" providerId="ADAL" clId="{A8C70840-58A2-4D20-BD78-A92F8A1B2CE0}" dt="2025-09-29T11:51:59.861" v="759" actId="207"/>
          <ac:spMkLst>
            <pc:docMk/>
            <pc:sldMk cId="1167954959" sldId="396"/>
            <ac:spMk id="2" creationId="{A67AC5A6-BF3A-D96B-56CE-B7BE6550D36B}"/>
          </ac:spMkLst>
        </pc:spChg>
        <pc:spChg chg="mod">
          <ac:chgData name="Tarmo Korõtko" userId="38951171-4133-4a7c-89d6-8cb4fc4d369b" providerId="ADAL" clId="{A8C70840-58A2-4D20-BD78-A92F8A1B2CE0}" dt="2025-10-01T08:59:38.721" v="5338" actId="20577"/>
          <ac:spMkLst>
            <pc:docMk/>
            <pc:sldMk cId="1167954959" sldId="396"/>
            <ac:spMk id="3" creationId="{AC26BF5C-0F64-C0CF-1FE9-ACEF7CF058B1}"/>
          </ac:spMkLst>
        </pc:spChg>
        <pc:spChg chg="add">
          <ac:chgData name="Tarmo Korõtko" userId="38951171-4133-4a7c-89d6-8cb4fc4d369b" providerId="ADAL" clId="{A8C70840-58A2-4D20-BD78-A92F8A1B2CE0}" dt="2025-10-01T08:43:49.704" v="4442"/>
          <ac:spMkLst>
            <pc:docMk/>
            <pc:sldMk cId="1167954959" sldId="396"/>
            <ac:spMk id="4" creationId="{980A3FC9-9151-DBC9-C14A-8E1C83F41375}"/>
          </ac:spMkLst>
        </pc:spChg>
        <pc:spChg chg="mod">
          <ac:chgData name="Tarmo Korõtko" userId="38951171-4133-4a7c-89d6-8cb4fc4d369b" providerId="ADAL" clId="{A8C70840-58A2-4D20-BD78-A92F8A1B2CE0}" dt="2025-09-29T11:50:15.756" v="652" actId="20577"/>
          <ac:spMkLst>
            <pc:docMk/>
            <pc:sldMk cId="1167954959" sldId="396"/>
            <ac:spMk id="20" creationId="{94352A66-E5D2-3853-FC2A-22AD947360AF}"/>
          </ac:spMkLst>
        </pc:spChg>
        <pc:spChg chg="mod">
          <ac:chgData name="Tarmo Korõtko" userId="38951171-4133-4a7c-89d6-8cb4fc4d369b" providerId="ADAL" clId="{A8C70840-58A2-4D20-BD78-A92F8A1B2CE0}" dt="2025-09-29T11:50:19.224" v="658" actId="20577"/>
          <ac:spMkLst>
            <pc:docMk/>
            <pc:sldMk cId="1167954959" sldId="396"/>
            <ac:spMk id="31" creationId="{58EC5467-712A-1556-CD1B-310F9DF692BF}"/>
          </ac:spMkLst>
        </pc:spChg>
        <pc:spChg chg="mod">
          <ac:chgData name="Tarmo Korõtko" userId="38951171-4133-4a7c-89d6-8cb4fc4d369b" providerId="ADAL" clId="{A8C70840-58A2-4D20-BD78-A92F8A1B2CE0}" dt="2025-10-01T08:59:29.889" v="5335" actId="1036"/>
          <ac:spMkLst>
            <pc:docMk/>
            <pc:sldMk cId="1167954959" sldId="396"/>
            <ac:spMk id="54" creationId="{EBD0C8ED-DABB-0703-8FBB-A229C7151A21}"/>
          </ac:spMkLst>
        </pc:spChg>
        <pc:grpChg chg="mod">
          <ac:chgData name="Tarmo Korõtko" userId="38951171-4133-4a7c-89d6-8cb4fc4d369b" providerId="ADAL" clId="{A8C70840-58A2-4D20-BD78-A92F8A1B2CE0}" dt="2025-10-01T08:59:24.003" v="5304" actId="1036"/>
          <ac:grpSpMkLst>
            <pc:docMk/>
            <pc:sldMk cId="1167954959" sldId="396"/>
            <ac:grpSpMk id="9" creationId="{A933C212-F42C-4F7A-D3C3-BB1320D2CC62}"/>
          </ac:grpSpMkLst>
        </pc:grpChg>
      </pc:sldChg>
      <pc:sldChg chg="del">
        <pc:chgData name="Tarmo Korõtko" userId="38951171-4133-4a7c-89d6-8cb4fc4d369b" providerId="ADAL" clId="{A8C70840-58A2-4D20-BD78-A92F8A1B2CE0}" dt="2025-10-01T09:11:25.066" v="5707" actId="47"/>
        <pc:sldMkLst>
          <pc:docMk/>
          <pc:sldMk cId="1858526599" sldId="397"/>
        </pc:sldMkLst>
      </pc:sldChg>
      <pc:sldChg chg="del">
        <pc:chgData name="Tarmo Korõtko" userId="38951171-4133-4a7c-89d6-8cb4fc4d369b" providerId="ADAL" clId="{A8C70840-58A2-4D20-BD78-A92F8A1B2CE0}" dt="2025-10-01T09:11:25.066" v="5707" actId="47"/>
        <pc:sldMkLst>
          <pc:docMk/>
          <pc:sldMk cId="2159923935" sldId="398"/>
        </pc:sldMkLst>
      </pc:sldChg>
      <pc:sldChg chg="del">
        <pc:chgData name="Tarmo Korõtko" userId="38951171-4133-4a7c-89d6-8cb4fc4d369b" providerId="ADAL" clId="{A8C70840-58A2-4D20-BD78-A92F8A1B2CE0}" dt="2025-10-01T09:11:25.066" v="5707" actId="47"/>
        <pc:sldMkLst>
          <pc:docMk/>
          <pc:sldMk cId="833415329" sldId="399"/>
        </pc:sldMkLst>
      </pc:sldChg>
      <pc:sldChg chg="del">
        <pc:chgData name="Tarmo Korõtko" userId="38951171-4133-4a7c-89d6-8cb4fc4d369b" providerId="ADAL" clId="{A8C70840-58A2-4D20-BD78-A92F8A1B2CE0}" dt="2025-10-01T09:11:25.066" v="5707" actId="47"/>
        <pc:sldMkLst>
          <pc:docMk/>
          <pc:sldMk cId="41644241" sldId="401"/>
        </pc:sldMkLst>
      </pc:sldChg>
      <pc:sldChg chg="addSp delSp modSp new mod ord">
        <pc:chgData name="Tarmo Korõtko" userId="38951171-4133-4a7c-89d6-8cb4fc4d369b" providerId="ADAL" clId="{A8C70840-58A2-4D20-BD78-A92F8A1B2CE0}" dt="2025-09-30T08:31:43.954" v="2882" actId="20577"/>
        <pc:sldMkLst>
          <pc:docMk/>
          <pc:sldMk cId="828391085" sldId="402"/>
        </pc:sldMkLst>
        <pc:spChg chg="mod">
          <ac:chgData name="Tarmo Korõtko" userId="38951171-4133-4a7c-89d6-8cb4fc4d369b" providerId="ADAL" clId="{A8C70840-58A2-4D20-BD78-A92F8A1B2CE0}" dt="2025-09-29T11:47:24.459" v="632" actId="207"/>
          <ac:spMkLst>
            <pc:docMk/>
            <pc:sldMk cId="828391085" sldId="402"/>
            <ac:spMk id="2" creationId="{4D212BA3-FE47-66AD-C3AB-94DE2B1D3D20}"/>
          </ac:spMkLst>
        </pc:spChg>
        <pc:spChg chg="add mod">
          <ac:chgData name="Tarmo Korõtko" userId="38951171-4133-4a7c-89d6-8cb4fc4d369b" providerId="ADAL" clId="{A8C70840-58A2-4D20-BD78-A92F8A1B2CE0}" dt="2025-09-29T11:49:38.162" v="637" actId="164"/>
          <ac:spMkLst>
            <pc:docMk/>
            <pc:sldMk cId="828391085" sldId="402"/>
            <ac:spMk id="8" creationId="{FDA57EAF-777C-A4B2-BD4F-4EDA80B9D51A}"/>
          </ac:spMkLst>
        </pc:spChg>
        <pc:spChg chg="add mod">
          <ac:chgData name="Tarmo Korõtko" userId="38951171-4133-4a7c-89d6-8cb4fc4d369b" providerId="ADAL" clId="{A8C70840-58A2-4D20-BD78-A92F8A1B2CE0}" dt="2025-09-29T11:49:38.162" v="637" actId="164"/>
          <ac:spMkLst>
            <pc:docMk/>
            <pc:sldMk cId="828391085" sldId="402"/>
            <ac:spMk id="9" creationId="{0167858B-A4A3-69E3-22EF-B11E1041CBAE}"/>
          </ac:spMkLst>
        </pc:spChg>
        <pc:spChg chg="add mod">
          <ac:chgData name="Tarmo Korõtko" userId="38951171-4133-4a7c-89d6-8cb4fc4d369b" providerId="ADAL" clId="{A8C70840-58A2-4D20-BD78-A92F8A1B2CE0}" dt="2025-09-30T08:29:48.645" v="2857" actId="6549"/>
          <ac:spMkLst>
            <pc:docMk/>
            <pc:sldMk cId="828391085" sldId="402"/>
            <ac:spMk id="11" creationId="{1F8CF5B7-EEFB-D542-AA1B-5D9A7EC89FBE}"/>
          </ac:spMkLst>
        </pc:spChg>
        <pc:spChg chg="add mod">
          <ac:chgData name="Tarmo Korõtko" userId="38951171-4133-4a7c-89d6-8cb4fc4d369b" providerId="ADAL" clId="{A8C70840-58A2-4D20-BD78-A92F8A1B2CE0}" dt="2025-09-30T08:31:43.954" v="2882" actId="20577"/>
          <ac:spMkLst>
            <pc:docMk/>
            <pc:sldMk cId="828391085" sldId="402"/>
            <ac:spMk id="12" creationId="{D74A5B20-A970-3881-31B5-051BEDA6CCFD}"/>
          </ac:spMkLst>
        </pc:spChg>
        <pc:spChg chg="add mod">
          <ac:chgData name="Tarmo Korõtko" userId="38951171-4133-4a7c-89d6-8cb4fc4d369b" providerId="ADAL" clId="{A8C70840-58A2-4D20-BD78-A92F8A1B2CE0}" dt="2025-09-30T08:31:23.371" v="2871" actId="20577"/>
          <ac:spMkLst>
            <pc:docMk/>
            <pc:sldMk cId="828391085" sldId="402"/>
            <ac:spMk id="13" creationId="{DBCF96FB-D8BB-D151-3188-B45000649227}"/>
          </ac:spMkLst>
        </pc:spChg>
        <pc:spChg chg="add mod">
          <ac:chgData name="Tarmo Korõtko" userId="38951171-4133-4a7c-89d6-8cb4fc4d369b" providerId="ADAL" clId="{A8C70840-58A2-4D20-BD78-A92F8A1B2CE0}" dt="2025-09-30T06:09:08.596" v="1219" actId="6549"/>
          <ac:spMkLst>
            <pc:docMk/>
            <pc:sldMk cId="828391085" sldId="402"/>
            <ac:spMk id="14" creationId="{D137A7BE-E48A-1097-ACFF-562739A1018E}"/>
          </ac:spMkLst>
        </pc:spChg>
        <pc:spChg chg="add mod">
          <ac:chgData name="Tarmo Korõtko" userId="38951171-4133-4a7c-89d6-8cb4fc4d369b" providerId="ADAL" clId="{A8C70840-58A2-4D20-BD78-A92F8A1B2CE0}" dt="2025-09-29T11:49:38.162" v="637" actId="164"/>
          <ac:spMkLst>
            <pc:docMk/>
            <pc:sldMk cId="828391085" sldId="402"/>
            <ac:spMk id="16" creationId="{D2AC6A4D-EB4A-EADA-87D2-0018B328F807}"/>
          </ac:spMkLst>
        </pc:spChg>
        <pc:spChg chg="add mod">
          <ac:chgData name="Tarmo Korõtko" userId="38951171-4133-4a7c-89d6-8cb4fc4d369b" providerId="ADAL" clId="{A8C70840-58A2-4D20-BD78-A92F8A1B2CE0}" dt="2025-09-29T11:46:06.106" v="546" actId="1076"/>
          <ac:spMkLst>
            <pc:docMk/>
            <pc:sldMk cId="828391085" sldId="402"/>
            <ac:spMk id="17" creationId="{ED77F351-E716-B1B4-D305-1D63C2C39DB6}"/>
          </ac:spMkLst>
        </pc:spChg>
        <pc:spChg chg="add mod">
          <ac:chgData name="Tarmo Korõtko" userId="38951171-4133-4a7c-89d6-8cb4fc4d369b" providerId="ADAL" clId="{A8C70840-58A2-4D20-BD78-A92F8A1B2CE0}" dt="2025-09-29T11:46:37.855" v="559" actId="20577"/>
          <ac:spMkLst>
            <pc:docMk/>
            <pc:sldMk cId="828391085" sldId="402"/>
            <ac:spMk id="18" creationId="{CB6E1829-85D5-0F3F-D949-624DB256F44E}"/>
          </ac:spMkLst>
        </pc:spChg>
        <pc:spChg chg="add mod">
          <ac:chgData name="Tarmo Korõtko" userId="38951171-4133-4a7c-89d6-8cb4fc4d369b" providerId="ADAL" clId="{A8C70840-58A2-4D20-BD78-A92F8A1B2CE0}" dt="2025-09-29T11:42:45.759" v="474" actId="207"/>
          <ac:spMkLst>
            <pc:docMk/>
            <pc:sldMk cId="828391085" sldId="402"/>
            <ac:spMk id="19" creationId="{635D76AD-537F-E496-518C-63CC287F23DC}"/>
          </ac:spMkLst>
        </pc:spChg>
        <pc:spChg chg="add mod">
          <ac:chgData name="Tarmo Korõtko" userId="38951171-4133-4a7c-89d6-8cb4fc4d369b" providerId="ADAL" clId="{A8C70840-58A2-4D20-BD78-A92F8A1B2CE0}" dt="2025-09-29T11:49:38.162" v="637" actId="164"/>
          <ac:spMkLst>
            <pc:docMk/>
            <pc:sldMk cId="828391085" sldId="402"/>
            <ac:spMk id="20" creationId="{02889C9B-1E0C-F3CB-A3F8-767CF367460E}"/>
          </ac:spMkLst>
        </pc:spChg>
        <pc:spChg chg="add mod">
          <ac:chgData name="Tarmo Korõtko" userId="38951171-4133-4a7c-89d6-8cb4fc4d369b" providerId="ADAL" clId="{A8C70840-58A2-4D20-BD78-A92F8A1B2CE0}" dt="2025-09-29T11:49:38.162" v="637" actId="164"/>
          <ac:spMkLst>
            <pc:docMk/>
            <pc:sldMk cId="828391085" sldId="402"/>
            <ac:spMk id="21" creationId="{016AB577-D4A3-C301-C51F-2A2751E0C9CA}"/>
          </ac:spMkLst>
        </pc:spChg>
        <pc:spChg chg="add mod">
          <ac:chgData name="Tarmo Korõtko" userId="38951171-4133-4a7c-89d6-8cb4fc4d369b" providerId="ADAL" clId="{A8C70840-58A2-4D20-BD78-A92F8A1B2CE0}" dt="2025-09-29T11:49:38.162" v="637" actId="164"/>
          <ac:spMkLst>
            <pc:docMk/>
            <pc:sldMk cId="828391085" sldId="402"/>
            <ac:spMk id="22" creationId="{C3D45E0D-8385-56CB-C1F1-4BEF3C04E9DC}"/>
          </ac:spMkLst>
        </pc:spChg>
        <pc:spChg chg="add mod">
          <ac:chgData name="Tarmo Korõtko" userId="38951171-4133-4a7c-89d6-8cb4fc4d369b" providerId="ADAL" clId="{A8C70840-58A2-4D20-BD78-A92F8A1B2CE0}" dt="2025-09-29T11:49:38.162" v="637" actId="164"/>
          <ac:spMkLst>
            <pc:docMk/>
            <pc:sldMk cId="828391085" sldId="402"/>
            <ac:spMk id="23" creationId="{0217591A-1B7D-5FE6-A1CA-2A0FCEC9F2BC}"/>
          </ac:spMkLst>
        </pc:spChg>
        <pc:grpChg chg="mod">
          <ac:chgData name="Tarmo Korõtko" userId="38951171-4133-4a7c-89d6-8cb4fc4d369b" providerId="ADAL" clId="{A8C70840-58A2-4D20-BD78-A92F8A1B2CE0}" dt="2025-09-30T08:30:12.255" v="2858" actId="1076"/>
          <ac:grpSpMkLst>
            <pc:docMk/>
            <pc:sldMk cId="828391085" sldId="402"/>
            <ac:grpSpMk id="24" creationId="{7DBA206B-E585-99BA-1EB6-4D3648D106DE}"/>
          </ac:grpSpMkLst>
        </pc:grpChg>
        <pc:cxnChg chg="add mod">
          <ac:chgData name="Tarmo Korõtko" userId="38951171-4133-4a7c-89d6-8cb4fc4d369b" providerId="ADAL" clId="{A8C70840-58A2-4D20-BD78-A92F8A1B2CE0}" dt="2025-09-29T11:34:40.665" v="209" actId="14100"/>
          <ac:cxnSpMkLst>
            <pc:docMk/>
            <pc:sldMk cId="828391085" sldId="402"/>
            <ac:cxnSpMk id="5" creationId="{50FAF8DA-CD5A-6E09-7541-F15B4A5E15D3}"/>
          </ac:cxnSpMkLst>
        </pc:cxnChg>
        <pc:cxnChg chg="add mod">
          <ac:chgData name="Tarmo Korõtko" userId="38951171-4133-4a7c-89d6-8cb4fc4d369b" providerId="ADAL" clId="{A8C70840-58A2-4D20-BD78-A92F8A1B2CE0}" dt="2025-09-29T11:34:44.152" v="210" actId="1076"/>
          <ac:cxnSpMkLst>
            <pc:docMk/>
            <pc:sldMk cId="828391085" sldId="402"/>
            <ac:cxnSpMk id="6" creationId="{214165CB-C25E-46D8-5595-2A19269A409D}"/>
          </ac:cxnSpMkLst>
        </pc:cxnChg>
      </pc:sldChg>
      <pc:sldChg chg="addSp delSp modSp new mod modAnim chgLayout">
        <pc:chgData name="Tarmo Korõtko" userId="38951171-4133-4a7c-89d6-8cb4fc4d369b" providerId="ADAL" clId="{A8C70840-58A2-4D20-BD78-A92F8A1B2CE0}" dt="2025-09-30T06:31:51.586" v="1702" actId="20577"/>
        <pc:sldMkLst>
          <pc:docMk/>
          <pc:sldMk cId="1845889245" sldId="403"/>
        </pc:sldMkLst>
        <pc:spChg chg="mod ord">
          <ac:chgData name="Tarmo Korõtko" userId="38951171-4133-4a7c-89d6-8cb4fc4d369b" providerId="ADAL" clId="{A8C70840-58A2-4D20-BD78-A92F8A1B2CE0}" dt="2025-09-29T11:54:31.578" v="812" actId="207"/>
          <ac:spMkLst>
            <pc:docMk/>
            <pc:sldMk cId="1845889245" sldId="403"/>
            <ac:spMk id="2" creationId="{C8CED5E2-750C-51AA-F622-476AE979B8B2}"/>
          </ac:spMkLst>
        </pc:spChg>
        <pc:spChg chg="add mod ord">
          <ac:chgData name="Tarmo Korõtko" userId="38951171-4133-4a7c-89d6-8cb4fc4d369b" providerId="ADAL" clId="{A8C70840-58A2-4D20-BD78-A92F8A1B2CE0}" dt="2025-09-30T06:31:51.586" v="1702" actId="20577"/>
          <ac:spMkLst>
            <pc:docMk/>
            <pc:sldMk cId="1845889245" sldId="403"/>
            <ac:spMk id="7" creationId="{C6295D96-A0DF-ED5F-6157-6305BA5D8886}"/>
          </ac:spMkLst>
        </pc:spChg>
        <pc:spChg chg="add del mod">
          <ac:chgData name="Tarmo Korõtko" userId="38951171-4133-4a7c-89d6-8cb4fc4d369b" providerId="ADAL" clId="{A8C70840-58A2-4D20-BD78-A92F8A1B2CE0}" dt="2025-09-30T06:28:15.518" v="1641" actId="478"/>
          <ac:spMkLst>
            <pc:docMk/>
            <pc:sldMk cId="1845889245" sldId="403"/>
            <ac:spMk id="8" creationId="{16C5E2B9-208F-B2F0-D4CB-E43F693B0F41}"/>
          </ac:spMkLst>
        </pc:spChg>
        <pc:spChg chg="add del mod">
          <ac:chgData name="Tarmo Korõtko" userId="38951171-4133-4a7c-89d6-8cb4fc4d369b" providerId="ADAL" clId="{A8C70840-58A2-4D20-BD78-A92F8A1B2CE0}" dt="2025-09-30T06:28:42.582" v="1649" actId="478"/>
          <ac:spMkLst>
            <pc:docMk/>
            <pc:sldMk cId="1845889245" sldId="403"/>
            <ac:spMk id="9" creationId="{772C2EB5-5903-9B31-8616-0307F827CCBA}"/>
          </ac:spMkLst>
        </pc:spChg>
        <pc:spChg chg="add del mod">
          <ac:chgData name="Tarmo Korõtko" userId="38951171-4133-4a7c-89d6-8cb4fc4d369b" providerId="ADAL" clId="{A8C70840-58A2-4D20-BD78-A92F8A1B2CE0}" dt="2025-09-30T06:28:49.717" v="1651" actId="478"/>
          <ac:spMkLst>
            <pc:docMk/>
            <pc:sldMk cId="1845889245" sldId="403"/>
            <ac:spMk id="10" creationId="{013E69E6-8793-155D-BE92-938C798FFF05}"/>
          </ac:spMkLst>
        </pc:spChg>
        <pc:spChg chg="add del mod">
          <ac:chgData name="Tarmo Korõtko" userId="38951171-4133-4a7c-89d6-8cb4fc4d369b" providerId="ADAL" clId="{A8C70840-58A2-4D20-BD78-A92F8A1B2CE0}" dt="2025-09-30T06:28:51.065" v="1653" actId="478"/>
          <ac:spMkLst>
            <pc:docMk/>
            <pc:sldMk cId="1845889245" sldId="403"/>
            <ac:spMk id="11" creationId="{4582E585-1628-83AA-0FD9-45A3628103E9}"/>
          </ac:spMkLst>
        </pc:spChg>
        <pc:spChg chg="add del mod">
          <ac:chgData name="Tarmo Korõtko" userId="38951171-4133-4a7c-89d6-8cb4fc4d369b" providerId="ADAL" clId="{A8C70840-58A2-4D20-BD78-A92F8A1B2CE0}" dt="2025-09-30T06:28:51.754" v="1654" actId="478"/>
          <ac:spMkLst>
            <pc:docMk/>
            <pc:sldMk cId="1845889245" sldId="403"/>
            <ac:spMk id="12" creationId="{3CE2A44D-7806-1874-3B36-22676D5FD74C}"/>
          </ac:spMkLst>
        </pc:spChg>
        <pc:spChg chg="add del mod">
          <ac:chgData name="Tarmo Korõtko" userId="38951171-4133-4a7c-89d6-8cb4fc4d369b" providerId="ADAL" clId="{A8C70840-58A2-4D20-BD78-A92F8A1B2CE0}" dt="2025-09-30T06:28:50.350" v="1652" actId="478"/>
          <ac:spMkLst>
            <pc:docMk/>
            <pc:sldMk cId="1845889245" sldId="403"/>
            <ac:spMk id="13" creationId="{CDCAFA4C-2DAA-A16C-2110-B4E2C01DC2D7}"/>
          </ac:spMkLst>
        </pc:spChg>
        <pc:spChg chg="add mod">
          <ac:chgData name="Tarmo Korõtko" userId="38951171-4133-4a7c-89d6-8cb4fc4d369b" providerId="ADAL" clId="{A8C70840-58A2-4D20-BD78-A92F8A1B2CE0}" dt="2025-09-30T06:29:49.724" v="1673" actId="20577"/>
          <ac:spMkLst>
            <pc:docMk/>
            <pc:sldMk cId="1845889245" sldId="403"/>
            <ac:spMk id="14" creationId="{EBB5BC45-8B0D-8D56-5A31-261BCEFC81E3}"/>
          </ac:spMkLst>
        </pc:spChg>
        <pc:spChg chg="add mod">
          <ac:chgData name="Tarmo Korõtko" userId="38951171-4133-4a7c-89d6-8cb4fc4d369b" providerId="ADAL" clId="{A8C70840-58A2-4D20-BD78-A92F8A1B2CE0}" dt="2025-09-30T06:30:01.277" v="1675" actId="14100"/>
          <ac:spMkLst>
            <pc:docMk/>
            <pc:sldMk cId="1845889245" sldId="403"/>
            <ac:spMk id="15" creationId="{3D6AA83D-629F-7F17-A7E4-39F21F031EC1}"/>
          </ac:spMkLst>
        </pc:spChg>
        <pc:spChg chg="add mod">
          <ac:chgData name="Tarmo Korõtko" userId="38951171-4133-4a7c-89d6-8cb4fc4d369b" providerId="ADAL" clId="{A8C70840-58A2-4D20-BD78-A92F8A1B2CE0}" dt="2025-09-30T06:30:23.278" v="1680" actId="14100"/>
          <ac:spMkLst>
            <pc:docMk/>
            <pc:sldMk cId="1845889245" sldId="403"/>
            <ac:spMk id="16" creationId="{61215F7D-185D-163E-37AA-B595D2D79386}"/>
          </ac:spMkLst>
        </pc:spChg>
        <pc:spChg chg="add mod">
          <ac:chgData name="Tarmo Korõtko" userId="38951171-4133-4a7c-89d6-8cb4fc4d369b" providerId="ADAL" clId="{A8C70840-58A2-4D20-BD78-A92F8A1B2CE0}" dt="2025-09-30T06:30:17.430" v="1678" actId="14100"/>
          <ac:spMkLst>
            <pc:docMk/>
            <pc:sldMk cId="1845889245" sldId="403"/>
            <ac:spMk id="17" creationId="{B053065B-D635-688E-F0A2-52F626AC00E2}"/>
          </ac:spMkLst>
        </pc:spChg>
        <pc:spChg chg="add mod">
          <ac:chgData name="Tarmo Korõtko" userId="38951171-4133-4a7c-89d6-8cb4fc4d369b" providerId="ADAL" clId="{A8C70840-58A2-4D20-BD78-A92F8A1B2CE0}" dt="2025-09-30T06:28:45.935" v="1650" actId="14100"/>
          <ac:spMkLst>
            <pc:docMk/>
            <pc:sldMk cId="1845889245" sldId="403"/>
            <ac:spMk id="18" creationId="{B40D1059-E058-BDF0-2A44-69FD286956B1}"/>
          </ac:spMkLst>
        </pc:spChg>
        <pc:spChg chg="add mod">
          <ac:chgData name="Tarmo Korõtko" userId="38951171-4133-4a7c-89d6-8cb4fc4d369b" providerId="ADAL" clId="{A8C70840-58A2-4D20-BD78-A92F8A1B2CE0}" dt="2025-09-30T06:28:18.907" v="1642" actId="14100"/>
          <ac:spMkLst>
            <pc:docMk/>
            <pc:sldMk cId="1845889245" sldId="403"/>
            <ac:spMk id="19" creationId="{AC1F94DB-856F-F41E-5F4C-87DD2DBB346E}"/>
          </ac:spMkLst>
        </pc:spChg>
        <pc:picChg chg="add mod ord">
          <ac:chgData name="Tarmo Korõtko" userId="38951171-4133-4a7c-89d6-8cb4fc4d369b" providerId="ADAL" clId="{A8C70840-58A2-4D20-BD78-A92F8A1B2CE0}" dt="2025-09-29T11:53:54.691" v="798" actId="1076"/>
          <ac:picMkLst>
            <pc:docMk/>
            <pc:sldMk cId="1845889245" sldId="403"/>
            <ac:picMk id="5" creationId="{258EDC55-CC65-6F33-825C-C4A0E3DC4180}"/>
          </ac:picMkLst>
        </pc:picChg>
      </pc:sldChg>
      <pc:sldChg chg="addSp delSp modSp new mod modNotesTx">
        <pc:chgData name="Tarmo Korõtko" userId="38951171-4133-4a7c-89d6-8cb4fc4d369b" providerId="ADAL" clId="{A8C70840-58A2-4D20-BD78-A92F8A1B2CE0}" dt="2025-09-30T08:27:34.869" v="2834" actId="478"/>
        <pc:sldMkLst>
          <pc:docMk/>
          <pc:sldMk cId="1992564596" sldId="404"/>
        </pc:sldMkLst>
        <pc:spChg chg="mod">
          <ac:chgData name="Tarmo Korõtko" userId="38951171-4133-4a7c-89d6-8cb4fc4d369b" providerId="ADAL" clId="{A8C70840-58A2-4D20-BD78-A92F8A1B2CE0}" dt="2025-09-29T13:16:16.455" v="902" actId="404"/>
          <ac:spMkLst>
            <pc:docMk/>
            <pc:sldMk cId="1992564596" sldId="404"/>
            <ac:spMk id="2" creationId="{3BF7B0AE-415F-C9B4-6FCC-88AE399F6F99}"/>
          </ac:spMkLst>
        </pc:spChg>
        <pc:spChg chg="del mod">
          <ac:chgData name="Tarmo Korõtko" userId="38951171-4133-4a7c-89d6-8cb4fc4d369b" providerId="ADAL" clId="{A8C70840-58A2-4D20-BD78-A92F8A1B2CE0}" dt="2025-09-30T08:27:16.387" v="2828" actId="478"/>
          <ac:spMkLst>
            <pc:docMk/>
            <pc:sldMk cId="1992564596" sldId="404"/>
            <ac:spMk id="3" creationId="{70678B65-B737-DA62-AAB5-09D93857C53A}"/>
          </ac:spMkLst>
        </pc:spChg>
        <pc:spChg chg="add del mod">
          <ac:chgData name="Tarmo Korõtko" userId="38951171-4133-4a7c-89d6-8cb4fc4d369b" providerId="ADAL" clId="{A8C70840-58A2-4D20-BD78-A92F8A1B2CE0}" dt="2025-09-30T08:11:50.891" v="2667" actId="478"/>
          <ac:spMkLst>
            <pc:docMk/>
            <pc:sldMk cId="1992564596" sldId="404"/>
            <ac:spMk id="4" creationId="{759260DC-4D9F-3449-BDB6-3D0050310C39}"/>
          </ac:spMkLst>
        </pc:spChg>
        <pc:spChg chg="add mod">
          <ac:chgData name="Tarmo Korõtko" userId="38951171-4133-4a7c-89d6-8cb4fc4d369b" providerId="ADAL" clId="{A8C70840-58A2-4D20-BD78-A92F8A1B2CE0}" dt="2025-09-30T08:25:10.816" v="2704" actId="1076"/>
          <ac:spMkLst>
            <pc:docMk/>
            <pc:sldMk cId="1992564596" sldId="404"/>
            <ac:spMk id="6" creationId="{9A34BA30-D1EC-2590-79A1-DA6A5D0FCE64}"/>
          </ac:spMkLst>
        </pc:spChg>
        <pc:spChg chg="add mod">
          <ac:chgData name="Tarmo Korõtko" userId="38951171-4133-4a7c-89d6-8cb4fc4d369b" providerId="ADAL" clId="{A8C70840-58A2-4D20-BD78-A92F8A1B2CE0}" dt="2025-09-30T08:26:47.467" v="2822" actId="20577"/>
          <ac:spMkLst>
            <pc:docMk/>
            <pc:sldMk cId="1992564596" sldId="404"/>
            <ac:spMk id="9" creationId="{DC686660-DCE8-30F8-357E-B7E82EFCE79C}"/>
          </ac:spMkLst>
        </pc:spChg>
        <pc:spChg chg="add">
          <ac:chgData name="Tarmo Korõtko" userId="38951171-4133-4a7c-89d6-8cb4fc4d369b" providerId="ADAL" clId="{A8C70840-58A2-4D20-BD78-A92F8A1B2CE0}" dt="2025-09-30T07:21:16.928" v="2002"/>
          <ac:spMkLst>
            <pc:docMk/>
            <pc:sldMk cId="1992564596" sldId="404"/>
            <ac:spMk id="10" creationId="{F5119DD0-F582-CF4A-D229-A2F40B3F4056}"/>
          </ac:spMkLst>
        </pc:spChg>
        <pc:spChg chg="add del mod">
          <ac:chgData name="Tarmo Korõtko" userId="38951171-4133-4a7c-89d6-8cb4fc4d369b" providerId="ADAL" clId="{A8C70840-58A2-4D20-BD78-A92F8A1B2CE0}" dt="2025-09-30T07:26:26.366" v="2108" actId="478"/>
          <ac:spMkLst>
            <pc:docMk/>
            <pc:sldMk cId="1992564596" sldId="404"/>
            <ac:spMk id="12" creationId="{EEA6EDA9-4E82-ABB5-C72A-81FDE57945C0}"/>
          </ac:spMkLst>
        </pc:spChg>
        <pc:spChg chg="add">
          <ac:chgData name="Tarmo Korõtko" userId="38951171-4133-4a7c-89d6-8cb4fc4d369b" providerId="ADAL" clId="{A8C70840-58A2-4D20-BD78-A92F8A1B2CE0}" dt="2025-09-30T07:22:47.607" v="2005"/>
          <ac:spMkLst>
            <pc:docMk/>
            <pc:sldMk cId="1992564596" sldId="404"/>
            <ac:spMk id="13" creationId="{561AAF05-F068-00A0-A37B-E9DED8EE6DFA}"/>
          </ac:spMkLst>
        </pc:spChg>
        <pc:spChg chg="add del mod">
          <ac:chgData name="Tarmo Korõtko" userId="38951171-4133-4a7c-89d6-8cb4fc4d369b" providerId="ADAL" clId="{A8C70840-58A2-4D20-BD78-A92F8A1B2CE0}" dt="2025-09-30T08:11:43.773" v="2666" actId="478"/>
          <ac:spMkLst>
            <pc:docMk/>
            <pc:sldMk cId="1992564596" sldId="404"/>
            <ac:spMk id="16" creationId="{46B33B26-4C4F-449F-A0EA-8806E51AD78B}"/>
          </ac:spMkLst>
        </pc:spChg>
        <pc:spChg chg="add del mod">
          <ac:chgData name="Tarmo Korõtko" userId="38951171-4133-4a7c-89d6-8cb4fc4d369b" providerId="ADAL" clId="{A8C70840-58A2-4D20-BD78-A92F8A1B2CE0}" dt="2025-09-30T08:26:55.368" v="2824" actId="478"/>
          <ac:spMkLst>
            <pc:docMk/>
            <pc:sldMk cId="1992564596" sldId="404"/>
            <ac:spMk id="17" creationId="{D8A5C22F-D641-7920-84A2-9B576DC3FB88}"/>
          </ac:spMkLst>
        </pc:spChg>
        <pc:spChg chg="add">
          <ac:chgData name="Tarmo Korõtko" userId="38951171-4133-4a7c-89d6-8cb4fc4d369b" providerId="ADAL" clId="{A8C70840-58A2-4D20-BD78-A92F8A1B2CE0}" dt="2025-09-30T07:45:21.759" v="2387"/>
          <ac:spMkLst>
            <pc:docMk/>
            <pc:sldMk cId="1992564596" sldId="404"/>
            <ac:spMk id="18" creationId="{22A34DB1-1EE0-3EE8-F654-62517D6EBC3D}"/>
          </ac:spMkLst>
        </pc:spChg>
        <pc:spChg chg="add del mod">
          <ac:chgData name="Tarmo Korõtko" userId="38951171-4133-4a7c-89d6-8cb4fc4d369b" providerId="ADAL" clId="{A8C70840-58A2-4D20-BD78-A92F8A1B2CE0}" dt="2025-09-30T08:27:06.592" v="2827" actId="478"/>
          <ac:spMkLst>
            <pc:docMk/>
            <pc:sldMk cId="1992564596" sldId="404"/>
            <ac:spMk id="21" creationId="{15B56042-83A5-C0D7-2712-35F28F11152C}"/>
          </ac:spMkLst>
        </pc:spChg>
        <pc:spChg chg="add del mod">
          <ac:chgData name="Tarmo Korõtko" userId="38951171-4133-4a7c-89d6-8cb4fc4d369b" providerId="ADAL" clId="{A8C70840-58A2-4D20-BD78-A92F8A1B2CE0}" dt="2025-09-30T08:11:50.891" v="2667" actId="478"/>
          <ac:spMkLst>
            <pc:docMk/>
            <pc:sldMk cId="1992564596" sldId="404"/>
            <ac:spMk id="22" creationId="{1A9E2635-E072-D0AE-BF8A-4A8C30499933}"/>
          </ac:spMkLst>
        </pc:spChg>
        <pc:spChg chg="add del mod">
          <ac:chgData name="Tarmo Korõtko" userId="38951171-4133-4a7c-89d6-8cb4fc4d369b" providerId="ADAL" clId="{A8C70840-58A2-4D20-BD78-A92F8A1B2CE0}" dt="2025-09-30T07:53:58.413" v="2509" actId="478"/>
          <ac:spMkLst>
            <pc:docMk/>
            <pc:sldMk cId="1992564596" sldId="404"/>
            <ac:spMk id="23" creationId="{D046D587-9F77-0013-32E8-AE3C16F0BB9F}"/>
          </ac:spMkLst>
        </pc:spChg>
        <pc:spChg chg="add mod">
          <ac:chgData name="Tarmo Korõtko" userId="38951171-4133-4a7c-89d6-8cb4fc4d369b" providerId="ADAL" clId="{A8C70840-58A2-4D20-BD78-A92F8A1B2CE0}" dt="2025-09-30T08:26:42.705" v="2820" actId="20577"/>
          <ac:spMkLst>
            <pc:docMk/>
            <pc:sldMk cId="1992564596" sldId="404"/>
            <ac:spMk id="52" creationId="{815CCCB2-E4B4-A60E-0F05-87D88B357931}"/>
          </ac:spMkLst>
        </pc:spChg>
        <pc:spChg chg="add del mod">
          <ac:chgData name="Tarmo Korõtko" userId="38951171-4133-4a7c-89d6-8cb4fc4d369b" providerId="ADAL" clId="{A8C70840-58A2-4D20-BD78-A92F8A1B2CE0}" dt="2025-09-30T08:27:34.869" v="2834" actId="478"/>
          <ac:spMkLst>
            <pc:docMk/>
            <pc:sldMk cId="1992564596" sldId="404"/>
            <ac:spMk id="54" creationId="{11BDC0A0-F173-7193-ECD8-97CF390CD61F}"/>
          </ac:spMkLst>
        </pc:spChg>
        <pc:grpChg chg="add mod">
          <ac:chgData name="Tarmo Korõtko" userId="38951171-4133-4a7c-89d6-8cb4fc4d369b" providerId="ADAL" clId="{A8C70840-58A2-4D20-BD78-A92F8A1B2CE0}" dt="2025-09-30T08:06:46.046" v="2604" actId="1076"/>
          <ac:grpSpMkLst>
            <pc:docMk/>
            <pc:sldMk cId="1992564596" sldId="404"/>
            <ac:grpSpMk id="40" creationId="{B137224A-FA2E-0A89-0942-D229AFBE80A6}"/>
          </ac:grpSpMkLst>
        </pc:grpChg>
        <pc:picChg chg="add mod">
          <ac:chgData name="Tarmo Korõtko" userId="38951171-4133-4a7c-89d6-8cb4fc4d369b" providerId="ADAL" clId="{A8C70840-58A2-4D20-BD78-A92F8A1B2CE0}" dt="2025-09-30T08:06:54.799" v="2605" actId="1076"/>
          <ac:picMkLst>
            <pc:docMk/>
            <pc:sldMk cId="1992564596" sldId="404"/>
            <ac:picMk id="8" creationId="{E7E133F1-F995-F073-B7A2-B3460C09152C}"/>
          </ac:picMkLst>
        </pc:picChg>
        <pc:picChg chg="add mod modCrop">
          <ac:chgData name="Tarmo Korõtko" userId="38951171-4133-4a7c-89d6-8cb4fc4d369b" providerId="ADAL" clId="{A8C70840-58A2-4D20-BD78-A92F8A1B2CE0}" dt="2025-09-30T08:06:46.046" v="2604" actId="1076"/>
          <ac:picMkLst>
            <pc:docMk/>
            <pc:sldMk cId="1992564596" sldId="404"/>
            <ac:picMk id="15" creationId="{927AB8CB-DD1B-7BC3-313E-496B3C205028}"/>
          </ac:picMkLst>
        </pc:picChg>
        <pc:picChg chg="add mod modCrop">
          <ac:chgData name="Tarmo Korõtko" userId="38951171-4133-4a7c-89d6-8cb4fc4d369b" providerId="ADAL" clId="{A8C70840-58A2-4D20-BD78-A92F8A1B2CE0}" dt="2025-09-30T08:06:46.046" v="2604" actId="1076"/>
          <ac:picMkLst>
            <pc:docMk/>
            <pc:sldMk cId="1992564596" sldId="404"/>
            <ac:picMk id="20" creationId="{2D1E09A1-3DFE-06B5-FCF6-38391227EAD8}"/>
          </ac:picMkLst>
        </pc:picChg>
        <pc:picChg chg="add mod">
          <ac:chgData name="Tarmo Korõtko" userId="38951171-4133-4a7c-89d6-8cb4fc4d369b" providerId="ADAL" clId="{A8C70840-58A2-4D20-BD78-A92F8A1B2CE0}" dt="2025-09-30T07:50:40.104" v="2490"/>
          <ac:picMkLst>
            <pc:docMk/>
            <pc:sldMk cId="1992564596" sldId="404"/>
            <ac:picMk id="24" creationId="{2A502636-867E-6BFF-474D-0065428D3D8D}"/>
          </ac:picMkLst>
        </pc:picChg>
        <pc:picChg chg="add mod modCrop">
          <ac:chgData name="Tarmo Korõtko" userId="38951171-4133-4a7c-89d6-8cb4fc4d369b" providerId="ADAL" clId="{A8C70840-58A2-4D20-BD78-A92F8A1B2CE0}" dt="2025-09-30T08:07:03.309" v="2606" actId="1076"/>
          <ac:picMkLst>
            <pc:docMk/>
            <pc:sldMk cId="1992564596" sldId="404"/>
            <ac:picMk id="26" creationId="{D5F53E40-A972-04C0-0764-6E7AEDBEF7EA}"/>
          </ac:picMkLst>
        </pc:picChg>
        <pc:picChg chg="add mod">
          <ac:chgData name="Tarmo Korõtko" userId="38951171-4133-4a7c-89d6-8cb4fc4d369b" providerId="ADAL" clId="{A8C70840-58A2-4D20-BD78-A92F8A1B2CE0}" dt="2025-09-30T08:06:46.046" v="2604" actId="1076"/>
          <ac:picMkLst>
            <pc:docMk/>
            <pc:sldMk cId="1992564596" sldId="404"/>
            <ac:picMk id="1026" creationId="{E6CA1DF8-2E33-1833-6DD4-62B89F5A4BC3}"/>
          </ac:picMkLst>
        </pc:picChg>
        <pc:cxnChg chg="add mod">
          <ac:chgData name="Tarmo Korõtko" userId="38951171-4133-4a7c-89d6-8cb4fc4d369b" providerId="ADAL" clId="{A8C70840-58A2-4D20-BD78-A92F8A1B2CE0}" dt="2025-09-30T08:09:00.433" v="2627" actId="14100"/>
          <ac:cxnSpMkLst>
            <pc:docMk/>
            <pc:sldMk cId="1992564596" sldId="404"/>
            <ac:cxnSpMk id="27" creationId="{884531CE-78C1-DF69-7187-EB3BE1C3C971}"/>
          </ac:cxnSpMkLst>
        </pc:cxnChg>
        <pc:cxnChg chg="add mod">
          <ac:chgData name="Tarmo Korõtko" userId="38951171-4133-4a7c-89d6-8cb4fc4d369b" providerId="ADAL" clId="{A8C70840-58A2-4D20-BD78-A92F8A1B2CE0}" dt="2025-09-30T08:09:08.585" v="2629" actId="14100"/>
          <ac:cxnSpMkLst>
            <pc:docMk/>
            <pc:sldMk cId="1992564596" sldId="404"/>
            <ac:cxnSpMk id="30" creationId="{7C444FCF-52DD-73A2-0753-190A8E86B80F}"/>
          </ac:cxnSpMkLst>
        </pc:cxnChg>
        <pc:cxnChg chg="add mod">
          <ac:chgData name="Tarmo Korõtko" userId="38951171-4133-4a7c-89d6-8cb4fc4d369b" providerId="ADAL" clId="{A8C70840-58A2-4D20-BD78-A92F8A1B2CE0}" dt="2025-09-30T08:08:57.370" v="2626" actId="14100"/>
          <ac:cxnSpMkLst>
            <pc:docMk/>
            <pc:sldMk cId="1992564596" sldId="404"/>
            <ac:cxnSpMk id="31" creationId="{BE8C8E16-525B-B8A4-6539-1933FC80B070}"/>
          </ac:cxnSpMkLst>
        </pc:cxnChg>
        <pc:cxnChg chg="add mod">
          <ac:chgData name="Tarmo Korõtko" userId="38951171-4133-4a7c-89d6-8cb4fc4d369b" providerId="ADAL" clId="{A8C70840-58A2-4D20-BD78-A92F8A1B2CE0}" dt="2025-09-30T08:09:47.882" v="2632" actId="208"/>
          <ac:cxnSpMkLst>
            <pc:docMk/>
            <pc:sldMk cId="1992564596" sldId="404"/>
            <ac:cxnSpMk id="49" creationId="{1CFF0F0E-EFC4-C974-5226-8775FFC3924C}"/>
          </ac:cxnSpMkLst>
        </pc:cxnChg>
        <pc:cxnChg chg="add mod">
          <ac:chgData name="Tarmo Korõtko" userId="38951171-4133-4a7c-89d6-8cb4fc4d369b" providerId="ADAL" clId="{A8C70840-58A2-4D20-BD78-A92F8A1B2CE0}" dt="2025-09-30T08:09:47.882" v="2632" actId="208"/>
          <ac:cxnSpMkLst>
            <pc:docMk/>
            <pc:sldMk cId="1992564596" sldId="404"/>
            <ac:cxnSpMk id="50" creationId="{472955D4-4609-A9FE-04CC-D46D6BEC53F8}"/>
          </ac:cxnSpMkLst>
        </pc:cxnChg>
        <pc:cxnChg chg="add mod">
          <ac:chgData name="Tarmo Korõtko" userId="38951171-4133-4a7c-89d6-8cb4fc4d369b" providerId="ADAL" clId="{A8C70840-58A2-4D20-BD78-A92F8A1B2CE0}" dt="2025-09-30T08:09:47.882" v="2632" actId="208"/>
          <ac:cxnSpMkLst>
            <pc:docMk/>
            <pc:sldMk cId="1992564596" sldId="404"/>
            <ac:cxnSpMk id="51" creationId="{8526A398-6B16-3FAF-245F-012C6BE6AC71}"/>
          </ac:cxnSpMkLst>
        </pc:cxnChg>
      </pc:sldChg>
      <pc:sldChg chg="addSp delSp modSp add mod">
        <pc:chgData name="Tarmo Korõtko" userId="38951171-4133-4a7c-89d6-8cb4fc4d369b" providerId="ADAL" clId="{A8C70840-58A2-4D20-BD78-A92F8A1B2CE0}" dt="2025-09-30T07:48:43.927" v="2475" actId="20577"/>
        <pc:sldMkLst>
          <pc:docMk/>
          <pc:sldMk cId="823420743" sldId="405"/>
        </pc:sldMkLst>
        <pc:spChg chg="mod">
          <ac:chgData name="Tarmo Korõtko" userId="38951171-4133-4a7c-89d6-8cb4fc4d369b" providerId="ADAL" clId="{A8C70840-58A2-4D20-BD78-A92F8A1B2CE0}" dt="2025-09-30T06:09:18.133" v="1220" actId="6549"/>
          <ac:spMkLst>
            <pc:docMk/>
            <pc:sldMk cId="823420743" sldId="405"/>
            <ac:spMk id="2" creationId="{FE7AB2F1-583A-EA5B-CA64-4458025A41AC}"/>
          </ac:spMkLst>
        </pc:spChg>
        <pc:spChg chg="add">
          <ac:chgData name="Tarmo Korõtko" userId="38951171-4133-4a7c-89d6-8cb4fc4d369b" providerId="ADAL" clId="{A8C70840-58A2-4D20-BD78-A92F8A1B2CE0}" dt="2025-09-30T07:36:17.127" v="2110"/>
          <ac:spMkLst>
            <pc:docMk/>
            <pc:sldMk cId="823420743" sldId="405"/>
            <ac:spMk id="10" creationId="{013B4B1E-6FD4-6195-1C84-AB8DE1A683C6}"/>
          </ac:spMkLst>
        </pc:spChg>
        <pc:spChg chg="add mod">
          <ac:chgData name="Tarmo Korõtko" userId="38951171-4133-4a7c-89d6-8cb4fc4d369b" providerId="ADAL" clId="{A8C70840-58A2-4D20-BD78-A92F8A1B2CE0}" dt="2025-09-30T07:48:43.927" v="2475" actId="20577"/>
          <ac:spMkLst>
            <pc:docMk/>
            <pc:sldMk cId="823420743" sldId="405"/>
            <ac:spMk id="13" creationId="{61EBA06A-5AE6-4BA5-828A-0DB1885ECB07}"/>
          </ac:spMkLst>
        </pc:spChg>
        <pc:spChg chg="add mod">
          <ac:chgData name="Tarmo Korõtko" userId="38951171-4133-4a7c-89d6-8cb4fc4d369b" providerId="ADAL" clId="{A8C70840-58A2-4D20-BD78-A92F8A1B2CE0}" dt="2025-09-30T07:48:41.068" v="2473" actId="20577"/>
          <ac:spMkLst>
            <pc:docMk/>
            <pc:sldMk cId="823420743" sldId="405"/>
            <ac:spMk id="14" creationId="{935D5BE8-2A00-C317-3CC8-20A41B78B651}"/>
          </ac:spMkLst>
        </pc:spChg>
        <pc:picChg chg="add mod">
          <ac:chgData name="Tarmo Korõtko" userId="38951171-4133-4a7c-89d6-8cb4fc4d369b" providerId="ADAL" clId="{A8C70840-58A2-4D20-BD78-A92F8A1B2CE0}" dt="2025-09-30T07:42:31.711" v="2371" actId="1076"/>
          <ac:picMkLst>
            <pc:docMk/>
            <pc:sldMk cId="823420743" sldId="405"/>
            <ac:picMk id="9" creationId="{EAA6F6B8-66F7-01D7-A71A-038493152A26}"/>
          </ac:picMkLst>
        </pc:picChg>
        <pc:picChg chg="add mod">
          <ac:chgData name="Tarmo Korõtko" userId="38951171-4133-4a7c-89d6-8cb4fc4d369b" providerId="ADAL" clId="{A8C70840-58A2-4D20-BD78-A92F8A1B2CE0}" dt="2025-09-30T07:43:26.458" v="2379" actId="1076"/>
          <ac:picMkLst>
            <pc:docMk/>
            <pc:sldMk cId="823420743" sldId="405"/>
            <ac:picMk id="12" creationId="{24B4067A-B018-B0CB-34B4-B3DA36F96DBB}"/>
          </ac:picMkLst>
        </pc:picChg>
        <pc:picChg chg="add mod">
          <ac:chgData name="Tarmo Korõtko" userId="38951171-4133-4a7c-89d6-8cb4fc4d369b" providerId="ADAL" clId="{A8C70840-58A2-4D20-BD78-A92F8A1B2CE0}" dt="2025-09-30T07:43:54.448" v="2386" actId="1076"/>
          <ac:picMkLst>
            <pc:docMk/>
            <pc:sldMk cId="823420743" sldId="405"/>
            <ac:picMk id="3076" creationId="{1E2E75CF-1118-35C8-A3AD-CB1A2F9FA56E}"/>
          </ac:picMkLst>
        </pc:picChg>
      </pc:sldChg>
      <pc:sldChg chg="addSp modSp new mod">
        <pc:chgData name="Tarmo Korõtko" userId="38951171-4133-4a7c-89d6-8cb4fc4d369b" providerId="ADAL" clId="{A8C70840-58A2-4D20-BD78-A92F8A1B2CE0}" dt="2025-10-01T09:08:44.001" v="5522" actId="20577"/>
        <pc:sldMkLst>
          <pc:docMk/>
          <pc:sldMk cId="1213002921" sldId="406"/>
        </pc:sldMkLst>
        <pc:spChg chg="mod">
          <ac:chgData name="Tarmo Korõtko" userId="38951171-4133-4a7c-89d6-8cb4fc4d369b" providerId="ADAL" clId="{A8C70840-58A2-4D20-BD78-A92F8A1B2CE0}" dt="2025-09-30T08:35:49.638" v="2940" actId="20577"/>
          <ac:spMkLst>
            <pc:docMk/>
            <pc:sldMk cId="1213002921" sldId="406"/>
            <ac:spMk id="2" creationId="{0967A5D5-EC48-96DC-84FD-ECEE2A4692BD}"/>
          </ac:spMkLst>
        </pc:spChg>
        <pc:spChg chg="mod">
          <ac:chgData name="Tarmo Korõtko" userId="38951171-4133-4a7c-89d6-8cb4fc4d369b" providerId="ADAL" clId="{A8C70840-58A2-4D20-BD78-A92F8A1B2CE0}" dt="2025-10-01T09:08:44.001" v="5522" actId="20577"/>
          <ac:spMkLst>
            <pc:docMk/>
            <pc:sldMk cId="1213002921" sldId="406"/>
            <ac:spMk id="3" creationId="{54527063-90FC-287B-72CF-DC829A916C42}"/>
          </ac:spMkLst>
        </pc:spChg>
        <pc:picChg chg="add mod">
          <ac:chgData name="Tarmo Korõtko" userId="38951171-4133-4a7c-89d6-8cb4fc4d369b" providerId="ADAL" clId="{A8C70840-58A2-4D20-BD78-A92F8A1B2CE0}" dt="2025-10-01T08:13:54.445" v="3920" actId="1076"/>
          <ac:picMkLst>
            <pc:docMk/>
            <pc:sldMk cId="1213002921" sldId="406"/>
            <ac:picMk id="5" creationId="{F83C1B0A-0A99-2233-A03D-1B2318F67617}"/>
          </ac:picMkLst>
        </pc:picChg>
      </pc:sldChg>
      <pc:sldChg chg="addSp delSp modSp new mod">
        <pc:chgData name="Tarmo Korõtko" userId="38951171-4133-4a7c-89d6-8cb4fc4d369b" providerId="ADAL" clId="{A8C70840-58A2-4D20-BD78-A92F8A1B2CE0}" dt="2025-10-01T08:11:08.156" v="3904" actId="14100"/>
        <pc:sldMkLst>
          <pc:docMk/>
          <pc:sldMk cId="1114849225" sldId="407"/>
        </pc:sldMkLst>
        <pc:spChg chg="mod">
          <ac:chgData name="Tarmo Korõtko" userId="38951171-4133-4a7c-89d6-8cb4fc4d369b" providerId="ADAL" clId="{A8C70840-58A2-4D20-BD78-A92F8A1B2CE0}" dt="2025-09-30T08:38:08.026" v="3034" actId="6549"/>
          <ac:spMkLst>
            <pc:docMk/>
            <pc:sldMk cId="1114849225" sldId="407"/>
            <ac:spMk id="2" creationId="{2E5CADB5-94D3-9D4A-37AA-A7E34D4AC309}"/>
          </ac:spMkLst>
        </pc:spChg>
        <pc:spChg chg="mod">
          <ac:chgData name="Tarmo Korõtko" userId="38951171-4133-4a7c-89d6-8cb4fc4d369b" providerId="ADAL" clId="{A8C70840-58A2-4D20-BD78-A92F8A1B2CE0}" dt="2025-10-01T07:55:28.604" v="3727" actId="20577"/>
          <ac:spMkLst>
            <pc:docMk/>
            <pc:sldMk cId="1114849225" sldId="407"/>
            <ac:spMk id="3" creationId="{DAB9FD70-9DD0-7AA8-1161-3E422B7E54E1}"/>
          </ac:spMkLst>
        </pc:spChg>
        <pc:spChg chg="add mod">
          <ac:chgData name="Tarmo Korõtko" userId="38951171-4133-4a7c-89d6-8cb4fc4d369b" providerId="ADAL" clId="{A8C70840-58A2-4D20-BD78-A92F8A1B2CE0}" dt="2025-10-01T08:11:08.156" v="3904" actId="14100"/>
          <ac:spMkLst>
            <pc:docMk/>
            <pc:sldMk cId="1114849225" sldId="407"/>
            <ac:spMk id="6" creationId="{C121DF8A-67E6-0BDC-F6B0-8E8DC877CB0D}"/>
          </ac:spMkLst>
        </pc:spChg>
        <pc:picChg chg="add mod">
          <ac:chgData name="Tarmo Korõtko" userId="38951171-4133-4a7c-89d6-8cb4fc4d369b" providerId="ADAL" clId="{A8C70840-58A2-4D20-BD78-A92F8A1B2CE0}" dt="2025-10-01T08:09:59.200" v="3869" actId="1440"/>
          <ac:picMkLst>
            <pc:docMk/>
            <pc:sldMk cId="1114849225" sldId="407"/>
            <ac:picMk id="5" creationId="{894C55E1-5FDF-3B1F-CB75-3E3884F4013E}"/>
          </ac:picMkLst>
        </pc:picChg>
        <pc:picChg chg="add del mod">
          <ac:chgData name="Tarmo Korõtko" userId="38951171-4133-4a7c-89d6-8cb4fc4d369b" providerId="ADAL" clId="{A8C70840-58A2-4D20-BD78-A92F8A1B2CE0}" dt="2025-10-01T08:04:50.104" v="3736" actId="478"/>
          <ac:picMkLst>
            <pc:docMk/>
            <pc:sldMk cId="1114849225" sldId="407"/>
            <ac:picMk id="1026" creationId="{B8082FC1-A47B-1D84-07AF-EC06B8B6DB70}"/>
          </ac:picMkLst>
        </pc:picChg>
      </pc:sldChg>
      <pc:sldChg chg="addSp delSp modSp new mod ord">
        <pc:chgData name="Tarmo Korõtko" userId="38951171-4133-4a7c-89d6-8cb4fc4d369b" providerId="ADAL" clId="{A8C70840-58A2-4D20-BD78-A92F8A1B2CE0}" dt="2025-10-01T08:55:49.595" v="5020" actId="20577"/>
        <pc:sldMkLst>
          <pc:docMk/>
          <pc:sldMk cId="1461864424" sldId="408"/>
        </pc:sldMkLst>
        <pc:spChg chg="mod">
          <ac:chgData name="Tarmo Korõtko" userId="38951171-4133-4a7c-89d6-8cb4fc4d369b" providerId="ADAL" clId="{A8C70840-58A2-4D20-BD78-A92F8A1B2CE0}" dt="2025-09-30T06:33:25.692" v="1749" actId="404"/>
          <ac:spMkLst>
            <pc:docMk/>
            <pc:sldMk cId="1461864424" sldId="408"/>
            <ac:spMk id="2" creationId="{B3E6A29E-DD38-C165-95F2-D1B7AC6F457C}"/>
          </ac:spMkLst>
        </pc:spChg>
        <pc:spChg chg="mod">
          <ac:chgData name="Tarmo Korõtko" userId="38951171-4133-4a7c-89d6-8cb4fc4d369b" providerId="ADAL" clId="{A8C70840-58A2-4D20-BD78-A92F8A1B2CE0}" dt="2025-10-01T08:55:49.595" v="5020" actId="20577"/>
          <ac:spMkLst>
            <pc:docMk/>
            <pc:sldMk cId="1461864424" sldId="408"/>
            <ac:spMk id="3" creationId="{3F431E25-B6CD-C259-97B6-BF8D09FA76E2}"/>
          </ac:spMkLst>
        </pc:spChg>
        <pc:spChg chg="add del mod">
          <ac:chgData name="Tarmo Korõtko" userId="38951171-4133-4a7c-89d6-8cb4fc4d369b" providerId="ADAL" clId="{A8C70840-58A2-4D20-BD78-A92F8A1B2CE0}" dt="2025-09-30T07:18:26.294" v="1992" actId="478"/>
          <ac:spMkLst>
            <pc:docMk/>
            <pc:sldMk cId="1461864424" sldId="408"/>
            <ac:spMk id="4" creationId="{4A76DC63-FC79-78CC-F389-457D47C35EE9}"/>
          </ac:spMkLst>
        </pc:spChg>
        <pc:spChg chg="add mod">
          <ac:chgData name="Tarmo Korõtko" userId="38951171-4133-4a7c-89d6-8cb4fc4d369b" providerId="ADAL" clId="{A8C70840-58A2-4D20-BD78-A92F8A1B2CE0}" dt="2025-09-30T08:24:09.772" v="2700" actId="255"/>
          <ac:spMkLst>
            <pc:docMk/>
            <pc:sldMk cId="1461864424" sldId="408"/>
            <ac:spMk id="6" creationId="{1957CC71-0A1C-3561-C47B-DFCC290EA509}"/>
          </ac:spMkLst>
        </pc:spChg>
        <pc:picChg chg="add mod">
          <ac:chgData name="Tarmo Korõtko" userId="38951171-4133-4a7c-89d6-8cb4fc4d369b" providerId="ADAL" clId="{A8C70840-58A2-4D20-BD78-A92F8A1B2CE0}" dt="2025-09-30T06:53:04.460" v="1980" actId="1076"/>
          <ac:picMkLst>
            <pc:docMk/>
            <pc:sldMk cId="1461864424" sldId="408"/>
            <ac:picMk id="5" creationId="{8B6AD0E2-43E4-1D62-CA95-175C8D3519AC}"/>
          </ac:picMkLst>
        </pc:picChg>
      </pc:sldChg>
      <pc:sldChg chg="addSp delSp modSp add mod ord">
        <pc:chgData name="Tarmo Korõtko" userId="38951171-4133-4a7c-89d6-8cb4fc4d369b" providerId="ADAL" clId="{A8C70840-58A2-4D20-BD78-A92F8A1B2CE0}" dt="2025-10-01T08:24:50.959" v="4163" actId="20577"/>
        <pc:sldMkLst>
          <pc:docMk/>
          <pc:sldMk cId="3361363937" sldId="409"/>
        </pc:sldMkLst>
        <pc:spChg chg="mod">
          <ac:chgData name="Tarmo Korõtko" userId="38951171-4133-4a7c-89d6-8cb4fc4d369b" providerId="ADAL" clId="{A8C70840-58A2-4D20-BD78-A92F8A1B2CE0}" dt="2025-09-30T08:33:52.615" v="2915" actId="6549"/>
          <ac:spMkLst>
            <pc:docMk/>
            <pc:sldMk cId="3361363937" sldId="409"/>
            <ac:spMk id="2" creationId="{46980BC2-61A9-9DBE-8A23-B147FF6F3EFB}"/>
          </ac:spMkLst>
        </pc:spChg>
        <pc:spChg chg="mod">
          <ac:chgData name="Tarmo Korõtko" userId="38951171-4133-4a7c-89d6-8cb4fc4d369b" providerId="ADAL" clId="{A8C70840-58A2-4D20-BD78-A92F8A1B2CE0}" dt="2025-10-01T08:24:50.959" v="4163" actId="20577"/>
          <ac:spMkLst>
            <pc:docMk/>
            <pc:sldMk cId="3361363937" sldId="409"/>
            <ac:spMk id="3" creationId="{89A99C10-7BFC-A67C-180E-CC7E98F9F83E}"/>
          </ac:spMkLst>
        </pc:spChg>
        <pc:spChg chg="del mod">
          <ac:chgData name="Tarmo Korõtko" userId="38951171-4133-4a7c-89d6-8cb4fc4d369b" providerId="ADAL" clId="{A8C70840-58A2-4D20-BD78-A92F8A1B2CE0}" dt="2025-10-01T08:21:44.095" v="3946" actId="478"/>
          <ac:spMkLst>
            <pc:docMk/>
            <pc:sldMk cId="3361363937" sldId="409"/>
            <ac:spMk id="9" creationId="{0F83A4FC-91BF-0BDE-E73A-7AD4BD8B17C2}"/>
          </ac:spMkLst>
        </pc:spChg>
        <pc:spChg chg="mod">
          <ac:chgData name="Tarmo Korõtko" userId="38951171-4133-4a7c-89d6-8cb4fc4d369b" providerId="ADAL" clId="{A8C70840-58A2-4D20-BD78-A92F8A1B2CE0}" dt="2025-10-01T07:20:20.706" v="3152"/>
          <ac:spMkLst>
            <pc:docMk/>
            <pc:sldMk cId="3361363937" sldId="409"/>
            <ac:spMk id="10" creationId="{D5D52914-9287-30C7-2AED-2F5F276CFCEB}"/>
          </ac:spMkLst>
        </pc:spChg>
        <pc:spChg chg="mod">
          <ac:chgData name="Tarmo Korõtko" userId="38951171-4133-4a7c-89d6-8cb4fc4d369b" providerId="ADAL" clId="{A8C70840-58A2-4D20-BD78-A92F8A1B2CE0}" dt="2025-10-01T07:20:20.706" v="3152"/>
          <ac:spMkLst>
            <pc:docMk/>
            <pc:sldMk cId="3361363937" sldId="409"/>
            <ac:spMk id="12" creationId="{7E3A6329-5410-16B6-9DF1-A89DC7241CC6}"/>
          </ac:spMkLst>
        </pc:spChg>
        <pc:grpChg chg="add mod">
          <ac:chgData name="Tarmo Korõtko" userId="38951171-4133-4a7c-89d6-8cb4fc4d369b" providerId="ADAL" clId="{A8C70840-58A2-4D20-BD78-A92F8A1B2CE0}" dt="2025-10-01T08:13:07.407" v="3914" actId="1076"/>
          <ac:grpSpMkLst>
            <pc:docMk/>
            <pc:sldMk cId="3361363937" sldId="409"/>
            <ac:grpSpMk id="4" creationId="{2FD0C373-317B-EBA5-D50B-CA3165A0FBFE}"/>
          </ac:grpSpMkLst>
        </pc:grpChg>
        <pc:picChg chg="mod">
          <ac:chgData name="Tarmo Korõtko" userId="38951171-4133-4a7c-89d6-8cb4fc4d369b" providerId="ADAL" clId="{A8C70840-58A2-4D20-BD78-A92F8A1B2CE0}" dt="2025-10-01T07:20:20.706" v="3152"/>
          <ac:picMkLst>
            <pc:docMk/>
            <pc:sldMk cId="3361363937" sldId="409"/>
            <ac:picMk id="5" creationId="{15713CA6-9B3D-68A0-F3D6-5EB4DF113284}"/>
          </ac:picMkLst>
        </pc:picChg>
        <pc:picChg chg="add mod">
          <ac:chgData name="Tarmo Korõtko" userId="38951171-4133-4a7c-89d6-8cb4fc4d369b" providerId="ADAL" clId="{A8C70840-58A2-4D20-BD78-A92F8A1B2CE0}" dt="2025-10-01T08:13:09.740" v="3915" actId="1076"/>
          <ac:picMkLst>
            <pc:docMk/>
            <pc:sldMk cId="3361363937" sldId="409"/>
            <ac:picMk id="13" creationId="{D4CD097F-ABFE-37B7-D284-58FE2C8EB22D}"/>
          </ac:picMkLst>
        </pc:picChg>
        <pc:cxnChg chg="mod">
          <ac:chgData name="Tarmo Korõtko" userId="38951171-4133-4a7c-89d6-8cb4fc4d369b" providerId="ADAL" clId="{A8C70840-58A2-4D20-BD78-A92F8A1B2CE0}" dt="2025-10-01T07:20:20.706" v="3152"/>
          <ac:cxnSpMkLst>
            <pc:docMk/>
            <pc:sldMk cId="3361363937" sldId="409"/>
            <ac:cxnSpMk id="6" creationId="{198F758C-B5CF-2164-BFAC-C48D1B4A5ED3}"/>
          </ac:cxnSpMkLst>
        </pc:cxnChg>
        <pc:cxnChg chg="mod">
          <ac:chgData name="Tarmo Korõtko" userId="38951171-4133-4a7c-89d6-8cb4fc4d369b" providerId="ADAL" clId="{A8C70840-58A2-4D20-BD78-A92F8A1B2CE0}" dt="2025-10-01T07:20:20.706" v="3152"/>
          <ac:cxnSpMkLst>
            <pc:docMk/>
            <pc:sldMk cId="3361363937" sldId="409"/>
            <ac:cxnSpMk id="7" creationId="{5E67B042-5E2C-97F9-8D15-F9FF9D86A920}"/>
          </ac:cxnSpMkLst>
        </pc:cxnChg>
        <pc:cxnChg chg="mod">
          <ac:chgData name="Tarmo Korõtko" userId="38951171-4133-4a7c-89d6-8cb4fc4d369b" providerId="ADAL" clId="{A8C70840-58A2-4D20-BD78-A92F8A1B2CE0}" dt="2025-10-01T07:20:20.706" v="3152"/>
          <ac:cxnSpMkLst>
            <pc:docMk/>
            <pc:sldMk cId="3361363937" sldId="409"/>
            <ac:cxnSpMk id="8" creationId="{9AC0E230-28FD-176A-F009-EADAAC9A00B6}"/>
          </ac:cxnSpMkLst>
        </pc:cxnChg>
        <pc:cxnChg chg="mod">
          <ac:chgData name="Tarmo Korõtko" userId="38951171-4133-4a7c-89d6-8cb4fc4d369b" providerId="ADAL" clId="{A8C70840-58A2-4D20-BD78-A92F8A1B2CE0}" dt="2025-10-01T07:20:20.706" v="3152"/>
          <ac:cxnSpMkLst>
            <pc:docMk/>
            <pc:sldMk cId="3361363937" sldId="409"/>
            <ac:cxnSpMk id="11" creationId="{DC54B180-E26F-DB5A-958A-C84A10B67B9D}"/>
          </ac:cxnSpMkLst>
        </pc:cxnChg>
      </pc:sldChg>
      <pc:sldChg chg="new del">
        <pc:chgData name="Tarmo Korõtko" userId="38951171-4133-4a7c-89d6-8cb4fc4d369b" providerId="ADAL" clId="{A8C70840-58A2-4D20-BD78-A92F8A1B2CE0}" dt="2025-09-30T08:35:42.439" v="2918" actId="47"/>
        <pc:sldMkLst>
          <pc:docMk/>
          <pc:sldMk cId="3157767115" sldId="410"/>
        </pc:sldMkLst>
      </pc:sldChg>
      <pc:sldChg chg="addSp modSp add mod ord modNotesTx">
        <pc:chgData name="Tarmo Korõtko" userId="38951171-4133-4a7c-89d6-8cb4fc4d369b" providerId="ADAL" clId="{A8C70840-58A2-4D20-BD78-A92F8A1B2CE0}" dt="2025-10-01T09:00:05.267" v="5341" actId="20577"/>
        <pc:sldMkLst>
          <pc:docMk/>
          <pc:sldMk cId="413597953" sldId="411"/>
        </pc:sldMkLst>
        <pc:spChg chg="mod">
          <ac:chgData name="Tarmo Korõtko" userId="38951171-4133-4a7c-89d6-8cb4fc4d369b" providerId="ADAL" clId="{A8C70840-58A2-4D20-BD78-A92F8A1B2CE0}" dt="2025-09-30T08:36:17.978" v="2973" actId="6549"/>
          <ac:spMkLst>
            <pc:docMk/>
            <pc:sldMk cId="413597953" sldId="411"/>
            <ac:spMk id="2" creationId="{D1B3AF07-0442-B4F2-9B61-A724B1411F20}"/>
          </ac:spMkLst>
        </pc:spChg>
        <pc:spChg chg="mod">
          <ac:chgData name="Tarmo Korõtko" userId="38951171-4133-4a7c-89d6-8cb4fc4d369b" providerId="ADAL" clId="{A8C70840-58A2-4D20-BD78-A92F8A1B2CE0}" dt="2025-10-01T09:00:05.267" v="5341" actId="20577"/>
          <ac:spMkLst>
            <pc:docMk/>
            <pc:sldMk cId="413597953" sldId="411"/>
            <ac:spMk id="3" creationId="{5F628420-39FC-5624-414B-47818EA55959}"/>
          </ac:spMkLst>
        </pc:spChg>
        <pc:spChg chg="add mod">
          <ac:chgData name="Tarmo Korõtko" userId="38951171-4133-4a7c-89d6-8cb4fc4d369b" providerId="ADAL" clId="{A8C70840-58A2-4D20-BD78-A92F8A1B2CE0}" dt="2025-10-01T08:37:55.584" v="4405" actId="14100"/>
          <ac:spMkLst>
            <pc:docMk/>
            <pc:sldMk cId="413597953" sldId="411"/>
            <ac:spMk id="4" creationId="{81004A27-9BE5-3B80-1EB2-7B7ADCB3F3D6}"/>
          </ac:spMkLst>
        </pc:spChg>
        <pc:graphicFrameChg chg="add mod modGraphic">
          <ac:chgData name="Tarmo Korõtko" userId="38951171-4133-4a7c-89d6-8cb4fc4d369b" providerId="ADAL" clId="{A8C70840-58A2-4D20-BD78-A92F8A1B2CE0}" dt="2025-10-01T08:39:18.203" v="4434" actId="14100"/>
          <ac:graphicFrameMkLst>
            <pc:docMk/>
            <pc:sldMk cId="413597953" sldId="411"/>
            <ac:graphicFrameMk id="5" creationId="{F8F0066D-25DC-85D9-0BAA-48C02962D7DD}"/>
          </ac:graphicFrameMkLst>
        </pc:graphicFrameChg>
        <pc:picChg chg="add mod">
          <ac:chgData name="Tarmo Korõtko" userId="38951171-4133-4a7c-89d6-8cb4fc4d369b" providerId="ADAL" clId="{A8C70840-58A2-4D20-BD78-A92F8A1B2CE0}" dt="2025-10-01T08:37:36.650" v="4401" actId="14100"/>
          <ac:picMkLst>
            <pc:docMk/>
            <pc:sldMk cId="413597953" sldId="411"/>
            <ac:picMk id="4098" creationId="{45EB48F6-8BC8-02A5-5DD8-9A0EA4223524}"/>
          </ac:picMkLst>
        </pc:picChg>
      </pc:sldChg>
      <pc:sldChg chg="addSp delSp modSp add mod">
        <pc:chgData name="Tarmo Korõtko" userId="38951171-4133-4a7c-89d6-8cb4fc4d369b" providerId="ADAL" clId="{A8C70840-58A2-4D20-BD78-A92F8A1B2CE0}" dt="2025-10-01T09:10:57.073" v="5706" actId="6549"/>
        <pc:sldMkLst>
          <pc:docMk/>
          <pc:sldMk cId="295578252" sldId="412"/>
        </pc:sldMkLst>
        <pc:spChg chg="mod">
          <ac:chgData name="Tarmo Korõtko" userId="38951171-4133-4a7c-89d6-8cb4fc4d369b" providerId="ADAL" clId="{A8C70840-58A2-4D20-BD78-A92F8A1B2CE0}" dt="2025-10-01T06:43:41.474" v="3074" actId="20577"/>
          <ac:spMkLst>
            <pc:docMk/>
            <pc:sldMk cId="295578252" sldId="412"/>
            <ac:spMk id="2" creationId="{2E7C3C25-DB76-1A05-68CB-335D53AFCE6B}"/>
          </ac:spMkLst>
        </pc:spChg>
        <pc:spChg chg="mod">
          <ac:chgData name="Tarmo Korõtko" userId="38951171-4133-4a7c-89d6-8cb4fc4d369b" providerId="ADAL" clId="{A8C70840-58A2-4D20-BD78-A92F8A1B2CE0}" dt="2025-10-01T09:09:46.809" v="5666" actId="6549"/>
          <ac:spMkLst>
            <pc:docMk/>
            <pc:sldMk cId="295578252" sldId="412"/>
            <ac:spMk id="3" creationId="{66831928-A59F-0376-F9BB-F7E055DEF482}"/>
          </ac:spMkLst>
        </pc:spChg>
        <pc:spChg chg="add mod ord">
          <ac:chgData name="Tarmo Korõtko" userId="38951171-4133-4a7c-89d6-8cb4fc4d369b" providerId="ADAL" clId="{A8C70840-58A2-4D20-BD78-A92F8A1B2CE0}" dt="2025-10-01T09:10:57.073" v="5706" actId="6549"/>
          <ac:spMkLst>
            <pc:docMk/>
            <pc:sldMk cId="295578252" sldId="412"/>
            <ac:spMk id="7" creationId="{F3F73199-F141-FEC0-D29C-9B591B0A3AB0}"/>
          </ac:spMkLst>
        </pc:spChg>
        <pc:picChg chg="add mod ord">
          <ac:chgData name="Tarmo Korõtko" userId="38951171-4133-4a7c-89d6-8cb4fc4d369b" providerId="ADAL" clId="{A8C70840-58A2-4D20-BD78-A92F8A1B2CE0}" dt="2025-10-01T09:10:43.791" v="5676" actId="1440"/>
          <ac:picMkLst>
            <pc:docMk/>
            <pc:sldMk cId="295578252" sldId="412"/>
            <ac:picMk id="5" creationId="{B9F5D2C0-A554-FDF3-E52E-E527F42C2797}"/>
          </ac:picMkLst>
        </pc:picChg>
        <pc:picChg chg="add del mod ord">
          <ac:chgData name="Tarmo Korõtko" userId="38951171-4133-4a7c-89d6-8cb4fc4d369b" providerId="ADAL" clId="{A8C70840-58A2-4D20-BD78-A92F8A1B2CE0}" dt="2025-10-01T09:10:35.123" v="5675" actId="478"/>
          <ac:picMkLst>
            <pc:docMk/>
            <pc:sldMk cId="295578252" sldId="412"/>
            <ac:picMk id="6" creationId="{6773BB0C-3883-A8C8-DC42-52863866440E}"/>
          </ac:picMkLst>
        </pc:picChg>
      </pc:sldChg>
      <pc:sldChg chg="add del">
        <pc:chgData name="Tarmo Korõtko" userId="38951171-4133-4a7c-89d6-8cb4fc4d369b" providerId="ADAL" clId="{A8C70840-58A2-4D20-BD78-A92F8A1B2CE0}" dt="2025-10-01T08:59:47.101" v="5339" actId="47"/>
        <pc:sldMkLst>
          <pc:docMk/>
          <pc:sldMk cId="3962951545" sldId="413"/>
        </pc:sldMkLst>
      </pc:sldChg>
      <pc:sldMasterChg chg="delSldLayout">
        <pc:chgData name="Tarmo Korõtko" userId="38951171-4133-4a7c-89d6-8cb4fc4d369b" providerId="ADAL" clId="{A8C70840-58A2-4D20-BD78-A92F8A1B2CE0}" dt="2025-09-30T06:53:12.657" v="1982" actId="47"/>
        <pc:sldMasterMkLst>
          <pc:docMk/>
          <pc:sldMasterMk cId="0" sldId="2147483662"/>
        </pc:sldMasterMkLst>
        <pc:sldLayoutChg chg="del">
          <pc:chgData name="Tarmo Korõtko" userId="38951171-4133-4a7c-89d6-8cb4fc4d369b" providerId="ADAL" clId="{A8C70840-58A2-4D20-BD78-A92F8A1B2CE0}" dt="2025-09-30T06:53:12.657" v="1982" actId="47"/>
          <pc:sldLayoutMkLst>
            <pc:docMk/>
            <pc:sldMasterMk cId="0" sldId="2147483662"/>
            <pc:sldLayoutMk cId="3495353079" sldId="214748392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B8E5B-5C50-4350-BAC5-D9F100A4D70F}"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t-EE"/>
        </a:p>
      </dgm:t>
    </dgm:pt>
    <dgm:pt modelId="{B5C4800C-D351-4EA2-A235-930AB0079432}">
      <dgm:prSet phldrT="[Text]" phldr="0"/>
      <dgm:spPr/>
      <dgm:t>
        <a:bodyPr/>
        <a:lstStyle/>
        <a:p>
          <a:r>
            <a:rPr lang="en-GB"/>
            <a:t>Ennusta</a:t>
          </a:r>
          <a:endParaRPr lang="et-EE"/>
        </a:p>
      </dgm:t>
    </dgm:pt>
    <dgm:pt modelId="{D828603A-F6BF-487D-968D-143AF4B71BCC}" type="parTrans" cxnId="{7CF26923-5D60-4966-AF06-E328AF83A848}">
      <dgm:prSet/>
      <dgm:spPr/>
      <dgm:t>
        <a:bodyPr/>
        <a:lstStyle/>
        <a:p>
          <a:endParaRPr lang="et-EE"/>
        </a:p>
      </dgm:t>
    </dgm:pt>
    <dgm:pt modelId="{02D97CD6-A36F-47B5-9538-35E617F0B149}" type="sibTrans" cxnId="{7CF26923-5D60-4966-AF06-E328AF83A848}">
      <dgm:prSet/>
      <dgm:spPr/>
      <dgm:t>
        <a:bodyPr/>
        <a:lstStyle/>
        <a:p>
          <a:endParaRPr lang="et-EE"/>
        </a:p>
      </dgm:t>
    </dgm:pt>
    <dgm:pt modelId="{9C0D06B2-4C4D-41CB-B2F3-9F919786A3C6}">
      <dgm:prSet phldrT="[Text]" phldr="0"/>
      <dgm:spPr/>
      <dgm:t>
        <a:bodyPr/>
        <a:lstStyle/>
        <a:p>
          <a:r>
            <a:rPr lang="en-GB" dirty="0" err="1"/>
            <a:t>Optimeeri</a:t>
          </a:r>
          <a:endParaRPr lang="et-EE" dirty="0"/>
        </a:p>
      </dgm:t>
    </dgm:pt>
    <dgm:pt modelId="{BCAACCAB-1876-457F-B940-B590938C484F}" type="parTrans" cxnId="{4EB7DE84-1082-4CF7-A066-7E50499447F1}">
      <dgm:prSet/>
      <dgm:spPr/>
      <dgm:t>
        <a:bodyPr/>
        <a:lstStyle/>
        <a:p>
          <a:endParaRPr lang="et-EE"/>
        </a:p>
      </dgm:t>
    </dgm:pt>
    <dgm:pt modelId="{26D00999-E6DD-46D1-A7CF-BF90B2CE7E54}" type="sibTrans" cxnId="{4EB7DE84-1082-4CF7-A066-7E50499447F1}">
      <dgm:prSet/>
      <dgm:spPr/>
      <dgm:t>
        <a:bodyPr/>
        <a:lstStyle/>
        <a:p>
          <a:endParaRPr lang="et-EE"/>
        </a:p>
      </dgm:t>
    </dgm:pt>
    <dgm:pt modelId="{D132DE95-FE69-4FCC-A4B2-A1A5E571D63A}">
      <dgm:prSet phldrT="[Text]" phldr="0"/>
      <dgm:spPr/>
      <dgm:t>
        <a:bodyPr/>
        <a:lstStyle/>
        <a:p>
          <a:r>
            <a:rPr lang="en-GB" dirty="0" err="1"/>
            <a:t>Rakenda</a:t>
          </a:r>
          <a:endParaRPr lang="et-EE" dirty="0"/>
        </a:p>
      </dgm:t>
    </dgm:pt>
    <dgm:pt modelId="{71AE53D3-6E47-4D1D-81F6-1ABCFD387370}" type="parTrans" cxnId="{6789C08E-E870-4440-A1A7-9C2DD557EF75}">
      <dgm:prSet/>
      <dgm:spPr/>
      <dgm:t>
        <a:bodyPr/>
        <a:lstStyle/>
        <a:p>
          <a:endParaRPr lang="et-EE"/>
        </a:p>
      </dgm:t>
    </dgm:pt>
    <dgm:pt modelId="{224CBCB5-B996-4918-89F3-E016ECC09D18}" type="sibTrans" cxnId="{6789C08E-E870-4440-A1A7-9C2DD557EF75}">
      <dgm:prSet/>
      <dgm:spPr/>
      <dgm:t>
        <a:bodyPr/>
        <a:lstStyle/>
        <a:p>
          <a:endParaRPr lang="et-EE"/>
        </a:p>
      </dgm:t>
    </dgm:pt>
    <dgm:pt modelId="{A025C7C9-FB2E-47B1-9BCF-6736784D2A90}" type="pres">
      <dgm:prSet presAssocID="{8DEB8E5B-5C50-4350-BAC5-D9F100A4D70F}" presName="cycle" presStyleCnt="0">
        <dgm:presLayoutVars>
          <dgm:dir/>
          <dgm:resizeHandles val="exact"/>
        </dgm:presLayoutVars>
      </dgm:prSet>
      <dgm:spPr/>
    </dgm:pt>
    <dgm:pt modelId="{912842CB-6379-4CCB-8D79-EB223F5F14D4}" type="pres">
      <dgm:prSet presAssocID="{B5C4800C-D351-4EA2-A235-930AB0079432}" presName="node" presStyleLbl="node1" presStyleIdx="0" presStyleCnt="3">
        <dgm:presLayoutVars>
          <dgm:bulletEnabled val="1"/>
        </dgm:presLayoutVars>
      </dgm:prSet>
      <dgm:spPr/>
    </dgm:pt>
    <dgm:pt modelId="{ADC52A91-FED7-424B-9FC7-ECF72CFF912D}" type="pres">
      <dgm:prSet presAssocID="{B5C4800C-D351-4EA2-A235-930AB0079432}" presName="spNode" presStyleCnt="0"/>
      <dgm:spPr/>
    </dgm:pt>
    <dgm:pt modelId="{2836A38E-2ACF-4B2B-9924-8A4CC7D3359F}" type="pres">
      <dgm:prSet presAssocID="{02D97CD6-A36F-47B5-9538-35E617F0B149}" presName="sibTrans" presStyleLbl="sibTrans1D1" presStyleIdx="0" presStyleCnt="3"/>
      <dgm:spPr/>
    </dgm:pt>
    <dgm:pt modelId="{76DB7855-9ACF-40E7-8F1F-FAC45B1A04B8}" type="pres">
      <dgm:prSet presAssocID="{9C0D06B2-4C4D-41CB-B2F3-9F919786A3C6}" presName="node" presStyleLbl="node1" presStyleIdx="1" presStyleCnt="3">
        <dgm:presLayoutVars>
          <dgm:bulletEnabled val="1"/>
        </dgm:presLayoutVars>
      </dgm:prSet>
      <dgm:spPr/>
    </dgm:pt>
    <dgm:pt modelId="{598A4E1D-3E8B-4484-A95A-AD4060CC8846}" type="pres">
      <dgm:prSet presAssocID="{9C0D06B2-4C4D-41CB-B2F3-9F919786A3C6}" presName="spNode" presStyleCnt="0"/>
      <dgm:spPr/>
    </dgm:pt>
    <dgm:pt modelId="{85ABEE18-4A91-4E10-B401-AA1B1B14FE4B}" type="pres">
      <dgm:prSet presAssocID="{26D00999-E6DD-46D1-A7CF-BF90B2CE7E54}" presName="sibTrans" presStyleLbl="sibTrans1D1" presStyleIdx="1" presStyleCnt="3"/>
      <dgm:spPr/>
    </dgm:pt>
    <dgm:pt modelId="{C3F89395-3835-4EF3-9110-805A661AE73A}" type="pres">
      <dgm:prSet presAssocID="{D132DE95-FE69-4FCC-A4B2-A1A5E571D63A}" presName="node" presStyleLbl="node1" presStyleIdx="2" presStyleCnt="3">
        <dgm:presLayoutVars>
          <dgm:bulletEnabled val="1"/>
        </dgm:presLayoutVars>
      </dgm:prSet>
      <dgm:spPr/>
    </dgm:pt>
    <dgm:pt modelId="{1BA4B832-68BA-4610-BCF5-C5AD62B5C032}" type="pres">
      <dgm:prSet presAssocID="{D132DE95-FE69-4FCC-A4B2-A1A5E571D63A}" presName="spNode" presStyleCnt="0"/>
      <dgm:spPr/>
    </dgm:pt>
    <dgm:pt modelId="{B7E397D9-D9BE-4044-A6E5-F34C3ED3B46D}" type="pres">
      <dgm:prSet presAssocID="{224CBCB5-B996-4918-89F3-E016ECC09D18}" presName="sibTrans" presStyleLbl="sibTrans1D1" presStyleIdx="2" presStyleCnt="3"/>
      <dgm:spPr/>
    </dgm:pt>
  </dgm:ptLst>
  <dgm:cxnLst>
    <dgm:cxn modelId="{218FB802-3036-4A4C-AA86-512A44C11645}" type="presOf" srcId="{8DEB8E5B-5C50-4350-BAC5-D9F100A4D70F}" destId="{A025C7C9-FB2E-47B1-9BCF-6736784D2A90}" srcOrd="0" destOrd="0" presId="urn:microsoft.com/office/officeart/2005/8/layout/cycle5"/>
    <dgm:cxn modelId="{7CF26923-5D60-4966-AF06-E328AF83A848}" srcId="{8DEB8E5B-5C50-4350-BAC5-D9F100A4D70F}" destId="{B5C4800C-D351-4EA2-A235-930AB0079432}" srcOrd="0" destOrd="0" parTransId="{D828603A-F6BF-487D-968D-143AF4B71BCC}" sibTransId="{02D97CD6-A36F-47B5-9538-35E617F0B149}"/>
    <dgm:cxn modelId="{8E8EB73D-3F8C-4D3B-8BEA-E0E7B8C5BE15}" type="presOf" srcId="{224CBCB5-B996-4918-89F3-E016ECC09D18}" destId="{B7E397D9-D9BE-4044-A6E5-F34C3ED3B46D}" srcOrd="0" destOrd="0" presId="urn:microsoft.com/office/officeart/2005/8/layout/cycle5"/>
    <dgm:cxn modelId="{E44F183E-C924-48EA-A908-EA9DA67DA75B}" type="presOf" srcId="{02D97CD6-A36F-47B5-9538-35E617F0B149}" destId="{2836A38E-2ACF-4B2B-9924-8A4CC7D3359F}" srcOrd="0" destOrd="0" presId="urn:microsoft.com/office/officeart/2005/8/layout/cycle5"/>
    <dgm:cxn modelId="{39678154-097C-497D-90B2-10C457AC1743}" type="presOf" srcId="{D132DE95-FE69-4FCC-A4B2-A1A5E571D63A}" destId="{C3F89395-3835-4EF3-9110-805A661AE73A}" srcOrd="0" destOrd="0" presId="urn:microsoft.com/office/officeart/2005/8/layout/cycle5"/>
    <dgm:cxn modelId="{4EB7DE84-1082-4CF7-A066-7E50499447F1}" srcId="{8DEB8E5B-5C50-4350-BAC5-D9F100A4D70F}" destId="{9C0D06B2-4C4D-41CB-B2F3-9F919786A3C6}" srcOrd="1" destOrd="0" parTransId="{BCAACCAB-1876-457F-B940-B590938C484F}" sibTransId="{26D00999-E6DD-46D1-A7CF-BF90B2CE7E54}"/>
    <dgm:cxn modelId="{6789C08E-E870-4440-A1A7-9C2DD557EF75}" srcId="{8DEB8E5B-5C50-4350-BAC5-D9F100A4D70F}" destId="{D132DE95-FE69-4FCC-A4B2-A1A5E571D63A}" srcOrd="2" destOrd="0" parTransId="{71AE53D3-6E47-4D1D-81F6-1ABCFD387370}" sibTransId="{224CBCB5-B996-4918-89F3-E016ECC09D18}"/>
    <dgm:cxn modelId="{C5C71CC1-6617-4FFD-A24D-F689A0370555}" type="presOf" srcId="{B5C4800C-D351-4EA2-A235-930AB0079432}" destId="{912842CB-6379-4CCB-8D79-EB223F5F14D4}" srcOrd="0" destOrd="0" presId="urn:microsoft.com/office/officeart/2005/8/layout/cycle5"/>
    <dgm:cxn modelId="{2F6049EA-D486-432C-9678-6E28A5FD3422}" type="presOf" srcId="{26D00999-E6DD-46D1-A7CF-BF90B2CE7E54}" destId="{85ABEE18-4A91-4E10-B401-AA1B1B14FE4B}" srcOrd="0" destOrd="0" presId="urn:microsoft.com/office/officeart/2005/8/layout/cycle5"/>
    <dgm:cxn modelId="{5AB20BF7-067A-4CB0-97B4-8BED0C3FF6A2}" type="presOf" srcId="{9C0D06B2-4C4D-41CB-B2F3-9F919786A3C6}" destId="{76DB7855-9ACF-40E7-8F1F-FAC45B1A04B8}" srcOrd="0" destOrd="0" presId="urn:microsoft.com/office/officeart/2005/8/layout/cycle5"/>
    <dgm:cxn modelId="{B08FBA53-3C67-4FFC-9B5C-0850C0B4E836}" type="presParOf" srcId="{A025C7C9-FB2E-47B1-9BCF-6736784D2A90}" destId="{912842CB-6379-4CCB-8D79-EB223F5F14D4}" srcOrd="0" destOrd="0" presId="urn:microsoft.com/office/officeart/2005/8/layout/cycle5"/>
    <dgm:cxn modelId="{366AC6DE-8020-4651-8597-4694686198F0}" type="presParOf" srcId="{A025C7C9-FB2E-47B1-9BCF-6736784D2A90}" destId="{ADC52A91-FED7-424B-9FC7-ECF72CFF912D}" srcOrd="1" destOrd="0" presId="urn:microsoft.com/office/officeart/2005/8/layout/cycle5"/>
    <dgm:cxn modelId="{00E94927-0810-4F61-AFBD-C55BBBF34412}" type="presParOf" srcId="{A025C7C9-FB2E-47B1-9BCF-6736784D2A90}" destId="{2836A38E-2ACF-4B2B-9924-8A4CC7D3359F}" srcOrd="2" destOrd="0" presId="urn:microsoft.com/office/officeart/2005/8/layout/cycle5"/>
    <dgm:cxn modelId="{24634C9E-08FE-4A79-8DDA-784BE195EC2E}" type="presParOf" srcId="{A025C7C9-FB2E-47B1-9BCF-6736784D2A90}" destId="{76DB7855-9ACF-40E7-8F1F-FAC45B1A04B8}" srcOrd="3" destOrd="0" presId="urn:microsoft.com/office/officeart/2005/8/layout/cycle5"/>
    <dgm:cxn modelId="{75F5B764-2C62-4318-9498-B1C7469B6C3D}" type="presParOf" srcId="{A025C7C9-FB2E-47B1-9BCF-6736784D2A90}" destId="{598A4E1D-3E8B-4484-A95A-AD4060CC8846}" srcOrd="4" destOrd="0" presId="urn:microsoft.com/office/officeart/2005/8/layout/cycle5"/>
    <dgm:cxn modelId="{555D908A-4324-4886-AE01-5B03529092F3}" type="presParOf" srcId="{A025C7C9-FB2E-47B1-9BCF-6736784D2A90}" destId="{85ABEE18-4A91-4E10-B401-AA1B1B14FE4B}" srcOrd="5" destOrd="0" presId="urn:microsoft.com/office/officeart/2005/8/layout/cycle5"/>
    <dgm:cxn modelId="{E3050456-BA5A-4A5C-99E8-172F73553C71}" type="presParOf" srcId="{A025C7C9-FB2E-47B1-9BCF-6736784D2A90}" destId="{C3F89395-3835-4EF3-9110-805A661AE73A}" srcOrd="6" destOrd="0" presId="urn:microsoft.com/office/officeart/2005/8/layout/cycle5"/>
    <dgm:cxn modelId="{BA7C3805-C1FE-41A8-BA10-96467A713792}" type="presParOf" srcId="{A025C7C9-FB2E-47B1-9BCF-6736784D2A90}" destId="{1BA4B832-68BA-4610-BCF5-C5AD62B5C032}" srcOrd="7" destOrd="0" presId="urn:microsoft.com/office/officeart/2005/8/layout/cycle5"/>
    <dgm:cxn modelId="{D1C41DAD-39FB-4A61-946F-C13C319EC603}" type="presParOf" srcId="{A025C7C9-FB2E-47B1-9BCF-6736784D2A90}" destId="{B7E397D9-D9BE-4044-A6E5-F34C3ED3B46D}"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842CB-6379-4CCB-8D79-EB223F5F14D4}">
      <dsp:nvSpPr>
        <dsp:cNvPr id="0" name=""/>
        <dsp:cNvSpPr/>
      </dsp:nvSpPr>
      <dsp:spPr>
        <a:xfrm>
          <a:off x="2419497" y="1200"/>
          <a:ext cx="1170866" cy="76106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Ennusta</a:t>
          </a:r>
          <a:endParaRPr lang="et-EE" sz="1500" kern="1200"/>
        </a:p>
      </dsp:txBody>
      <dsp:txXfrm>
        <a:off x="2456649" y="38352"/>
        <a:ext cx="1096562" cy="686759"/>
      </dsp:txXfrm>
    </dsp:sp>
    <dsp:sp modelId="{2836A38E-2ACF-4B2B-9924-8A4CC7D3359F}">
      <dsp:nvSpPr>
        <dsp:cNvPr id="0" name=""/>
        <dsp:cNvSpPr/>
      </dsp:nvSpPr>
      <dsp:spPr>
        <a:xfrm>
          <a:off x="1989223" y="381732"/>
          <a:ext cx="2031415" cy="2031415"/>
        </a:xfrm>
        <a:custGeom>
          <a:avLst/>
          <a:gdLst/>
          <a:ahLst/>
          <a:cxnLst/>
          <a:rect l="0" t="0" r="0" b="0"/>
          <a:pathLst>
            <a:path>
              <a:moveTo>
                <a:pt x="1758560" y="323008"/>
              </a:moveTo>
              <a:arcTo wR="1015707" hR="1015707" stAng="19020057" swAng="2303734"/>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DB7855-9ACF-40E7-8F1F-FAC45B1A04B8}">
      <dsp:nvSpPr>
        <dsp:cNvPr id="0" name=""/>
        <dsp:cNvSpPr/>
      </dsp:nvSpPr>
      <dsp:spPr>
        <a:xfrm>
          <a:off x="3299126" y="1524762"/>
          <a:ext cx="1170866" cy="761063"/>
        </a:xfrm>
        <a:prstGeom prst="roundRect">
          <a:avLst/>
        </a:prstGeom>
        <a:solidFill>
          <a:schemeClr val="accent5">
            <a:hueOff val="-271501"/>
            <a:satOff val="-11251"/>
            <a:lumOff val="30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Optimeeri</a:t>
          </a:r>
          <a:endParaRPr lang="et-EE" sz="1500" kern="1200" dirty="0"/>
        </a:p>
      </dsp:txBody>
      <dsp:txXfrm>
        <a:off x="3336278" y="1561914"/>
        <a:ext cx="1096562" cy="686759"/>
      </dsp:txXfrm>
    </dsp:sp>
    <dsp:sp modelId="{85ABEE18-4A91-4E10-B401-AA1B1B14FE4B}">
      <dsp:nvSpPr>
        <dsp:cNvPr id="0" name=""/>
        <dsp:cNvSpPr/>
      </dsp:nvSpPr>
      <dsp:spPr>
        <a:xfrm>
          <a:off x="1989223" y="381732"/>
          <a:ext cx="2031415" cy="2031415"/>
        </a:xfrm>
        <a:custGeom>
          <a:avLst/>
          <a:gdLst/>
          <a:ahLst/>
          <a:cxnLst/>
          <a:rect l="0" t="0" r="0" b="0"/>
          <a:pathLst>
            <a:path>
              <a:moveTo>
                <a:pt x="1327671" y="1982320"/>
              </a:moveTo>
              <a:arcTo wR="1015707" hR="1015707" stAng="4326786" swAng="2146428"/>
            </a:path>
          </a:pathLst>
        </a:custGeom>
        <a:noFill/>
        <a:ln w="6350" cap="flat" cmpd="sng" algn="ctr">
          <a:solidFill>
            <a:schemeClr val="accent5">
              <a:hueOff val="-271501"/>
              <a:satOff val="-11251"/>
              <a:lumOff val="3009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3F89395-3835-4EF3-9110-805A661AE73A}">
      <dsp:nvSpPr>
        <dsp:cNvPr id="0" name=""/>
        <dsp:cNvSpPr/>
      </dsp:nvSpPr>
      <dsp:spPr>
        <a:xfrm>
          <a:off x="1539868" y="1524762"/>
          <a:ext cx="1170866" cy="761063"/>
        </a:xfrm>
        <a:prstGeom prst="roundRect">
          <a:avLst/>
        </a:prstGeom>
        <a:solidFill>
          <a:schemeClr val="accent5">
            <a:hueOff val="-543001"/>
            <a:satOff val="-22502"/>
            <a:lumOff val="6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t>Rakenda</a:t>
          </a:r>
          <a:endParaRPr lang="et-EE" sz="1500" kern="1200" dirty="0"/>
        </a:p>
      </dsp:txBody>
      <dsp:txXfrm>
        <a:off x="1577020" y="1561914"/>
        <a:ext cx="1096562" cy="686759"/>
      </dsp:txXfrm>
    </dsp:sp>
    <dsp:sp modelId="{B7E397D9-D9BE-4044-A6E5-F34C3ED3B46D}">
      <dsp:nvSpPr>
        <dsp:cNvPr id="0" name=""/>
        <dsp:cNvSpPr/>
      </dsp:nvSpPr>
      <dsp:spPr>
        <a:xfrm>
          <a:off x="1989223" y="381732"/>
          <a:ext cx="2031415" cy="2031415"/>
        </a:xfrm>
        <a:custGeom>
          <a:avLst/>
          <a:gdLst/>
          <a:ahLst/>
          <a:cxnLst/>
          <a:rect l="0" t="0" r="0" b="0"/>
          <a:pathLst>
            <a:path>
              <a:moveTo>
                <a:pt x="3276" y="934187"/>
              </a:moveTo>
              <a:arcTo wR="1015707" hR="1015707" stAng="11076209" swAng="2303734"/>
            </a:path>
          </a:pathLst>
        </a:custGeom>
        <a:noFill/>
        <a:ln w="6350" cap="flat" cmpd="sng" algn="ctr">
          <a:solidFill>
            <a:schemeClr val="accent5">
              <a:hueOff val="-543001"/>
              <a:satOff val="-22502"/>
              <a:lumOff val="6019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233B-0833-EF40-A4A4-4DDA2CCDF12B}" type="datetimeFigureOut">
              <a:rPr lang="en-US" smtClean="0"/>
              <a:t>10/1/2025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78668B-42F9-8648-A8AF-436CB12C454F}" type="slidenum">
              <a:rPr lang="en-US" smtClean="0"/>
              <a:t>‹#›</a:t>
            </a:fld>
            <a:endParaRPr lang="en-US"/>
          </a:p>
        </p:txBody>
      </p:sp>
    </p:spTree>
    <p:extLst>
      <p:ext uri="{BB962C8B-B14F-4D97-AF65-F5344CB8AC3E}">
        <p14:creationId xmlns:p14="http://schemas.microsoft.com/office/powerpoint/2010/main" val="1402076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5CFB8B-B9EB-4E3F-B143-7BE1A009C8C1}" type="datetimeFigureOut">
              <a:rPr lang="en-US"/>
              <a:pPr>
                <a:defRPr/>
              </a:pPr>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D10C4C-EAC2-4D66-B9F8-E052F2E25BCC}" type="slidenum">
              <a:rPr lang="en-US" altLang="et-EE"/>
              <a:pPr>
                <a:defRPr/>
              </a:pPr>
              <a:t>‹#›</a:t>
            </a:fld>
            <a:endParaRPr lang="en-US" altLang="et-EE"/>
          </a:p>
        </p:txBody>
      </p:sp>
    </p:spTree>
    <p:extLst>
      <p:ext uri="{BB962C8B-B14F-4D97-AF65-F5344CB8AC3E}">
        <p14:creationId xmlns:p14="http://schemas.microsoft.com/office/powerpoint/2010/main" val="203485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t-EE" sz="1800" i="1" dirty="0">
                <a:effectLst/>
                <a:latin typeface="Aptos" panose="020B0004020202020204" pitchFamily="34" charset="0"/>
                <a:ea typeface="Times New Roman" panose="02020603050405020304" pitchFamily="18" charset="0"/>
                <a:cs typeface="Aptos" panose="020B0004020202020204" pitchFamily="34" charset="0"/>
              </a:rPr>
              <a:t>Energy </a:t>
            </a:r>
            <a:r>
              <a:rPr lang="et-EE" sz="1800" i="1" dirty="0" err="1">
                <a:effectLst/>
                <a:latin typeface="Aptos" panose="020B0004020202020204" pitchFamily="34" charset="0"/>
                <a:ea typeface="Times New Roman" panose="02020603050405020304" pitchFamily="18" charset="0"/>
                <a:cs typeface="Aptos" panose="020B0004020202020204" pitchFamily="34" charset="0"/>
              </a:rPr>
              <a:t>security</a:t>
            </a:r>
            <a:r>
              <a:rPr lang="et-EE" sz="1800" i="1" dirty="0">
                <a:effectLst/>
                <a:latin typeface="Aptos" panose="020B0004020202020204" pitchFamily="34" charset="0"/>
                <a:ea typeface="Times New Roman" panose="02020603050405020304" pitchFamily="18" charset="0"/>
                <a:cs typeface="Aptos" panose="020B0004020202020204" pitchFamily="34" charset="0"/>
              </a:rPr>
              <a:t> </a:t>
            </a:r>
            <a:r>
              <a:rPr lang="et-EE" sz="1800" i="1" dirty="0" err="1">
                <a:effectLst/>
                <a:latin typeface="Aptos" panose="020B0004020202020204" pitchFamily="34" charset="0"/>
                <a:ea typeface="Times New Roman" panose="02020603050405020304" pitchFamily="18" charset="0"/>
                <a:cs typeface="Aptos" panose="020B0004020202020204" pitchFamily="34" charset="0"/>
              </a:rPr>
              <a:t>through</a:t>
            </a:r>
            <a:r>
              <a:rPr lang="et-EE" sz="1800" i="1" dirty="0">
                <a:effectLst/>
                <a:latin typeface="Aptos" panose="020B0004020202020204" pitchFamily="34" charset="0"/>
                <a:ea typeface="Times New Roman" panose="02020603050405020304" pitchFamily="18" charset="0"/>
                <a:cs typeface="Aptos" panose="020B0004020202020204" pitchFamily="34" charset="0"/>
              </a:rPr>
              <a:t> </a:t>
            </a:r>
            <a:r>
              <a:rPr lang="et-EE" sz="1800" i="1" dirty="0" err="1">
                <a:effectLst/>
                <a:latin typeface="Aptos" panose="020B0004020202020204" pitchFamily="34" charset="0"/>
                <a:ea typeface="Times New Roman" panose="02020603050405020304" pitchFamily="18" charset="0"/>
                <a:cs typeface="Aptos" panose="020B0004020202020204" pitchFamily="34" charset="0"/>
              </a:rPr>
              <a:t>the</a:t>
            </a:r>
            <a:r>
              <a:rPr lang="et-EE" sz="1800" i="1" dirty="0">
                <a:effectLst/>
                <a:latin typeface="Aptos" panose="020B0004020202020204" pitchFamily="34" charset="0"/>
                <a:ea typeface="Times New Roman" panose="02020603050405020304" pitchFamily="18" charset="0"/>
                <a:cs typeface="Aptos" panose="020B0004020202020204" pitchFamily="34" charset="0"/>
              </a:rPr>
              <a:t> </a:t>
            </a:r>
            <a:r>
              <a:rPr lang="et-EE" sz="1800" i="1" dirty="0" err="1">
                <a:effectLst/>
                <a:latin typeface="Aptos" panose="020B0004020202020204" pitchFamily="34" charset="0"/>
                <a:ea typeface="Times New Roman" panose="02020603050405020304" pitchFamily="18" charset="0"/>
                <a:cs typeface="Aptos" panose="020B0004020202020204" pitchFamily="34" charset="0"/>
              </a:rPr>
              <a:t>lens</a:t>
            </a:r>
            <a:r>
              <a:rPr lang="et-EE" sz="1800" i="1" dirty="0">
                <a:effectLst/>
                <a:latin typeface="Aptos" panose="020B0004020202020204" pitchFamily="34" charset="0"/>
                <a:ea typeface="Times New Roman" panose="02020603050405020304" pitchFamily="18" charset="0"/>
                <a:cs typeface="Aptos" panose="020B0004020202020204" pitchFamily="34" charset="0"/>
              </a:rPr>
              <a:t> of </a:t>
            </a:r>
            <a:r>
              <a:rPr lang="et-EE" sz="1800" i="1" dirty="0" err="1">
                <a:effectLst/>
                <a:latin typeface="Aptos" panose="020B0004020202020204" pitchFamily="34" charset="0"/>
                <a:ea typeface="Times New Roman" panose="02020603050405020304" pitchFamily="18" charset="0"/>
                <a:cs typeface="Aptos" panose="020B0004020202020204" pitchFamily="34" charset="0"/>
              </a:rPr>
              <a:t>digitalisation</a:t>
            </a:r>
            <a:r>
              <a:rPr lang="et-EE" sz="1800" i="1" dirty="0">
                <a:effectLst/>
                <a:latin typeface="Aptos" panose="020B0004020202020204" pitchFamily="34" charset="0"/>
                <a:ea typeface="Times New Roman" panose="02020603050405020304" pitchFamily="18" charset="0"/>
                <a:cs typeface="Aptos" panose="020B0004020202020204" pitchFamily="34" charset="0"/>
              </a:rPr>
              <a:t>, </a:t>
            </a:r>
            <a:r>
              <a:rPr lang="et-EE" sz="1800" i="1" dirty="0" err="1">
                <a:effectLst/>
                <a:latin typeface="Aptos" panose="020B0004020202020204" pitchFamily="34" charset="0"/>
                <a:ea typeface="Times New Roman" panose="02020603050405020304" pitchFamily="18" charset="0"/>
                <a:cs typeface="Aptos" panose="020B0004020202020204" pitchFamily="34" charset="0"/>
              </a:rPr>
              <a:t>applying</a:t>
            </a:r>
            <a:r>
              <a:rPr lang="et-EE" sz="1800" i="1" dirty="0">
                <a:effectLst/>
                <a:latin typeface="Aptos" panose="020B0004020202020204" pitchFamily="34" charset="0"/>
                <a:ea typeface="Times New Roman" panose="02020603050405020304" pitchFamily="18" charset="0"/>
                <a:cs typeface="Aptos" panose="020B0004020202020204" pitchFamily="34" charset="0"/>
              </a:rPr>
              <a:t> </a:t>
            </a:r>
            <a:r>
              <a:rPr lang="et-EE" sz="1800" i="1" dirty="0" err="1">
                <a:effectLst/>
                <a:latin typeface="Aptos" panose="020B0004020202020204" pitchFamily="34" charset="0"/>
                <a:ea typeface="Times New Roman" panose="02020603050405020304" pitchFamily="18" charset="0"/>
                <a:cs typeface="Aptos" panose="020B0004020202020204" pitchFamily="34" charset="0"/>
              </a:rPr>
              <a:t>the</a:t>
            </a:r>
            <a:r>
              <a:rPr lang="et-EE" sz="1800" i="1" dirty="0">
                <a:effectLst/>
                <a:latin typeface="Aptos" panose="020B0004020202020204" pitchFamily="34" charset="0"/>
                <a:ea typeface="Times New Roman" panose="02020603050405020304" pitchFamily="18" charset="0"/>
                <a:cs typeface="Aptos" panose="020B0004020202020204" pitchFamily="34" charset="0"/>
              </a:rPr>
              <a:t> </a:t>
            </a:r>
            <a:r>
              <a:rPr lang="et-EE" sz="1800" i="1" dirty="0" err="1">
                <a:effectLst/>
                <a:latin typeface="Aptos" panose="020B0004020202020204" pitchFamily="34" charset="0"/>
                <a:ea typeface="Times New Roman" panose="02020603050405020304" pitchFamily="18" charset="0"/>
                <a:cs typeface="Aptos" panose="020B0004020202020204" pitchFamily="34" charset="0"/>
              </a:rPr>
              <a:t>potential</a:t>
            </a:r>
            <a:r>
              <a:rPr lang="et-EE" sz="1800" i="1" dirty="0">
                <a:effectLst/>
                <a:latin typeface="Aptos" panose="020B0004020202020204" pitchFamily="34" charset="0"/>
                <a:ea typeface="Times New Roman" panose="02020603050405020304" pitchFamily="18" charset="0"/>
                <a:cs typeface="Aptos" panose="020B0004020202020204" pitchFamily="34" charset="0"/>
              </a:rPr>
              <a:t> </a:t>
            </a:r>
            <a:r>
              <a:rPr lang="et-EE" sz="1800" i="1" dirty="0" err="1">
                <a:effectLst/>
                <a:latin typeface="Aptos" panose="020B0004020202020204" pitchFamily="34" charset="0"/>
                <a:ea typeface="Times New Roman" panose="02020603050405020304" pitchFamily="18" charset="0"/>
                <a:cs typeface="Aptos" panose="020B0004020202020204" pitchFamily="34" charset="0"/>
              </a:rPr>
              <a:t>offered</a:t>
            </a:r>
            <a:r>
              <a:rPr lang="et-EE" sz="1800" i="1" dirty="0">
                <a:effectLst/>
                <a:latin typeface="Aptos" panose="020B0004020202020204" pitchFamily="34" charset="0"/>
                <a:ea typeface="Times New Roman" panose="02020603050405020304" pitchFamily="18" charset="0"/>
                <a:cs typeface="Aptos" panose="020B0004020202020204" pitchFamily="34" charset="0"/>
              </a:rPr>
              <a:t> by AI</a:t>
            </a:r>
            <a:endParaRPr lang="et-EE"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a:t>
            </a:fld>
            <a:endParaRPr lang="en-US" altLang="et-EE"/>
          </a:p>
        </p:txBody>
      </p:sp>
    </p:spTree>
    <p:extLst>
      <p:ext uri="{BB962C8B-B14F-4D97-AF65-F5344CB8AC3E}">
        <p14:creationId xmlns:p14="http://schemas.microsoft.com/office/powerpoint/2010/main" val="9260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Paranenud</a:t>
            </a:r>
            <a:r>
              <a:rPr lang="en-GB" dirty="0"/>
              <a:t> </a:t>
            </a:r>
            <a:r>
              <a:rPr lang="en-GB" dirty="0" err="1"/>
              <a:t>stabiilsus</a:t>
            </a:r>
            <a:r>
              <a:rPr lang="en-GB" dirty="0"/>
              <a:t> </a:t>
            </a:r>
            <a:r>
              <a:rPr lang="en-GB" dirty="0" err="1"/>
              <a:t>ja</a:t>
            </a:r>
            <a:r>
              <a:rPr lang="en-GB" dirty="0"/>
              <a:t> </a:t>
            </a:r>
            <a:r>
              <a:rPr lang="en-GB" dirty="0" err="1"/>
              <a:t>juhtimine</a:t>
            </a:r>
            <a:endParaRPr lang="en-GB" dirty="0"/>
          </a:p>
          <a:p>
            <a:r>
              <a:rPr lang="en-GB" dirty="0" err="1"/>
              <a:t>Suurem</a:t>
            </a:r>
            <a:r>
              <a:rPr lang="en-GB" dirty="0"/>
              <a:t> </a:t>
            </a:r>
            <a:r>
              <a:rPr lang="en-GB" dirty="0" err="1"/>
              <a:t>usaldusväärsus</a:t>
            </a:r>
            <a:r>
              <a:rPr lang="en-GB" dirty="0"/>
              <a:t> </a:t>
            </a:r>
            <a:r>
              <a:rPr lang="en-GB" dirty="0" err="1"/>
              <a:t>ja</a:t>
            </a:r>
            <a:r>
              <a:rPr lang="en-GB" dirty="0"/>
              <a:t> </a:t>
            </a:r>
            <a:r>
              <a:rPr lang="en-GB" dirty="0" err="1"/>
              <a:t>vastupidavus</a:t>
            </a:r>
            <a:endParaRPr lang="en-GB" dirty="0"/>
          </a:p>
          <a:p>
            <a:r>
              <a:rPr lang="en-GB" dirty="0" err="1"/>
              <a:t>Tõhusus</a:t>
            </a:r>
            <a:r>
              <a:rPr lang="en-GB" dirty="0"/>
              <a:t> </a:t>
            </a:r>
            <a:r>
              <a:rPr lang="en-GB" dirty="0" err="1"/>
              <a:t>ja</a:t>
            </a:r>
            <a:r>
              <a:rPr lang="en-GB" dirty="0"/>
              <a:t> </a:t>
            </a:r>
            <a:r>
              <a:rPr lang="en-GB" dirty="0" err="1"/>
              <a:t>kulude</a:t>
            </a:r>
            <a:r>
              <a:rPr lang="en-GB" dirty="0"/>
              <a:t> </a:t>
            </a:r>
            <a:r>
              <a:rPr lang="en-GB" dirty="0" err="1"/>
              <a:t>vähenemine</a:t>
            </a:r>
            <a:endParaRPr lang="en-GB" dirty="0"/>
          </a:p>
          <a:p>
            <a:r>
              <a:rPr lang="en-GB" dirty="0" err="1"/>
              <a:t>Täpsed</a:t>
            </a:r>
            <a:r>
              <a:rPr lang="en-GB" dirty="0"/>
              <a:t> </a:t>
            </a:r>
            <a:r>
              <a:rPr lang="en-GB" dirty="0" err="1"/>
              <a:t>prognoosid</a:t>
            </a:r>
            <a:endParaRPr lang="en-GB" dirty="0"/>
          </a:p>
          <a:p>
            <a:r>
              <a:rPr lang="en-GB" dirty="0" err="1"/>
              <a:t>Seisundipõhine</a:t>
            </a:r>
            <a:r>
              <a:rPr lang="en-GB" dirty="0"/>
              <a:t> </a:t>
            </a:r>
            <a:r>
              <a:rPr lang="en-GB" dirty="0" err="1"/>
              <a:t>hooldus</a:t>
            </a:r>
            <a:endParaRPr lang="en-GB" dirty="0"/>
          </a:p>
          <a:p>
            <a:r>
              <a:rPr lang="en-GB" dirty="0" err="1"/>
              <a:t>Süsteemi</a:t>
            </a:r>
            <a:r>
              <a:rPr lang="en-GB" dirty="0"/>
              <a:t> </a:t>
            </a:r>
            <a:r>
              <a:rPr lang="en-GB" dirty="0" err="1"/>
              <a:t>keerukus</a:t>
            </a:r>
            <a:r>
              <a:rPr lang="en-GB" dirty="0"/>
              <a:t> </a:t>
            </a:r>
            <a:r>
              <a:rPr lang="en-GB" dirty="0" err="1"/>
              <a:t>kasvab</a:t>
            </a:r>
            <a:endParaRPr lang="en-GB" dirty="0"/>
          </a:p>
          <a:p>
            <a:r>
              <a:rPr lang="en-GB" dirty="0" err="1"/>
              <a:t>Läbipaistvus</a:t>
            </a:r>
            <a:r>
              <a:rPr lang="en-GB" dirty="0"/>
              <a:t> </a:t>
            </a:r>
            <a:r>
              <a:rPr lang="en-GB" dirty="0" err="1"/>
              <a:t>võib</a:t>
            </a:r>
            <a:r>
              <a:rPr lang="en-GB" dirty="0"/>
              <a:t> </a:t>
            </a:r>
            <a:r>
              <a:rPr lang="en-GB" dirty="0" err="1"/>
              <a:t>väheneda</a:t>
            </a:r>
            <a:r>
              <a:rPr lang="en-GB" dirty="0"/>
              <a:t> (must </a:t>
            </a:r>
            <a:r>
              <a:rPr lang="en-GB" dirty="0" err="1"/>
              <a:t>kast</a:t>
            </a:r>
            <a:r>
              <a:rPr lang="en-GB" dirty="0"/>
              <a:t>)</a:t>
            </a:r>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3</a:t>
            </a:fld>
            <a:endParaRPr lang="en-US" altLang="et-EE"/>
          </a:p>
        </p:txBody>
      </p:sp>
    </p:spTree>
    <p:extLst>
      <p:ext uri="{BB962C8B-B14F-4D97-AF65-F5344CB8AC3E}">
        <p14:creationId xmlns:p14="http://schemas.microsoft.com/office/powerpoint/2010/main" val="366399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1" dirty="0"/>
              <a:t>VeraGrid is a top tier power systems planning and simulation software. As such it has all the static analysis studies that you can think of, plus linear and non-linear optimization functions. Some of these functions are well known, while others you may have never heard of as they are a product of cutting-edge research [3].</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1" dirty="0"/>
              <a:t>Pandapower builds on the data analysis library pandas and the power system analysis toolbox PYPOWER to create an easy to use network calculation program aimed at automation of analysis and optimization in power systems [4].</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1" dirty="0" err="1"/>
              <a:t>PowSyBl</a:t>
            </a:r>
            <a:r>
              <a:rPr lang="en-GB" sz="1200" i="1" dirty="0"/>
              <a:t> (Power System Blocks) is an open source library written in Java, dedicated to electrical grid </a:t>
            </a:r>
            <a:r>
              <a:rPr lang="en-GB" sz="1200" i="1" dirty="0" err="1"/>
              <a:t>modeling</a:t>
            </a:r>
            <a:r>
              <a:rPr lang="en-GB" sz="1200" i="1" dirty="0"/>
              <a:t>, simulation and visualisation [5]</a:t>
            </a:r>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6</a:t>
            </a:fld>
            <a:endParaRPr lang="en-US" altLang="et-EE"/>
          </a:p>
        </p:txBody>
      </p:sp>
    </p:spTree>
    <p:extLst>
      <p:ext uri="{BB962C8B-B14F-4D97-AF65-F5344CB8AC3E}">
        <p14:creationId xmlns:p14="http://schemas.microsoft.com/office/powerpoint/2010/main" val="218529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MPC is an optimization-based control method that can handle both linear and nonlinear systems with constraints, making it more suitable for complex and uncertain systems. It has been shown that in terms of steady-state performance, MPC outperforms sliding mode control [9]. Explicit prediction of future plant </a:t>
            </a:r>
            <a:r>
              <a:rPr lang="en-GB" dirty="0" err="1"/>
              <a:t>behavior</a:t>
            </a:r>
            <a:r>
              <a:rPr lang="en-GB" dirty="0"/>
              <a:t> and the computational efficiency of MPC using current systems measurements made this online method </a:t>
            </a:r>
            <a:r>
              <a:rPr lang="en-GB" dirty="0" err="1"/>
              <a:t>favorable</a:t>
            </a:r>
            <a:r>
              <a:rPr lang="en-GB" dirty="0"/>
              <a:t> in microgrids. In [10], the authors conducted simulations and experimental tests to compare the performance of the proposed MPC method with traditional control methods such as PI control and fuzzy logic control. The results showed that the MPC-based control method outperformed traditional methods in terms of voltage regulation performance, especially under conditions of varying loads and disturbances.</a:t>
            </a:r>
          </a:p>
          <a:p>
            <a:endParaRPr lang="en-GB" dirty="0"/>
          </a:p>
          <a:p>
            <a:r>
              <a:rPr lang="et-EE" b="1" dirty="0"/>
              <a:t>Mudelipõhine ettevaatav juhtimine (MPC) — lühiselgitus</a:t>
            </a:r>
          </a:p>
          <a:p>
            <a:r>
              <a:rPr lang="et-EE" b="1" dirty="0"/>
              <a:t>Mis see on?</a:t>
            </a:r>
            <a:endParaRPr lang="et-EE" dirty="0"/>
          </a:p>
          <a:p>
            <a:r>
              <a:rPr lang="et-EE" dirty="0"/>
              <a:t>Juhtimisskeem, mis kasutab süsteemi </a:t>
            </a:r>
            <a:r>
              <a:rPr lang="et-EE" b="1" dirty="0"/>
              <a:t>mudelit</a:t>
            </a:r>
            <a:r>
              <a:rPr lang="et-EE" dirty="0"/>
              <a:t>, et </a:t>
            </a:r>
            <a:r>
              <a:rPr lang="et-EE" b="1" dirty="0"/>
              <a:t>ennustada</a:t>
            </a:r>
            <a:r>
              <a:rPr lang="et-EE" dirty="0"/>
              <a:t> käitumist ettepoole kindla ajavahemiku ehk </a:t>
            </a:r>
            <a:r>
              <a:rPr lang="et-EE" b="1" dirty="0"/>
              <a:t>horisondi</a:t>
            </a:r>
            <a:r>
              <a:rPr lang="et-EE" dirty="0"/>
              <a:t> ulatuses.</a:t>
            </a:r>
          </a:p>
          <a:p>
            <a:r>
              <a:rPr lang="et-EE" b="1" dirty="0"/>
              <a:t>Kuidas töötab?</a:t>
            </a:r>
            <a:endParaRPr lang="et-EE" dirty="0"/>
          </a:p>
          <a:p>
            <a:r>
              <a:rPr lang="et-EE" b="1" dirty="0"/>
              <a:t>Mõõda/otsi</a:t>
            </a:r>
            <a:r>
              <a:rPr lang="et-EE" dirty="0"/>
              <a:t> hetkeolek (mõõtmine + hinnang).</a:t>
            </a:r>
          </a:p>
          <a:p>
            <a:r>
              <a:rPr lang="et-EE" b="1" dirty="0"/>
              <a:t>Ennusta</a:t>
            </a:r>
            <a:r>
              <a:rPr lang="et-EE" dirty="0"/>
              <a:t> süsteemi tulevane käitumine mudeli abil üle lõpliku horisondi.</a:t>
            </a:r>
          </a:p>
          <a:p>
            <a:r>
              <a:rPr lang="et-EE" b="1" dirty="0"/>
              <a:t>Optimeeri</a:t>
            </a:r>
            <a:r>
              <a:rPr lang="et-EE" dirty="0"/>
              <a:t>: leia </a:t>
            </a:r>
            <a:r>
              <a:rPr lang="et-EE" b="1" dirty="0"/>
              <a:t>parimad juhtsignaalid</a:t>
            </a:r>
            <a:r>
              <a:rPr lang="et-EE" dirty="0"/>
              <a:t>, mis</a:t>
            </a:r>
          </a:p>
          <a:p>
            <a:pPr lvl="1"/>
            <a:r>
              <a:rPr lang="et-EE" dirty="0"/>
              <a:t>minimeerivad valitud </a:t>
            </a:r>
            <a:r>
              <a:rPr lang="et-EE" b="1" dirty="0"/>
              <a:t>eesmärgikriteeriumi</a:t>
            </a:r>
            <a:r>
              <a:rPr lang="et-EE" dirty="0"/>
              <a:t> (nt viga, energiakulu, hälve) ja</a:t>
            </a:r>
          </a:p>
          <a:p>
            <a:pPr lvl="1"/>
            <a:r>
              <a:rPr lang="et-EE" b="1" dirty="0"/>
              <a:t>rahuldavad piirangud</a:t>
            </a:r>
            <a:r>
              <a:rPr lang="et-EE" dirty="0"/>
              <a:t> (seadmete, turvalisuse, töövööndite jms).</a:t>
            </a:r>
          </a:p>
          <a:p>
            <a:r>
              <a:rPr lang="et-EE" b="1" dirty="0"/>
              <a:t>Rakenda</a:t>
            </a:r>
            <a:r>
              <a:rPr lang="et-EE" dirty="0"/>
              <a:t> vaid esimene samm optimaalsest juhtsignaalide jadast.</a:t>
            </a:r>
          </a:p>
          <a:p>
            <a:r>
              <a:rPr lang="et-EE" b="1" dirty="0"/>
              <a:t>Libisev horisont</a:t>
            </a:r>
            <a:r>
              <a:rPr lang="et-EE" dirty="0"/>
              <a:t>: liigu ajas edasi ja </a:t>
            </a:r>
            <a:r>
              <a:rPr lang="et-EE" b="1" dirty="0"/>
              <a:t>korda</a:t>
            </a:r>
            <a:r>
              <a:rPr lang="et-EE" dirty="0"/>
              <a:t> protsessi (mõõtmine–ennustus–optimeerimine).</a:t>
            </a:r>
          </a:p>
          <a:p>
            <a:r>
              <a:rPr lang="et-EE" b="1" dirty="0"/>
              <a:t>Miks MPC?</a:t>
            </a:r>
            <a:endParaRPr lang="et-EE" dirty="0"/>
          </a:p>
          <a:p>
            <a:r>
              <a:rPr lang="et-EE" dirty="0"/>
              <a:t>Võimaldab </a:t>
            </a:r>
            <a:r>
              <a:rPr lang="et-EE" b="1" dirty="0"/>
              <a:t>arvestada piiranguid</a:t>
            </a:r>
            <a:r>
              <a:rPr lang="et-EE" dirty="0"/>
              <a:t> (nt pinge-, voolu- või võimsuspiirangud).</a:t>
            </a:r>
          </a:p>
          <a:p>
            <a:r>
              <a:rPr lang="et-EE" b="1" dirty="0"/>
              <a:t>Mitme eesmärgi</a:t>
            </a:r>
            <a:r>
              <a:rPr lang="et-EE" dirty="0"/>
              <a:t> ja kompromisside haldamine ühe optimeerimisraamistikuga.</a:t>
            </a:r>
          </a:p>
          <a:p>
            <a:r>
              <a:rPr lang="et-EE" b="1" dirty="0"/>
              <a:t>Tugev häiringute</a:t>
            </a:r>
            <a:r>
              <a:rPr lang="et-EE" dirty="0"/>
              <a:t> ja mudelivigade suhtes tänu pidevale tagasivärskendusele.</a:t>
            </a:r>
          </a:p>
          <a:p>
            <a:r>
              <a:rPr lang="et-EE" b="1" dirty="0"/>
              <a:t>Võtmemõisted</a:t>
            </a:r>
            <a:endParaRPr lang="et-EE" dirty="0"/>
          </a:p>
          <a:p>
            <a:r>
              <a:rPr lang="et-EE" b="1" dirty="0"/>
              <a:t>Horisont (</a:t>
            </a:r>
            <a:r>
              <a:rPr lang="et-EE" b="1" dirty="0" err="1"/>
              <a:t>prediction</a:t>
            </a:r>
            <a:r>
              <a:rPr lang="et-EE" b="1" dirty="0"/>
              <a:t> </a:t>
            </a:r>
            <a:r>
              <a:rPr lang="et-EE" b="1" dirty="0" err="1"/>
              <a:t>horizon</a:t>
            </a:r>
            <a:r>
              <a:rPr lang="et-EE" b="1" dirty="0"/>
              <a:t>)</a:t>
            </a:r>
            <a:r>
              <a:rPr lang="et-EE" dirty="0"/>
              <a:t> – kui kaugele ette ennustatakse.</a:t>
            </a:r>
          </a:p>
          <a:p>
            <a:r>
              <a:rPr lang="et-EE" b="1" dirty="0"/>
              <a:t>Juhtimishorisont</a:t>
            </a:r>
            <a:r>
              <a:rPr lang="et-EE" dirty="0"/>
              <a:t> – mitu esimest samm-juhtsignaali optimeeritakse ja rakendatakse.</a:t>
            </a:r>
          </a:p>
          <a:p>
            <a:r>
              <a:rPr lang="et-EE" b="1" dirty="0"/>
              <a:t>Eesmärgikriteerium</a:t>
            </a:r>
            <a:r>
              <a:rPr lang="et-EE" dirty="0"/>
              <a:t> – optimeeritav funktsioon (nt kvadraatviga, kulu).</a:t>
            </a:r>
          </a:p>
          <a:p>
            <a:r>
              <a:rPr lang="et-EE" b="1" dirty="0"/>
              <a:t>Piirangud</a:t>
            </a:r>
            <a:r>
              <a:rPr lang="et-EE" dirty="0"/>
              <a:t> – füüsikalised ja operatiivsed piirid süsteemile ja sisenditele.</a:t>
            </a:r>
          </a:p>
          <a:p>
            <a:r>
              <a:rPr lang="et-EE" b="1" dirty="0"/>
              <a:t>Märkus praktikasse</a:t>
            </a:r>
            <a:endParaRPr lang="et-EE" dirty="0"/>
          </a:p>
          <a:p>
            <a:r>
              <a:rPr lang="et-EE" dirty="0"/>
              <a:t>Iga tsükli järel </a:t>
            </a:r>
            <a:r>
              <a:rPr lang="et-EE" b="1" dirty="0"/>
              <a:t>uued mõõtmised → uus optimeerimine</a:t>
            </a:r>
            <a:r>
              <a:rPr lang="et-EE" dirty="0"/>
              <a:t>, mistõttu MPC kohaneb muutuste ja ebakindlusega reaalajas.</a:t>
            </a:r>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8</a:t>
            </a:fld>
            <a:endParaRPr lang="en-US" altLang="et-EE"/>
          </a:p>
        </p:txBody>
      </p:sp>
    </p:spTree>
    <p:extLst>
      <p:ext uri="{BB962C8B-B14F-4D97-AF65-F5344CB8AC3E}">
        <p14:creationId xmlns:p14="http://schemas.microsoft.com/office/powerpoint/2010/main" val="383063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dirty="0"/>
              <a:t>Varade investeeringuplaan (CAPEX) — “ehita, kui vaja”</a:t>
            </a:r>
            <a:br>
              <a:rPr lang="et-EE" dirty="0"/>
            </a:br>
            <a:r>
              <a:rPr lang="et-EE" dirty="0"/>
              <a:t>Digitaalne kaksik võimaldab võrgu- ja tootmisvarade </a:t>
            </a:r>
            <a:r>
              <a:rPr lang="et-EE" b="1" dirty="0"/>
              <a:t>virtuaalseid “</a:t>
            </a:r>
            <a:r>
              <a:rPr lang="et-EE" b="1" dirty="0" err="1"/>
              <a:t>what-if</a:t>
            </a:r>
            <a:r>
              <a:rPr lang="et-EE" b="1" dirty="0"/>
              <a:t>” stsenaariume</a:t>
            </a:r>
            <a:r>
              <a:rPr lang="et-EE" dirty="0"/>
              <a:t>, koormuse/</a:t>
            </a:r>
            <a:r>
              <a:rPr lang="et-EE" dirty="0" err="1"/>
              <a:t>RES-i</a:t>
            </a:r>
            <a:r>
              <a:rPr lang="et-EE" dirty="0"/>
              <a:t> prognoosidega </a:t>
            </a:r>
            <a:r>
              <a:rPr lang="et-EE" b="1" dirty="0"/>
              <a:t>pudelikaelte varajast tuvastamist</a:t>
            </a:r>
            <a:r>
              <a:rPr lang="et-EE" dirty="0"/>
              <a:t> ning </a:t>
            </a:r>
            <a:r>
              <a:rPr lang="et-EE" b="1" dirty="0"/>
              <a:t>investeeringute ajastuse optimeerimist</a:t>
            </a:r>
            <a:r>
              <a:rPr lang="et-EE" dirty="0"/>
              <a:t> (sh varade eluea pikendamine ja </a:t>
            </a:r>
            <a:r>
              <a:rPr lang="et-EE" b="1" dirty="0" err="1"/>
              <a:t>CAPEXi</a:t>
            </a:r>
            <a:r>
              <a:rPr lang="et-EE" b="1" dirty="0"/>
              <a:t> edasilükkamine</a:t>
            </a:r>
            <a:r>
              <a:rPr lang="et-EE" dirty="0"/>
              <a:t>, kui risk on aktsepteeritav).</a:t>
            </a:r>
          </a:p>
          <a:p>
            <a:r>
              <a:rPr lang="et-EE" b="1" dirty="0"/>
              <a:t>Töökorralduse ja talitluse planeerimine (OPEX) — “juhi enne, kui juhtub”</a:t>
            </a:r>
            <a:br>
              <a:rPr lang="et-EE" dirty="0"/>
            </a:br>
            <a:r>
              <a:rPr lang="et-EE" dirty="0"/>
              <a:t>Reaalaja telemeetria + mudelid ühes kaksikus annavad </a:t>
            </a:r>
            <a:r>
              <a:rPr lang="et-EE" b="1" dirty="0"/>
              <a:t>ennustava ülevaate</a:t>
            </a:r>
            <a:r>
              <a:rPr lang="et-EE" dirty="0"/>
              <a:t> pingetasemetest, voolupiirangutest ja varade seisundist, mis toetab </a:t>
            </a:r>
            <a:r>
              <a:rPr lang="et-EE" b="1" dirty="0"/>
              <a:t>koormuse ümberjaotust</a:t>
            </a:r>
            <a:r>
              <a:rPr lang="et-EE" dirty="0"/>
              <a:t>, </a:t>
            </a:r>
            <a:r>
              <a:rPr lang="et-EE" b="1" dirty="0"/>
              <a:t>N-1</a:t>
            </a:r>
            <a:r>
              <a:rPr lang="et-EE" dirty="0"/>
              <a:t> turvalisuse kontrolli, </a:t>
            </a:r>
            <a:r>
              <a:rPr lang="et-EE" b="1" dirty="0"/>
              <a:t>seisundipõhist hooldust</a:t>
            </a:r>
            <a:r>
              <a:rPr lang="et-EE" dirty="0"/>
              <a:t> ja </a:t>
            </a:r>
            <a:r>
              <a:rPr lang="et-EE" b="1" dirty="0"/>
              <a:t>rikketõenäosuse</a:t>
            </a:r>
            <a:r>
              <a:rPr lang="et-EE" dirty="0"/>
              <a:t> alusel planeeritud tööaknaid ⇒ </a:t>
            </a:r>
            <a:r>
              <a:rPr lang="et-EE" b="1" dirty="0"/>
              <a:t>vähem katkestusi ja väiksem OPEX</a:t>
            </a:r>
            <a:r>
              <a:rPr lang="et-EE" dirty="0"/>
              <a:t>.</a:t>
            </a:r>
          </a:p>
          <a:p>
            <a:r>
              <a:rPr lang="et-EE" b="1" dirty="0"/>
              <a:t>Risk, vastupidavus ja regulatiivne vastavus — “näita ja tõesta”</a:t>
            </a:r>
            <a:br>
              <a:rPr lang="et-EE" dirty="0"/>
            </a:br>
            <a:r>
              <a:rPr lang="et-EE" dirty="0"/>
              <a:t>Kaksikus tehtud </a:t>
            </a:r>
            <a:r>
              <a:rPr lang="et-EE" b="1" dirty="0"/>
              <a:t>stressitestid</a:t>
            </a:r>
            <a:r>
              <a:rPr lang="et-EE" dirty="0"/>
              <a:t> (äärmusilm, rikkeahelad, </a:t>
            </a:r>
            <a:r>
              <a:rPr lang="et-EE" dirty="0" err="1"/>
              <a:t>küber</a:t>
            </a:r>
            <a:r>
              <a:rPr lang="et-EE" dirty="0"/>
              <a:t>-/füüsikariskid) ja </a:t>
            </a:r>
            <a:r>
              <a:rPr lang="et-EE" b="1" dirty="0"/>
              <a:t>automaatne aruandlus</a:t>
            </a:r>
            <a:r>
              <a:rPr lang="et-EE" dirty="0"/>
              <a:t> aitavad hinnata </a:t>
            </a:r>
            <a:r>
              <a:rPr lang="et-EE" b="1" dirty="0"/>
              <a:t>vastupidavust</a:t>
            </a:r>
            <a:r>
              <a:rPr lang="et-EE" dirty="0"/>
              <a:t>, optimeerida </a:t>
            </a:r>
            <a:r>
              <a:rPr lang="et-EE" b="1" dirty="0"/>
              <a:t>taastumisstrateegiaid</a:t>
            </a:r>
            <a:r>
              <a:rPr lang="et-EE" dirty="0"/>
              <a:t>, täita </a:t>
            </a:r>
            <a:r>
              <a:rPr lang="et-EE" b="1" dirty="0"/>
              <a:t>regulatiivseid nõudeid</a:t>
            </a:r>
            <a:r>
              <a:rPr lang="et-EE" dirty="0"/>
              <a:t> ning </a:t>
            </a:r>
            <a:r>
              <a:rPr lang="et-EE" b="1" dirty="0"/>
              <a:t>kiiremalt otsustada</a:t>
            </a:r>
            <a:r>
              <a:rPr lang="et-EE" dirty="0"/>
              <a:t> kriitilistes olukordades.</a:t>
            </a:r>
          </a:p>
          <a:p>
            <a:endParaRPr lang="et-EE" dirty="0"/>
          </a:p>
        </p:txBody>
      </p:sp>
      <p:sp>
        <p:nvSpPr>
          <p:cNvPr id="4" name="Slide Number Placeholder 3"/>
          <p:cNvSpPr>
            <a:spLocks noGrp="1"/>
          </p:cNvSpPr>
          <p:nvPr>
            <p:ph type="sldNum" sz="quarter" idx="5"/>
          </p:nvPr>
        </p:nvSpPr>
        <p:spPr/>
        <p:txBody>
          <a:bodyPr/>
          <a:lstStyle/>
          <a:p>
            <a:pPr>
              <a:defRPr/>
            </a:pPr>
            <a:fld id="{89D10C4C-EAC2-4D66-B9F8-E052F2E25BCC}" type="slidenum">
              <a:rPr lang="en-US" altLang="et-EE" smtClean="0"/>
              <a:pPr>
                <a:defRPr/>
              </a:pPr>
              <a:t>10</a:t>
            </a:fld>
            <a:endParaRPr lang="en-US" altLang="et-EE"/>
          </a:p>
        </p:txBody>
      </p:sp>
    </p:spTree>
    <p:extLst>
      <p:ext uri="{BB962C8B-B14F-4D97-AF65-F5344CB8AC3E}">
        <p14:creationId xmlns:p14="http://schemas.microsoft.com/office/powerpoint/2010/main" val="3111503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5444A00A-82C7-48B2-B253-5F786AF481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5705497"/>
          </a:xfrm>
          <a:prstGeom prst="rect">
            <a:avLst/>
          </a:prstGeom>
        </p:spPr>
      </p:pic>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tx2"/>
                </a:solidFill>
                <a:latin typeface="Verdana" charset="0"/>
              </a:defRPr>
            </a:lvl1pPr>
          </a:lstStyle>
          <a:p>
            <a:r>
              <a:rPr lang="et-EE" sz="3600" dirty="0"/>
              <a:t>Presentatsiooni Pealkiri</a:t>
            </a:r>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6013392"/>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a:t>Nimi </a:t>
            </a:r>
            <a:r>
              <a:rPr lang="et-EE" sz="1800" dirty="0" err="1"/>
              <a:t>Nimeste</a:t>
            </a:r>
            <a:br>
              <a:rPr lang="et-EE" sz="1800" dirty="0"/>
            </a:br>
            <a:r>
              <a:rPr lang="et-EE" sz="1800" dirty="0"/>
              <a:t>Teaduskond / instituut </a:t>
            </a:r>
          </a:p>
        </p:txBody>
      </p:sp>
      <p:sp>
        <p:nvSpPr>
          <p:cNvPr id="16" name="Text Placeholder 17"/>
          <p:cNvSpPr>
            <a:spLocks noGrp="1"/>
          </p:cNvSpPr>
          <p:nvPr>
            <p:ph type="body" sz="quarter" idx="14" hasCustomPrompt="1"/>
          </p:nvPr>
        </p:nvSpPr>
        <p:spPr>
          <a:xfrm>
            <a:off x="942276" y="4961733"/>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solidFill>
                  <a:schemeClr val="accent1"/>
                </a:solidFill>
              </a:rPr>
              <a:t>vajadusel kahel real</a:t>
            </a:r>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6442901" y="6208816"/>
            <a:ext cx="1916097" cy="365125"/>
          </a:xfrm>
          <a:prstGeom prst="rect">
            <a:avLst/>
          </a:prstGeom>
        </p:spPr>
        <p:txBody>
          <a:bodyPr/>
          <a:lstStyle>
            <a:lvl1pPr>
              <a:defRPr sz="2200">
                <a:solidFill>
                  <a:schemeClr val="tx2"/>
                </a:solidFill>
                <a:latin typeface="+mn-lt"/>
              </a:defRPr>
            </a:lvl1pPr>
          </a:lstStyle>
          <a:p>
            <a:endParaRPr lang="et-EE" dirty="0"/>
          </a:p>
        </p:txBody>
      </p:sp>
      <p:pic>
        <p:nvPicPr>
          <p:cNvPr id="14" name="Pilt 13">
            <a:extLst>
              <a:ext uri="{FF2B5EF4-FFF2-40B4-BE49-F238E27FC236}">
                <a16:creationId xmlns:a16="http://schemas.microsoft.com/office/drawing/2014/main" id="{A78C583B-B98D-45AB-8528-881BA94686EB}"/>
              </a:ext>
            </a:extLst>
          </p:cNvPr>
          <p:cNvPicPr>
            <a:picLocks noChangeAspect="1"/>
          </p:cNvPicPr>
          <p:nvPr userDrawn="1"/>
        </p:nvPicPr>
        <p:blipFill>
          <a:blip r:embed="rId4"/>
          <a:srcRect/>
          <a:stretch/>
        </p:blipFill>
        <p:spPr>
          <a:xfrm>
            <a:off x="8676624" y="6169517"/>
            <a:ext cx="2446760" cy="334755"/>
          </a:xfrm>
          <a:prstGeom prst="rect">
            <a:avLst/>
          </a:prstGeom>
        </p:spPr>
      </p:pic>
    </p:spTree>
    <p:extLst>
      <p:ext uri="{BB962C8B-B14F-4D97-AF65-F5344CB8AC3E}">
        <p14:creationId xmlns:p14="http://schemas.microsoft.com/office/powerpoint/2010/main" val="358037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t-EE" dirty="0"/>
              <a:t>Redigeeri juhtslaidi</a:t>
            </a:r>
          </a:p>
          <a:p>
            <a:pPr lvl="0"/>
            <a:r>
              <a:rPr lang="et-EE" dirty="0"/>
              <a:t>Vajadusel kahel real</a:t>
            </a:r>
            <a:endParaRPr lang="en-US" dirty="0"/>
          </a:p>
        </p:txBody>
      </p:sp>
      <p:sp>
        <p:nvSpPr>
          <p:cNvPr id="7" name="Table Placeholder 6"/>
          <p:cNvSpPr>
            <a:spLocks noGrp="1"/>
          </p:cNvSpPr>
          <p:nvPr>
            <p:ph type="tbl" sz="quarter" idx="23"/>
          </p:nvPr>
        </p:nvSpPr>
        <p:spPr>
          <a:xfrm>
            <a:off x="2180246" y="1637322"/>
            <a:ext cx="8964613" cy="3879241"/>
          </a:xfrm>
          <a:prstGeom prst="rect">
            <a:avLst/>
          </a:prstGeom>
        </p:spPr>
        <p:txBody>
          <a:bodyPr/>
          <a:lstStyle>
            <a:lvl1pPr>
              <a:defRPr sz="1800" baseline="0">
                <a:solidFill>
                  <a:schemeClr val="bg1"/>
                </a:solidFill>
                <a:latin typeface="Verdana" charset="0"/>
              </a:defRPr>
            </a:lvl1pPr>
          </a:lstStyle>
          <a:p>
            <a:pPr lvl="0"/>
            <a:r>
              <a:rPr lang="et-EE" noProof="0" dirty="0"/>
              <a:t>Tabeli lisamiseks klõpsake ikooni</a:t>
            </a:r>
            <a:endParaRPr lang="en-US" noProof="0" dirty="0"/>
          </a:p>
        </p:txBody>
      </p:sp>
    </p:spTree>
    <p:extLst>
      <p:ext uri="{BB962C8B-B14F-4D97-AF65-F5344CB8AC3E}">
        <p14:creationId xmlns:p14="http://schemas.microsoft.com/office/powerpoint/2010/main" val="149966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hasCustomPrompt="1"/>
          </p:nvPr>
        </p:nvSpPr>
        <p:spPr>
          <a:xfrm>
            <a:off x="2171700" y="1577500"/>
            <a:ext cx="8964612" cy="447854"/>
          </a:xfrm>
          <a:prstGeom prst="rect">
            <a:avLst/>
          </a:prstGeom>
        </p:spPr>
        <p:txBody>
          <a:bodyPr lIns="0" tIns="0" rIns="0" bIns="0"/>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221907"/>
            <a:ext cx="8964611" cy="3294657"/>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Tree>
    <p:extLst>
      <p:ext uri="{BB962C8B-B14F-4D97-AF65-F5344CB8AC3E}">
        <p14:creationId xmlns:p14="http://schemas.microsoft.com/office/powerpoint/2010/main" val="375227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11" name="Pilt 10">
            <a:extLst>
              <a:ext uri="{FF2B5EF4-FFF2-40B4-BE49-F238E27FC236}">
                <a16:creationId xmlns:a16="http://schemas.microsoft.com/office/drawing/2014/main" id="{89C08F48-2592-4EAF-B750-80A4E88D40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5705497"/>
          </a:xfrm>
          <a:prstGeom prst="rect">
            <a:avLst/>
          </a:prstGeom>
        </p:spPr>
      </p:pic>
      <p:grpSp>
        <p:nvGrpSpPr>
          <p:cNvPr id="2" name="Group 1"/>
          <p:cNvGrpSpPr/>
          <p:nvPr userDrawn="1"/>
        </p:nvGrpSpPr>
        <p:grpSpPr>
          <a:xfrm>
            <a:off x="-1" y="1965075"/>
            <a:ext cx="12192000" cy="4892925"/>
            <a:chOff x="-1" y="1965075"/>
            <a:chExt cx="12192000" cy="4892925"/>
          </a:xfrm>
        </p:grpSpPr>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3" descr="C:\Users\ipihu\Desktop\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9"/>
          <p:cNvSpPr>
            <a:spLocks noGrp="1"/>
          </p:cNvSpPr>
          <p:nvPr>
            <p:ph type="body" sz="quarter" idx="11" hasCustomPrompt="1"/>
          </p:nvPr>
        </p:nvSpPr>
        <p:spPr>
          <a:xfrm>
            <a:off x="982403" y="4797922"/>
            <a:ext cx="10159444" cy="971053"/>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3236839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heslaid 2">
    <p:spTree>
      <p:nvGrpSpPr>
        <p:cNvPr id="1" name=""/>
        <p:cNvGrpSpPr/>
        <p:nvPr/>
      </p:nvGrpSpPr>
      <p:grpSpPr>
        <a:xfrm>
          <a:off x="0" y="0"/>
          <a:ext cx="0" cy="0"/>
          <a:chOff x="0" y="0"/>
          <a:chExt cx="0" cy="0"/>
        </a:xfrm>
      </p:grpSpPr>
      <p:pic>
        <p:nvPicPr>
          <p:cNvPr id="15" name="Pilt 14">
            <a:extLst>
              <a:ext uri="{FF2B5EF4-FFF2-40B4-BE49-F238E27FC236}">
                <a16:creationId xmlns:a16="http://schemas.microsoft.com/office/drawing/2014/main" id="{8CD51808-37F8-4CCE-B92F-ACC40F6218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30480"/>
            <a:ext cx="7350643" cy="6858000"/>
          </a:xfrm>
          <a:prstGeom prst="rect">
            <a:avLst/>
          </a:prstGeom>
        </p:spPr>
      </p:pic>
      <p:grpSp>
        <p:nvGrpSpPr>
          <p:cNvPr id="11" name="Group 11">
            <a:extLst>
              <a:ext uri="{FF2B5EF4-FFF2-40B4-BE49-F238E27FC236}">
                <a16:creationId xmlns:a16="http://schemas.microsoft.com/office/drawing/2014/main" id="{F7596EE4-A1C1-4FEF-8368-9CF7D1AF1EF4}"/>
              </a:ext>
            </a:extLst>
          </p:cNvPr>
          <p:cNvGrpSpPr/>
          <p:nvPr userDrawn="1"/>
        </p:nvGrpSpPr>
        <p:grpSpPr>
          <a:xfrm>
            <a:off x="5128412" y="-30480"/>
            <a:ext cx="7063588" cy="6888480"/>
            <a:chOff x="4923693" y="-30480"/>
            <a:chExt cx="7063588" cy="6888480"/>
          </a:xfrm>
        </p:grpSpPr>
        <p:sp>
          <p:nvSpPr>
            <p:cNvPr id="12" name="Rectangle 8">
              <a:extLst>
                <a:ext uri="{FF2B5EF4-FFF2-40B4-BE49-F238E27FC236}">
                  <a16:creationId xmlns:a16="http://schemas.microsoft.com/office/drawing/2014/main" id="{5543C13F-7821-4DAE-9A90-AC943FA5CF8D}"/>
                </a:ext>
              </a:extLst>
            </p:cNvPr>
            <p:cNvSpPr/>
            <p:nvPr/>
          </p:nvSpPr>
          <p:spPr>
            <a:xfrm>
              <a:off x="4923693" y="-30480"/>
              <a:ext cx="7063588" cy="312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0">
              <a:extLst>
                <a:ext uri="{FF2B5EF4-FFF2-40B4-BE49-F238E27FC236}">
                  <a16:creationId xmlns:a16="http://schemas.microsoft.com/office/drawing/2014/main" id="{DCC11422-3994-43CA-8671-5ACFC608CFDB}"/>
                </a:ext>
              </a:extLst>
            </p:cNvPr>
            <p:cNvSpPr/>
            <p:nvPr/>
          </p:nvSpPr>
          <p:spPr>
            <a:xfrm>
              <a:off x="5874058" y="2991173"/>
              <a:ext cx="6113223" cy="3866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 name="Text Placeholder 19"/>
          <p:cNvSpPr>
            <a:spLocks noGrp="1"/>
          </p:cNvSpPr>
          <p:nvPr>
            <p:ph type="body" sz="quarter" idx="11" hasCustomPrompt="1"/>
          </p:nvPr>
        </p:nvSpPr>
        <p:spPr>
          <a:xfrm>
            <a:off x="6588807" y="2171481"/>
            <a:ext cx="4570131" cy="2333467"/>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112419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heslaid 3">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842065DE-1BDE-472C-BDAF-4708E092E8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1"/>
            <a:ext cx="12191999" cy="6858000"/>
          </a:xfrm>
          <a:prstGeom prst="rect">
            <a:avLst/>
          </a:prstGeom>
        </p:spPr>
      </p:pic>
      <p:sp>
        <p:nvSpPr>
          <p:cNvPr id="6" name="Text Placeholder 9">
            <a:extLst>
              <a:ext uri="{FF2B5EF4-FFF2-40B4-BE49-F238E27FC236}">
                <a16:creationId xmlns:a16="http://schemas.microsoft.com/office/drawing/2014/main" id="{E3F8F3CD-B427-4CDD-9A77-CE9B5003BA01}"/>
              </a:ext>
            </a:extLst>
          </p:cNvPr>
          <p:cNvSpPr>
            <a:spLocks noGrp="1"/>
          </p:cNvSpPr>
          <p:nvPr>
            <p:ph type="body" sz="quarter" idx="13" hasCustomPrompt="1"/>
          </p:nvPr>
        </p:nvSpPr>
        <p:spPr>
          <a:xfrm>
            <a:off x="6461481" y="3014000"/>
            <a:ext cx="4818968" cy="1964661"/>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900" b="1" i="0" cap="all" baseline="0">
                <a:solidFill>
                  <a:schemeClr val="bg1"/>
                </a:solidFill>
                <a:latin typeface="Verdana" charset="0"/>
              </a:defRPr>
            </a:lvl1pPr>
          </a:lstStyle>
          <a:p>
            <a:pPr lvl="0"/>
            <a:r>
              <a:rPr lang="et-EE" dirty="0"/>
              <a:t>Vaheslaidi pealkiri</a:t>
            </a:r>
          </a:p>
          <a:p>
            <a:pPr lvl="0"/>
            <a:r>
              <a:rPr lang="et-EE" dirty="0"/>
              <a:t>Vajadusel ka kahel või kolmel real</a:t>
            </a:r>
            <a:endParaRPr lang="en-US" dirty="0"/>
          </a:p>
        </p:txBody>
      </p:sp>
    </p:spTree>
    <p:extLst>
      <p:ext uri="{BB962C8B-B14F-4D97-AF65-F5344CB8AC3E}">
        <p14:creationId xmlns:p14="http://schemas.microsoft.com/office/powerpoint/2010/main" val="250836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9" name="Pilt 8">
            <a:extLst>
              <a:ext uri="{FF2B5EF4-FFF2-40B4-BE49-F238E27FC236}">
                <a16:creationId xmlns:a16="http://schemas.microsoft.com/office/drawing/2014/main" id="{E4206FF8-514E-4505-BE8B-525341DA5A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5705497"/>
          </a:xfrm>
          <a:prstGeom prst="rect">
            <a:avLst/>
          </a:prstGeom>
        </p:spPr>
      </p:pic>
      <p:sp>
        <p:nvSpPr>
          <p:cNvPr id="15" name="Freeform 14"/>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93884" y="1984278"/>
            <a:ext cx="2447645" cy="1370681"/>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46646"/>
            <a:ext cx="10159444" cy="16389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3200" b="1" cap="all" baseline="0">
                <a:solidFill>
                  <a:schemeClr val="tx2"/>
                </a:solidFill>
                <a:latin typeface="Verdana" charset="0"/>
              </a:defRPr>
            </a:lvl1pPr>
            <a:lvl2pPr marL="0" indent="0">
              <a:spcBef>
                <a:spcPts val="1000"/>
              </a:spcBef>
              <a:buFontTx/>
              <a:buNone/>
              <a:defRPr sz="1600" b="0">
                <a:solidFill>
                  <a:schemeClr val="accent2"/>
                </a:solidFill>
              </a:defRPr>
            </a:lvl2pPr>
          </a:lstStyle>
          <a:p>
            <a:r>
              <a:rPr lang="en-US" altLang="en-US" dirty="0"/>
              <a:t>TALLINN</a:t>
            </a:r>
            <a:r>
              <a:rPr lang="et-EE" altLang="en-US" dirty="0"/>
              <a:t>A</a:t>
            </a:r>
            <a:r>
              <a:rPr lang="en-US" altLang="en-US" dirty="0"/>
              <a:t> </a:t>
            </a:r>
            <a:r>
              <a:rPr lang="et-EE" altLang="en-US" dirty="0"/>
              <a:t>TEHNIKAÜLIKOOL</a:t>
            </a:r>
            <a:endParaRPr lang="en-US" altLang="en-US" dirty="0"/>
          </a:p>
          <a:p>
            <a:r>
              <a:rPr lang="en-US" altLang="en-US" sz="1700" b="0" cap="none" dirty="0" err="1">
                <a:solidFill>
                  <a:schemeClr val="accent2"/>
                </a:solidFill>
              </a:rPr>
              <a:t>Ehitajate</a:t>
            </a:r>
            <a:r>
              <a:rPr lang="en-US" altLang="en-US" sz="1700" b="0" cap="none" dirty="0">
                <a:solidFill>
                  <a:schemeClr val="accent2"/>
                </a:solidFill>
              </a:rPr>
              <a:t> </a:t>
            </a:r>
            <a:r>
              <a:rPr lang="et-EE" altLang="en-US" sz="1700" b="0" cap="none" dirty="0">
                <a:solidFill>
                  <a:schemeClr val="accent2"/>
                </a:solidFill>
              </a:rPr>
              <a:t>tee</a:t>
            </a:r>
            <a:r>
              <a:rPr lang="en-US" altLang="en-US" sz="1700" b="0" cap="none" dirty="0">
                <a:solidFill>
                  <a:schemeClr val="accent2"/>
                </a:solidFill>
              </a:rPr>
              <a:t> 5, 19086 Tallinn</a:t>
            </a:r>
            <a:r>
              <a:rPr lang="et-EE" altLang="en-US" sz="1700" b="0" cap="none" dirty="0">
                <a:solidFill>
                  <a:schemeClr val="accent2"/>
                </a:solidFill>
              </a:rPr>
              <a:t>, </a:t>
            </a:r>
          </a:p>
          <a:p>
            <a:r>
              <a:rPr lang="et-EE" altLang="en-US" sz="1700" b="0" cap="none" dirty="0">
                <a:solidFill>
                  <a:schemeClr val="accent2"/>
                </a:solidFill>
              </a:rPr>
              <a:t>Tel </a:t>
            </a:r>
            <a:r>
              <a:rPr lang="en-US" altLang="en-US" sz="1700" b="0" cap="none" dirty="0">
                <a:solidFill>
                  <a:schemeClr val="accent2"/>
                </a:solidFill>
              </a:rPr>
              <a:t>620 2002 (</a:t>
            </a:r>
            <a:r>
              <a:rPr lang="et-EE" altLang="en-US" sz="1700" b="0" cap="none" dirty="0">
                <a:solidFill>
                  <a:schemeClr val="accent2"/>
                </a:solidFill>
              </a:rPr>
              <a:t>E-R</a:t>
            </a:r>
            <a:r>
              <a:rPr lang="en-US" altLang="en-US" sz="1700" b="0" cap="none" dirty="0">
                <a:solidFill>
                  <a:schemeClr val="accent2"/>
                </a:solidFill>
              </a:rPr>
              <a:t> 8.30–</a:t>
            </a:r>
            <a:r>
              <a:rPr lang="et-EE" altLang="en-US" sz="1700" b="0" cap="none" dirty="0">
                <a:solidFill>
                  <a:schemeClr val="accent2"/>
                </a:solidFill>
              </a:rPr>
              <a:t>17</a:t>
            </a:r>
            <a:r>
              <a:rPr lang="en-US" altLang="en-US" sz="1700" b="0" cap="none" dirty="0">
                <a:solidFill>
                  <a:schemeClr val="accent2"/>
                </a:solidFill>
              </a:rPr>
              <a:t>.00</a:t>
            </a:r>
            <a:r>
              <a:rPr lang="et-EE" altLang="en-US" sz="1700" b="0" cap="none" dirty="0">
                <a:solidFill>
                  <a:schemeClr val="accent2"/>
                </a:solidFill>
              </a:rPr>
              <a:t>)</a:t>
            </a:r>
            <a:endParaRPr lang="en-US" altLang="en-US" sz="1700" cap="none" dirty="0">
              <a:solidFill>
                <a:schemeClr val="accent2"/>
              </a:solidFill>
            </a:endParaRPr>
          </a:p>
          <a:p>
            <a:r>
              <a:rPr lang="en-US" altLang="en-US" sz="1700" cap="none" dirty="0">
                <a:solidFill>
                  <a:schemeClr val="accent2"/>
                </a:solidFill>
                <a:latin typeface="Verdana" panose="020B0604030504040204" pitchFamily="34" charset="0"/>
              </a:rPr>
              <a:t>t</a:t>
            </a:r>
            <a:r>
              <a:rPr lang="et-EE" altLang="en-US" sz="1700" cap="none" dirty="0" err="1">
                <a:solidFill>
                  <a:schemeClr val="accent2"/>
                </a:solidFill>
                <a:latin typeface="Verdana" panose="020B0604030504040204" pitchFamily="34" charset="0"/>
              </a:rPr>
              <a:t>altech</a:t>
            </a:r>
            <a:r>
              <a:rPr lang="en-US" altLang="en-US" sz="1700" cap="none" dirty="0">
                <a:solidFill>
                  <a:schemeClr val="accent2"/>
                </a:solidFill>
                <a:latin typeface="Verdana" panose="020B0604030504040204" pitchFamily="34" charset="0"/>
              </a:rPr>
              <a:t>.</a:t>
            </a:r>
            <a:r>
              <a:rPr lang="en-US" altLang="en-US" sz="1700" cap="none" dirty="0" err="1">
                <a:solidFill>
                  <a:schemeClr val="accent2"/>
                </a:solidFill>
                <a:latin typeface="Verdana" panose="020B0604030504040204" pitchFamily="34" charset="0"/>
              </a:rPr>
              <a:t>ee</a:t>
            </a:r>
            <a:endParaRPr lang="en-US" altLang="en-US" sz="1700" cap="none" dirty="0">
              <a:solidFill>
                <a:schemeClr val="accent2"/>
              </a:solidFill>
            </a:endParaRPr>
          </a:p>
        </p:txBody>
      </p:sp>
      <p:pic>
        <p:nvPicPr>
          <p:cNvPr id="3" name="Pilt 2">
            <a:extLst>
              <a:ext uri="{FF2B5EF4-FFF2-40B4-BE49-F238E27FC236}">
                <a16:creationId xmlns:a16="http://schemas.microsoft.com/office/drawing/2014/main" id="{5AC43473-77A6-4CD0-AD49-AF786CA4723C}"/>
              </a:ext>
            </a:extLst>
          </p:cNvPr>
          <p:cNvPicPr>
            <a:picLocks noChangeAspect="1"/>
          </p:cNvPicPr>
          <p:nvPr userDrawn="1"/>
        </p:nvPicPr>
        <p:blipFill>
          <a:blip r:embed="rId4"/>
          <a:srcRect/>
          <a:stretch/>
        </p:blipFill>
        <p:spPr>
          <a:xfrm>
            <a:off x="8693884" y="5977698"/>
            <a:ext cx="2447645" cy="334876"/>
          </a:xfrm>
          <a:prstGeom prst="rect">
            <a:avLst/>
          </a:prstGeom>
        </p:spPr>
      </p:pic>
    </p:spTree>
    <p:extLst>
      <p:ext uri="{BB962C8B-B14F-4D97-AF65-F5344CB8AC3E}">
        <p14:creationId xmlns:p14="http://schemas.microsoft.com/office/powerpoint/2010/main" val="20751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id kahanevas järjekorra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4" name="Text Placeholder 11">
            <a:extLst>
              <a:ext uri="{FF2B5EF4-FFF2-40B4-BE49-F238E27FC236}">
                <a16:creationId xmlns:a16="http://schemas.microsoft.com/office/drawing/2014/main" id="{D3B3BC33-8ABA-48F1-BFB4-DE482C7C785A}"/>
              </a:ext>
            </a:extLst>
          </p:cNvPr>
          <p:cNvSpPr>
            <a:spLocks noGrp="1"/>
          </p:cNvSpPr>
          <p:nvPr>
            <p:ph type="body" sz="quarter" idx="16" hasCustomPrompt="1"/>
          </p:nvPr>
        </p:nvSpPr>
        <p:spPr>
          <a:xfrm>
            <a:off x="2171700" y="1576024"/>
            <a:ext cx="8802241" cy="3940539"/>
          </a:xfrm>
          <a:prstGeom prst="rect">
            <a:avLst/>
          </a:prstGeom>
        </p:spPr>
        <p:txBody>
          <a:bodyPr lIns="0" tIns="0" rIns="0" bIns="0"/>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536575" indent="-263525">
              <a:lnSpc>
                <a:spcPct val="100000"/>
              </a:lnSpc>
              <a:spcBef>
                <a:spcPts val="500"/>
              </a:spcBef>
              <a:buClr>
                <a:srgbClr val="E4067E"/>
              </a:buClr>
              <a:buFont typeface="Wingdings" panose="05000000000000000000" pitchFamily="2" charset="2"/>
              <a:buChar char="§"/>
              <a:defRPr sz="1600">
                <a:solidFill>
                  <a:srgbClr val="332B60"/>
                </a:solidFill>
              </a:defRPr>
            </a:lvl2pPr>
            <a:lvl3pPr marL="809625" indent="-273050">
              <a:lnSpc>
                <a:spcPct val="100000"/>
              </a:lnSpc>
              <a:spcBef>
                <a:spcPts val="500"/>
              </a:spcBef>
              <a:buClr>
                <a:srgbClr val="E4067E"/>
              </a:buClr>
              <a:buFont typeface="Wingdings" panose="05000000000000000000" pitchFamily="2" charset="2"/>
              <a:buChar char="§"/>
              <a:defRPr sz="1400">
                <a:solidFill>
                  <a:srgbClr val="332B60"/>
                </a:solidFill>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a:solidFill>
                  <a:srgbClr val="332B60"/>
                </a:solidFill>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teksti</a:t>
            </a:r>
          </a:p>
          <a:p>
            <a:pPr lvl="1"/>
            <a:r>
              <a:rPr lang="et-EE" dirty="0"/>
              <a:t>Redigeeri teksti</a:t>
            </a:r>
          </a:p>
          <a:p>
            <a:pPr lvl="2"/>
            <a:r>
              <a:rPr lang="et-EE" dirty="0"/>
              <a:t>Redigeeri teksti</a:t>
            </a:r>
          </a:p>
        </p:txBody>
      </p:sp>
    </p:spTree>
    <p:extLst>
      <p:ext uri="{BB962C8B-B14F-4D97-AF65-F5344CB8AC3E}">
        <p14:creationId xmlns:p14="http://schemas.microsoft.com/office/powerpoint/2010/main" val="2611767682"/>
      </p:ext>
    </p:extLst>
  </p:cSld>
  <p:clrMapOvr>
    <a:masterClrMapping/>
  </p:clrMapOvr>
  <p:hf hdr="0" dt="0"/>
  <p:extLst>
    <p:ext uri="{DCECCB84-F9BA-43D5-87BE-67443E8EF086}">
      <p15:sldGuideLst xmlns:p15="http://schemas.microsoft.com/office/powerpoint/2012/main">
        <p15:guide id="2" orient="horz" pos="1026" userDrawn="1">
          <p15:clr>
            <a:srgbClr val="FBAE40"/>
          </p15:clr>
        </p15:guide>
        <p15:guide id="3" pos="1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i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B5F7B326-813F-48FE-A89E-578AEFA0CE37}"/>
              </a:ext>
            </a:extLst>
          </p:cNvPr>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4" name="Text Placeholder 11">
            <a:extLst>
              <a:ext uri="{FF2B5EF4-FFF2-40B4-BE49-F238E27FC236}">
                <a16:creationId xmlns:a16="http://schemas.microsoft.com/office/drawing/2014/main" id="{48AB3674-C39F-4DA6-97F2-B4A2C52D87C4}"/>
              </a:ext>
            </a:extLst>
          </p:cNvPr>
          <p:cNvSpPr>
            <a:spLocks noGrp="1"/>
          </p:cNvSpPr>
          <p:nvPr>
            <p:ph type="body" sz="quarter" idx="16" hasCustomPrompt="1"/>
          </p:nvPr>
        </p:nvSpPr>
        <p:spPr>
          <a:xfrm>
            <a:off x="2171700" y="1577500"/>
            <a:ext cx="8802241" cy="3939063"/>
          </a:xfrm>
          <a:prstGeom prst="rect">
            <a:avLst/>
          </a:prstGeom>
        </p:spPr>
        <p:txBody>
          <a:bodyPr lIns="0" tIns="0" rIns="0" bIns="0">
            <a:normAutofit/>
          </a:bodyPr>
          <a:lstStyle>
            <a:lvl1pPr marL="358775" marR="0" indent="-358775" algn="l" defTabSz="914400" rtl="0" eaLnBrk="1" fontAlgn="auto" latinLnBrk="0" hangingPunct="1">
              <a:lnSpc>
                <a:spcPct val="10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358775" indent="-358775">
              <a:lnSpc>
                <a:spcPct val="100000"/>
              </a:lnSpc>
              <a:buClr>
                <a:srgbClr val="E4067E"/>
              </a:buClr>
              <a:buFont typeface="Wingdings" panose="05000000000000000000" pitchFamily="2" charset="2"/>
              <a:buChar char="§"/>
              <a:tabLst/>
              <a:defRPr sz="1800">
                <a:solidFill>
                  <a:srgbClr val="332B60"/>
                </a:solidFill>
              </a:defRPr>
            </a:lvl2pPr>
            <a:lvl3pPr marL="358775" indent="-358775">
              <a:lnSpc>
                <a:spcPct val="100000"/>
              </a:lnSpc>
              <a:buClr>
                <a:srgbClr val="E4067E"/>
              </a:buClr>
              <a:buFont typeface="Wingdings" panose="05000000000000000000" pitchFamily="2" charset="2"/>
              <a:buChar char="§"/>
              <a:tabLst/>
              <a:defRPr sz="1800">
                <a:solidFill>
                  <a:srgbClr val="332B60"/>
                </a:solidFill>
              </a:defRPr>
            </a:lvl3pPr>
            <a:lvl4pPr marL="2057400" marR="0" indent="-20574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tab pos="444500" algn="l"/>
              </a:tabLst>
              <a:defRPr sz="1800">
                <a:solidFill>
                  <a:srgbClr val="332B60"/>
                </a:solidFill>
              </a:defRPr>
            </a:lvl4pPr>
            <a:lvl5pPr marL="2057400" marR="0" indent="-20574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tab pos="444500" algn="l"/>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teksti</a:t>
            </a:r>
          </a:p>
          <a:p>
            <a:pPr lvl="1"/>
            <a:r>
              <a:rPr lang="et-EE" dirty="0"/>
              <a:t>Redigeeri teksti</a:t>
            </a:r>
          </a:p>
          <a:p>
            <a:pPr lvl="2"/>
            <a:r>
              <a:rPr lang="et-EE" dirty="0"/>
              <a:t>Redigeeri teksti</a:t>
            </a:r>
          </a:p>
        </p:txBody>
      </p:sp>
    </p:spTree>
    <p:extLst>
      <p:ext uri="{BB962C8B-B14F-4D97-AF65-F5344CB8AC3E}">
        <p14:creationId xmlns:p14="http://schemas.microsoft.com/office/powerpoint/2010/main" val="363967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t-EE" dirty="0"/>
              <a:t>Redigeeri juhtslaidi</a:t>
            </a:r>
          </a:p>
          <a:p>
            <a:pPr lvl="0"/>
            <a:r>
              <a:rPr lang="et-EE" dirty="0"/>
              <a:t>Vajadusel kahel real</a:t>
            </a:r>
            <a:endParaRPr lang="en-US" dirty="0"/>
          </a:p>
        </p:txBody>
      </p:sp>
      <p:sp>
        <p:nvSpPr>
          <p:cNvPr id="14" name="Chart Placeholder 13"/>
          <p:cNvSpPr>
            <a:spLocks noGrp="1"/>
          </p:cNvSpPr>
          <p:nvPr>
            <p:ph type="chart" sz="quarter" idx="15"/>
          </p:nvPr>
        </p:nvSpPr>
        <p:spPr>
          <a:xfrm>
            <a:off x="2180246" y="3119215"/>
            <a:ext cx="8802242" cy="2397349"/>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16" name="Text Placeholder 15"/>
          <p:cNvSpPr>
            <a:spLocks noGrp="1"/>
          </p:cNvSpPr>
          <p:nvPr>
            <p:ph type="body" sz="quarter" idx="16" hasCustomPrompt="1"/>
          </p:nvPr>
        </p:nvSpPr>
        <p:spPr>
          <a:xfrm>
            <a:off x="2171700" y="2059533"/>
            <a:ext cx="8790444" cy="901807"/>
          </a:xfrm>
          <a:prstGeom prst="rect">
            <a:avLst/>
          </a:prstGeom>
        </p:spPr>
        <p:txBody>
          <a:bodyPr lIns="0" tIns="0" rIns="0" bIns="0"/>
          <a:lstStyle>
            <a:lvl1pPr marL="228600" indent="-228600">
              <a:lnSpc>
                <a:spcPct val="100000"/>
              </a:lnSpc>
              <a:spcBef>
                <a:spcPts val="500"/>
              </a:spcBef>
              <a:buClr>
                <a:srgbClr val="E4067E"/>
              </a:buClr>
              <a:buFont typeface="Wingdings" panose="05000000000000000000" pitchFamily="2" charset="2"/>
              <a:buChar char="§"/>
              <a:defRPr sz="1800" baseline="0">
                <a:solidFill>
                  <a:srgbClr val="332B60"/>
                </a:solidFill>
                <a:latin typeface="Verdana" charset="0"/>
              </a:defRPr>
            </a:lvl1pPr>
            <a:lvl2pPr marL="538163" indent="-273050">
              <a:lnSpc>
                <a:spcPct val="100000"/>
              </a:lnSpc>
              <a:spcBef>
                <a:spcPts val="500"/>
              </a:spcBef>
              <a:buClr>
                <a:srgbClr val="E4067E"/>
              </a:buClr>
              <a:buFont typeface="Wingdings" panose="05000000000000000000" pitchFamily="2" charset="2"/>
              <a:buChar char="§"/>
              <a:defRPr sz="1600">
                <a:solidFill>
                  <a:srgbClr val="332B60"/>
                </a:solidFill>
              </a:defRPr>
            </a:lvl2pPr>
            <a:lvl3pPr marL="803275" indent="-265113">
              <a:lnSpc>
                <a:spcPct val="100000"/>
              </a:lnSpc>
              <a:spcBef>
                <a:spcPts val="500"/>
              </a:spcBef>
              <a:buClr>
                <a:srgbClr val="E4067E"/>
              </a:buClr>
              <a:buFont typeface="Wingdings" panose="05000000000000000000" pitchFamily="2" charset="2"/>
              <a:buChar char="§"/>
              <a:defRPr sz="1400">
                <a:solidFill>
                  <a:srgbClr val="332B60"/>
                </a:solidFill>
              </a:defRPr>
            </a:lvl3pPr>
            <a:lvl4pPr marL="1371600" indent="0">
              <a:buFont typeface="Verdana" panose="020B0604030504040204" pitchFamily="34" charset="0"/>
              <a:buNone/>
              <a:defRPr/>
            </a:lvl4pPr>
          </a:lstStyle>
          <a:p>
            <a:pPr lvl="0"/>
            <a:r>
              <a:rPr lang="et-EE" dirty="0"/>
              <a:t>Redigeeri teksti</a:t>
            </a:r>
          </a:p>
          <a:p>
            <a:pPr lvl="1"/>
            <a:r>
              <a:rPr lang="et-EE" dirty="0"/>
              <a:t>Redigeeri teksti</a:t>
            </a:r>
          </a:p>
          <a:p>
            <a:pPr lvl="2"/>
            <a:r>
              <a:rPr lang="et-EE" dirty="0"/>
              <a:t>Redigeeri teksti</a:t>
            </a:r>
          </a:p>
          <a:p>
            <a:pPr lvl="2"/>
            <a:endParaRPr lang="et-EE" dirty="0"/>
          </a:p>
        </p:txBody>
      </p:sp>
      <p:sp>
        <p:nvSpPr>
          <p:cNvPr id="7" name="Text Placeholder 11"/>
          <p:cNvSpPr>
            <a:spLocks noGrp="1"/>
          </p:cNvSpPr>
          <p:nvPr>
            <p:ph type="body" sz="quarter" idx="18"/>
          </p:nvPr>
        </p:nvSpPr>
        <p:spPr>
          <a:xfrm>
            <a:off x="2171700" y="1586046"/>
            <a:ext cx="8790444" cy="413669"/>
          </a:xfrm>
          <a:prstGeom prst="rect">
            <a:avLst/>
          </a:prstGeom>
        </p:spPr>
        <p:txBody>
          <a:bodyPr lIns="0" tIns="0" rIns="0" bIns="0"/>
          <a:lstStyle>
            <a:lvl1pPr marL="0" marR="0" indent="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dirty="0"/>
              <a:t>Redigeeri juhtslaidi tekstilaade</a:t>
            </a:r>
          </a:p>
        </p:txBody>
      </p:sp>
    </p:spTree>
    <p:extLst>
      <p:ext uri="{BB962C8B-B14F-4D97-AF65-F5344CB8AC3E}">
        <p14:creationId xmlns:p14="http://schemas.microsoft.com/office/powerpoint/2010/main" val="4102421693"/>
      </p:ext>
    </p:extLst>
  </p:cSld>
  <p:clrMapOvr>
    <a:masterClrMapping/>
  </p:clrMapOvr>
  <p:extLst>
    <p:ext uri="{DCECCB84-F9BA-43D5-87BE-67443E8EF086}">
      <p15:sldGuideLst xmlns:p15="http://schemas.microsoft.com/office/powerpoint/2012/main">
        <p15:guide id="2" orient="horz" pos="1026" userDrawn="1">
          <p15:clr>
            <a:srgbClr val="FBAE40"/>
          </p15:clr>
        </p15:guide>
        <p15:guide id="3" orient="horz" pos="39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p:nvPr>
        </p:nvSpPr>
        <p:spPr>
          <a:xfrm>
            <a:off x="2180246" y="1586047"/>
            <a:ext cx="8964612" cy="388032"/>
          </a:xfrm>
          <a:prstGeom prst="rect">
            <a:avLst/>
          </a:prstGeom>
        </p:spPr>
        <p:txBody>
          <a:bodyPr lIns="0" tIns="0" rIns="0" bIns="0"/>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80246" y="2110812"/>
            <a:ext cx="8964613" cy="3405752"/>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Pildi lisamiseks klõpsake ikooni</a:t>
            </a:r>
            <a:endParaRPr lang="en-US" noProof="0" dirty="0"/>
          </a:p>
        </p:txBody>
      </p:sp>
    </p:spTree>
    <p:extLst>
      <p:ext uri="{BB962C8B-B14F-4D97-AF65-F5344CB8AC3E}">
        <p14:creationId xmlns:p14="http://schemas.microsoft.com/office/powerpoint/2010/main" val="2335592993"/>
      </p:ext>
    </p:extLst>
  </p:cSld>
  <p:clrMapOvr>
    <a:masterClrMapping/>
  </p:clrMapOvr>
  <p:extLst>
    <p:ext uri="{DCECCB84-F9BA-43D5-87BE-67443E8EF086}">
      <p15:sldGuideLst xmlns:p15="http://schemas.microsoft.com/office/powerpoint/2012/main">
        <p15:guide id="2" orient="horz" pos="3997" userDrawn="1">
          <p15:clr>
            <a:srgbClr val="FBAE40"/>
          </p15:clr>
        </p15:guide>
        <p15:guide id="3" orient="horz" pos="10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Chart Placeholder 13"/>
          <p:cNvSpPr>
            <a:spLocks noGrp="1"/>
          </p:cNvSpPr>
          <p:nvPr>
            <p:ph type="chart" sz="quarter" idx="15"/>
          </p:nvPr>
        </p:nvSpPr>
        <p:spPr>
          <a:xfrm>
            <a:off x="6888163" y="557822"/>
            <a:ext cx="4248151" cy="495874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Diagrammi lisamiseks klõpsake ikooni</a:t>
            </a:r>
            <a:endParaRPr lang="en-US" noProof="0" dirty="0"/>
          </a:p>
        </p:txBody>
      </p:sp>
      <p:sp>
        <p:nvSpPr>
          <p:cNvPr id="17" name="Text Placeholder 11"/>
          <p:cNvSpPr>
            <a:spLocks noGrp="1"/>
          </p:cNvSpPr>
          <p:nvPr>
            <p:ph type="body" sz="quarter" idx="16" hasCustomPrompt="1"/>
          </p:nvPr>
        </p:nvSpPr>
        <p:spPr>
          <a:xfrm>
            <a:off x="2171700" y="1577500"/>
            <a:ext cx="4351731" cy="3939063"/>
          </a:xfrm>
          <a:prstGeom prst="rect">
            <a:avLst/>
          </a:prstGeom>
        </p:spPr>
        <p:txBody>
          <a:bodyPr lIns="0" tIns="0" rIns="0" bIns="0"/>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538163" indent="-273050">
              <a:lnSpc>
                <a:spcPct val="100000"/>
              </a:lnSpc>
              <a:spcBef>
                <a:spcPts val="500"/>
              </a:spcBef>
              <a:buClr>
                <a:srgbClr val="E4067E"/>
              </a:buClr>
              <a:buFont typeface="Wingdings" panose="05000000000000000000" pitchFamily="2" charset="2"/>
              <a:buChar char="§"/>
              <a:defRPr sz="1600">
                <a:solidFill>
                  <a:srgbClr val="332B60"/>
                </a:solidFill>
              </a:defRPr>
            </a:lvl2pPr>
            <a:lvl3pPr marL="803275" indent="-265113">
              <a:lnSpc>
                <a:spcPct val="100000"/>
              </a:lnSpc>
              <a:spcBef>
                <a:spcPts val="500"/>
              </a:spcBef>
              <a:buClr>
                <a:srgbClr val="E4067E"/>
              </a:buClr>
              <a:buFont typeface="Wingdings" panose="05000000000000000000" pitchFamily="2" charset="2"/>
              <a:buChar char="§"/>
              <a:defRPr sz="1400">
                <a:solidFill>
                  <a:srgbClr val="332B60"/>
                </a:solidFill>
              </a:defRPr>
            </a:lvl3pPr>
            <a:lvl4pPr marL="1600200" marR="0" indent="-285750"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a:solidFill>
                  <a:srgbClr val="332B60"/>
                </a:solidFill>
              </a:defRPr>
            </a:lvl4pPr>
            <a:lvl5pPr marL="2057400" marR="0" indent="-285750"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teksti</a:t>
            </a:r>
          </a:p>
          <a:p>
            <a:pPr lvl="1"/>
            <a:r>
              <a:rPr lang="et-EE" dirty="0"/>
              <a:t>Redigeeri teksti</a:t>
            </a:r>
          </a:p>
          <a:p>
            <a:pPr lvl="2"/>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p:txBody>
      </p:sp>
    </p:spTree>
    <p:extLst>
      <p:ext uri="{BB962C8B-B14F-4D97-AF65-F5344CB8AC3E}">
        <p14:creationId xmlns:p14="http://schemas.microsoft.com/office/powerpoint/2010/main" val="1097222815"/>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t-EE" dirty="0"/>
              <a:t>Redigeeri juhtslaidi</a:t>
            </a:r>
          </a:p>
          <a:p>
            <a:pPr lvl="0"/>
            <a:r>
              <a:rPr lang="et-EE" dirty="0"/>
              <a:t>Vajadusel kahel real</a:t>
            </a:r>
            <a:endParaRPr lang="en-US" dirty="0"/>
          </a:p>
        </p:txBody>
      </p:sp>
      <p:sp>
        <p:nvSpPr>
          <p:cNvPr id="20" name="Picture Placeholder 19"/>
          <p:cNvSpPr>
            <a:spLocks noGrp="1"/>
          </p:cNvSpPr>
          <p:nvPr>
            <p:ph type="pic" sz="quarter" idx="17"/>
          </p:nvPr>
        </p:nvSpPr>
        <p:spPr>
          <a:xfrm>
            <a:off x="6888163" y="558068"/>
            <a:ext cx="4248151" cy="495849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8" name="Text Placeholder 11"/>
          <p:cNvSpPr>
            <a:spLocks noGrp="1"/>
          </p:cNvSpPr>
          <p:nvPr>
            <p:ph type="body" sz="quarter" idx="16" hasCustomPrompt="1"/>
          </p:nvPr>
        </p:nvSpPr>
        <p:spPr>
          <a:xfrm>
            <a:off x="12394113" y="1628777"/>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
        <p:nvSpPr>
          <p:cNvPr id="5" name="Text Placeholder 11">
            <a:extLst>
              <a:ext uri="{FF2B5EF4-FFF2-40B4-BE49-F238E27FC236}">
                <a16:creationId xmlns:a16="http://schemas.microsoft.com/office/drawing/2014/main" id="{D650766A-072E-4409-BD86-07610A213983}"/>
              </a:ext>
            </a:extLst>
          </p:cNvPr>
          <p:cNvSpPr>
            <a:spLocks noGrp="1"/>
          </p:cNvSpPr>
          <p:nvPr>
            <p:ph type="body" sz="quarter" idx="18" hasCustomPrompt="1"/>
          </p:nvPr>
        </p:nvSpPr>
        <p:spPr>
          <a:xfrm>
            <a:off x="2180492" y="1576026"/>
            <a:ext cx="4351731" cy="3940538"/>
          </a:xfrm>
          <a:prstGeom prst="rect">
            <a:avLst/>
          </a:prstGeom>
        </p:spPr>
        <p:txBody>
          <a:bodyPr lIns="0" tIns="0" rIns="0" bIns="0"/>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536575" indent="-263525">
              <a:lnSpc>
                <a:spcPct val="100000"/>
              </a:lnSpc>
              <a:spcBef>
                <a:spcPts val="500"/>
              </a:spcBef>
              <a:buClr>
                <a:srgbClr val="E4067E"/>
              </a:buClr>
              <a:buFont typeface="Wingdings" panose="05000000000000000000" pitchFamily="2" charset="2"/>
              <a:buChar char="§"/>
              <a:defRPr sz="1600">
                <a:solidFill>
                  <a:srgbClr val="332B60"/>
                </a:solidFill>
              </a:defRPr>
            </a:lvl2pPr>
            <a:lvl3pPr marL="809625" indent="-273050">
              <a:lnSpc>
                <a:spcPct val="100000"/>
              </a:lnSpc>
              <a:spcBef>
                <a:spcPts val="500"/>
              </a:spcBef>
              <a:buClr>
                <a:srgbClr val="E4067E"/>
              </a:buClr>
              <a:buFont typeface="Wingdings" panose="05000000000000000000" pitchFamily="2" charset="2"/>
              <a:buChar char="§"/>
              <a:defRPr sz="1400">
                <a:solidFill>
                  <a:srgbClr val="332B60"/>
                </a:solidFill>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a:solidFill>
                  <a:srgbClr val="332B60"/>
                </a:solidFill>
              </a:defRPr>
            </a:lvl4pPr>
            <a:lvl5pPr marL="2057400" marR="0" indent="-285750"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teksti</a:t>
            </a:r>
          </a:p>
          <a:p>
            <a:pPr lvl="1"/>
            <a:r>
              <a:rPr lang="et-EE" dirty="0"/>
              <a:t>Redigeeri teksti</a:t>
            </a:r>
          </a:p>
          <a:p>
            <a:pPr lvl="2"/>
            <a:r>
              <a:rPr lang="et-EE" dirty="0"/>
              <a:t>Redigeeri teksti</a:t>
            </a:r>
          </a:p>
        </p:txBody>
      </p:sp>
    </p:spTree>
    <p:extLst>
      <p:ext uri="{BB962C8B-B14F-4D97-AF65-F5344CB8AC3E}">
        <p14:creationId xmlns:p14="http://schemas.microsoft.com/office/powerpoint/2010/main" val="239501077"/>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90"/>
            <a:ext cx="4351731" cy="312174"/>
          </a:xfrm>
          <a:prstGeom prst="rect">
            <a:avLst/>
          </a:prstGeom>
        </p:spPr>
        <p:txBody>
          <a:bodyPr lIns="0" tIns="0" rIns="0" bIns="0">
            <a:normAutofit/>
          </a:bodyPr>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600" baseline="0">
                <a:solidFill>
                  <a:srgbClr val="332B60"/>
                </a:solidFill>
                <a:latin typeface="Verdana" charset="0"/>
              </a:defRPr>
            </a:lvl1pPr>
          </a:lstStyle>
          <a:p>
            <a:pPr lvl="0"/>
            <a:r>
              <a:rPr lang="et-EE" dirty="0"/>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0" name="Text Placeholder 11"/>
          <p:cNvSpPr>
            <a:spLocks noGrp="1"/>
          </p:cNvSpPr>
          <p:nvPr>
            <p:ph type="body" sz="quarter" idx="21"/>
          </p:nvPr>
        </p:nvSpPr>
        <p:spPr>
          <a:xfrm>
            <a:off x="6888164" y="5204389"/>
            <a:ext cx="4248542" cy="312175"/>
          </a:xfrm>
          <a:prstGeom prst="rect">
            <a:avLst/>
          </a:prstGeom>
        </p:spPr>
        <p:txBody>
          <a:bodyPr lIns="0" tIns="0" rIns="0" bIns="0">
            <a:normAutofit/>
          </a:bodyPr>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600" baseline="0">
                <a:solidFill>
                  <a:srgbClr val="332B60"/>
                </a:solidFill>
                <a:latin typeface="Verdana" charset="0"/>
              </a:defRPr>
            </a:lvl1pPr>
          </a:lstStyle>
          <a:p>
            <a:pPr lvl="0"/>
            <a:r>
              <a:rPr lang="et-EE" dirty="0"/>
              <a:t>Redigeeri juhtslaidi tekstilaade</a:t>
            </a:r>
          </a:p>
        </p:txBody>
      </p:sp>
      <p:sp>
        <p:nvSpPr>
          <p:cNvPr id="3" name="Chart Placeholder 2"/>
          <p:cNvSpPr>
            <a:spLocks noGrp="1"/>
          </p:cNvSpPr>
          <p:nvPr>
            <p:ph type="chart" sz="quarter" idx="22"/>
          </p:nvPr>
        </p:nvSpPr>
        <p:spPr>
          <a:xfrm>
            <a:off x="2180247" y="1637322"/>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5" name="Chart Placeholder 4"/>
          <p:cNvSpPr>
            <a:spLocks noGrp="1"/>
          </p:cNvSpPr>
          <p:nvPr>
            <p:ph type="chart" sz="quarter" idx="23" hasCustomPrompt="1"/>
          </p:nvPr>
        </p:nvSpPr>
        <p:spPr>
          <a:xfrm>
            <a:off x="6888163" y="1637321"/>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Tree>
    <p:extLst>
      <p:ext uri="{BB962C8B-B14F-4D97-AF65-F5344CB8AC3E}">
        <p14:creationId xmlns:p14="http://schemas.microsoft.com/office/powerpoint/2010/main" val="314055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4967287"/>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0" name="Picture Placeholder 19"/>
          <p:cNvSpPr>
            <a:spLocks noGrp="1"/>
          </p:cNvSpPr>
          <p:nvPr>
            <p:ph type="pic" sz="quarter" idx="19"/>
          </p:nvPr>
        </p:nvSpPr>
        <p:spPr>
          <a:xfrm>
            <a:off x="7511753" y="3459344"/>
            <a:ext cx="3624561" cy="2057219"/>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Tree>
    <p:extLst>
      <p:ext uri="{BB962C8B-B14F-4D97-AF65-F5344CB8AC3E}">
        <p14:creationId xmlns:p14="http://schemas.microsoft.com/office/powerpoint/2010/main" val="180478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5E0AB993-4BFC-4F9E-97E1-F2FF3173D0DF}"/>
              </a:ext>
            </a:extLst>
          </p:cNvPr>
          <p:cNvSpPr>
            <a:spLocks noGrp="1"/>
          </p:cNvSpPr>
          <p:nvPr>
            <p:ph type="title"/>
          </p:nvPr>
        </p:nvSpPr>
        <p:spPr>
          <a:xfrm>
            <a:off x="393230" y="365125"/>
            <a:ext cx="9559636" cy="956599"/>
          </a:xfrm>
          <a:prstGeom prst="rect">
            <a:avLst/>
          </a:prstGeom>
        </p:spPr>
        <p:txBody>
          <a:bodyPr vert="horz" lIns="91440" tIns="45720" rIns="91440" bIns="45720" rtlCol="0" anchor="ctr">
            <a:normAutofit/>
          </a:bodyPr>
          <a:lstStyle/>
          <a:p>
            <a:pPr lvl="0"/>
            <a:r>
              <a:rPr lang="et-EE" dirty="0"/>
              <a:t>REDIGEERI JUHTSLAIDI</a:t>
            </a:r>
            <a:br>
              <a:rPr lang="et-EE" dirty="0"/>
            </a:br>
            <a:r>
              <a:rPr lang="et-EE" dirty="0"/>
              <a:t>VAJADUSEL KAHEL REAL</a:t>
            </a:r>
            <a:endParaRPr lang="en-US" dirty="0"/>
          </a:p>
        </p:txBody>
      </p:sp>
      <p:sp>
        <p:nvSpPr>
          <p:cNvPr id="5" name="Text Placeholder 4">
            <a:extLst>
              <a:ext uri="{FF2B5EF4-FFF2-40B4-BE49-F238E27FC236}">
                <a16:creationId xmlns:a16="http://schemas.microsoft.com/office/drawing/2014/main" id="{76043F4D-4C1B-412C-914B-5B86DDA7F615}"/>
              </a:ext>
            </a:extLst>
          </p:cNvPr>
          <p:cNvSpPr>
            <a:spLocks noGrp="1"/>
          </p:cNvSpPr>
          <p:nvPr>
            <p:ph type="body" idx="1"/>
          </p:nvPr>
        </p:nvSpPr>
        <p:spPr>
          <a:xfrm>
            <a:off x="2171700" y="1534769"/>
            <a:ext cx="9182100" cy="3981794"/>
          </a:xfrm>
          <a:prstGeom prst="rect">
            <a:avLst/>
          </a:prstGeom>
        </p:spPr>
        <p:txBody>
          <a:bodyPr vert="horz" lIns="91440" tIns="45720" rIns="91440" bIns="45720" rtlCol="0">
            <a:normAutofit/>
          </a:bodyPr>
          <a:lstStyle/>
          <a:p>
            <a:pPr>
              <a:buClr>
                <a:srgbClr val="E4067E"/>
              </a:buClr>
            </a:pPr>
            <a:r>
              <a:rPr lang="en-US" altLang="en-US" sz="1800" dirty="0" err="1">
                <a:solidFill>
                  <a:srgbClr val="332B60"/>
                </a:solidFill>
                <a:latin typeface="+mn-lt"/>
              </a:rPr>
              <a:t>Vivamus</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a:t>
            </a:r>
            <a:r>
              <a:rPr lang="en-US" altLang="en-US" sz="1800" dirty="0" err="1">
                <a:solidFill>
                  <a:srgbClr val="332B60"/>
                </a:solidFill>
                <a:latin typeface="+mn-lt"/>
              </a:rPr>
              <a:t>lacus</a:t>
            </a:r>
            <a:r>
              <a:rPr lang="en-US" altLang="en-US" sz="1800" dirty="0">
                <a:solidFill>
                  <a:srgbClr val="332B60"/>
                </a:solidFill>
                <a:latin typeface="+mn-lt"/>
              </a:rPr>
              <a:t>.</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p:txBody>
      </p:sp>
      <p:pic>
        <p:nvPicPr>
          <p:cNvPr id="7" name="Pilt 6">
            <a:extLst>
              <a:ext uri="{FF2B5EF4-FFF2-40B4-BE49-F238E27FC236}">
                <a16:creationId xmlns:a16="http://schemas.microsoft.com/office/drawing/2014/main" id="{C25A7929-01B4-41A5-8560-D9DF8B8D3967}"/>
              </a:ext>
            </a:extLst>
          </p:cNvPr>
          <p:cNvPicPr>
            <a:picLocks noChangeAspect="1"/>
          </p:cNvPicPr>
          <p:nvPr userDrawn="1"/>
        </p:nvPicPr>
        <p:blipFill rotWithShape="1">
          <a:blip r:embed="rId17"/>
          <a:srcRect r="61689"/>
          <a:stretch/>
        </p:blipFill>
        <p:spPr>
          <a:xfrm>
            <a:off x="479426" y="5768975"/>
            <a:ext cx="1144276" cy="585168"/>
          </a:xfrm>
          <a:prstGeom prst="rect">
            <a:avLst/>
          </a:prstGeom>
        </p:spPr>
      </p:pic>
      <p:sp>
        <p:nvSpPr>
          <p:cNvPr id="2" name="TextBox 1">
            <a:extLst>
              <a:ext uri="{FF2B5EF4-FFF2-40B4-BE49-F238E27FC236}">
                <a16:creationId xmlns:a16="http://schemas.microsoft.com/office/drawing/2014/main" id="{37E49297-9A7A-3320-E2CB-45B2CF83DD96}"/>
              </a:ext>
            </a:extLst>
          </p:cNvPr>
          <p:cNvSpPr txBox="1"/>
          <p:nvPr userDrawn="1"/>
        </p:nvSpPr>
        <p:spPr>
          <a:xfrm>
            <a:off x="11250273" y="6061559"/>
            <a:ext cx="766180" cy="369332"/>
          </a:xfrm>
          <a:prstGeom prst="rect">
            <a:avLst/>
          </a:prstGeom>
          <a:noFill/>
        </p:spPr>
        <p:txBody>
          <a:bodyPr wrap="square" rtlCol="0">
            <a:spAutoFit/>
          </a:bodyPr>
          <a:lstStyle/>
          <a:p>
            <a:pPr algn="ctr"/>
            <a:fld id="{1CC572A6-E49B-478A-9ECD-0C5DD06B9067}" type="slidenum">
              <a:rPr lang="et-EE" smtClean="0">
                <a:solidFill>
                  <a:srgbClr val="332B60"/>
                </a:solidFill>
              </a:rPr>
              <a:pPr algn="ctr"/>
              <a:t>‹#›</a:t>
            </a:fld>
            <a:endParaRPr lang="et-EE" dirty="0">
              <a:solidFill>
                <a:srgbClr val="332B60"/>
              </a:solidFill>
            </a:endParaRPr>
          </a:p>
        </p:txBody>
      </p:sp>
      <p:sp>
        <p:nvSpPr>
          <p:cNvPr id="4" name="Footer Placeholder 4">
            <a:extLst>
              <a:ext uri="{FF2B5EF4-FFF2-40B4-BE49-F238E27FC236}">
                <a16:creationId xmlns:a16="http://schemas.microsoft.com/office/drawing/2014/main" id="{72843B1B-0C3B-4A21-A12D-082D0CA06B61}"/>
              </a:ext>
            </a:extLst>
          </p:cNvPr>
          <p:cNvSpPr txBox="1">
            <a:spLocks/>
          </p:cNvSpPr>
          <p:nvPr userDrawn="1"/>
        </p:nvSpPr>
        <p:spPr>
          <a:xfrm>
            <a:off x="3371629" y="6045200"/>
            <a:ext cx="5448742" cy="52705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a:r>
              <a:rPr lang="pt-BR" sz="1400" dirty="0">
                <a:solidFill>
                  <a:schemeClr val="accent2"/>
                </a:solidFill>
              </a:rPr>
              <a:t>Tarmo Korõtko</a:t>
            </a:r>
          </a:p>
          <a:p>
            <a:pPr algn="ctr"/>
            <a:r>
              <a:rPr lang="pt-BR" sz="1400" dirty="0">
                <a:solidFill>
                  <a:schemeClr val="accent2"/>
                </a:solidFill>
              </a:rPr>
              <a:t>tarmo.korotko@taltech.ee </a:t>
            </a:r>
            <a:endParaRPr lang="et-EE" sz="1400"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918" r:id="rId1"/>
    <p:sldLayoutId id="2147483909" r:id="rId2"/>
    <p:sldLayoutId id="2147483921"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9" r:id="rId12"/>
    <p:sldLayoutId id="2147483922" r:id="rId13"/>
    <p:sldLayoutId id="2147483923" r:id="rId14"/>
    <p:sldLayoutId id="2147483920" r:id="rId15"/>
  </p:sldLayoutIdLst>
  <p:hf hdr="0" dt="0"/>
  <p:txStyles>
    <p:titleStyle>
      <a:lvl1pPr algn="l" rtl="0" eaLnBrk="1" fontAlgn="base" hangingPunct="1">
        <a:lnSpc>
          <a:spcPct val="100000"/>
        </a:lnSpc>
        <a:spcBef>
          <a:spcPct val="0"/>
        </a:spcBef>
        <a:spcAft>
          <a:spcPct val="0"/>
        </a:spcAft>
        <a:defRPr sz="2200" b="1" kern="120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358775" indent="-358775" algn="l" rtl="0" eaLnBrk="1" fontAlgn="base" hangingPunct="1">
        <a:lnSpc>
          <a:spcPct val="100000"/>
        </a:lnSpc>
        <a:spcBef>
          <a:spcPts val="1000"/>
        </a:spcBef>
        <a:spcAft>
          <a:spcPct val="0"/>
        </a:spcAft>
        <a:buFont typeface="Wingdings" panose="05000000000000000000" pitchFamily="2" charset="2"/>
        <a:buChar char="§"/>
        <a:defRPr sz="2800" kern="1200">
          <a:solidFill>
            <a:schemeClr val="tx1"/>
          </a:solidFill>
          <a:latin typeface="+mn-lt"/>
          <a:ea typeface="+mn-ea"/>
          <a:cs typeface="+mn-cs"/>
        </a:defRPr>
      </a:lvl1pPr>
      <a:lvl2pPr marL="358775" indent="-358775" algn="l" rtl="0" eaLnBrk="1" fontAlgn="base" hangingPunct="1">
        <a:lnSpc>
          <a:spcPct val="100000"/>
        </a:lnSpc>
        <a:spcBef>
          <a:spcPts val="500"/>
        </a:spcBef>
        <a:spcAft>
          <a:spcPct val="0"/>
        </a:spcAft>
        <a:buFont typeface="Arial" charset="0"/>
        <a:buChar char="•"/>
        <a:defRPr lang="en-US" altLang="en-US" sz="1800" kern="1200" dirty="0">
          <a:solidFill>
            <a:srgbClr val="332B60"/>
          </a:solidFill>
          <a:latin typeface="+mn-lt"/>
          <a:ea typeface="+mn-ea"/>
          <a:cs typeface="+mn-cs"/>
        </a:defRPr>
      </a:lvl2pPr>
      <a:lvl3pPr marL="358775" indent="-358775" algn="l" rtl="0" eaLnBrk="1" fontAlgn="base" hangingPunct="1">
        <a:lnSpc>
          <a:spcPct val="100000"/>
        </a:lnSpc>
        <a:spcBef>
          <a:spcPts val="500"/>
        </a:spcBef>
        <a:spcAft>
          <a:spcPct val="0"/>
        </a:spcAft>
        <a:buFont typeface="Arial" charset="0"/>
        <a:buChar char="•"/>
        <a:defRPr sz="1400" kern="1200">
          <a:solidFill>
            <a:schemeClr val="tx1"/>
          </a:solidFill>
          <a:latin typeface="+mn-lt"/>
          <a:ea typeface="+mn-ea"/>
          <a:cs typeface="+mn-cs"/>
        </a:defRPr>
      </a:lvl3pPr>
      <a:lvl4pPr marL="358775" indent="-358775" algn="l" rtl="0" eaLnBrk="1" fontAlgn="base" hangingPunct="1">
        <a:lnSpc>
          <a:spcPct val="100000"/>
        </a:lnSpc>
        <a:spcBef>
          <a:spcPts val="500"/>
        </a:spcBef>
        <a:spcAft>
          <a:spcPct val="0"/>
        </a:spcAft>
        <a:buFont typeface="Arial" charset="0"/>
        <a:buChar char="•"/>
        <a:defRPr kern="1200">
          <a:solidFill>
            <a:schemeClr val="tx1"/>
          </a:solidFill>
          <a:latin typeface="+mn-lt"/>
          <a:ea typeface="+mn-ea"/>
          <a:cs typeface="+mn-cs"/>
        </a:defRPr>
      </a:lvl4pPr>
      <a:lvl5pPr marL="358775" indent="-358775" algn="l" rtl="0" eaLnBrk="1" fontAlgn="base" hangingPunct="1">
        <a:lnSpc>
          <a:spcPct val="100000"/>
        </a:lnSpc>
        <a:spcBef>
          <a:spcPts val="500"/>
        </a:spcBef>
        <a:spcAft>
          <a:spcPct val="0"/>
        </a:spcAft>
        <a:buFont typeface="Arial" charset="0"/>
        <a:buChar char="•"/>
        <a:defRPr kern="1200">
          <a:solidFill>
            <a:schemeClr val="tx1"/>
          </a:solidFill>
          <a:latin typeface="+mn-lt"/>
          <a:ea typeface="+mn-ea"/>
          <a:cs typeface="+mn-cs"/>
        </a:defRPr>
      </a:lvl5pPr>
      <a:lvl6pPr marL="358775" indent="-358775" algn="l" defTabSz="914400" rtl="0" eaLnBrk="1" latinLnBrk="0" hangingPunct="1">
        <a:lnSpc>
          <a:spcPct val="10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userDrawn="1">
          <p15:clr>
            <a:srgbClr val="F26B43"/>
          </p15:clr>
        </p15:guide>
        <p15:guide id="2" pos="302" userDrawn="1">
          <p15:clr>
            <a:srgbClr val="F26B43"/>
          </p15:clr>
        </p15:guide>
        <p15:guide id="3" pos="1368" userDrawn="1">
          <p15:clr>
            <a:srgbClr val="F26B43"/>
          </p15:clr>
        </p15:guide>
        <p15:guide id="4" orient="horz" pos="3997" userDrawn="1">
          <p15:clr>
            <a:srgbClr val="F26B43"/>
          </p15:clr>
        </p15:guide>
        <p15:guide id="5" orient="horz" pos="1026" userDrawn="1">
          <p15:clr>
            <a:srgbClr val="F26B43"/>
          </p15:clr>
        </p15:guide>
        <p15:guide id="6" orient="horz" pos="346" userDrawn="1">
          <p15:clr>
            <a:srgbClr val="F26B43"/>
          </p15:clr>
        </p15:guide>
        <p15:guide id="7" orient="horz" pos="34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Tarmo.korotko@taltech.e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Tarmo.korotko@taltech.ee"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16/j.enrev.2023.100039"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powsybl.readthedocs.io/projects/powsybl-core/en/stable/" TargetMode="External"/><Relationship Id="rId3" Type="http://schemas.openxmlformats.org/officeDocument/2006/relationships/image" Target="../media/image12.png"/><Relationship Id="rId7" Type="http://schemas.openxmlformats.org/officeDocument/2006/relationships/hyperlink" Target="https://www.pandapower.org/abou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eragrid.readthedocs.io/en/latest/index.html" TargetMode="External"/><Relationship Id="rId11" Type="http://schemas.openxmlformats.org/officeDocument/2006/relationships/image" Target="../media/image16.png"/><Relationship Id="rId5" Type="http://schemas.openxmlformats.org/officeDocument/2006/relationships/hyperlink" Target="https://www.entsoe.eu/digital/common-information-model/cim-for-grid-models-exchange/" TargetMode="External"/><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aspentech.com/en/resources/blog/microgrids-a-strategic-enabler-of-business" TargetMode="External"/><Relationship Id="rId5" Type="http://schemas.openxmlformats.org/officeDocument/2006/relationships/image" Target="../media/image19.png"/><Relationship Id="rId4" Type="http://schemas.openxmlformats.org/officeDocument/2006/relationships/hyperlink" Target="https://grid.com/en/energy/personalize-your-ems-dashboard-with-grid-s-custom-building-images"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gif"/><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do-mpc.com/en/latest/theory_mpc.html" TargetMode="Externa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i kohatäide 4"/>
          <p:cNvSpPr>
            <a:spLocks noGrp="1"/>
          </p:cNvSpPr>
          <p:nvPr>
            <p:ph type="body" sz="quarter" idx="12"/>
          </p:nvPr>
        </p:nvSpPr>
        <p:spPr>
          <a:xfrm>
            <a:off x="953642" y="4457129"/>
            <a:ext cx="8083996" cy="1205366"/>
          </a:xfrm>
        </p:spPr>
        <p:txBody>
          <a:bodyPr/>
          <a:lstStyle/>
          <a:p>
            <a:r>
              <a:rPr lang="en-GB" dirty="0" err="1"/>
              <a:t>Elektrisüsteemi</a:t>
            </a:r>
            <a:r>
              <a:rPr lang="en-GB" dirty="0"/>
              <a:t> </a:t>
            </a:r>
            <a:r>
              <a:rPr lang="en-GB" dirty="0" err="1"/>
              <a:t>digikaksikud</a:t>
            </a:r>
            <a:r>
              <a:rPr lang="en-GB" dirty="0"/>
              <a:t> </a:t>
            </a:r>
            <a:r>
              <a:rPr lang="en-GB" dirty="0" err="1"/>
              <a:t>väikeenergeetikas</a:t>
            </a:r>
            <a:endParaRPr lang="et-EE" dirty="0">
              <a:solidFill>
                <a:schemeClr val="accent1"/>
              </a:solidFill>
            </a:endParaRPr>
          </a:p>
        </p:txBody>
      </p:sp>
      <p:sp>
        <p:nvSpPr>
          <p:cNvPr id="14" name="Teksti kohatäide 5"/>
          <p:cNvSpPr>
            <a:spLocks noGrp="1"/>
          </p:cNvSpPr>
          <p:nvPr>
            <p:ph type="body" sz="quarter" idx="13"/>
          </p:nvPr>
        </p:nvSpPr>
        <p:spPr>
          <a:xfrm>
            <a:off x="958720" y="5436637"/>
            <a:ext cx="5800895" cy="1125526"/>
          </a:xfrm>
        </p:spPr>
        <p:txBody>
          <a:bodyPr/>
          <a:lstStyle/>
          <a:p>
            <a:pPr>
              <a:lnSpc>
                <a:spcPct val="100000"/>
              </a:lnSpc>
              <a:spcBef>
                <a:spcPts val="0"/>
              </a:spcBef>
            </a:pPr>
            <a:r>
              <a:rPr lang="en-US" sz="1800" dirty="0"/>
              <a:t>Tarmo Korõtko, PhD</a:t>
            </a:r>
            <a:endParaRPr lang="en-GB" sz="1400" dirty="0"/>
          </a:p>
          <a:p>
            <a:pPr>
              <a:lnSpc>
                <a:spcPct val="100000"/>
              </a:lnSpc>
              <a:spcBef>
                <a:spcPts val="600"/>
              </a:spcBef>
            </a:pPr>
            <a:r>
              <a:rPr lang="en-GB" sz="1400" dirty="0" err="1"/>
              <a:t>Vanemteadur</a:t>
            </a:r>
            <a:endParaRPr lang="et-EE" sz="1400" dirty="0"/>
          </a:p>
          <a:p>
            <a:pPr>
              <a:lnSpc>
                <a:spcPct val="100000"/>
              </a:lnSpc>
              <a:spcBef>
                <a:spcPts val="0"/>
              </a:spcBef>
            </a:pPr>
            <a:r>
              <a:rPr lang="en-GB" sz="1400" dirty="0" err="1">
                <a:solidFill>
                  <a:srgbClr val="332B60"/>
                </a:solidFill>
              </a:rPr>
              <a:t>Elektroenergeetika</a:t>
            </a:r>
            <a:r>
              <a:rPr lang="en-GB" sz="1400" dirty="0">
                <a:solidFill>
                  <a:srgbClr val="332B60"/>
                </a:solidFill>
              </a:rPr>
              <a:t> </a:t>
            </a:r>
            <a:r>
              <a:rPr lang="en-GB" sz="1400" dirty="0" err="1">
                <a:solidFill>
                  <a:srgbClr val="332B60"/>
                </a:solidFill>
              </a:rPr>
              <a:t>ja</a:t>
            </a:r>
            <a:r>
              <a:rPr lang="en-GB" sz="1400" dirty="0">
                <a:solidFill>
                  <a:srgbClr val="332B60"/>
                </a:solidFill>
              </a:rPr>
              <a:t> </a:t>
            </a:r>
            <a:r>
              <a:rPr lang="en-GB" sz="1400" dirty="0" err="1">
                <a:solidFill>
                  <a:srgbClr val="332B60"/>
                </a:solidFill>
              </a:rPr>
              <a:t>mehhatroonika</a:t>
            </a:r>
            <a:r>
              <a:rPr lang="en-GB" sz="1400" dirty="0">
                <a:solidFill>
                  <a:srgbClr val="332B60"/>
                </a:solidFill>
              </a:rPr>
              <a:t> </a:t>
            </a:r>
            <a:r>
              <a:rPr lang="en-GB" sz="1400" dirty="0" err="1">
                <a:solidFill>
                  <a:srgbClr val="332B60"/>
                </a:solidFill>
              </a:rPr>
              <a:t>instituut</a:t>
            </a:r>
            <a:endParaRPr lang="en-GB" sz="1400" dirty="0"/>
          </a:p>
          <a:p>
            <a:pPr>
              <a:lnSpc>
                <a:spcPct val="100000"/>
              </a:lnSpc>
              <a:spcBef>
                <a:spcPts val="0"/>
              </a:spcBef>
            </a:pPr>
            <a:r>
              <a:rPr lang="en-GB" sz="1400" dirty="0" err="1">
                <a:solidFill>
                  <a:srgbClr val="332B60"/>
                </a:solidFill>
              </a:rPr>
              <a:t>Tallinna</a:t>
            </a:r>
            <a:r>
              <a:rPr lang="en-GB" sz="1400" dirty="0">
                <a:solidFill>
                  <a:srgbClr val="332B60"/>
                </a:solidFill>
              </a:rPr>
              <a:t> </a:t>
            </a:r>
            <a:r>
              <a:rPr lang="en-GB" sz="1400" dirty="0" err="1">
                <a:solidFill>
                  <a:srgbClr val="332B60"/>
                </a:solidFill>
              </a:rPr>
              <a:t>Tehnikaülikool</a:t>
            </a:r>
            <a:endParaRPr lang="en-US" sz="1400" dirty="0"/>
          </a:p>
          <a:p>
            <a:pPr>
              <a:lnSpc>
                <a:spcPct val="100000"/>
              </a:lnSpc>
              <a:spcBef>
                <a:spcPts val="0"/>
              </a:spcBef>
            </a:pPr>
            <a:r>
              <a:rPr lang="en-US" sz="1200" dirty="0">
                <a:hlinkClick r:id="rId3"/>
              </a:rPr>
              <a:t>Tarmo.korotko@taltech.ee</a:t>
            </a:r>
            <a:endParaRPr lang="et-EE" sz="1200" dirty="0"/>
          </a:p>
        </p:txBody>
      </p:sp>
      <p:pic>
        <p:nvPicPr>
          <p:cNvPr id="2" name="Picture 1">
            <a:extLst>
              <a:ext uri="{FF2B5EF4-FFF2-40B4-BE49-F238E27FC236}">
                <a16:creationId xmlns:a16="http://schemas.microsoft.com/office/drawing/2014/main" id="{074BCB69-A9E2-1B04-87CA-FC1B6D8D5C7B}"/>
              </a:ext>
            </a:extLst>
          </p:cNvPr>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20000"/>
                    </a14:imgEffect>
                  </a14:imgLayer>
                </a14:imgProps>
              </a:ext>
            </a:extLst>
          </a:blip>
          <a:stretch>
            <a:fillRect/>
          </a:stretch>
        </p:blipFill>
        <p:spPr>
          <a:xfrm>
            <a:off x="8595810" y="4317084"/>
            <a:ext cx="2608388" cy="1719649"/>
          </a:xfrm>
          <a:prstGeom prst="rect">
            <a:avLst/>
          </a:prstGeom>
        </p:spPr>
      </p:pic>
    </p:spTree>
    <p:extLst>
      <p:ext uri="{BB962C8B-B14F-4D97-AF65-F5344CB8AC3E}">
        <p14:creationId xmlns:p14="http://schemas.microsoft.com/office/powerpoint/2010/main" val="159905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7A5D5-EC48-96DC-84FD-ECEE2A4692BD}"/>
              </a:ext>
            </a:extLst>
          </p:cNvPr>
          <p:cNvSpPr>
            <a:spLocks noGrp="1"/>
          </p:cNvSpPr>
          <p:nvPr>
            <p:ph type="body" sz="quarter" idx="13"/>
          </p:nvPr>
        </p:nvSpPr>
        <p:spPr/>
        <p:txBody>
          <a:bodyPr/>
          <a:lstStyle/>
          <a:p>
            <a:r>
              <a:rPr lang="en-GB" dirty="0" err="1"/>
              <a:t>Elektrisüsteemi</a:t>
            </a:r>
            <a:r>
              <a:rPr lang="en-GB" dirty="0"/>
              <a:t> </a:t>
            </a:r>
            <a:r>
              <a:rPr lang="en-GB" dirty="0" err="1"/>
              <a:t>digikaksik</a:t>
            </a:r>
            <a:endParaRPr lang="en-GB" dirty="0"/>
          </a:p>
          <a:p>
            <a:r>
              <a:rPr lang="en-GB" sz="1800" dirty="0" err="1">
                <a:solidFill>
                  <a:schemeClr val="accent1"/>
                </a:solidFill>
              </a:rPr>
              <a:t>Rakendused</a:t>
            </a:r>
            <a:r>
              <a:rPr lang="en-GB" sz="1800" dirty="0">
                <a:solidFill>
                  <a:schemeClr val="accent1"/>
                </a:solidFill>
              </a:rPr>
              <a:t> – </a:t>
            </a:r>
            <a:r>
              <a:rPr lang="en-GB" sz="1800" dirty="0" err="1">
                <a:solidFill>
                  <a:schemeClr val="accent1"/>
                </a:solidFill>
              </a:rPr>
              <a:t>Talitluse</a:t>
            </a:r>
            <a:r>
              <a:rPr lang="en-GB" sz="1800" dirty="0">
                <a:solidFill>
                  <a:schemeClr val="accent1"/>
                </a:solidFill>
              </a:rPr>
              <a:t> </a:t>
            </a:r>
            <a:r>
              <a:rPr lang="en-GB" sz="1800" dirty="0" err="1">
                <a:solidFill>
                  <a:schemeClr val="accent1"/>
                </a:solidFill>
              </a:rPr>
              <a:t>planeerimine</a:t>
            </a:r>
            <a:endParaRPr lang="et-EE" sz="1800" dirty="0">
              <a:solidFill>
                <a:schemeClr val="accent1"/>
              </a:solidFill>
            </a:endParaRPr>
          </a:p>
        </p:txBody>
      </p:sp>
      <p:sp>
        <p:nvSpPr>
          <p:cNvPr id="3" name="Text Placeholder 2">
            <a:extLst>
              <a:ext uri="{FF2B5EF4-FFF2-40B4-BE49-F238E27FC236}">
                <a16:creationId xmlns:a16="http://schemas.microsoft.com/office/drawing/2014/main" id="{54527063-90FC-287B-72CF-DC829A916C42}"/>
              </a:ext>
            </a:extLst>
          </p:cNvPr>
          <p:cNvSpPr>
            <a:spLocks noGrp="1"/>
          </p:cNvSpPr>
          <p:nvPr>
            <p:ph type="body" sz="quarter" idx="16"/>
          </p:nvPr>
        </p:nvSpPr>
        <p:spPr>
          <a:xfrm>
            <a:off x="479425" y="1576024"/>
            <a:ext cx="5616576" cy="3940539"/>
          </a:xfrm>
        </p:spPr>
        <p:txBody>
          <a:bodyPr/>
          <a:lstStyle/>
          <a:p>
            <a:r>
              <a:rPr lang="en-GB" dirty="0" err="1"/>
              <a:t>Pikaajaline</a:t>
            </a:r>
            <a:r>
              <a:rPr lang="en-GB" dirty="0"/>
              <a:t> </a:t>
            </a:r>
            <a:r>
              <a:rPr lang="en-GB" dirty="0" err="1"/>
              <a:t>planeerimine</a:t>
            </a:r>
            <a:r>
              <a:rPr lang="en-GB" dirty="0"/>
              <a:t> </a:t>
            </a:r>
            <a:r>
              <a:rPr lang="en-GB" dirty="0" err="1"/>
              <a:t>ning</a:t>
            </a:r>
            <a:r>
              <a:rPr lang="en-GB" dirty="0"/>
              <a:t> </a:t>
            </a:r>
            <a:r>
              <a:rPr lang="en-GB" dirty="0" err="1"/>
              <a:t>varade</a:t>
            </a:r>
            <a:r>
              <a:rPr lang="en-GB" dirty="0"/>
              <a:t> </a:t>
            </a:r>
            <a:r>
              <a:rPr lang="en-GB" dirty="0" err="1"/>
              <a:t>kasutuse</a:t>
            </a:r>
            <a:r>
              <a:rPr lang="en-GB" dirty="0"/>
              <a:t> </a:t>
            </a:r>
            <a:r>
              <a:rPr lang="en-GB" dirty="0" err="1"/>
              <a:t>majanduslik</a:t>
            </a:r>
            <a:r>
              <a:rPr lang="en-GB" dirty="0"/>
              <a:t> </a:t>
            </a:r>
            <a:r>
              <a:rPr lang="en-GB" dirty="0" err="1"/>
              <a:t>optimeerimine</a:t>
            </a:r>
            <a:endParaRPr lang="en-GB" dirty="0"/>
          </a:p>
          <a:p>
            <a:endParaRPr lang="en-GB" dirty="0"/>
          </a:p>
          <a:p>
            <a:r>
              <a:rPr lang="en-GB" dirty="0" err="1"/>
              <a:t>Süsteemi</a:t>
            </a:r>
            <a:r>
              <a:rPr lang="en-GB" dirty="0"/>
              <a:t> </a:t>
            </a:r>
            <a:r>
              <a:rPr lang="en-GB" dirty="0" err="1"/>
              <a:t>koormatuse</a:t>
            </a:r>
            <a:r>
              <a:rPr lang="en-GB" dirty="0"/>
              <a:t> </a:t>
            </a:r>
            <a:r>
              <a:rPr lang="en-GB" dirty="0" err="1"/>
              <a:t>analüüs</a:t>
            </a:r>
            <a:endParaRPr lang="en-GB" dirty="0"/>
          </a:p>
          <a:p>
            <a:endParaRPr lang="en-GB" dirty="0"/>
          </a:p>
          <a:p>
            <a:r>
              <a:rPr lang="en-GB" dirty="0" err="1"/>
              <a:t>Talitlus-stsenaariumite</a:t>
            </a:r>
            <a:r>
              <a:rPr lang="en-GB" dirty="0"/>
              <a:t> </a:t>
            </a:r>
            <a:r>
              <a:rPr lang="en-GB" dirty="0" err="1"/>
              <a:t>simuleerimine</a:t>
            </a:r>
            <a:r>
              <a:rPr lang="en-GB" dirty="0"/>
              <a:t> </a:t>
            </a:r>
            <a:r>
              <a:rPr lang="en-GB" dirty="0" err="1"/>
              <a:t>ning</a:t>
            </a:r>
            <a:r>
              <a:rPr lang="en-GB" dirty="0"/>
              <a:t> </a:t>
            </a:r>
            <a:r>
              <a:rPr lang="en-GB" dirty="0" err="1"/>
              <a:t>analüüs</a:t>
            </a:r>
            <a:r>
              <a:rPr lang="en-GB" dirty="0"/>
              <a:t> </a:t>
            </a:r>
            <a:endParaRPr lang="et-EE" dirty="0"/>
          </a:p>
        </p:txBody>
      </p:sp>
      <p:pic>
        <p:nvPicPr>
          <p:cNvPr id="5" name="Picture 4">
            <a:extLst>
              <a:ext uri="{FF2B5EF4-FFF2-40B4-BE49-F238E27FC236}">
                <a16:creationId xmlns:a16="http://schemas.microsoft.com/office/drawing/2014/main" id="{F83C1B0A-0A99-2233-A03D-1B2318F67617}"/>
              </a:ext>
            </a:extLst>
          </p:cNvPr>
          <p:cNvPicPr>
            <a:picLocks noChangeAspect="1"/>
          </p:cNvPicPr>
          <p:nvPr/>
        </p:nvPicPr>
        <p:blipFill>
          <a:blip r:embed="rId3"/>
          <a:stretch>
            <a:fillRect/>
          </a:stretch>
        </p:blipFill>
        <p:spPr>
          <a:xfrm>
            <a:off x="6903021" y="1576024"/>
            <a:ext cx="4606686" cy="3940539"/>
          </a:xfrm>
          <a:prstGeom prst="rect">
            <a:avLst/>
          </a:prstGeom>
        </p:spPr>
      </p:pic>
    </p:spTree>
    <p:extLst>
      <p:ext uri="{BB962C8B-B14F-4D97-AF65-F5344CB8AC3E}">
        <p14:creationId xmlns:p14="http://schemas.microsoft.com/office/powerpoint/2010/main" val="121300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6849-F82B-8125-39BE-8E3A147E58F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9F5D2C0-A554-FDF3-E52E-E527F42C2797}"/>
              </a:ext>
            </a:extLst>
          </p:cNvPr>
          <p:cNvPicPr>
            <a:picLocks noChangeAspect="1"/>
          </p:cNvPicPr>
          <p:nvPr/>
        </p:nvPicPr>
        <p:blipFill>
          <a:blip r:embed="rId2"/>
          <a:stretch>
            <a:fillRect/>
          </a:stretch>
        </p:blipFill>
        <p:spPr>
          <a:xfrm>
            <a:off x="6392701" y="1568246"/>
            <a:ext cx="5319875" cy="3546583"/>
          </a:xfrm>
          <a:prstGeom prst="rect">
            <a:avLst/>
          </a:prstGeom>
          <a:ln>
            <a:noFill/>
          </a:ln>
          <a:effectLst>
            <a:outerShdw blurRad="190500" algn="tl" rotWithShape="0">
              <a:srgbClr val="000000">
                <a:alpha val="70000"/>
              </a:srgbClr>
            </a:outerShdw>
          </a:effectLst>
        </p:spPr>
      </p:pic>
      <p:sp>
        <p:nvSpPr>
          <p:cNvPr id="7" name="Text Placeholder 3">
            <a:extLst>
              <a:ext uri="{FF2B5EF4-FFF2-40B4-BE49-F238E27FC236}">
                <a16:creationId xmlns:a16="http://schemas.microsoft.com/office/drawing/2014/main" id="{F3F73199-F141-FEC0-D29C-9B591B0A3AB0}"/>
              </a:ext>
            </a:extLst>
          </p:cNvPr>
          <p:cNvSpPr txBox="1">
            <a:spLocks/>
          </p:cNvSpPr>
          <p:nvPr/>
        </p:nvSpPr>
        <p:spPr>
          <a:xfrm>
            <a:off x="6392701" y="5253619"/>
            <a:ext cx="5465002" cy="525887"/>
          </a:xfrm>
          <a:prstGeom prst="rect">
            <a:avLst/>
          </a:prstGeom>
        </p:spPr>
        <p:txBody>
          <a:bodyPr vert="horz" lIns="0" tIns="0" rIns="0" bIns="0" rtlCol="0">
            <a:normAutofit/>
          </a:bodyPr>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kern="1200" baseline="0">
                <a:solidFill>
                  <a:srgbClr val="332B60"/>
                </a:solidFill>
                <a:latin typeface="Verdana" charset="0"/>
                <a:ea typeface="+mn-ea"/>
                <a:cs typeface="+mn-cs"/>
              </a:defRPr>
            </a:lvl1pPr>
            <a:lvl2pPr marL="536575" indent="-263525" algn="l" rtl="0" eaLnBrk="1" fontAlgn="base" hangingPunct="1">
              <a:lnSpc>
                <a:spcPct val="100000"/>
              </a:lnSpc>
              <a:spcBef>
                <a:spcPts val="500"/>
              </a:spcBef>
              <a:spcAft>
                <a:spcPct val="0"/>
              </a:spcAft>
              <a:buClr>
                <a:srgbClr val="E4067E"/>
              </a:buClr>
              <a:buFont typeface="Wingdings" panose="05000000000000000000" pitchFamily="2" charset="2"/>
              <a:buChar char="§"/>
              <a:defRPr lang="en-US" altLang="en-US" sz="1600" kern="1200">
                <a:solidFill>
                  <a:srgbClr val="332B60"/>
                </a:solidFill>
                <a:latin typeface="+mn-lt"/>
                <a:ea typeface="+mn-ea"/>
                <a:cs typeface="+mn-cs"/>
              </a:defRPr>
            </a:lvl2pPr>
            <a:lvl3pPr marL="809625" indent="-273050" algn="l" rtl="0" eaLnBrk="1" fontAlgn="base" hangingPunct="1">
              <a:lnSpc>
                <a:spcPct val="100000"/>
              </a:lnSpc>
              <a:spcBef>
                <a:spcPts val="500"/>
              </a:spcBef>
              <a:spcAft>
                <a:spcPct val="0"/>
              </a:spcAft>
              <a:buClr>
                <a:srgbClr val="E4067E"/>
              </a:buClr>
              <a:buFont typeface="Wingdings" panose="05000000000000000000" pitchFamily="2" charset="2"/>
              <a:buChar char="§"/>
              <a:defRPr sz="1400" kern="1200">
                <a:solidFill>
                  <a:srgbClr val="332B60"/>
                </a:solidFill>
                <a:latin typeface="+mn-lt"/>
                <a:ea typeface="+mn-ea"/>
                <a:cs typeface="+mn-cs"/>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kern="1200">
                <a:solidFill>
                  <a:srgbClr val="332B60"/>
                </a:solidFill>
                <a:latin typeface="+mn-lt"/>
                <a:ea typeface="+mn-ea"/>
                <a:cs typeface="+mn-cs"/>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1000" i="1" dirty="0" err="1"/>
              <a:t>Elektrisüsteemi</a:t>
            </a:r>
            <a:r>
              <a:rPr lang="en-GB" sz="1000" i="1" dirty="0"/>
              <a:t> TI </a:t>
            </a:r>
            <a:r>
              <a:rPr lang="en-GB" sz="1000" i="1" dirty="0" err="1"/>
              <a:t>rakendused</a:t>
            </a:r>
            <a:r>
              <a:rPr lang="en-GB" sz="1000" i="1" dirty="0"/>
              <a:t>. </a:t>
            </a:r>
            <a:r>
              <a:rPr lang="en-GB" sz="1000" i="1" dirty="0" err="1"/>
              <a:t>Kujutis</a:t>
            </a:r>
            <a:r>
              <a:rPr lang="en-GB" sz="1000" i="1" dirty="0"/>
              <a:t> on </a:t>
            </a:r>
            <a:r>
              <a:rPr lang="en-GB" sz="1000" i="1" dirty="0" err="1"/>
              <a:t>loodud</a:t>
            </a:r>
            <a:r>
              <a:rPr lang="en-GB" sz="1000" i="1" dirty="0"/>
              <a:t> </a:t>
            </a:r>
            <a:r>
              <a:rPr lang="en-GB" sz="1000" i="1" dirty="0" err="1"/>
              <a:t>tehisintellekti</a:t>
            </a:r>
            <a:r>
              <a:rPr lang="en-GB" sz="1000" i="1" dirty="0"/>
              <a:t> </a:t>
            </a:r>
            <a:r>
              <a:rPr lang="en-GB" sz="1000" i="1" dirty="0" err="1"/>
              <a:t>mudeliga</a:t>
            </a:r>
            <a:r>
              <a:rPr lang="en-GB" sz="1000" i="1" dirty="0"/>
              <a:t> (OpenAI DALL·E); </a:t>
            </a:r>
            <a:r>
              <a:rPr lang="en-GB" sz="1000" i="1" dirty="0" err="1"/>
              <a:t>sisendkäsk</a:t>
            </a:r>
            <a:r>
              <a:rPr lang="en-GB" sz="1000" i="1" dirty="0"/>
              <a:t> (prompt) </a:t>
            </a:r>
            <a:r>
              <a:rPr lang="en-GB" sz="1000" i="1" dirty="0" err="1"/>
              <a:t>koostati</a:t>
            </a:r>
            <a:r>
              <a:rPr lang="en-GB" sz="1000" i="1" dirty="0"/>
              <a:t> </a:t>
            </a:r>
            <a:r>
              <a:rPr lang="en-GB" sz="1000" i="1" dirty="0" err="1"/>
              <a:t>autorite</a:t>
            </a:r>
            <a:r>
              <a:rPr lang="en-GB" sz="1000" i="1" dirty="0"/>
              <a:t> </a:t>
            </a:r>
            <a:r>
              <a:rPr lang="en-GB" sz="1000" i="1" dirty="0" err="1"/>
              <a:t>poolt</a:t>
            </a:r>
            <a:r>
              <a:rPr lang="en-GB" sz="1000" i="1" dirty="0"/>
              <a:t> 30. </a:t>
            </a:r>
            <a:r>
              <a:rPr lang="en-GB" sz="1000" i="1" dirty="0" err="1"/>
              <a:t>septembril</a:t>
            </a:r>
            <a:r>
              <a:rPr lang="en-GB" sz="1000" i="1" dirty="0"/>
              <a:t> 2025.</a:t>
            </a:r>
            <a:endParaRPr lang="et-EE" sz="1000" i="1" dirty="0"/>
          </a:p>
        </p:txBody>
      </p:sp>
      <p:sp>
        <p:nvSpPr>
          <p:cNvPr id="2" name="Text Placeholder 1">
            <a:extLst>
              <a:ext uri="{FF2B5EF4-FFF2-40B4-BE49-F238E27FC236}">
                <a16:creationId xmlns:a16="http://schemas.microsoft.com/office/drawing/2014/main" id="{2E7C3C25-DB76-1A05-68CB-335D53AFCE6B}"/>
              </a:ext>
            </a:extLst>
          </p:cNvPr>
          <p:cNvSpPr>
            <a:spLocks noGrp="1"/>
          </p:cNvSpPr>
          <p:nvPr>
            <p:ph type="body" sz="quarter" idx="13"/>
          </p:nvPr>
        </p:nvSpPr>
        <p:spPr/>
        <p:txBody>
          <a:bodyPr/>
          <a:lstStyle/>
          <a:p>
            <a:r>
              <a:rPr lang="en-GB" dirty="0" err="1"/>
              <a:t>Elektrisüsteemi</a:t>
            </a:r>
            <a:r>
              <a:rPr lang="en-GB" dirty="0"/>
              <a:t> </a:t>
            </a:r>
            <a:r>
              <a:rPr lang="en-GB" dirty="0" err="1"/>
              <a:t>digikaksik</a:t>
            </a:r>
            <a:endParaRPr lang="en-GB" dirty="0"/>
          </a:p>
          <a:p>
            <a:r>
              <a:rPr lang="en-GB" sz="1800" dirty="0" err="1">
                <a:solidFill>
                  <a:schemeClr val="accent1"/>
                </a:solidFill>
              </a:rPr>
              <a:t>Rakendused</a:t>
            </a:r>
            <a:r>
              <a:rPr lang="en-GB" sz="1800" dirty="0">
                <a:solidFill>
                  <a:schemeClr val="accent1"/>
                </a:solidFill>
              </a:rPr>
              <a:t> – TI </a:t>
            </a:r>
            <a:r>
              <a:rPr lang="en-GB" sz="1800" dirty="0" err="1">
                <a:solidFill>
                  <a:schemeClr val="accent1"/>
                </a:solidFill>
              </a:rPr>
              <a:t>abil</a:t>
            </a:r>
            <a:r>
              <a:rPr lang="en-GB" sz="1800" dirty="0">
                <a:solidFill>
                  <a:schemeClr val="accent1"/>
                </a:solidFill>
              </a:rPr>
              <a:t> </a:t>
            </a:r>
            <a:r>
              <a:rPr lang="en-GB" sz="1800" dirty="0" err="1">
                <a:solidFill>
                  <a:schemeClr val="accent1"/>
                </a:solidFill>
              </a:rPr>
              <a:t>tegevuste</a:t>
            </a:r>
            <a:r>
              <a:rPr lang="en-GB" sz="1800" dirty="0">
                <a:solidFill>
                  <a:schemeClr val="accent1"/>
                </a:solidFill>
              </a:rPr>
              <a:t> </a:t>
            </a:r>
            <a:r>
              <a:rPr lang="en-GB" sz="1800" dirty="0" err="1">
                <a:solidFill>
                  <a:schemeClr val="accent1"/>
                </a:solidFill>
              </a:rPr>
              <a:t>automatiseerimine</a:t>
            </a:r>
            <a:endParaRPr lang="et-EE" sz="1800" dirty="0">
              <a:solidFill>
                <a:schemeClr val="accent1"/>
              </a:solidFill>
            </a:endParaRPr>
          </a:p>
        </p:txBody>
      </p:sp>
      <p:sp>
        <p:nvSpPr>
          <p:cNvPr id="3" name="Text Placeholder 2">
            <a:extLst>
              <a:ext uri="{FF2B5EF4-FFF2-40B4-BE49-F238E27FC236}">
                <a16:creationId xmlns:a16="http://schemas.microsoft.com/office/drawing/2014/main" id="{66831928-A59F-0376-F9BB-F7E055DEF482}"/>
              </a:ext>
            </a:extLst>
          </p:cNvPr>
          <p:cNvSpPr>
            <a:spLocks noGrp="1"/>
          </p:cNvSpPr>
          <p:nvPr>
            <p:ph type="body" sz="quarter" idx="16"/>
          </p:nvPr>
        </p:nvSpPr>
        <p:spPr>
          <a:xfrm>
            <a:off x="479425" y="1576024"/>
            <a:ext cx="5616576" cy="3940539"/>
          </a:xfrm>
        </p:spPr>
        <p:txBody>
          <a:bodyPr/>
          <a:lstStyle/>
          <a:p>
            <a:r>
              <a:rPr lang="en-GB" dirty="0" err="1"/>
              <a:t>Generatiivne</a:t>
            </a:r>
            <a:r>
              <a:rPr lang="en-GB" dirty="0"/>
              <a:t> </a:t>
            </a:r>
            <a:r>
              <a:rPr lang="en-GB" dirty="0" err="1"/>
              <a:t>tehisintellekt</a:t>
            </a:r>
            <a:r>
              <a:rPr lang="en-GB" dirty="0"/>
              <a:t> </a:t>
            </a:r>
            <a:r>
              <a:rPr lang="en-GB" dirty="0" err="1"/>
              <a:t>süsteemi</a:t>
            </a:r>
            <a:r>
              <a:rPr lang="en-GB" dirty="0"/>
              <a:t> </a:t>
            </a:r>
            <a:r>
              <a:rPr lang="en-GB" dirty="0" err="1"/>
              <a:t>olekute</a:t>
            </a:r>
            <a:r>
              <a:rPr lang="en-GB" dirty="0"/>
              <a:t> </a:t>
            </a:r>
            <a:r>
              <a:rPr lang="en-GB" dirty="0" err="1"/>
              <a:t>tõlgendamiseks</a:t>
            </a:r>
            <a:endParaRPr lang="en-GB" dirty="0"/>
          </a:p>
          <a:p>
            <a:endParaRPr lang="en-GB" dirty="0"/>
          </a:p>
          <a:p>
            <a:r>
              <a:rPr lang="en-GB" dirty="0" err="1"/>
              <a:t>Spetsialiseritud</a:t>
            </a:r>
            <a:r>
              <a:rPr lang="en-GB" dirty="0"/>
              <a:t> </a:t>
            </a:r>
            <a:r>
              <a:rPr lang="en-GB" dirty="0" err="1"/>
              <a:t>keelemudel</a:t>
            </a:r>
            <a:r>
              <a:rPr lang="en-GB" dirty="0"/>
              <a:t> </a:t>
            </a:r>
            <a:r>
              <a:rPr lang="en-GB" dirty="0" err="1"/>
              <a:t>elektrisüsteemi</a:t>
            </a:r>
            <a:r>
              <a:rPr lang="en-GB" dirty="0"/>
              <a:t> </a:t>
            </a:r>
            <a:r>
              <a:rPr lang="en-GB" dirty="0" err="1"/>
              <a:t>probleemide</a:t>
            </a:r>
            <a:r>
              <a:rPr lang="en-GB" dirty="0"/>
              <a:t> </a:t>
            </a:r>
            <a:r>
              <a:rPr lang="en-GB" dirty="0" err="1"/>
              <a:t>tuvastamiseks</a:t>
            </a:r>
            <a:r>
              <a:rPr lang="en-GB" dirty="0"/>
              <a:t> </a:t>
            </a:r>
            <a:r>
              <a:rPr lang="en-GB" dirty="0" err="1"/>
              <a:t>ning</a:t>
            </a:r>
            <a:r>
              <a:rPr lang="en-GB" dirty="0"/>
              <a:t> </a:t>
            </a:r>
            <a:r>
              <a:rPr lang="en-GB" dirty="0" err="1"/>
              <a:t>analüüsimiseks</a:t>
            </a:r>
            <a:endParaRPr lang="en-GB" dirty="0"/>
          </a:p>
          <a:p>
            <a:endParaRPr lang="en-GB" dirty="0"/>
          </a:p>
          <a:p>
            <a:r>
              <a:rPr lang="en-GB" dirty="0" err="1"/>
              <a:t>Tehisintellekti</a:t>
            </a:r>
            <a:r>
              <a:rPr lang="en-GB" dirty="0"/>
              <a:t> </a:t>
            </a:r>
            <a:r>
              <a:rPr lang="en-GB" dirty="0" err="1"/>
              <a:t>agendid</a:t>
            </a:r>
            <a:r>
              <a:rPr lang="en-GB" dirty="0"/>
              <a:t> </a:t>
            </a:r>
            <a:r>
              <a:rPr lang="en-GB" dirty="0" err="1"/>
              <a:t>tegevuste</a:t>
            </a:r>
            <a:r>
              <a:rPr lang="en-GB" dirty="0"/>
              <a:t> </a:t>
            </a:r>
            <a:r>
              <a:rPr lang="en-GB" dirty="0" err="1"/>
              <a:t>automatiseerimiseks</a:t>
            </a:r>
            <a:endParaRPr lang="en-GB" dirty="0"/>
          </a:p>
          <a:p>
            <a:endParaRPr lang="et-EE" dirty="0"/>
          </a:p>
        </p:txBody>
      </p:sp>
    </p:spTree>
    <p:extLst>
      <p:ext uri="{BB962C8B-B14F-4D97-AF65-F5344CB8AC3E}">
        <p14:creationId xmlns:p14="http://schemas.microsoft.com/office/powerpoint/2010/main" val="29557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5CADB5-94D3-9D4A-37AA-A7E34D4AC309}"/>
              </a:ext>
            </a:extLst>
          </p:cNvPr>
          <p:cNvSpPr>
            <a:spLocks noGrp="1"/>
          </p:cNvSpPr>
          <p:nvPr>
            <p:ph type="body" sz="quarter" idx="13"/>
          </p:nvPr>
        </p:nvSpPr>
        <p:spPr/>
        <p:txBody>
          <a:bodyPr/>
          <a:lstStyle/>
          <a:p>
            <a:r>
              <a:rPr lang="en-GB" dirty="0" err="1"/>
              <a:t>Elektrisüsteemi</a:t>
            </a:r>
            <a:r>
              <a:rPr lang="en-GB" dirty="0"/>
              <a:t> </a:t>
            </a:r>
            <a:r>
              <a:rPr lang="en-GB" dirty="0" err="1"/>
              <a:t>digikaksik</a:t>
            </a:r>
            <a:endParaRPr lang="en-GB" dirty="0"/>
          </a:p>
          <a:p>
            <a:r>
              <a:rPr lang="en-GB" sz="1800" dirty="0" err="1">
                <a:solidFill>
                  <a:schemeClr val="accent1"/>
                </a:solidFill>
              </a:rPr>
              <a:t>Elektrisüsteemi</a:t>
            </a:r>
            <a:r>
              <a:rPr lang="en-GB" sz="1800" dirty="0">
                <a:solidFill>
                  <a:schemeClr val="accent1"/>
                </a:solidFill>
              </a:rPr>
              <a:t> </a:t>
            </a:r>
            <a:r>
              <a:rPr lang="en-GB" sz="1800" dirty="0" err="1">
                <a:solidFill>
                  <a:schemeClr val="accent1"/>
                </a:solidFill>
              </a:rPr>
              <a:t>digikaksiku</a:t>
            </a:r>
            <a:r>
              <a:rPr lang="en-GB" sz="1800" dirty="0">
                <a:solidFill>
                  <a:schemeClr val="accent1"/>
                </a:solidFill>
              </a:rPr>
              <a:t> </a:t>
            </a:r>
            <a:r>
              <a:rPr lang="en-GB" sz="1800" dirty="0" err="1">
                <a:solidFill>
                  <a:schemeClr val="accent1"/>
                </a:solidFill>
              </a:rPr>
              <a:t>eelised</a:t>
            </a:r>
            <a:endParaRPr lang="et-EE" sz="1800" dirty="0">
              <a:solidFill>
                <a:schemeClr val="accent1"/>
              </a:solidFill>
            </a:endParaRPr>
          </a:p>
        </p:txBody>
      </p:sp>
      <p:sp>
        <p:nvSpPr>
          <p:cNvPr id="3" name="Text Placeholder 2">
            <a:extLst>
              <a:ext uri="{FF2B5EF4-FFF2-40B4-BE49-F238E27FC236}">
                <a16:creationId xmlns:a16="http://schemas.microsoft.com/office/drawing/2014/main" id="{DAB9FD70-9DD0-7AA8-1161-3E422B7E54E1}"/>
              </a:ext>
            </a:extLst>
          </p:cNvPr>
          <p:cNvSpPr>
            <a:spLocks noGrp="1"/>
          </p:cNvSpPr>
          <p:nvPr>
            <p:ph type="body" sz="quarter" idx="16"/>
          </p:nvPr>
        </p:nvSpPr>
        <p:spPr>
          <a:xfrm>
            <a:off x="479425" y="1576024"/>
            <a:ext cx="5321608" cy="3940539"/>
          </a:xfrm>
        </p:spPr>
        <p:txBody>
          <a:bodyPr/>
          <a:lstStyle/>
          <a:p>
            <a:r>
              <a:rPr lang="en-GB" dirty="0" err="1"/>
              <a:t>Elektrisüsteemis</a:t>
            </a:r>
            <a:r>
              <a:rPr lang="en-GB" dirty="0"/>
              <a:t> </a:t>
            </a:r>
            <a:r>
              <a:rPr lang="en-GB" dirty="0" err="1"/>
              <a:t>tekib</a:t>
            </a:r>
            <a:r>
              <a:rPr lang="en-GB" dirty="0"/>
              <a:t> IKT- </a:t>
            </a:r>
            <a:r>
              <a:rPr lang="en-GB" dirty="0" err="1"/>
              <a:t>ja</a:t>
            </a:r>
            <a:r>
              <a:rPr lang="en-GB" dirty="0"/>
              <a:t> TI-</a:t>
            </a:r>
            <a:r>
              <a:rPr lang="en-GB" dirty="0" err="1"/>
              <a:t>valmidus</a:t>
            </a:r>
            <a:endParaRPr lang="en-GB" dirty="0"/>
          </a:p>
          <a:p>
            <a:endParaRPr lang="en-GB" dirty="0"/>
          </a:p>
          <a:p>
            <a:r>
              <a:rPr lang="en-GB" dirty="0" err="1"/>
              <a:t>Keerukate</a:t>
            </a:r>
            <a:r>
              <a:rPr lang="en-GB" dirty="0"/>
              <a:t> </a:t>
            </a:r>
            <a:r>
              <a:rPr lang="en-GB" dirty="0" err="1"/>
              <a:t>süsteemide</a:t>
            </a:r>
            <a:r>
              <a:rPr lang="en-GB" dirty="0"/>
              <a:t> </a:t>
            </a:r>
            <a:r>
              <a:rPr lang="en-GB" dirty="0" err="1"/>
              <a:t>kulutõhus</a:t>
            </a:r>
            <a:r>
              <a:rPr lang="en-GB" dirty="0"/>
              <a:t> </a:t>
            </a:r>
            <a:r>
              <a:rPr lang="en-GB" dirty="0" err="1"/>
              <a:t>käitamine</a:t>
            </a:r>
            <a:endParaRPr lang="en-GB" dirty="0"/>
          </a:p>
          <a:p>
            <a:endParaRPr lang="en-GB" dirty="0"/>
          </a:p>
          <a:p>
            <a:r>
              <a:rPr lang="en-GB" dirty="0" err="1"/>
              <a:t>Parem</a:t>
            </a:r>
            <a:r>
              <a:rPr lang="en-GB" dirty="0"/>
              <a:t> </a:t>
            </a:r>
            <a:r>
              <a:rPr lang="en-GB" dirty="0" err="1"/>
              <a:t>ülevaade</a:t>
            </a:r>
            <a:r>
              <a:rPr lang="en-GB" dirty="0"/>
              <a:t> </a:t>
            </a:r>
            <a:r>
              <a:rPr lang="en-GB" dirty="0" err="1"/>
              <a:t>süsteemi</a:t>
            </a:r>
            <a:r>
              <a:rPr lang="en-GB" dirty="0"/>
              <a:t> </a:t>
            </a:r>
            <a:r>
              <a:rPr lang="en-GB" dirty="0" err="1"/>
              <a:t>hetkeseisust</a:t>
            </a:r>
            <a:endParaRPr lang="en-GB" dirty="0"/>
          </a:p>
          <a:p>
            <a:endParaRPr lang="en-GB" dirty="0"/>
          </a:p>
          <a:p>
            <a:r>
              <a:rPr lang="en-GB" dirty="0" err="1"/>
              <a:t>Rohkem</a:t>
            </a:r>
            <a:r>
              <a:rPr lang="en-GB" dirty="0"/>
              <a:t> </a:t>
            </a:r>
            <a:r>
              <a:rPr lang="en-GB" dirty="0" err="1"/>
              <a:t>infot</a:t>
            </a:r>
            <a:r>
              <a:rPr lang="en-GB" dirty="0"/>
              <a:t> </a:t>
            </a:r>
            <a:r>
              <a:rPr lang="en-GB" dirty="0" err="1"/>
              <a:t>kvaliteetsema</a:t>
            </a:r>
            <a:r>
              <a:rPr lang="en-GB" dirty="0"/>
              <a:t> </a:t>
            </a:r>
            <a:r>
              <a:rPr lang="en-GB" dirty="0" err="1"/>
              <a:t>analüüsi</a:t>
            </a:r>
            <a:r>
              <a:rPr lang="en-GB" dirty="0"/>
              <a:t> </a:t>
            </a:r>
            <a:r>
              <a:rPr lang="en-GB" dirty="0" err="1"/>
              <a:t>teostamiseks</a:t>
            </a:r>
            <a:endParaRPr lang="en-GB" dirty="0"/>
          </a:p>
          <a:p>
            <a:endParaRPr lang="en-GB" dirty="0"/>
          </a:p>
          <a:p>
            <a:r>
              <a:rPr lang="en-GB" dirty="0" err="1"/>
              <a:t>Ennetav</a:t>
            </a:r>
            <a:r>
              <a:rPr lang="en-GB" dirty="0"/>
              <a:t> </a:t>
            </a:r>
            <a:r>
              <a:rPr lang="en-GB" dirty="0" err="1"/>
              <a:t>juhtimine</a:t>
            </a:r>
            <a:r>
              <a:rPr lang="en-GB" dirty="0"/>
              <a:t> </a:t>
            </a:r>
            <a:r>
              <a:rPr lang="en-GB" dirty="0" err="1"/>
              <a:t>ning</a:t>
            </a:r>
            <a:r>
              <a:rPr lang="en-GB" dirty="0"/>
              <a:t> </a:t>
            </a:r>
            <a:r>
              <a:rPr lang="en-GB" dirty="0" err="1"/>
              <a:t>tõhusam</a:t>
            </a:r>
            <a:r>
              <a:rPr lang="en-GB" dirty="0"/>
              <a:t> </a:t>
            </a:r>
            <a:r>
              <a:rPr lang="en-GB" dirty="0" err="1"/>
              <a:t>planeerimine</a:t>
            </a:r>
            <a:endParaRPr lang="en-GB" dirty="0"/>
          </a:p>
          <a:p>
            <a:endParaRPr lang="et-EE" dirty="0"/>
          </a:p>
        </p:txBody>
      </p:sp>
      <p:pic>
        <p:nvPicPr>
          <p:cNvPr id="5" name="Picture 4" descr="A collage of power lines and towers&#10;&#10;AI-generated content may be incorrect.">
            <a:extLst>
              <a:ext uri="{FF2B5EF4-FFF2-40B4-BE49-F238E27FC236}">
                <a16:creationId xmlns:a16="http://schemas.microsoft.com/office/drawing/2014/main" id="{894C55E1-5FDF-3B1F-CB75-3E3884F4013E}"/>
              </a:ext>
            </a:extLst>
          </p:cNvPr>
          <p:cNvPicPr>
            <a:picLocks noChangeAspect="1"/>
          </p:cNvPicPr>
          <p:nvPr/>
        </p:nvPicPr>
        <p:blipFill>
          <a:blip r:embed="rId2"/>
          <a:stretch>
            <a:fillRect/>
          </a:stretch>
        </p:blipFill>
        <p:spPr>
          <a:xfrm>
            <a:off x="6392701" y="1576025"/>
            <a:ext cx="5319873" cy="3546582"/>
          </a:xfrm>
          <a:prstGeom prst="rect">
            <a:avLst/>
          </a:prstGeom>
          <a:ln>
            <a:noFill/>
          </a:ln>
          <a:effectLst>
            <a:outerShdw blurRad="190500" algn="tl" rotWithShape="0">
              <a:srgbClr val="000000">
                <a:alpha val="70000"/>
              </a:srgbClr>
            </a:outerShdw>
          </a:effectLst>
        </p:spPr>
      </p:pic>
      <p:sp>
        <p:nvSpPr>
          <p:cNvPr id="6" name="Text Placeholder 3">
            <a:extLst>
              <a:ext uri="{FF2B5EF4-FFF2-40B4-BE49-F238E27FC236}">
                <a16:creationId xmlns:a16="http://schemas.microsoft.com/office/drawing/2014/main" id="{C121DF8A-67E6-0BDC-F6B0-8E8DC877CB0D}"/>
              </a:ext>
            </a:extLst>
          </p:cNvPr>
          <p:cNvSpPr txBox="1">
            <a:spLocks/>
          </p:cNvSpPr>
          <p:nvPr/>
        </p:nvSpPr>
        <p:spPr>
          <a:xfrm>
            <a:off x="6392701" y="5253619"/>
            <a:ext cx="5465002" cy="525887"/>
          </a:xfrm>
          <a:prstGeom prst="rect">
            <a:avLst/>
          </a:prstGeom>
        </p:spPr>
        <p:txBody>
          <a:bodyPr vert="horz" lIns="0" tIns="0" rIns="0" bIns="0" rtlCol="0">
            <a:normAutofit/>
          </a:bodyPr>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kern="1200" baseline="0">
                <a:solidFill>
                  <a:srgbClr val="332B60"/>
                </a:solidFill>
                <a:latin typeface="Verdana" charset="0"/>
                <a:ea typeface="+mn-ea"/>
                <a:cs typeface="+mn-cs"/>
              </a:defRPr>
            </a:lvl1pPr>
            <a:lvl2pPr marL="536575" indent="-263525" algn="l" rtl="0" eaLnBrk="1" fontAlgn="base" hangingPunct="1">
              <a:lnSpc>
                <a:spcPct val="100000"/>
              </a:lnSpc>
              <a:spcBef>
                <a:spcPts val="500"/>
              </a:spcBef>
              <a:spcAft>
                <a:spcPct val="0"/>
              </a:spcAft>
              <a:buClr>
                <a:srgbClr val="E4067E"/>
              </a:buClr>
              <a:buFont typeface="Wingdings" panose="05000000000000000000" pitchFamily="2" charset="2"/>
              <a:buChar char="§"/>
              <a:defRPr lang="en-US" altLang="en-US" sz="1600" kern="1200">
                <a:solidFill>
                  <a:srgbClr val="332B60"/>
                </a:solidFill>
                <a:latin typeface="+mn-lt"/>
                <a:ea typeface="+mn-ea"/>
                <a:cs typeface="+mn-cs"/>
              </a:defRPr>
            </a:lvl2pPr>
            <a:lvl3pPr marL="809625" indent="-273050" algn="l" rtl="0" eaLnBrk="1" fontAlgn="base" hangingPunct="1">
              <a:lnSpc>
                <a:spcPct val="100000"/>
              </a:lnSpc>
              <a:spcBef>
                <a:spcPts val="500"/>
              </a:spcBef>
              <a:spcAft>
                <a:spcPct val="0"/>
              </a:spcAft>
              <a:buClr>
                <a:srgbClr val="E4067E"/>
              </a:buClr>
              <a:buFont typeface="Wingdings" panose="05000000000000000000" pitchFamily="2" charset="2"/>
              <a:buChar char="§"/>
              <a:defRPr sz="1400" kern="1200">
                <a:solidFill>
                  <a:srgbClr val="332B60"/>
                </a:solidFill>
                <a:latin typeface="+mn-lt"/>
                <a:ea typeface="+mn-ea"/>
                <a:cs typeface="+mn-cs"/>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kern="1200">
                <a:solidFill>
                  <a:srgbClr val="332B60"/>
                </a:solidFill>
                <a:latin typeface="+mn-lt"/>
                <a:ea typeface="+mn-ea"/>
                <a:cs typeface="+mn-cs"/>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1000" i="1" dirty="0" err="1"/>
              <a:t>Elektrisüsteemi</a:t>
            </a:r>
            <a:r>
              <a:rPr lang="en-GB" sz="1000" i="1" dirty="0"/>
              <a:t> </a:t>
            </a:r>
            <a:r>
              <a:rPr lang="en-GB" sz="1000" i="1" dirty="0" err="1"/>
              <a:t>digitaalne</a:t>
            </a:r>
            <a:r>
              <a:rPr lang="en-GB" sz="1000" i="1" dirty="0"/>
              <a:t> </a:t>
            </a:r>
            <a:r>
              <a:rPr lang="en-GB" sz="1000" i="1" dirty="0" err="1"/>
              <a:t>kaksik</a:t>
            </a:r>
            <a:r>
              <a:rPr lang="en-GB" sz="1000" i="1" dirty="0"/>
              <a:t>. </a:t>
            </a:r>
            <a:r>
              <a:rPr lang="en-GB" sz="1000" i="1" dirty="0" err="1"/>
              <a:t>Kujutis</a:t>
            </a:r>
            <a:r>
              <a:rPr lang="en-GB" sz="1000" i="1" dirty="0"/>
              <a:t> on </a:t>
            </a:r>
            <a:r>
              <a:rPr lang="en-GB" sz="1000" i="1" dirty="0" err="1"/>
              <a:t>loodud</a:t>
            </a:r>
            <a:r>
              <a:rPr lang="en-GB" sz="1000" i="1" dirty="0"/>
              <a:t> </a:t>
            </a:r>
            <a:r>
              <a:rPr lang="en-GB" sz="1000" i="1" dirty="0" err="1"/>
              <a:t>tehisintellekti</a:t>
            </a:r>
            <a:r>
              <a:rPr lang="en-GB" sz="1000" i="1" dirty="0"/>
              <a:t> </a:t>
            </a:r>
            <a:r>
              <a:rPr lang="en-GB" sz="1000" i="1" dirty="0" err="1"/>
              <a:t>mudeliga</a:t>
            </a:r>
            <a:r>
              <a:rPr lang="en-GB" sz="1000" i="1" dirty="0"/>
              <a:t> (OpenAI DALL·E); </a:t>
            </a:r>
            <a:r>
              <a:rPr lang="en-GB" sz="1000" i="1" dirty="0" err="1"/>
              <a:t>sisendkäsk</a:t>
            </a:r>
            <a:r>
              <a:rPr lang="en-GB" sz="1000" i="1" dirty="0"/>
              <a:t> (prompt) </a:t>
            </a:r>
            <a:r>
              <a:rPr lang="en-GB" sz="1000" i="1" dirty="0" err="1"/>
              <a:t>koostati</a:t>
            </a:r>
            <a:r>
              <a:rPr lang="en-GB" sz="1000" i="1" dirty="0"/>
              <a:t> </a:t>
            </a:r>
            <a:r>
              <a:rPr lang="en-GB" sz="1000" i="1" dirty="0" err="1"/>
              <a:t>autorite</a:t>
            </a:r>
            <a:r>
              <a:rPr lang="en-GB" sz="1000" i="1" dirty="0"/>
              <a:t> </a:t>
            </a:r>
            <a:r>
              <a:rPr lang="en-GB" sz="1000" i="1" dirty="0" err="1"/>
              <a:t>poolt</a:t>
            </a:r>
            <a:r>
              <a:rPr lang="en-GB" sz="1000" i="1" dirty="0"/>
              <a:t> 30. </a:t>
            </a:r>
            <a:r>
              <a:rPr lang="en-GB" sz="1000" i="1" dirty="0" err="1"/>
              <a:t>septembril</a:t>
            </a:r>
            <a:r>
              <a:rPr lang="en-GB" sz="1000" i="1" dirty="0"/>
              <a:t> 2025.</a:t>
            </a:r>
            <a:endParaRPr lang="et-EE" sz="1000" i="1" dirty="0"/>
          </a:p>
        </p:txBody>
      </p:sp>
    </p:spTree>
    <p:extLst>
      <p:ext uri="{BB962C8B-B14F-4D97-AF65-F5344CB8AC3E}">
        <p14:creationId xmlns:p14="http://schemas.microsoft.com/office/powerpoint/2010/main" val="111484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82403" y="4066674"/>
            <a:ext cx="10159444" cy="2318945"/>
          </a:xfrm>
        </p:spPr>
        <p:txBody>
          <a:bodyPr>
            <a:normAutofit fontScale="92500" lnSpcReduction="20000"/>
          </a:bodyPr>
          <a:lstStyle/>
          <a:p>
            <a:r>
              <a:rPr lang="en-GB" sz="3500" b="0" cap="none" dirty="0">
                <a:solidFill>
                  <a:srgbClr val="332B60"/>
                </a:solidFill>
              </a:rPr>
              <a:t>Tarmo Korõtko, PhD</a:t>
            </a:r>
          </a:p>
          <a:p>
            <a:r>
              <a:rPr lang="en-GB" sz="2600" b="0" cap="none" dirty="0" err="1">
                <a:solidFill>
                  <a:srgbClr val="332B60"/>
                </a:solidFill>
              </a:rPr>
              <a:t>Vanemteadur</a:t>
            </a:r>
            <a:endParaRPr lang="en-GB" sz="2100" b="0" cap="none" dirty="0">
              <a:solidFill>
                <a:srgbClr val="332B60"/>
              </a:solidFill>
            </a:endParaRPr>
          </a:p>
          <a:p>
            <a:r>
              <a:rPr lang="en-GB" sz="2100" b="0" cap="none" dirty="0" err="1">
                <a:solidFill>
                  <a:srgbClr val="332B60"/>
                </a:solidFill>
              </a:rPr>
              <a:t>Elektroenergeetika</a:t>
            </a:r>
            <a:r>
              <a:rPr lang="en-GB" sz="2100" b="0" cap="none" dirty="0">
                <a:solidFill>
                  <a:srgbClr val="332B60"/>
                </a:solidFill>
              </a:rPr>
              <a:t> </a:t>
            </a:r>
            <a:r>
              <a:rPr lang="en-GB" sz="2100" b="0" cap="none" dirty="0" err="1">
                <a:solidFill>
                  <a:srgbClr val="332B60"/>
                </a:solidFill>
              </a:rPr>
              <a:t>ja</a:t>
            </a:r>
            <a:r>
              <a:rPr lang="en-GB" sz="2100" b="0" cap="none" dirty="0">
                <a:solidFill>
                  <a:srgbClr val="332B60"/>
                </a:solidFill>
              </a:rPr>
              <a:t> </a:t>
            </a:r>
            <a:r>
              <a:rPr lang="en-GB" sz="2100" b="0" cap="none" dirty="0" err="1">
                <a:solidFill>
                  <a:srgbClr val="332B60"/>
                </a:solidFill>
              </a:rPr>
              <a:t>mehhatroonika</a:t>
            </a:r>
            <a:r>
              <a:rPr lang="en-GB" sz="2100" b="0" cap="none" dirty="0">
                <a:solidFill>
                  <a:srgbClr val="332B60"/>
                </a:solidFill>
              </a:rPr>
              <a:t> </a:t>
            </a:r>
            <a:r>
              <a:rPr lang="en-GB" sz="2100" b="0" cap="none" dirty="0" err="1">
                <a:solidFill>
                  <a:srgbClr val="332B60"/>
                </a:solidFill>
              </a:rPr>
              <a:t>instituut</a:t>
            </a:r>
            <a:r>
              <a:rPr lang="en-GB" sz="2100" b="0" cap="none" dirty="0">
                <a:solidFill>
                  <a:srgbClr val="332B60"/>
                </a:solidFill>
              </a:rPr>
              <a:t>, </a:t>
            </a:r>
          </a:p>
          <a:p>
            <a:r>
              <a:rPr lang="en-GB" sz="2100" b="0" cap="none" dirty="0" err="1">
                <a:solidFill>
                  <a:srgbClr val="332B60"/>
                </a:solidFill>
              </a:rPr>
              <a:t>Inseneriteaduskond</a:t>
            </a:r>
            <a:r>
              <a:rPr lang="en-GB" sz="2100" b="0" cap="none" dirty="0">
                <a:solidFill>
                  <a:srgbClr val="332B60"/>
                </a:solidFill>
              </a:rPr>
              <a:t>,</a:t>
            </a:r>
          </a:p>
          <a:p>
            <a:r>
              <a:rPr lang="en-GB" sz="2100" b="0" cap="none" dirty="0" err="1">
                <a:solidFill>
                  <a:srgbClr val="332B60"/>
                </a:solidFill>
              </a:rPr>
              <a:t>Tallinna</a:t>
            </a:r>
            <a:r>
              <a:rPr lang="en-GB" sz="2100" b="0" cap="none" dirty="0">
                <a:solidFill>
                  <a:srgbClr val="332B60"/>
                </a:solidFill>
              </a:rPr>
              <a:t> </a:t>
            </a:r>
            <a:r>
              <a:rPr lang="en-GB" sz="2100" b="0" cap="none" dirty="0" err="1">
                <a:solidFill>
                  <a:srgbClr val="332B60"/>
                </a:solidFill>
              </a:rPr>
              <a:t>Tehnikaülikool</a:t>
            </a:r>
            <a:endParaRPr lang="en-GB" sz="2100" b="0" cap="none" dirty="0">
              <a:solidFill>
                <a:srgbClr val="332B60"/>
              </a:solidFill>
            </a:endParaRPr>
          </a:p>
          <a:p>
            <a:r>
              <a:rPr lang="en-GB" sz="2100" b="0" cap="none" dirty="0">
                <a:solidFill>
                  <a:srgbClr val="332B60"/>
                </a:solidFill>
                <a:hlinkClick r:id="rId2"/>
              </a:rPr>
              <a:t>Tarmo.korotko@taltech.ee</a:t>
            </a:r>
            <a:endParaRPr lang="et-EE" sz="2100" b="0" cap="none" dirty="0">
              <a:solidFill>
                <a:srgbClr val="332B60"/>
              </a:solidFill>
            </a:endParaRPr>
          </a:p>
        </p:txBody>
      </p:sp>
      <p:sp>
        <p:nvSpPr>
          <p:cNvPr id="4" name="TextBox 3">
            <a:extLst>
              <a:ext uri="{FF2B5EF4-FFF2-40B4-BE49-F238E27FC236}">
                <a16:creationId xmlns:a16="http://schemas.microsoft.com/office/drawing/2014/main" id="{220E0F8B-B44B-DA38-D51C-39832E6D07D1}"/>
              </a:ext>
            </a:extLst>
          </p:cNvPr>
          <p:cNvSpPr txBox="1"/>
          <p:nvPr/>
        </p:nvSpPr>
        <p:spPr>
          <a:xfrm>
            <a:off x="3116179" y="1852857"/>
            <a:ext cx="5017168" cy="923330"/>
          </a:xfrm>
          <a:prstGeom prst="rect">
            <a:avLst/>
          </a:prstGeom>
          <a:noFill/>
        </p:spPr>
        <p:txBody>
          <a:bodyPr wrap="square" rtlCol="0">
            <a:spAutoFit/>
          </a:bodyPr>
          <a:lstStyle/>
          <a:p>
            <a:pPr algn="ctr"/>
            <a:r>
              <a:rPr lang="en-GB" sz="5400" b="1" dirty="0" err="1">
                <a:solidFill>
                  <a:schemeClr val="bg1"/>
                </a:solidFill>
              </a:rPr>
              <a:t>Tänan</a:t>
            </a:r>
            <a:r>
              <a:rPr lang="en-GB" sz="5400" b="1" dirty="0">
                <a:solidFill>
                  <a:schemeClr val="bg1"/>
                </a:solidFill>
              </a:rPr>
              <a:t>!</a:t>
            </a:r>
            <a:endParaRPr lang="et-EE" sz="54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E6A29E-DD38-C165-95F2-D1B7AC6F457C}"/>
              </a:ext>
            </a:extLst>
          </p:cNvPr>
          <p:cNvSpPr>
            <a:spLocks noGrp="1"/>
          </p:cNvSpPr>
          <p:nvPr>
            <p:ph type="body" sz="quarter" idx="13"/>
          </p:nvPr>
        </p:nvSpPr>
        <p:spPr/>
        <p:txBody>
          <a:bodyPr/>
          <a:lstStyle/>
          <a:p>
            <a:r>
              <a:rPr lang="en-GB" dirty="0" err="1"/>
              <a:t>Elektrisüsteemi</a:t>
            </a:r>
            <a:r>
              <a:rPr lang="en-GB" dirty="0"/>
              <a:t> Digikaksik</a:t>
            </a:r>
          </a:p>
          <a:p>
            <a:r>
              <a:rPr lang="en-GB" sz="1800" dirty="0" err="1">
                <a:solidFill>
                  <a:schemeClr val="accent1"/>
                </a:solidFill>
              </a:rPr>
              <a:t>Definitsioon</a:t>
            </a:r>
            <a:endParaRPr lang="et-EE" sz="1800" dirty="0">
              <a:solidFill>
                <a:schemeClr val="accent1"/>
              </a:solidFill>
            </a:endParaRPr>
          </a:p>
        </p:txBody>
      </p:sp>
      <p:sp>
        <p:nvSpPr>
          <p:cNvPr id="3" name="Text Placeholder 2">
            <a:extLst>
              <a:ext uri="{FF2B5EF4-FFF2-40B4-BE49-F238E27FC236}">
                <a16:creationId xmlns:a16="http://schemas.microsoft.com/office/drawing/2014/main" id="{3F431E25-B6CD-C259-97B6-BF8D09FA76E2}"/>
              </a:ext>
            </a:extLst>
          </p:cNvPr>
          <p:cNvSpPr>
            <a:spLocks noGrp="1"/>
          </p:cNvSpPr>
          <p:nvPr>
            <p:ph type="body" sz="quarter" idx="16"/>
          </p:nvPr>
        </p:nvSpPr>
        <p:spPr>
          <a:xfrm>
            <a:off x="479424" y="1576024"/>
            <a:ext cx="6140317" cy="3940539"/>
          </a:xfrm>
        </p:spPr>
        <p:txBody>
          <a:bodyPr>
            <a:normAutofit/>
          </a:bodyPr>
          <a:lstStyle/>
          <a:p>
            <a:r>
              <a:rPr lang="en-GB" dirty="0" err="1"/>
              <a:t>Süsteemi</a:t>
            </a:r>
            <a:r>
              <a:rPr lang="en-GB" dirty="0"/>
              <a:t> </a:t>
            </a:r>
            <a:r>
              <a:rPr lang="en-GB" dirty="0" err="1"/>
              <a:t>virtuaalne</a:t>
            </a:r>
            <a:r>
              <a:rPr lang="en-GB" dirty="0"/>
              <a:t> </a:t>
            </a:r>
            <a:r>
              <a:rPr lang="en-GB" dirty="0" err="1"/>
              <a:t>koopia</a:t>
            </a:r>
            <a:r>
              <a:rPr lang="en-GB" dirty="0"/>
              <a:t>, mis </a:t>
            </a:r>
            <a:r>
              <a:rPr lang="en-GB" dirty="0" err="1"/>
              <a:t>peegeldab</a:t>
            </a:r>
            <a:r>
              <a:rPr lang="en-GB" dirty="0"/>
              <a:t> </a:t>
            </a:r>
            <a:r>
              <a:rPr lang="en-GB" dirty="0" err="1"/>
              <a:t>reaalse</a:t>
            </a:r>
            <a:r>
              <a:rPr lang="en-GB" dirty="0"/>
              <a:t> </a:t>
            </a:r>
            <a:r>
              <a:rPr lang="en-GB" dirty="0" err="1"/>
              <a:t>süsteemi</a:t>
            </a:r>
            <a:r>
              <a:rPr lang="en-GB" dirty="0"/>
              <a:t> </a:t>
            </a:r>
            <a:r>
              <a:rPr lang="en-GB" dirty="0" err="1"/>
              <a:t>seisundit</a:t>
            </a:r>
            <a:r>
              <a:rPr lang="en-GB" dirty="0"/>
              <a:t> </a:t>
            </a:r>
            <a:r>
              <a:rPr lang="en-GB" dirty="0" err="1"/>
              <a:t>ja</a:t>
            </a:r>
            <a:r>
              <a:rPr lang="en-GB" dirty="0"/>
              <a:t> </a:t>
            </a:r>
            <a:r>
              <a:rPr lang="en-GB" dirty="0" err="1"/>
              <a:t>käitumist</a:t>
            </a:r>
            <a:r>
              <a:rPr lang="en-GB" dirty="0"/>
              <a:t>. </a:t>
            </a:r>
          </a:p>
          <a:p>
            <a:endParaRPr lang="en-GB" dirty="0"/>
          </a:p>
          <a:p>
            <a:r>
              <a:rPr lang="en-GB" dirty="0" err="1"/>
              <a:t>Koondab</a:t>
            </a:r>
            <a:r>
              <a:rPr lang="en-GB" dirty="0"/>
              <a:t> </a:t>
            </a:r>
            <a:r>
              <a:rPr lang="en-GB" dirty="0" err="1"/>
              <a:t>süsteemi</a:t>
            </a:r>
            <a:r>
              <a:rPr lang="en-GB" dirty="0"/>
              <a:t> </a:t>
            </a:r>
            <a:r>
              <a:rPr lang="en-GB" dirty="0" err="1"/>
              <a:t>omadused</a:t>
            </a:r>
            <a:r>
              <a:rPr lang="en-GB" dirty="0"/>
              <a:t>, </a:t>
            </a:r>
            <a:r>
              <a:rPr lang="en-GB" dirty="0" err="1"/>
              <a:t>olekud</a:t>
            </a:r>
            <a:r>
              <a:rPr lang="en-GB" dirty="0"/>
              <a:t>, </a:t>
            </a:r>
            <a:r>
              <a:rPr lang="en-GB" dirty="0" err="1"/>
              <a:t>seadistused</a:t>
            </a:r>
            <a:r>
              <a:rPr lang="en-GB" dirty="0"/>
              <a:t>, </a:t>
            </a:r>
            <a:r>
              <a:rPr lang="en-GB" dirty="0" err="1"/>
              <a:t>funktsionaalsuse</a:t>
            </a:r>
            <a:r>
              <a:rPr lang="en-GB" dirty="0"/>
              <a:t> </a:t>
            </a:r>
            <a:r>
              <a:rPr lang="en-GB" dirty="0" err="1"/>
              <a:t>jms</a:t>
            </a:r>
            <a:r>
              <a:rPr lang="en-GB" dirty="0"/>
              <a:t> </a:t>
            </a:r>
            <a:r>
              <a:rPr lang="en-GB" dirty="0" err="1"/>
              <a:t>mudelite</a:t>
            </a:r>
            <a:r>
              <a:rPr lang="en-GB" dirty="0"/>
              <a:t>, info </a:t>
            </a:r>
            <a:r>
              <a:rPr lang="en-GB" dirty="0" err="1"/>
              <a:t>ja</a:t>
            </a:r>
            <a:r>
              <a:rPr lang="en-GB" dirty="0"/>
              <a:t> </a:t>
            </a:r>
            <a:r>
              <a:rPr lang="en-GB" dirty="0" err="1"/>
              <a:t>andmete</a:t>
            </a:r>
            <a:r>
              <a:rPr lang="en-GB" dirty="0"/>
              <a:t> </a:t>
            </a:r>
            <a:r>
              <a:rPr lang="en-GB" dirty="0" err="1"/>
              <a:t>kaudu</a:t>
            </a:r>
            <a:r>
              <a:rPr lang="en-GB" dirty="0"/>
              <a:t> </a:t>
            </a:r>
            <a:r>
              <a:rPr lang="en-GB" dirty="0" err="1"/>
              <a:t>ühes</a:t>
            </a:r>
            <a:r>
              <a:rPr lang="en-GB" dirty="0"/>
              <a:t> </a:t>
            </a:r>
            <a:r>
              <a:rPr lang="en-GB" dirty="0" err="1"/>
              <a:t>digitaalses</a:t>
            </a:r>
            <a:r>
              <a:rPr lang="en-GB" dirty="0"/>
              <a:t> </a:t>
            </a:r>
            <a:r>
              <a:rPr lang="en-GB" dirty="0" err="1"/>
              <a:t>keskkonnas</a:t>
            </a:r>
            <a:r>
              <a:rPr lang="en-GB" dirty="0"/>
              <a:t>.</a:t>
            </a:r>
          </a:p>
          <a:p>
            <a:endParaRPr lang="en-GB" dirty="0"/>
          </a:p>
          <a:p>
            <a:r>
              <a:rPr lang="en-GB" dirty="0" err="1"/>
              <a:t>Elektrisüsteemi</a:t>
            </a:r>
            <a:r>
              <a:rPr lang="en-GB" dirty="0"/>
              <a:t> </a:t>
            </a:r>
            <a:r>
              <a:rPr lang="en-GB" dirty="0" err="1"/>
              <a:t>digikaksikut</a:t>
            </a:r>
            <a:r>
              <a:rPr lang="en-GB" dirty="0"/>
              <a:t> </a:t>
            </a:r>
            <a:r>
              <a:rPr lang="en-GB" dirty="0" err="1"/>
              <a:t>kasutatakse</a:t>
            </a:r>
            <a:r>
              <a:rPr lang="en-GB" dirty="0"/>
              <a:t> </a:t>
            </a:r>
            <a:r>
              <a:rPr lang="en-GB" dirty="0" err="1"/>
              <a:t>süsteemi</a:t>
            </a:r>
            <a:r>
              <a:rPr lang="en-GB" dirty="0"/>
              <a:t> </a:t>
            </a:r>
            <a:r>
              <a:rPr lang="en-GB" dirty="0" err="1"/>
              <a:t>monitoorimiseks</a:t>
            </a:r>
            <a:r>
              <a:rPr lang="en-GB" dirty="0"/>
              <a:t> </a:t>
            </a:r>
            <a:r>
              <a:rPr lang="en-GB" dirty="0" err="1"/>
              <a:t>ja</a:t>
            </a:r>
            <a:r>
              <a:rPr lang="en-GB" dirty="0"/>
              <a:t> </a:t>
            </a:r>
            <a:r>
              <a:rPr lang="en-GB" dirty="0" err="1"/>
              <a:t>simuleerimiseks</a:t>
            </a:r>
            <a:r>
              <a:rPr lang="en-GB" dirty="0"/>
              <a:t>, </a:t>
            </a:r>
            <a:r>
              <a:rPr lang="en-GB" dirty="0" err="1"/>
              <a:t>eesmärgiga</a:t>
            </a:r>
            <a:r>
              <a:rPr lang="en-GB" dirty="0"/>
              <a:t> </a:t>
            </a:r>
            <a:r>
              <a:rPr lang="en-GB" dirty="0" err="1"/>
              <a:t>maksimeerida</a:t>
            </a:r>
            <a:r>
              <a:rPr lang="en-GB" dirty="0"/>
              <a:t> </a:t>
            </a:r>
            <a:r>
              <a:rPr lang="en-GB" dirty="0" err="1"/>
              <a:t>seadmete</a:t>
            </a:r>
            <a:r>
              <a:rPr lang="en-GB" dirty="0"/>
              <a:t> </a:t>
            </a:r>
            <a:r>
              <a:rPr lang="en-GB" dirty="0" err="1"/>
              <a:t>jõudlust</a:t>
            </a:r>
            <a:r>
              <a:rPr lang="en-GB" dirty="0"/>
              <a:t>, </a:t>
            </a:r>
            <a:r>
              <a:rPr lang="en-GB" dirty="0" err="1"/>
              <a:t>parandada</a:t>
            </a:r>
            <a:r>
              <a:rPr lang="en-GB" dirty="0"/>
              <a:t> </a:t>
            </a:r>
            <a:r>
              <a:rPr lang="en-GB" dirty="0" err="1"/>
              <a:t>süsteemi</a:t>
            </a:r>
            <a:r>
              <a:rPr lang="en-GB" dirty="0"/>
              <a:t> </a:t>
            </a:r>
            <a:r>
              <a:rPr lang="en-GB" dirty="0" err="1"/>
              <a:t>ohutust</a:t>
            </a:r>
            <a:r>
              <a:rPr lang="en-GB" dirty="0"/>
              <a:t>, </a:t>
            </a:r>
            <a:r>
              <a:rPr lang="en-GB" dirty="0" err="1"/>
              <a:t>ennustada</a:t>
            </a:r>
            <a:r>
              <a:rPr lang="en-GB" dirty="0"/>
              <a:t> </a:t>
            </a:r>
            <a:r>
              <a:rPr lang="en-GB" dirty="0" err="1"/>
              <a:t>toitepinge</a:t>
            </a:r>
            <a:r>
              <a:rPr lang="en-GB" dirty="0"/>
              <a:t> </a:t>
            </a:r>
            <a:r>
              <a:rPr lang="en-GB" dirty="0" err="1"/>
              <a:t>katkestusi</a:t>
            </a:r>
            <a:r>
              <a:rPr lang="en-GB" dirty="0"/>
              <a:t>, </a:t>
            </a:r>
            <a:r>
              <a:rPr lang="en-GB" dirty="0" err="1"/>
              <a:t>teostada</a:t>
            </a:r>
            <a:r>
              <a:rPr lang="en-GB" dirty="0"/>
              <a:t> </a:t>
            </a:r>
            <a:r>
              <a:rPr lang="en-GB" dirty="0" err="1"/>
              <a:t>majanduslikku</a:t>
            </a:r>
            <a:r>
              <a:rPr lang="en-GB" dirty="0"/>
              <a:t> </a:t>
            </a:r>
            <a:r>
              <a:rPr lang="en-GB" dirty="0" err="1"/>
              <a:t>optieerimist</a:t>
            </a:r>
            <a:r>
              <a:rPr lang="en-GB" dirty="0"/>
              <a:t> </a:t>
            </a:r>
            <a:r>
              <a:rPr lang="en-GB" dirty="0" err="1"/>
              <a:t>ja</a:t>
            </a:r>
            <a:r>
              <a:rPr lang="en-GB" dirty="0"/>
              <a:t> </a:t>
            </a:r>
            <a:r>
              <a:rPr lang="en-GB" dirty="0" err="1"/>
              <a:t>tagada</a:t>
            </a:r>
            <a:r>
              <a:rPr lang="en-GB" dirty="0"/>
              <a:t> </a:t>
            </a:r>
            <a:r>
              <a:rPr lang="en-GB" dirty="0" err="1"/>
              <a:t>vastavust</a:t>
            </a:r>
            <a:r>
              <a:rPr lang="en-GB" dirty="0"/>
              <a:t> </a:t>
            </a:r>
            <a:r>
              <a:rPr lang="en-GB" dirty="0" err="1"/>
              <a:t>nõuetele</a:t>
            </a:r>
            <a:r>
              <a:rPr lang="en-GB" dirty="0"/>
              <a:t> </a:t>
            </a:r>
            <a:r>
              <a:rPr lang="en-GB" dirty="0" err="1"/>
              <a:t>ja</a:t>
            </a:r>
            <a:r>
              <a:rPr lang="en-GB" dirty="0"/>
              <a:t> </a:t>
            </a:r>
            <a:r>
              <a:rPr lang="en-GB" dirty="0" err="1"/>
              <a:t>regulatsioonidele</a:t>
            </a:r>
            <a:r>
              <a:rPr lang="en-GB" dirty="0"/>
              <a:t>.</a:t>
            </a:r>
            <a:endParaRPr lang="et-EE" dirty="0"/>
          </a:p>
        </p:txBody>
      </p:sp>
      <p:pic>
        <p:nvPicPr>
          <p:cNvPr id="5" name="Picture 2">
            <a:extLst>
              <a:ext uri="{FF2B5EF4-FFF2-40B4-BE49-F238E27FC236}">
                <a16:creationId xmlns:a16="http://schemas.microsoft.com/office/drawing/2014/main" id="{8B6AD0E2-43E4-1D62-CA95-175C8D351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637" y="1837176"/>
            <a:ext cx="4877170" cy="318364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1957CC71-0A1C-3561-C47B-DFCC290EA509}"/>
              </a:ext>
            </a:extLst>
          </p:cNvPr>
          <p:cNvSpPr txBox="1">
            <a:spLocks/>
          </p:cNvSpPr>
          <p:nvPr/>
        </p:nvSpPr>
        <p:spPr>
          <a:xfrm>
            <a:off x="6971638" y="5146984"/>
            <a:ext cx="5081228" cy="785186"/>
          </a:xfrm>
          <a:prstGeom prst="rect">
            <a:avLst/>
          </a:prstGeom>
        </p:spPr>
        <p:txBody>
          <a:bodyPr vert="horz" lIns="0" tIns="0" rIns="0" bIns="0" rtlCol="0">
            <a:normAutofit/>
          </a:bodyPr>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kern="1200" baseline="0">
                <a:solidFill>
                  <a:srgbClr val="332B60"/>
                </a:solidFill>
                <a:latin typeface="Verdana" charset="0"/>
                <a:ea typeface="+mn-ea"/>
                <a:cs typeface="+mn-cs"/>
              </a:defRPr>
            </a:lvl1pPr>
            <a:lvl2pPr marL="536575" indent="-263525" algn="l" rtl="0" eaLnBrk="1" fontAlgn="base" hangingPunct="1">
              <a:lnSpc>
                <a:spcPct val="100000"/>
              </a:lnSpc>
              <a:spcBef>
                <a:spcPts val="500"/>
              </a:spcBef>
              <a:spcAft>
                <a:spcPct val="0"/>
              </a:spcAft>
              <a:buClr>
                <a:srgbClr val="E4067E"/>
              </a:buClr>
              <a:buFont typeface="Wingdings" panose="05000000000000000000" pitchFamily="2" charset="2"/>
              <a:buChar char="§"/>
              <a:defRPr lang="en-US" altLang="en-US" sz="1600" kern="1200">
                <a:solidFill>
                  <a:srgbClr val="332B60"/>
                </a:solidFill>
                <a:latin typeface="+mn-lt"/>
                <a:ea typeface="+mn-ea"/>
                <a:cs typeface="+mn-cs"/>
              </a:defRPr>
            </a:lvl2pPr>
            <a:lvl3pPr marL="809625" indent="-273050" algn="l" rtl="0" eaLnBrk="1" fontAlgn="base" hangingPunct="1">
              <a:lnSpc>
                <a:spcPct val="100000"/>
              </a:lnSpc>
              <a:spcBef>
                <a:spcPts val="500"/>
              </a:spcBef>
              <a:spcAft>
                <a:spcPct val="0"/>
              </a:spcAft>
              <a:buClr>
                <a:srgbClr val="E4067E"/>
              </a:buClr>
              <a:buFont typeface="Wingdings" panose="05000000000000000000" pitchFamily="2" charset="2"/>
              <a:buChar char="§"/>
              <a:defRPr sz="1400" kern="1200">
                <a:solidFill>
                  <a:srgbClr val="332B60"/>
                </a:solidFill>
                <a:latin typeface="+mn-lt"/>
                <a:ea typeface="+mn-ea"/>
                <a:cs typeface="+mn-cs"/>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kern="1200">
                <a:solidFill>
                  <a:srgbClr val="332B60"/>
                </a:solidFill>
                <a:latin typeface="+mn-lt"/>
                <a:ea typeface="+mn-ea"/>
                <a:cs typeface="+mn-cs"/>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it-IT" sz="800" i="1" dirty="0"/>
              <a:t>[1] </a:t>
            </a:r>
            <a:r>
              <a:rPr lang="et-EE" sz="800" dirty="0" err="1"/>
              <a:t>Mohammed</a:t>
            </a:r>
            <a:r>
              <a:rPr lang="et-EE" sz="800" dirty="0"/>
              <a:t> A.M. </a:t>
            </a:r>
            <a:r>
              <a:rPr lang="et-EE" sz="800" dirty="0" err="1"/>
              <a:t>Yassin</a:t>
            </a:r>
            <a:r>
              <a:rPr lang="et-EE" sz="800" dirty="0"/>
              <a:t>, </a:t>
            </a:r>
            <a:r>
              <a:rPr lang="et-EE" sz="800" dirty="0" err="1"/>
              <a:t>Ashish</a:t>
            </a:r>
            <a:r>
              <a:rPr lang="et-EE" sz="800" dirty="0"/>
              <a:t> </a:t>
            </a:r>
            <a:r>
              <a:rPr lang="et-EE" sz="800" dirty="0" err="1"/>
              <a:t>Shrestha</a:t>
            </a:r>
            <a:r>
              <a:rPr lang="et-EE" sz="800" dirty="0"/>
              <a:t>, </a:t>
            </a:r>
            <a:r>
              <a:rPr lang="et-EE" sz="800" dirty="0" err="1"/>
              <a:t>Suhaila</a:t>
            </a:r>
            <a:r>
              <a:rPr lang="et-EE" sz="800" dirty="0"/>
              <a:t> </a:t>
            </a:r>
            <a:r>
              <a:rPr lang="et-EE" sz="800" dirty="0" err="1"/>
              <a:t>Rabie</a:t>
            </a:r>
            <a:r>
              <a:rPr lang="et-EE" sz="800" dirty="0"/>
              <a:t>, Digital </a:t>
            </a:r>
            <a:r>
              <a:rPr lang="et-EE" sz="800" dirty="0" err="1"/>
              <a:t>twin</a:t>
            </a:r>
            <a:r>
              <a:rPr lang="et-EE" sz="800" dirty="0"/>
              <a:t> in </a:t>
            </a:r>
            <a:r>
              <a:rPr lang="et-EE" sz="800" dirty="0" err="1"/>
              <a:t>power</a:t>
            </a:r>
            <a:r>
              <a:rPr lang="et-EE" sz="800" dirty="0"/>
              <a:t> </a:t>
            </a:r>
            <a:r>
              <a:rPr lang="et-EE" sz="800" dirty="0" err="1"/>
              <a:t>system</a:t>
            </a:r>
            <a:r>
              <a:rPr lang="et-EE" sz="800" dirty="0"/>
              <a:t> </a:t>
            </a:r>
            <a:r>
              <a:rPr lang="et-EE" sz="800" dirty="0" err="1"/>
              <a:t>research</a:t>
            </a:r>
            <a:r>
              <a:rPr lang="et-EE" sz="800" dirty="0"/>
              <a:t> and </a:t>
            </a:r>
            <a:r>
              <a:rPr lang="et-EE" sz="800" dirty="0" err="1"/>
              <a:t>development</a:t>
            </a:r>
            <a:r>
              <a:rPr lang="et-EE" sz="800" dirty="0"/>
              <a:t>: </a:t>
            </a:r>
            <a:r>
              <a:rPr lang="et-EE" sz="800" dirty="0" err="1"/>
              <a:t>Principle</a:t>
            </a:r>
            <a:r>
              <a:rPr lang="et-EE" sz="800" dirty="0"/>
              <a:t>, </a:t>
            </a:r>
            <a:r>
              <a:rPr lang="et-EE" sz="800" dirty="0" err="1"/>
              <a:t>scope</a:t>
            </a:r>
            <a:r>
              <a:rPr lang="et-EE" sz="800" dirty="0"/>
              <a:t>, and </a:t>
            </a:r>
            <a:r>
              <a:rPr lang="et-EE" sz="800" dirty="0" err="1"/>
              <a:t>challenges</a:t>
            </a:r>
            <a:r>
              <a:rPr lang="et-EE" sz="800" dirty="0"/>
              <a:t>, Energy </a:t>
            </a:r>
            <a:r>
              <a:rPr lang="et-EE" sz="800" dirty="0" err="1"/>
              <a:t>Reviews</a:t>
            </a:r>
            <a:r>
              <a:rPr lang="et-EE" sz="800" dirty="0"/>
              <a:t>, </a:t>
            </a:r>
            <a:r>
              <a:rPr lang="et-EE" sz="800" dirty="0" err="1"/>
              <a:t>Volume</a:t>
            </a:r>
            <a:r>
              <a:rPr lang="et-EE" sz="800" dirty="0"/>
              <a:t> 2, </a:t>
            </a:r>
            <a:r>
              <a:rPr lang="et-EE" sz="800" dirty="0" err="1"/>
              <a:t>Issue</a:t>
            </a:r>
            <a:r>
              <a:rPr lang="et-EE" sz="800" dirty="0"/>
              <a:t> 3, 2023, 100039, ISSN 2772-9702, </a:t>
            </a:r>
            <a:r>
              <a:rPr lang="et-EE" sz="800" dirty="0">
                <a:hlinkClick r:id="rId3"/>
              </a:rPr>
              <a:t>https://doi.org/10.1016/j.enrev.2023.100039</a:t>
            </a:r>
            <a:r>
              <a:rPr lang="en-GB" sz="800" dirty="0"/>
              <a:t> </a:t>
            </a:r>
            <a:endParaRPr lang="et-EE" sz="800" dirty="0"/>
          </a:p>
          <a:p>
            <a:pPr marL="0" indent="0">
              <a:buNone/>
            </a:pPr>
            <a:endParaRPr lang="et-EE" sz="800" i="1" dirty="0"/>
          </a:p>
        </p:txBody>
      </p:sp>
    </p:spTree>
    <p:extLst>
      <p:ext uri="{BB962C8B-B14F-4D97-AF65-F5344CB8AC3E}">
        <p14:creationId xmlns:p14="http://schemas.microsoft.com/office/powerpoint/2010/main" val="146186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7AC5A6-BF3A-D96B-56CE-B7BE6550D36B}"/>
              </a:ext>
            </a:extLst>
          </p:cNvPr>
          <p:cNvSpPr>
            <a:spLocks noGrp="1"/>
          </p:cNvSpPr>
          <p:nvPr>
            <p:ph type="body" sz="quarter" idx="13"/>
          </p:nvPr>
        </p:nvSpPr>
        <p:spPr>
          <a:xfrm>
            <a:off x="479424" y="549275"/>
            <a:ext cx="10494517" cy="810888"/>
          </a:xfrm>
        </p:spPr>
        <p:txBody>
          <a:bodyPr/>
          <a:lstStyle/>
          <a:p>
            <a:r>
              <a:rPr lang="en-GB" dirty="0" err="1"/>
              <a:t>Elektrisüsteemi</a:t>
            </a:r>
            <a:r>
              <a:rPr lang="en-GB" dirty="0"/>
              <a:t> Digikaksik</a:t>
            </a:r>
          </a:p>
          <a:p>
            <a:r>
              <a:rPr lang="en-GB" sz="1800" dirty="0" err="1">
                <a:solidFill>
                  <a:schemeClr val="accent1"/>
                </a:solidFill>
              </a:rPr>
              <a:t>Digikaksikud</a:t>
            </a:r>
            <a:r>
              <a:rPr lang="en-GB" sz="1800" dirty="0">
                <a:solidFill>
                  <a:schemeClr val="accent1"/>
                </a:solidFill>
              </a:rPr>
              <a:t> </a:t>
            </a:r>
            <a:r>
              <a:rPr lang="en-GB" sz="1800" dirty="0" err="1">
                <a:solidFill>
                  <a:schemeClr val="accent1"/>
                </a:solidFill>
              </a:rPr>
              <a:t>ja</a:t>
            </a:r>
            <a:r>
              <a:rPr lang="en-GB" sz="1800" dirty="0">
                <a:solidFill>
                  <a:schemeClr val="accent1"/>
                </a:solidFill>
              </a:rPr>
              <a:t> </a:t>
            </a:r>
            <a:r>
              <a:rPr lang="en-GB" sz="1800" dirty="0" err="1">
                <a:solidFill>
                  <a:schemeClr val="accent1"/>
                </a:solidFill>
              </a:rPr>
              <a:t>Tehisintellekt</a:t>
            </a:r>
            <a:endParaRPr lang="et-EE" sz="1800" dirty="0">
              <a:solidFill>
                <a:schemeClr val="accent1"/>
              </a:solidFill>
            </a:endParaRPr>
          </a:p>
        </p:txBody>
      </p:sp>
      <p:sp>
        <p:nvSpPr>
          <p:cNvPr id="3" name="Text Placeholder 2">
            <a:extLst>
              <a:ext uri="{FF2B5EF4-FFF2-40B4-BE49-F238E27FC236}">
                <a16:creationId xmlns:a16="http://schemas.microsoft.com/office/drawing/2014/main" id="{AC26BF5C-0F64-C0CF-1FE9-ACEF7CF058B1}"/>
              </a:ext>
            </a:extLst>
          </p:cNvPr>
          <p:cNvSpPr>
            <a:spLocks noGrp="1"/>
          </p:cNvSpPr>
          <p:nvPr>
            <p:ph type="body" sz="quarter" idx="16"/>
          </p:nvPr>
        </p:nvSpPr>
        <p:spPr>
          <a:xfrm>
            <a:off x="2171700" y="1576387"/>
            <a:ext cx="8802688" cy="2173913"/>
          </a:xfrm>
        </p:spPr>
        <p:txBody>
          <a:bodyPr>
            <a:normAutofit/>
          </a:bodyPr>
          <a:lstStyle/>
          <a:p>
            <a:r>
              <a:rPr lang="en-GB" dirty="0" err="1"/>
              <a:t>Tehisintellekt</a:t>
            </a:r>
            <a:r>
              <a:rPr lang="en-GB" dirty="0"/>
              <a:t>: </a:t>
            </a:r>
            <a:r>
              <a:rPr lang="en-GB" dirty="0" err="1"/>
              <a:t>seadmete</a:t>
            </a:r>
            <a:r>
              <a:rPr lang="en-GB" dirty="0"/>
              <a:t>/</a:t>
            </a:r>
            <a:r>
              <a:rPr lang="en-GB" dirty="0" err="1"/>
              <a:t>tarkvara</a:t>
            </a:r>
            <a:r>
              <a:rPr lang="en-GB" dirty="0"/>
              <a:t> </a:t>
            </a:r>
            <a:r>
              <a:rPr lang="en-GB" dirty="0" err="1"/>
              <a:t>poolt</a:t>
            </a:r>
            <a:r>
              <a:rPr lang="en-GB" dirty="0"/>
              <a:t> </a:t>
            </a:r>
            <a:r>
              <a:rPr lang="en-GB" dirty="0" err="1"/>
              <a:t>väljendatud</a:t>
            </a:r>
            <a:r>
              <a:rPr lang="en-GB" dirty="0"/>
              <a:t> </a:t>
            </a:r>
            <a:r>
              <a:rPr lang="en-GB" dirty="0" err="1"/>
              <a:t>intelligentsus</a:t>
            </a:r>
            <a:endParaRPr lang="en-GB" dirty="0"/>
          </a:p>
          <a:p>
            <a:endParaRPr lang="en-GB" dirty="0"/>
          </a:p>
          <a:p>
            <a:r>
              <a:rPr lang="en-GB" dirty="0" err="1"/>
              <a:t>Võimaldab</a:t>
            </a:r>
            <a:r>
              <a:rPr lang="en-GB" dirty="0"/>
              <a:t> </a:t>
            </a:r>
            <a:r>
              <a:rPr lang="en-GB" dirty="0" err="1"/>
              <a:t>töödelda</a:t>
            </a:r>
            <a:r>
              <a:rPr lang="en-GB" dirty="0"/>
              <a:t> </a:t>
            </a:r>
            <a:r>
              <a:rPr lang="en-GB" dirty="0" err="1"/>
              <a:t>mahukaid</a:t>
            </a:r>
            <a:r>
              <a:rPr lang="en-GB" dirty="0"/>
              <a:t>, </a:t>
            </a:r>
            <a:r>
              <a:rPr lang="en-GB" dirty="0" err="1"/>
              <a:t>mitmemõõtmelisi</a:t>
            </a:r>
            <a:r>
              <a:rPr lang="en-GB" dirty="0"/>
              <a:t> </a:t>
            </a:r>
            <a:r>
              <a:rPr lang="en-GB" dirty="0" err="1"/>
              <a:t>ja</a:t>
            </a:r>
            <a:r>
              <a:rPr lang="en-GB" dirty="0"/>
              <a:t> -</a:t>
            </a:r>
            <a:r>
              <a:rPr lang="en-GB" dirty="0" err="1"/>
              <a:t>modaalseid</a:t>
            </a:r>
            <a:r>
              <a:rPr lang="en-GB" dirty="0"/>
              <a:t> </a:t>
            </a:r>
            <a:r>
              <a:rPr lang="en-GB" dirty="0" err="1"/>
              <a:t>andmeid</a:t>
            </a:r>
            <a:endParaRPr lang="en-GB" dirty="0"/>
          </a:p>
          <a:p>
            <a:endParaRPr lang="en-GB" dirty="0"/>
          </a:p>
          <a:p>
            <a:r>
              <a:rPr lang="en-GB" dirty="0"/>
              <a:t>Et </a:t>
            </a:r>
            <a:r>
              <a:rPr lang="en-GB" dirty="0" err="1"/>
              <a:t>süsteem</a:t>
            </a:r>
            <a:r>
              <a:rPr lang="en-GB" dirty="0"/>
              <a:t> </a:t>
            </a:r>
            <a:r>
              <a:rPr lang="en-GB" dirty="0" err="1"/>
              <a:t>võimaldaks</a:t>
            </a:r>
            <a:r>
              <a:rPr lang="en-GB" dirty="0"/>
              <a:t> TI </a:t>
            </a:r>
            <a:r>
              <a:rPr lang="en-GB" dirty="0" err="1"/>
              <a:t>integreerimist</a:t>
            </a:r>
            <a:r>
              <a:rPr lang="en-GB" dirty="0"/>
              <a:t>, </a:t>
            </a:r>
            <a:r>
              <a:rPr lang="en-GB" dirty="0" err="1"/>
              <a:t>peab</a:t>
            </a:r>
            <a:r>
              <a:rPr lang="en-GB" dirty="0"/>
              <a:t> </a:t>
            </a:r>
            <a:r>
              <a:rPr lang="en-GB" dirty="0" err="1"/>
              <a:t>esmalt</a:t>
            </a:r>
            <a:r>
              <a:rPr lang="en-GB" dirty="0"/>
              <a:t> </a:t>
            </a:r>
            <a:r>
              <a:rPr lang="en-GB" dirty="0" err="1"/>
              <a:t>süsteemid</a:t>
            </a:r>
            <a:r>
              <a:rPr lang="en-GB" dirty="0"/>
              <a:t> </a:t>
            </a:r>
            <a:r>
              <a:rPr lang="en-GB" dirty="0" err="1"/>
              <a:t>ja</a:t>
            </a:r>
            <a:r>
              <a:rPr lang="en-GB" dirty="0"/>
              <a:t> </a:t>
            </a:r>
            <a:r>
              <a:rPr lang="en-GB" dirty="0" err="1"/>
              <a:t>protsessid</a:t>
            </a:r>
            <a:r>
              <a:rPr lang="en-GB" dirty="0"/>
              <a:t> </a:t>
            </a:r>
            <a:r>
              <a:rPr lang="en-GB" dirty="0" err="1"/>
              <a:t>digitaliseerima</a:t>
            </a:r>
            <a:endParaRPr lang="en-GB" dirty="0"/>
          </a:p>
          <a:p>
            <a:endParaRPr lang="en-GB" dirty="0"/>
          </a:p>
          <a:p>
            <a:endParaRPr lang="en-GB" dirty="0"/>
          </a:p>
          <a:p>
            <a:endParaRPr lang="en-GB" dirty="0"/>
          </a:p>
          <a:p>
            <a:endParaRPr lang="en-GB" dirty="0"/>
          </a:p>
          <a:p>
            <a:endParaRPr lang="en-GB" dirty="0"/>
          </a:p>
        </p:txBody>
      </p:sp>
      <p:grpSp>
        <p:nvGrpSpPr>
          <p:cNvPr id="9" name="Group 8">
            <a:extLst>
              <a:ext uri="{FF2B5EF4-FFF2-40B4-BE49-F238E27FC236}">
                <a16:creationId xmlns:a16="http://schemas.microsoft.com/office/drawing/2014/main" id="{A933C212-F42C-4F7A-D3C3-BB1320D2CC62}"/>
              </a:ext>
            </a:extLst>
          </p:cNvPr>
          <p:cNvGrpSpPr/>
          <p:nvPr/>
        </p:nvGrpSpPr>
        <p:grpSpPr>
          <a:xfrm>
            <a:off x="487046" y="3903764"/>
            <a:ext cx="11359874" cy="1229297"/>
            <a:chOff x="487046" y="3858132"/>
            <a:chExt cx="11359874" cy="1229297"/>
          </a:xfrm>
        </p:grpSpPr>
        <p:sp>
          <p:nvSpPr>
            <p:cNvPr id="10" name="Oval 9">
              <a:extLst>
                <a:ext uri="{FF2B5EF4-FFF2-40B4-BE49-F238E27FC236}">
                  <a16:creationId xmlns:a16="http://schemas.microsoft.com/office/drawing/2014/main" id="{B0B7B136-416A-1B24-A34C-44771E58B81B}"/>
                </a:ext>
              </a:extLst>
            </p:cNvPr>
            <p:cNvSpPr/>
            <p:nvPr/>
          </p:nvSpPr>
          <p:spPr>
            <a:xfrm>
              <a:off x="2954410" y="4412054"/>
              <a:ext cx="121413" cy="121454"/>
            </a:xfrm>
            <a:prstGeom prst="ellipse">
              <a:avLst/>
            </a:prstGeom>
          </p:spPr>
          <p:style>
            <a:lnRef idx="2">
              <a:schemeClr val="accent5">
                <a:shade val="50000"/>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a:lstStyle/>
            <a:p>
              <a:endParaRPr lang="et-EE"/>
            </a:p>
          </p:txBody>
        </p:sp>
        <p:sp>
          <p:nvSpPr>
            <p:cNvPr id="11" name="Oval 10">
              <a:extLst>
                <a:ext uri="{FF2B5EF4-FFF2-40B4-BE49-F238E27FC236}">
                  <a16:creationId xmlns:a16="http://schemas.microsoft.com/office/drawing/2014/main" id="{15770875-3BB4-A6BE-9F46-FC8F42550243}"/>
                </a:ext>
              </a:extLst>
            </p:cNvPr>
            <p:cNvSpPr/>
            <p:nvPr/>
          </p:nvSpPr>
          <p:spPr>
            <a:xfrm>
              <a:off x="2748084" y="4412054"/>
              <a:ext cx="121413" cy="121454"/>
            </a:xfrm>
            <a:prstGeom prst="ellipse">
              <a:avLst/>
            </a:prstGeom>
          </p:spPr>
          <p:style>
            <a:lnRef idx="2">
              <a:schemeClr val="accent5">
                <a:shade val="50000"/>
                <a:hueOff val="-8495"/>
                <a:satOff val="-1574"/>
                <a:lumOff val="2442"/>
                <a:alphaOff val="0"/>
              </a:schemeClr>
            </a:lnRef>
            <a:fillRef idx="1">
              <a:schemeClr val="accent5">
                <a:shade val="50000"/>
                <a:hueOff val="-8495"/>
                <a:satOff val="-1574"/>
                <a:lumOff val="2442"/>
                <a:alphaOff val="0"/>
              </a:schemeClr>
            </a:fillRef>
            <a:effectRef idx="0">
              <a:schemeClr val="accent5">
                <a:shade val="50000"/>
                <a:hueOff val="-8495"/>
                <a:satOff val="-1574"/>
                <a:lumOff val="2442"/>
                <a:alphaOff val="0"/>
              </a:schemeClr>
            </a:effectRef>
            <a:fontRef idx="minor">
              <a:schemeClr val="lt1"/>
            </a:fontRef>
          </p:style>
          <p:txBody>
            <a:bodyPr/>
            <a:lstStyle/>
            <a:p>
              <a:endParaRPr lang="et-EE"/>
            </a:p>
          </p:txBody>
        </p:sp>
        <p:sp>
          <p:nvSpPr>
            <p:cNvPr id="12" name="Oval 11">
              <a:extLst>
                <a:ext uri="{FF2B5EF4-FFF2-40B4-BE49-F238E27FC236}">
                  <a16:creationId xmlns:a16="http://schemas.microsoft.com/office/drawing/2014/main" id="{695A3979-EA16-4042-63AA-4B0BE557DCE4}"/>
                </a:ext>
              </a:extLst>
            </p:cNvPr>
            <p:cNvSpPr/>
            <p:nvPr/>
          </p:nvSpPr>
          <p:spPr>
            <a:xfrm>
              <a:off x="2541759" y="4412054"/>
              <a:ext cx="121413" cy="121454"/>
            </a:xfrm>
            <a:prstGeom prst="ellipse">
              <a:avLst/>
            </a:prstGeom>
          </p:spPr>
          <p:style>
            <a:lnRef idx="2">
              <a:schemeClr val="accent5">
                <a:shade val="50000"/>
                <a:hueOff val="-16990"/>
                <a:satOff val="-3149"/>
                <a:lumOff val="4884"/>
                <a:alphaOff val="0"/>
              </a:schemeClr>
            </a:lnRef>
            <a:fillRef idx="1">
              <a:schemeClr val="accent5">
                <a:shade val="50000"/>
                <a:hueOff val="-16990"/>
                <a:satOff val="-3149"/>
                <a:lumOff val="4884"/>
                <a:alphaOff val="0"/>
              </a:schemeClr>
            </a:fillRef>
            <a:effectRef idx="0">
              <a:schemeClr val="accent5">
                <a:shade val="50000"/>
                <a:hueOff val="-16990"/>
                <a:satOff val="-3149"/>
                <a:lumOff val="4884"/>
                <a:alphaOff val="0"/>
              </a:schemeClr>
            </a:effectRef>
            <a:fontRef idx="minor">
              <a:schemeClr val="lt1"/>
            </a:fontRef>
          </p:style>
          <p:txBody>
            <a:bodyPr/>
            <a:lstStyle/>
            <a:p>
              <a:endParaRPr lang="et-EE"/>
            </a:p>
          </p:txBody>
        </p:sp>
        <p:sp>
          <p:nvSpPr>
            <p:cNvPr id="13" name="Oval 12">
              <a:extLst>
                <a:ext uri="{FF2B5EF4-FFF2-40B4-BE49-F238E27FC236}">
                  <a16:creationId xmlns:a16="http://schemas.microsoft.com/office/drawing/2014/main" id="{54A3F9DF-1CB8-F29C-C659-F560DDA23BAA}"/>
                </a:ext>
              </a:extLst>
            </p:cNvPr>
            <p:cNvSpPr/>
            <p:nvPr/>
          </p:nvSpPr>
          <p:spPr>
            <a:xfrm>
              <a:off x="2335433" y="4412054"/>
              <a:ext cx="121413" cy="121454"/>
            </a:xfrm>
            <a:prstGeom prst="ellipse">
              <a:avLst/>
            </a:prstGeom>
          </p:spPr>
          <p:style>
            <a:lnRef idx="2">
              <a:schemeClr val="accent5">
                <a:shade val="50000"/>
                <a:hueOff val="-25485"/>
                <a:satOff val="-4723"/>
                <a:lumOff val="7327"/>
                <a:alphaOff val="0"/>
              </a:schemeClr>
            </a:lnRef>
            <a:fillRef idx="1">
              <a:schemeClr val="accent5">
                <a:shade val="50000"/>
                <a:hueOff val="-25485"/>
                <a:satOff val="-4723"/>
                <a:lumOff val="7327"/>
                <a:alphaOff val="0"/>
              </a:schemeClr>
            </a:fillRef>
            <a:effectRef idx="0">
              <a:schemeClr val="accent5">
                <a:shade val="50000"/>
                <a:hueOff val="-25485"/>
                <a:satOff val="-4723"/>
                <a:lumOff val="7327"/>
                <a:alphaOff val="0"/>
              </a:schemeClr>
            </a:effectRef>
            <a:fontRef idx="minor">
              <a:schemeClr val="lt1"/>
            </a:fontRef>
          </p:style>
          <p:txBody>
            <a:bodyPr/>
            <a:lstStyle/>
            <a:p>
              <a:endParaRPr lang="et-EE"/>
            </a:p>
          </p:txBody>
        </p:sp>
        <p:sp>
          <p:nvSpPr>
            <p:cNvPr id="14" name="Oval 13">
              <a:extLst>
                <a:ext uri="{FF2B5EF4-FFF2-40B4-BE49-F238E27FC236}">
                  <a16:creationId xmlns:a16="http://schemas.microsoft.com/office/drawing/2014/main" id="{CC9EEA97-3C4C-B03F-6896-7F296128D01D}"/>
                </a:ext>
              </a:extLst>
            </p:cNvPr>
            <p:cNvSpPr/>
            <p:nvPr/>
          </p:nvSpPr>
          <p:spPr>
            <a:xfrm>
              <a:off x="2129108" y="4412054"/>
              <a:ext cx="121413" cy="121454"/>
            </a:xfrm>
            <a:prstGeom prst="ellipse">
              <a:avLst/>
            </a:prstGeom>
          </p:spPr>
          <p:style>
            <a:lnRef idx="2">
              <a:schemeClr val="accent5">
                <a:shade val="50000"/>
                <a:hueOff val="-33979"/>
                <a:satOff val="-6297"/>
                <a:lumOff val="9769"/>
                <a:alphaOff val="0"/>
              </a:schemeClr>
            </a:lnRef>
            <a:fillRef idx="1">
              <a:schemeClr val="accent5">
                <a:shade val="50000"/>
                <a:hueOff val="-33979"/>
                <a:satOff val="-6297"/>
                <a:lumOff val="9769"/>
                <a:alphaOff val="0"/>
              </a:schemeClr>
            </a:fillRef>
            <a:effectRef idx="0">
              <a:schemeClr val="accent5">
                <a:shade val="50000"/>
                <a:hueOff val="-33979"/>
                <a:satOff val="-6297"/>
                <a:lumOff val="9769"/>
                <a:alphaOff val="0"/>
              </a:schemeClr>
            </a:effectRef>
            <a:fontRef idx="minor">
              <a:schemeClr val="lt1"/>
            </a:fontRef>
          </p:style>
          <p:txBody>
            <a:bodyPr/>
            <a:lstStyle/>
            <a:p>
              <a:endParaRPr lang="et-EE"/>
            </a:p>
          </p:txBody>
        </p:sp>
        <p:sp>
          <p:nvSpPr>
            <p:cNvPr id="15" name="Oval 14">
              <a:extLst>
                <a:ext uri="{FF2B5EF4-FFF2-40B4-BE49-F238E27FC236}">
                  <a16:creationId xmlns:a16="http://schemas.microsoft.com/office/drawing/2014/main" id="{29EC44B5-EAE7-5E96-991F-972847F1D9EC}"/>
                </a:ext>
              </a:extLst>
            </p:cNvPr>
            <p:cNvSpPr/>
            <p:nvPr/>
          </p:nvSpPr>
          <p:spPr>
            <a:xfrm>
              <a:off x="1801110" y="4351326"/>
              <a:ext cx="243086" cy="242909"/>
            </a:xfrm>
            <a:prstGeom prst="ellipse">
              <a:avLst/>
            </a:prstGeom>
          </p:spPr>
          <p:style>
            <a:lnRef idx="2">
              <a:schemeClr val="accent5">
                <a:shade val="50000"/>
                <a:hueOff val="-42474"/>
                <a:satOff val="-7872"/>
                <a:lumOff val="12211"/>
                <a:alphaOff val="0"/>
              </a:schemeClr>
            </a:lnRef>
            <a:fillRef idx="1">
              <a:schemeClr val="accent5">
                <a:shade val="50000"/>
                <a:hueOff val="-42474"/>
                <a:satOff val="-7872"/>
                <a:lumOff val="12211"/>
                <a:alphaOff val="0"/>
              </a:schemeClr>
            </a:fillRef>
            <a:effectRef idx="0">
              <a:schemeClr val="accent5">
                <a:shade val="50000"/>
                <a:hueOff val="-42474"/>
                <a:satOff val="-7872"/>
                <a:lumOff val="12211"/>
                <a:alphaOff val="0"/>
              </a:schemeClr>
            </a:effectRef>
            <a:fontRef idx="minor">
              <a:schemeClr val="lt1"/>
            </a:fontRef>
          </p:style>
          <p:txBody>
            <a:bodyPr/>
            <a:lstStyle/>
            <a:p>
              <a:endParaRPr lang="et-EE"/>
            </a:p>
          </p:txBody>
        </p:sp>
        <p:sp>
          <p:nvSpPr>
            <p:cNvPr id="16" name="Oval 15">
              <a:extLst>
                <a:ext uri="{FF2B5EF4-FFF2-40B4-BE49-F238E27FC236}">
                  <a16:creationId xmlns:a16="http://schemas.microsoft.com/office/drawing/2014/main" id="{2D448FAF-01DB-5649-2048-10E57465E0EC}"/>
                </a:ext>
              </a:extLst>
            </p:cNvPr>
            <p:cNvSpPr/>
            <p:nvPr/>
          </p:nvSpPr>
          <p:spPr>
            <a:xfrm>
              <a:off x="2756369" y="4161154"/>
              <a:ext cx="121413" cy="121454"/>
            </a:xfrm>
            <a:prstGeom prst="ellipse">
              <a:avLst/>
            </a:prstGeom>
          </p:spPr>
          <p:style>
            <a:lnRef idx="2">
              <a:schemeClr val="accent5">
                <a:shade val="50000"/>
                <a:hueOff val="-50969"/>
                <a:satOff val="-9446"/>
                <a:lumOff val="14653"/>
                <a:alphaOff val="0"/>
              </a:schemeClr>
            </a:lnRef>
            <a:fillRef idx="1">
              <a:schemeClr val="accent5">
                <a:shade val="50000"/>
                <a:hueOff val="-50969"/>
                <a:satOff val="-9446"/>
                <a:lumOff val="14653"/>
                <a:alphaOff val="0"/>
              </a:schemeClr>
            </a:fillRef>
            <a:effectRef idx="0">
              <a:schemeClr val="accent5">
                <a:shade val="50000"/>
                <a:hueOff val="-50969"/>
                <a:satOff val="-9446"/>
                <a:lumOff val="14653"/>
                <a:alphaOff val="0"/>
              </a:schemeClr>
            </a:effectRef>
            <a:fontRef idx="minor">
              <a:schemeClr val="lt1"/>
            </a:fontRef>
          </p:style>
          <p:txBody>
            <a:bodyPr/>
            <a:lstStyle/>
            <a:p>
              <a:endParaRPr lang="et-EE"/>
            </a:p>
          </p:txBody>
        </p:sp>
        <p:sp>
          <p:nvSpPr>
            <p:cNvPr id="17" name="Oval 16">
              <a:extLst>
                <a:ext uri="{FF2B5EF4-FFF2-40B4-BE49-F238E27FC236}">
                  <a16:creationId xmlns:a16="http://schemas.microsoft.com/office/drawing/2014/main" id="{46E567C0-645C-0F37-A0D6-45FAAEB5BC5B}"/>
                </a:ext>
              </a:extLst>
            </p:cNvPr>
            <p:cNvSpPr/>
            <p:nvPr/>
          </p:nvSpPr>
          <p:spPr>
            <a:xfrm>
              <a:off x="2756369" y="4664797"/>
              <a:ext cx="121413" cy="121454"/>
            </a:xfrm>
            <a:prstGeom prst="ellipse">
              <a:avLst/>
            </a:prstGeom>
          </p:spPr>
          <p:style>
            <a:lnRef idx="2">
              <a:schemeClr val="accent5">
                <a:shade val="50000"/>
                <a:hueOff val="-59464"/>
                <a:satOff val="-11020"/>
                <a:lumOff val="17096"/>
                <a:alphaOff val="0"/>
              </a:schemeClr>
            </a:lnRef>
            <a:fillRef idx="1">
              <a:schemeClr val="accent5">
                <a:shade val="50000"/>
                <a:hueOff val="-59464"/>
                <a:satOff val="-11020"/>
                <a:lumOff val="17096"/>
                <a:alphaOff val="0"/>
              </a:schemeClr>
            </a:fillRef>
            <a:effectRef idx="0">
              <a:schemeClr val="accent5">
                <a:shade val="50000"/>
                <a:hueOff val="-59464"/>
                <a:satOff val="-11020"/>
                <a:lumOff val="17096"/>
                <a:alphaOff val="0"/>
              </a:schemeClr>
            </a:effectRef>
            <a:fontRef idx="minor">
              <a:schemeClr val="lt1"/>
            </a:fontRef>
          </p:style>
          <p:txBody>
            <a:bodyPr/>
            <a:lstStyle/>
            <a:p>
              <a:endParaRPr lang="et-EE"/>
            </a:p>
          </p:txBody>
        </p:sp>
        <p:sp>
          <p:nvSpPr>
            <p:cNvPr id="18" name="Oval 17">
              <a:extLst>
                <a:ext uri="{FF2B5EF4-FFF2-40B4-BE49-F238E27FC236}">
                  <a16:creationId xmlns:a16="http://schemas.microsoft.com/office/drawing/2014/main" id="{0AE2043A-AC34-8F38-6780-2F24CAF080B8}"/>
                </a:ext>
              </a:extLst>
            </p:cNvPr>
            <p:cNvSpPr/>
            <p:nvPr/>
          </p:nvSpPr>
          <p:spPr>
            <a:xfrm>
              <a:off x="2864838" y="4270316"/>
              <a:ext cx="121413" cy="121454"/>
            </a:xfrm>
            <a:prstGeom prst="ellipse">
              <a:avLst/>
            </a:prstGeom>
          </p:spPr>
          <p:style>
            <a:lnRef idx="2">
              <a:schemeClr val="accent5">
                <a:shade val="50000"/>
                <a:hueOff val="-67959"/>
                <a:satOff val="-12595"/>
                <a:lumOff val="19538"/>
                <a:alphaOff val="0"/>
              </a:schemeClr>
            </a:lnRef>
            <a:fillRef idx="1">
              <a:schemeClr val="accent5">
                <a:shade val="50000"/>
                <a:hueOff val="-67959"/>
                <a:satOff val="-12595"/>
                <a:lumOff val="19538"/>
                <a:alphaOff val="0"/>
              </a:schemeClr>
            </a:fillRef>
            <a:effectRef idx="0">
              <a:schemeClr val="accent5">
                <a:shade val="50000"/>
                <a:hueOff val="-67959"/>
                <a:satOff val="-12595"/>
                <a:lumOff val="19538"/>
                <a:alphaOff val="0"/>
              </a:schemeClr>
            </a:effectRef>
            <a:fontRef idx="minor">
              <a:schemeClr val="lt1"/>
            </a:fontRef>
          </p:style>
          <p:txBody>
            <a:bodyPr/>
            <a:lstStyle/>
            <a:p>
              <a:endParaRPr lang="et-EE"/>
            </a:p>
          </p:txBody>
        </p:sp>
        <p:sp>
          <p:nvSpPr>
            <p:cNvPr id="19" name="Oval 18">
              <a:extLst>
                <a:ext uri="{FF2B5EF4-FFF2-40B4-BE49-F238E27FC236}">
                  <a16:creationId xmlns:a16="http://schemas.microsoft.com/office/drawing/2014/main" id="{37BBA4D1-EF3A-6429-FE74-20FFACAFBC63}"/>
                </a:ext>
              </a:extLst>
            </p:cNvPr>
            <p:cNvSpPr/>
            <p:nvPr/>
          </p:nvSpPr>
          <p:spPr>
            <a:xfrm>
              <a:off x="2872087" y="4556250"/>
              <a:ext cx="121413" cy="121454"/>
            </a:xfrm>
            <a:prstGeom prst="ellipse">
              <a:avLst/>
            </a:prstGeom>
          </p:spPr>
          <p:style>
            <a:lnRef idx="2">
              <a:schemeClr val="accent5">
                <a:shade val="50000"/>
                <a:hueOff val="-76454"/>
                <a:satOff val="-14169"/>
                <a:lumOff val="21980"/>
                <a:alphaOff val="0"/>
              </a:schemeClr>
            </a:lnRef>
            <a:fillRef idx="1">
              <a:schemeClr val="accent5">
                <a:shade val="50000"/>
                <a:hueOff val="-76454"/>
                <a:satOff val="-14169"/>
                <a:lumOff val="21980"/>
                <a:alphaOff val="0"/>
              </a:schemeClr>
            </a:fillRef>
            <a:effectRef idx="0">
              <a:schemeClr val="accent5">
                <a:shade val="50000"/>
                <a:hueOff val="-76454"/>
                <a:satOff val="-14169"/>
                <a:lumOff val="21980"/>
                <a:alphaOff val="0"/>
              </a:schemeClr>
            </a:effectRef>
            <a:fontRef idx="minor">
              <a:schemeClr val="lt1"/>
            </a:fontRef>
          </p:style>
          <p:txBody>
            <a:bodyPr/>
            <a:lstStyle/>
            <a:p>
              <a:endParaRPr lang="et-EE"/>
            </a:p>
          </p:txBody>
        </p:sp>
        <p:sp>
          <p:nvSpPr>
            <p:cNvPr id="20" name="Freeform: Shape 19">
              <a:extLst>
                <a:ext uri="{FF2B5EF4-FFF2-40B4-BE49-F238E27FC236}">
                  <a16:creationId xmlns:a16="http://schemas.microsoft.com/office/drawing/2014/main" id="{94352A66-E5D2-3853-FC2A-22AD947360AF}"/>
                </a:ext>
              </a:extLst>
            </p:cNvPr>
            <p:cNvSpPr/>
            <p:nvPr/>
          </p:nvSpPr>
          <p:spPr>
            <a:xfrm>
              <a:off x="487046" y="3858132"/>
              <a:ext cx="1229410" cy="1229297"/>
            </a:xfrm>
            <a:custGeom>
              <a:avLst/>
              <a:gdLst>
                <a:gd name="connsiteX0" fmla="*/ 0 w 1229410"/>
                <a:gd name="connsiteY0" fmla="*/ 614649 h 1229297"/>
                <a:gd name="connsiteX1" fmla="*/ 614705 w 1229410"/>
                <a:gd name="connsiteY1" fmla="*/ 0 h 1229297"/>
                <a:gd name="connsiteX2" fmla="*/ 1229410 w 1229410"/>
                <a:gd name="connsiteY2" fmla="*/ 614649 h 1229297"/>
                <a:gd name="connsiteX3" fmla="*/ 614705 w 1229410"/>
                <a:gd name="connsiteY3" fmla="*/ 1229298 h 1229297"/>
                <a:gd name="connsiteX4" fmla="*/ 0 w 1229410"/>
                <a:gd name="connsiteY4" fmla="*/ 614649 h 122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410" h="1229297">
                  <a:moveTo>
                    <a:pt x="0" y="614649"/>
                  </a:moveTo>
                  <a:cubicBezTo>
                    <a:pt x="0" y="275188"/>
                    <a:pt x="275213" y="0"/>
                    <a:pt x="614705" y="0"/>
                  </a:cubicBezTo>
                  <a:cubicBezTo>
                    <a:pt x="954197" y="0"/>
                    <a:pt x="1229410" y="275188"/>
                    <a:pt x="1229410" y="614649"/>
                  </a:cubicBezTo>
                  <a:cubicBezTo>
                    <a:pt x="1229410" y="954110"/>
                    <a:pt x="954197" y="1229298"/>
                    <a:pt x="614705" y="1229298"/>
                  </a:cubicBezTo>
                  <a:cubicBezTo>
                    <a:pt x="275213" y="1229298"/>
                    <a:pt x="0" y="954110"/>
                    <a:pt x="0" y="614649"/>
                  </a:cubicBezTo>
                  <a:close/>
                </a:path>
              </a:pathLst>
            </a:custGeom>
          </p:spPr>
          <p:style>
            <a:lnRef idx="2">
              <a:schemeClr val="accent5">
                <a:shade val="50000"/>
                <a:hueOff val="-84948"/>
                <a:satOff val="-15743"/>
                <a:lumOff val="24422"/>
                <a:alphaOff val="0"/>
              </a:schemeClr>
            </a:lnRef>
            <a:fillRef idx="1">
              <a:schemeClr val="accent5">
                <a:shade val="50000"/>
                <a:hueOff val="-84948"/>
                <a:satOff val="-15743"/>
                <a:lumOff val="24422"/>
                <a:alphaOff val="0"/>
              </a:schemeClr>
            </a:fillRef>
            <a:effectRef idx="0">
              <a:schemeClr val="accent5">
                <a:shade val="50000"/>
                <a:hueOff val="-84948"/>
                <a:satOff val="-15743"/>
                <a:lumOff val="24422"/>
                <a:alphaOff val="0"/>
              </a:schemeClr>
            </a:effectRef>
            <a:fontRef idx="minor">
              <a:schemeClr val="lt1"/>
            </a:fontRef>
          </p:style>
          <p:txBody>
            <a:bodyPr spcFirstLastPara="0" vert="horz" wrap="square" lIns="197823" tIns="197806" rIns="197823" bIns="197806" numCol="1" spcCol="1270" anchor="ctr" anchorCtr="0">
              <a:noAutofit/>
            </a:bodyPr>
            <a:lstStyle/>
            <a:p>
              <a:pPr marL="0" lvl="0" indent="0" algn="ctr" defTabSz="622300">
                <a:lnSpc>
                  <a:spcPct val="90000"/>
                </a:lnSpc>
                <a:spcBef>
                  <a:spcPct val="0"/>
                </a:spcBef>
                <a:spcAft>
                  <a:spcPct val="35000"/>
                </a:spcAft>
                <a:buNone/>
              </a:pPr>
              <a:r>
                <a:rPr lang="en-GB" sz="1400" kern="1200" dirty="0"/>
                <a:t>IKT</a:t>
              </a:r>
              <a:endParaRPr lang="et-EE" sz="1400" kern="1200" dirty="0"/>
            </a:p>
          </p:txBody>
        </p:sp>
        <p:sp>
          <p:nvSpPr>
            <p:cNvPr id="21" name="Oval 20">
              <a:extLst>
                <a:ext uri="{FF2B5EF4-FFF2-40B4-BE49-F238E27FC236}">
                  <a16:creationId xmlns:a16="http://schemas.microsoft.com/office/drawing/2014/main" id="{57A41A7E-B25B-195D-1EAB-5D115AECCCB0}"/>
                </a:ext>
              </a:extLst>
            </p:cNvPr>
            <p:cNvSpPr/>
            <p:nvPr/>
          </p:nvSpPr>
          <p:spPr>
            <a:xfrm>
              <a:off x="5878109" y="4412054"/>
              <a:ext cx="121413" cy="121454"/>
            </a:xfrm>
            <a:prstGeom prst="ellipse">
              <a:avLst/>
            </a:prstGeom>
          </p:spPr>
          <p:style>
            <a:lnRef idx="2">
              <a:schemeClr val="accent5">
                <a:shade val="50000"/>
                <a:hueOff val="-93443"/>
                <a:satOff val="-17317"/>
                <a:lumOff val="26865"/>
                <a:alphaOff val="0"/>
              </a:schemeClr>
            </a:lnRef>
            <a:fillRef idx="1">
              <a:schemeClr val="accent5">
                <a:shade val="50000"/>
                <a:hueOff val="-93443"/>
                <a:satOff val="-17317"/>
                <a:lumOff val="26865"/>
                <a:alphaOff val="0"/>
              </a:schemeClr>
            </a:fillRef>
            <a:effectRef idx="0">
              <a:schemeClr val="accent5">
                <a:shade val="50000"/>
                <a:hueOff val="-93443"/>
                <a:satOff val="-17317"/>
                <a:lumOff val="26865"/>
                <a:alphaOff val="0"/>
              </a:schemeClr>
            </a:effectRef>
            <a:fontRef idx="minor">
              <a:schemeClr val="lt1"/>
            </a:fontRef>
          </p:style>
          <p:txBody>
            <a:bodyPr/>
            <a:lstStyle/>
            <a:p>
              <a:endParaRPr lang="et-EE"/>
            </a:p>
          </p:txBody>
        </p:sp>
        <p:sp>
          <p:nvSpPr>
            <p:cNvPr id="22" name="Oval 21">
              <a:extLst>
                <a:ext uri="{FF2B5EF4-FFF2-40B4-BE49-F238E27FC236}">
                  <a16:creationId xmlns:a16="http://schemas.microsoft.com/office/drawing/2014/main" id="{568AA936-03F2-859A-A2DD-0DF0336C30E1}"/>
                </a:ext>
              </a:extLst>
            </p:cNvPr>
            <p:cNvSpPr/>
            <p:nvPr/>
          </p:nvSpPr>
          <p:spPr>
            <a:xfrm>
              <a:off x="5671783" y="4412054"/>
              <a:ext cx="121413" cy="121454"/>
            </a:xfrm>
            <a:prstGeom prst="ellipse">
              <a:avLst/>
            </a:prstGeom>
          </p:spPr>
          <p:style>
            <a:lnRef idx="2">
              <a:schemeClr val="accent5">
                <a:shade val="50000"/>
                <a:hueOff val="-101938"/>
                <a:satOff val="-18892"/>
                <a:lumOff val="29307"/>
                <a:alphaOff val="0"/>
              </a:schemeClr>
            </a:lnRef>
            <a:fillRef idx="1">
              <a:schemeClr val="accent5">
                <a:shade val="50000"/>
                <a:hueOff val="-101938"/>
                <a:satOff val="-18892"/>
                <a:lumOff val="29307"/>
                <a:alphaOff val="0"/>
              </a:schemeClr>
            </a:fillRef>
            <a:effectRef idx="0">
              <a:schemeClr val="accent5">
                <a:shade val="50000"/>
                <a:hueOff val="-101938"/>
                <a:satOff val="-18892"/>
                <a:lumOff val="29307"/>
                <a:alphaOff val="0"/>
              </a:schemeClr>
            </a:effectRef>
            <a:fontRef idx="minor">
              <a:schemeClr val="lt1"/>
            </a:fontRef>
          </p:style>
          <p:txBody>
            <a:bodyPr/>
            <a:lstStyle/>
            <a:p>
              <a:endParaRPr lang="et-EE"/>
            </a:p>
          </p:txBody>
        </p:sp>
        <p:sp>
          <p:nvSpPr>
            <p:cNvPr id="23" name="Oval 22">
              <a:extLst>
                <a:ext uri="{FF2B5EF4-FFF2-40B4-BE49-F238E27FC236}">
                  <a16:creationId xmlns:a16="http://schemas.microsoft.com/office/drawing/2014/main" id="{EDA24AA6-C5DE-88F1-1436-78BD085C5EF9}"/>
                </a:ext>
              </a:extLst>
            </p:cNvPr>
            <p:cNvSpPr/>
            <p:nvPr/>
          </p:nvSpPr>
          <p:spPr>
            <a:xfrm>
              <a:off x="5465458" y="4412054"/>
              <a:ext cx="121413" cy="121454"/>
            </a:xfrm>
            <a:prstGeom prst="ellipse">
              <a:avLst/>
            </a:prstGeom>
          </p:spPr>
          <p:style>
            <a:lnRef idx="2">
              <a:schemeClr val="accent5">
                <a:shade val="50000"/>
                <a:hueOff val="-110433"/>
                <a:satOff val="-20466"/>
                <a:lumOff val="31749"/>
                <a:alphaOff val="0"/>
              </a:schemeClr>
            </a:lnRef>
            <a:fillRef idx="1">
              <a:schemeClr val="accent5">
                <a:shade val="50000"/>
                <a:hueOff val="-110433"/>
                <a:satOff val="-20466"/>
                <a:lumOff val="31749"/>
                <a:alphaOff val="0"/>
              </a:schemeClr>
            </a:fillRef>
            <a:effectRef idx="0">
              <a:schemeClr val="accent5">
                <a:shade val="50000"/>
                <a:hueOff val="-110433"/>
                <a:satOff val="-20466"/>
                <a:lumOff val="31749"/>
                <a:alphaOff val="0"/>
              </a:schemeClr>
            </a:effectRef>
            <a:fontRef idx="minor">
              <a:schemeClr val="lt1"/>
            </a:fontRef>
          </p:style>
          <p:txBody>
            <a:bodyPr/>
            <a:lstStyle/>
            <a:p>
              <a:endParaRPr lang="et-EE"/>
            </a:p>
          </p:txBody>
        </p:sp>
        <p:sp>
          <p:nvSpPr>
            <p:cNvPr id="24" name="Oval 23">
              <a:extLst>
                <a:ext uri="{FF2B5EF4-FFF2-40B4-BE49-F238E27FC236}">
                  <a16:creationId xmlns:a16="http://schemas.microsoft.com/office/drawing/2014/main" id="{F41AA9A0-A7BD-B65C-E7F8-B64590647051}"/>
                </a:ext>
              </a:extLst>
            </p:cNvPr>
            <p:cNvSpPr/>
            <p:nvPr/>
          </p:nvSpPr>
          <p:spPr>
            <a:xfrm>
              <a:off x="5259132" y="4412054"/>
              <a:ext cx="121413" cy="121454"/>
            </a:xfrm>
            <a:prstGeom prst="ellipse">
              <a:avLst/>
            </a:prstGeom>
          </p:spPr>
          <p:style>
            <a:lnRef idx="2">
              <a:schemeClr val="accent5">
                <a:shade val="50000"/>
                <a:hueOff val="-118928"/>
                <a:satOff val="-22040"/>
                <a:lumOff val="34191"/>
                <a:alphaOff val="0"/>
              </a:schemeClr>
            </a:lnRef>
            <a:fillRef idx="1">
              <a:schemeClr val="accent5">
                <a:shade val="50000"/>
                <a:hueOff val="-118928"/>
                <a:satOff val="-22040"/>
                <a:lumOff val="34191"/>
                <a:alphaOff val="0"/>
              </a:schemeClr>
            </a:fillRef>
            <a:effectRef idx="0">
              <a:schemeClr val="accent5">
                <a:shade val="50000"/>
                <a:hueOff val="-118928"/>
                <a:satOff val="-22040"/>
                <a:lumOff val="34191"/>
                <a:alphaOff val="0"/>
              </a:schemeClr>
            </a:effectRef>
            <a:fontRef idx="minor">
              <a:schemeClr val="lt1"/>
            </a:fontRef>
          </p:style>
          <p:txBody>
            <a:bodyPr/>
            <a:lstStyle/>
            <a:p>
              <a:endParaRPr lang="et-EE"/>
            </a:p>
          </p:txBody>
        </p:sp>
        <p:sp>
          <p:nvSpPr>
            <p:cNvPr id="25" name="Oval 24">
              <a:extLst>
                <a:ext uri="{FF2B5EF4-FFF2-40B4-BE49-F238E27FC236}">
                  <a16:creationId xmlns:a16="http://schemas.microsoft.com/office/drawing/2014/main" id="{DA56E454-3748-A0CC-4391-E5FD21C13A56}"/>
                </a:ext>
              </a:extLst>
            </p:cNvPr>
            <p:cNvSpPr/>
            <p:nvPr/>
          </p:nvSpPr>
          <p:spPr>
            <a:xfrm>
              <a:off x="5052807" y="4412054"/>
              <a:ext cx="121413" cy="121454"/>
            </a:xfrm>
            <a:prstGeom prst="ellipse">
              <a:avLst/>
            </a:prstGeom>
          </p:spPr>
          <p:style>
            <a:lnRef idx="2">
              <a:schemeClr val="accent5">
                <a:shade val="50000"/>
                <a:hueOff val="-127423"/>
                <a:satOff val="-23615"/>
                <a:lumOff val="36633"/>
                <a:alphaOff val="0"/>
              </a:schemeClr>
            </a:lnRef>
            <a:fillRef idx="1">
              <a:schemeClr val="accent5">
                <a:shade val="50000"/>
                <a:hueOff val="-127423"/>
                <a:satOff val="-23615"/>
                <a:lumOff val="36633"/>
                <a:alphaOff val="0"/>
              </a:schemeClr>
            </a:fillRef>
            <a:effectRef idx="0">
              <a:schemeClr val="accent5">
                <a:shade val="50000"/>
                <a:hueOff val="-127423"/>
                <a:satOff val="-23615"/>
                <a:lumOff val="36633"/>
                <a:alphaOff val="0"/>
              </a:schemeClr>
            </a:effectRef>
            <a:fontRef idx="minor">
              <a:schemeClr val="lt1"/>
            </a:fontRef>
          </p:style>
          <p:txBody>
            <a:bodyPr/>
            <a:lstStyle/>
            <a:p>
              <a:endParaRPr lang="et-EE"/>
            </a:p>
          </p:txBody>
        </p:sp>
        <p:sp>
          <p:nvSpPr>
            <p:cNvPr id="26" name="Oval 25">
              <a:extLst>
                <a:ext uri="{FF2B5EF4-FFF2-40B4-BE49-F238E27FC236}">
                  <a16:creationId xmlns:a16="http://schemas.microsoft.com/office/drawing/2014/main" id="{DFA62A22-14D4-26D6-AB9A-A29F0E476A7C}"/>
                </a:ext>
              </a:extLst>
            </p:cNvPr>
            <p:cNvSpPr/>
            <p:nvPr/>
          </p:nvSpPr>
          <p:spPr>
            <a:xfrm>
              <a:off x="4724809" y="4351326"/>
              <a:ext cx="243086" cy="242909"/>
            </a:xfrm>
            <a:prstGeom prst="ellipse">
              <a:avLst/>
            </a:prstGeom>
          </p:spPr>
          <p:style>
            <a:lnRef idx="2">
              <a:schemeClr val="accent5">
                <a:shade val="50000"/>
                <a:hueOff val="-135918"/>
                <a:satOff val="-25189"/>
                <a:lumOff val="39076"/>
                <a:alphaOff val="0"/>
              </a:schemeClr>
            </a:lnRef>
            <a:fillRef idx="1">
              <a:schemeClr val="accent5">
                <a:shade val="50000"/>
                <a:hueOff val="-135918"/>
                <a:satOff val="-25189"/>
                <a:lumOff val="39076"/>
                <a:alphaOff val="0"/>
              </a:schemeClr>
            </a:fillRef>
            <a:effectRef idx="0">
              <a:schemeClr val="accent5">
                <a:shade val="50000"/>
                <a:hueOff val="-135918"/>
                <a:satOff val="-25189"/>
                <a:lumOff val="39076"/>
                <a:alphaOff val="0"/>
              </a:schemeClr>
            </a:effectRef>
            <a:fontRef idx="minor">
              <a:schemeClr val="lt1"/>
            </a:fontRef>
          </p:style>
          <p:txBody>
            <a:bodyPr/>
            <a:lstStyle/>
            <a:p>
              <a:endParaRPr lang="et-EE"/>
            </a:p>
          </p:txBody>
        </p:sp>
        <p:sp>
          <p:nvSpPr>
            <p:cNvPr id="27" name="Oval 26">
              <a:extLst>
                <a:ext uri="{FF2B5EF4-FFF2-40B4-BE49-F238E27FC236}">
                  <a16:creationId xmlns:a16="http://schemas.microsoft.com/office/drawing/2014/main" id="{750A27E8-B2C5-9DB9-E6A2-110DAB80398D}"/>
                </a:ext>
              </a:extLst>
            </p:cNvPr>
            <p:cNvSpPr/>
            <p:nvPr/>
          </p:nvSpPr>
          <p:spPr>
            <a:xfrm>
              <a:off x="5680068" y="4161154"/>
              <a:ext cx="121413" cy="121454"/>
            </a:xfrm>
            <a:prstGeom prst="ellipse">
              <a:avLst/>
            </a:prstGeom>
          </p:spPr>
          <p:style>
            <a:lnRef idx="2">
              <a:schemeClr val="accent5">
                <a:shade val="50000"/>
                <a:hueOff val="-144412"/>
                <a:satOff val="-26763"/>
                <a:lumOff val="41518"/>
                <a:alphaOff val="0"/>
              </a:schemeClr>
            </a:lnRef>
            <a:fillRef idx="1">
              <a:schemeClr val="accent5">
                <a:shade val="50000"/>
                <a:hueOff val="-144412"/>
                <a:satOff val="-26763"/>
                <a:lumOff val="41518"/>
                <a:alphaOff val="0"/>
              </a:schemeClr>
            </a:fillRef>
            <a:effectRef idx="0">
              <a:schemeClr val="accent5">
                <a:shade val="50000"/>
                <a:hueOff val="-144412"/>
                <a:satOff val="-26763"/>
                <a:lumOff val="41518"/>
                <a:alphaOff val="0"/>
              </a:schemeClr>
            </a:effectRef>
            <a:fontRef idx="minor">
              <a:schemeClr val="lt1"/>
            </a:fontRef>
          </p:style>
          <p:txBody>
            <a:bodyPr/>
            <a:lstStyle/>
            <a:p>
              <a:endParaRPr lang="et-EE"/>
            </a:p>
          </p:txBody>
        </p:sp>
        <p:sp>
          <p:nvSpPr>
            <p:cNvPr id="28" name="Oval 27">
              <a:extLst>
                <a:ext uri="{FF2B5EF4-FFF2-40B4-BE49-F238E27FC236}">
                  <a16:creationId xmlns:a16="http://schemas.microsoft.com/office/drawing/2014/main" id="{71ABAAA5-A8EF-796B-C203-25055525ED88}"/>
                </a:ext>
              </a:extLst>
            </p:cNvPr>
            <p:cNvSpPr/>
            <p:nvPr/>
          </p:nvSpPr>
          <p:spPr>
            <a:xfrm>
              <a:off x="5680068" y="4664797"/>
              <a:ext cx="121413" cy="121454"/>
            </a:xfrm>
            <a:prstGeom prst="ellipse">
              <a:avLst/>
            </a:prstGeom>
          </p:spPr>
          <p:style>
            <a:lnRef idx="2">
              <a:schemeClr val="accent5">
                <a:shade val="50000"/>
                <a:hueOff val="-152907"/>
                <a:satOff val="-28338"/>
                <a:lumOff val="43960"/>
                <a:alphaOff val="0"/>
              </a:schemeClr>
            </a:lnRef>
            <a:fillRef idx="1">
              <a:schemeClr val="accent5">
                <a:shade val="50000"/>
                <a:hueOff val="-152907"/>
                <a:satOff val="-28338"/>
                <a:lumOff val="43960"/>
                <a:alphaOff val="0"/>
              </a:schemeClr>
            </a:fillRef>
            <a:effectRef idx="0">
              <a:schemeClr val="accent5">
                <a:shade val="50000"/>
                <a:hueOff val="-152907"/>
                <a:satOff val="-28338"/>
                <a:lumOff val="43960"/>
                <a:alphaOff val="0"/>
              </a:schemeClr>
            </a:effectRef>
            <a:fontRef idx="minor">
              <a:schemeClr val="lt1"/>
            </a:fontRef>
          </p:style>
          <p:txBody>
            <a:bodyPr/>
            <a:lstStyle/>
            <a:p>
              <a:endParaRPr lang="et-EE"/>
            </a:p>
          </p:txBody>
        </p:sp>
        <p:sp>
          <p:nvSpPr>
            <p:cNvPr id="29" name="Oval 28">
              <a:extLst>
                <a:ext uri="{FF2B5EF4-FFF2-40B4-BE49-F238E27FC236}">
                  <a16:creationId xmlns:a16="http://schemas.microsoft.com/office/drawing/2014/main" id="{A7F0D1BD-67C7-E054-9A68-DB4C7F5BA6D5}"/>
                </a:ext>
              </a:extLst>
            </p:cNvPr>
            <p:cNvSpPr/>
            <p:nvPr/>
          </p:nvSpPr>
          <p:spPr>
            <a:xfrm>
              <a:off x="5788537" y="4270316"/>
              <a:ext cx="121413" cy="121454"/>
            </a:xfrm>
            <a:prstGeom prst="ellipse">
              <a:avLst/>
            </a:prstGeom>
          </p:spPr>
          <p:style>
            <a:lnRef idx="2">
              <a:schemeClr val="accent5">
                <a:shade val="50000"/>
                <a:hueOff val="-161402"/>
                <a:satOff val="-29912"/>
                <a:lumOff val="46402"/>
                <a:alphaOff val="0"/>
              </a:schemeClr>
            </a:lnRef>
            <a:fillRef idx="1">
              <a:schemeClr val="accent5">
                <a:shade val="50000"/>
                <a:hueOff val="-161402"/>
                <a:satOff val="-29912"/>
                <a:lumOff val="46402"/>
                <a:alphaOff val="0"/>
              </a:schemeClr>
            </a:fillRef>
            <a:effectRef idx="0">
              <a:schemeClr val="accent5">
                <a:shade val="50000"/>
                <a:hueOff val="-161402"/>
                <a:satOff val="-29912"/>
                <a:lumOff val="46402"/>
                <a:alphaOff val="0"/>
              </a:schemeClr>
            </a:effectRef>
            <a:fontRef idx="minor">
              <a:schemeClr val="lt1"/>
            </a:fontRef>
          </p:style>
          <p:txBody>
            <a:bodyPr/>
            <a:lstStyle/>
            <a:p>
              <a:endParaRPr lang="et-EE"/>
            </a:p>
          </p:txBody>
        </p:sp>
        <p:sp>
          <p:nvSpPr>
            <p:cNvPr id="30" name="Oval 29">
              <a:extLst>
                <a:ext uri="{FF2B5EF4-FFF2-40B4-BE49-F238E27FC236}">
                  <a16:creationId xmlns:a16="http://schemas.microsoft.com/office/drawing/2014/main" id="{E5A56D78-C67E-96D9-6644-95886BC3A84C}"/>
                </a:ext>
              </a:extLst>
            </p:cNvPr>
            <p:cNvSpPr/>
            <p:nvPr/>
          </p:nvSpPr>
          <p:spPr>
            <a:xfrm>
              <a:off x="5795786" y="4556250"/>
              <a:ext cx="121413" cy="121454"/>
            </a:xfrm>
            <a:prstGeom prst="ellipse">
              <a:avLst/>
            </a:prstGeom>
          </p:spPr>
          <p:style>
            <a:lnRef idx="2">
              <a:schemeClr val="accent5">
                <a:shade val="50000"/>
                <a:hueOff val="-169897"/>
                <a:satOff val="-31486"/>
                <a:lumOff val="48845"/>
                <a:alphaOff val="0"/>
              </a:schemeClr>
            </a:lnRef>
            <a:fillRef idx="1">
              <a:schemeClr val="accent5">
                <a:shade val="50000"/>
                <a:hueOff val="-169897"/>
                <a:satOff val="-31486"/>
                <a:lumOff val="48845"/>
                <a:alphaOff val="0"/>
              </a:schemeClr>
            </a:fillRef>
            <a:effectRef idx="0">
              <a:schemeClr val="accent5">
                <a:shade val="50000"/>
                <a:hueOff val="-169897"/>
                <a:satOff val="-31486"/>
                <a:lumOff val="48845"/>
                <a:alphaOff val="0"/>
              </a:schemeClr>
            </a:effectRef>
            <a:fontRef idx="minor">
              <a:schemeClr val="lt1"/>
            </a:fontRef>
          </p:style>
          <p:txBody>
            <a:bodyPr/>
            <a:lstStyle/>
            <a:p>
              <a:endParaRPr lang="et-EE"/>
            </a:p>
          </p:txBody>
        </p:sp>
        <p:sp>
          <p:nvSpPr>
            <p:cNvPr id="31" name="Freeform: Shape 30">
              <a:extLst>
                <a:ext uri="{FF2B5EF4-FFF2-40B4-BE49-F238E27FC236}">
                  <a16:creationId xmlns:a16="http://schemas.microsoft.com/office/drawing/2014/main" id="{58EC5467-712A-1556-CD1B-310F9DF692BF}"/>
                </a:ext>
              </a:extLst>
            </p:cNvPr>
            <p:cNvSpPr/>
            <p:nvPr/>
          </p:nvSpPr>
          <p:spPr>
            <a:xfrm>
              <a:off x="3410745" y="3858132"/>
              <a:ext cx="1229410" cy="1229297"/>
            </a:xfrm>
            <a:custGeom>
              <a:avLst/>
              <a:gdLst>
                <a:gd name="connsiteX0" fmla="*/ 0 w 1229410"/>
                <a:gd name="connsiteY0" fmla="*/ 614649 h 1229297"/>
                <a:gd name="connsiteX1" fmla="*/ 614705 w 1229410"/>
                <a:gd name="connsiteY1" fmla="*/ 0 h 1229297"/>
                <a:gd name="connsiteX2" fmla="*/ 1229410 w 1229410"/>
                <a:gd name="connsiteY2" fmla="*/ 614649 h 1229297"/>
                <a:gd name="connsiteX3" fmla="*/ 614705 w 1229410"/>
                <a:gd name="connsiteY3" fmla="*/ 1229298 h 1229297"/>
                <a:gd name="connsiteX4" fmla="*/ 0 w 1229410"/>
                <a:gd name="connsiteY4" fmla="*/ 614649 h 122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410" h="1229297">
                  <a:moveTo>
                    <a:pt x="0" y="614649"/>
                  </a:moveTo>
                  <a:cubicBezTo>
                    <a:pt x="0" y="275188"/>
                    <a:pt x="275213" y="0"/>
                    <a:pt x="614705" y="0"/>
                  </a:cubicBezTo>
                  <a:cubicBezTo>
                    <a:pt x="954197" y="0"/>
                    <a:pt x="1229410" y="275188"/>
                    <a:pt x="1229410" y="614649"/>
                  </a:cubicBezTo>
                  <a:cubicBezTo>
                    <a:pt x="1229410" y="954110"/>
                    <a:pt x="954197" y="1229298"/>
                    <a:pt x="614705" y="1229298"/>
                  </a:cubicBezTo>
                  <a:cubicBezTo>
                    <a:pt x="275213" y="1229298"/>
                    <a:pt x="0" y="954110"/>
                    <a:pt x="0" y="614649"/>
                  </a:cubicBezTo>
                  <a:close/>
                </a:path>
              </a:pathLst>
            </a:custGeom>
          </p:spPr>
          <p:style>
            <a:lnRef idx="2">
              <a:schemeClr val="accent5">
                <a:shade val="50000"/>
                <a:hueOff val="-178392"/>
                <a:satOff val="-33061"/>
                <a:lumOff val="51287"/>
                <a:alphaOff val="0"/>
              </a:schemeClr>
            </a:lnRef>
            <a:fillRef idx="1">
              <a:schemeClr val="accent5">
                <a:shade val="50000"/>
                <a:hueOff val="-178392"/>
                <a:satOff val="-33061"/>
                <a:lumOff val="51287"/>
                <a:alphaOff val="0"/>
              </a:schemeClr>
            </a:fillRef>
            <a:effectRef idx="0">
              <a:schemeClr val="accent5">
                <a:shade val="50000"/>
                <a:hueOff val="-178392"/>
                <a:satOff val="-33061"/>
                <a:lumOff val="51287"/>
                <a:alphaOff val="0"/>
              </a:schemeClr>
            </a:effectRef>
            <a:fontRef idx="minor">
              <a:schemeClr val="lt1"/>
            </a:fontRef>
          </p:style>
          <p:txBody>
            <a:bodyPr spcFirstLastPara="0" vert="horz" wrap="square" lIns="197823" tIns="197806" rIns="197823" bIns="197806" numCol="1" spcCol="1270" anchor="ctr" anchorCtr="0">
              <a:noAutofit/>
            </a:bodyPr>
            <a:lstStyle/>
            <a:p>
              <a:pPr marL="0" lvl="0" indent="0" algn="ctr" defTabSz="622300">
                <a:lnSpc>
                  <a:spcPct val="90000"/>
                </a:lnSpc>
                <a:spcBef>
                  <a:spcPct val="0"/>
                </a:spcBef>
                <a:spcAft>
                  <a:spcPct val="35000"/>
                </a:spcAft>
                <a:buNone/>
              </a:pPr>
              <a:r>
                <a:rPr lang="en-GB" sz="1400" kern="1200" dirty="0"/>
                <a:t>ANDMED</a:t>
              </a:r>
              <a:endParaRPr lang="et-EE" sz="1400" kern="1200" dirty="0"/>
            </a:p>
          </p:txBody>
        </p:sp>
        <p:sp>
          <p:nvSpPr>
            <p:cNvPr id="32" name="Oval 31">
              <a:extLst>
                <a:ext uri="{FF2B5EF4-FFF2-40B4-BE49-F238E27FC236}">
                  <a16:creationId xmlns:a16="http://schemas.microsoft.com/office/drawing/2014/main" id="{185802CB-A461-0AF1-2C16-B09B0A343FA3}"/>
                </a:ext>
              </a:extLst>
            </p:cNvPr>
            <p:cNvSpPr/>
            <p:nvPr/>
          </p:nvSpPr>
          <p:spPr>
            <a:xfrm>
              <a:off x="8801808" y="4412054"/>
              <a:ext cx="121413" cy="121454"/>
            </a:xfrm>
            <a:prstGeom prst="ellipse">
              <a:avLst/>
            </a:prstGeom>
          </p:spPr>
          <p:style>
            <a:lnRef idx="2">
              <a:schemeClr val="accent5">
                <a:shade val="50000"/>
                <a:hueOff val="-186887"/>
                <a:satOff val="-34635"/>
                <a:lumOff val="53729"/>
                <a:alphaOff val="0"/>
              </a:schemeClr>
            </a:lnRef>
            <a:fillRef idx="1">
              <a:schemeClr val="accent5">
                <a:shade val="50000"/>
                <a:hueOff val="-186887"/>
                <a:satOff val="-34635"/>
                <a:lumOff val="53729"/>
                <a:alphaOff val="0"/>
              </a:schemeClr>
            </a:fillRef>
            <a:effectRef idx="0">
              <a:schemeClr val="accent5">
                <a:shade val="50000"/>
                <a:hueOff val="-186887"/>
                <a:satOff val="-34635"/>
                <a:lumOff val="53729"/>
                <a:alphaOff val="0"/>
              </a:schemeClr>
            </a:effectRef>
            <a:fontRef idx="minor">
              <a:schemeClr val="lt1"/>
            </a:fontRef>
          </p:style>
          <p:txBody>
            <a:bodyPr/>
            <a:lstStyle/>
            <a:p>
              <a:endParaRPr lang="et-EE"/>
            </a:p>
          </p:txBody>
        </p:sp>
        <p:sp>
          <p:nvSpPr>
            <p:cNvPr id="33" name="Oval 32">
              <a:extLst>
                <a:ext uri="{FF2B5EF4-FFF2-40B4-BE49-F238E27FC236}">
                  <a16:creationId xmlns:a16="http://schemas.microsoft.com/office/drawing/2014/main" id="{BBD6CB36-F2A3-5089-D2FC-19DACCFEE646}"/>
                </a:ext>
              </a:extLst>
            </p:cNvPr>
            <p:cNvSpPr/>
            <p:nvPr/>
          </p:nvSpPr>
          <p:spPr>
            <a:xfrm>
              <a:off x="8595482" y="4412054"/>
              <a:ext cx="121413" cy="121454"/>
            </a:xfrm>
            <a:prstGeom prst="ellipse">
              <a:avLst/>
            </a:prstGeom>
          </p:spPr>
          <p:style>
            <a:lnRef idx="2">
              <a:schemeClr val="accent5">
                <a:shade val="50000"/>
                <a:hueOff val="-178392"/>
                <a:satOff val="-33061"/>
                <a:lumOff val="51287"/>
                <a:alphaOff val="0"/>
              </a:schemeClr>
            </a:lnRef>
            <a:fillRef idx="1">
              <a:schemeClr val="accent5">
                <a:shade val="50000"/>
                <a:hueOff val="-178392"/>
                <a:satOff val="-33061"/>
                <a:lumOff val="51287"/>
                <a:alphaOff val="0"/>
              </a:schemeClr>
            </a:fillRef>
            <a:effectRef idx="0">
              <a:schemeClr val="accent5">
                <a:shade val="50000"/>
                <a:hueOff val="-178392"/>
                <a:satOff val="-33061"/>
                <a:lumOff val="51287"/>
                <a:alphaOff val="0"/>
              </a:schemeClr>
            </a:effectRef>
            <a:fontRef idx="minor">
              <a:schemeClr val="lt1"/>
            </a:fontRef>
          </p:style>
          <p:txBody>
            <a:bodyPr/>
            <a:lstStyle/>
            <a:p>
              <a:endParaRPr lang="et-EE"/>
            </a:p>
          </p:txBody>
        </p:sp>
        <p:sp>
          <p:nvSpPr>
            <p:cNvPr id="34" name="Oval 33">
              <a:extLst>
                <a:ext uri="{FF2B5EF4-FFF2-40B4-BE49-F238E27FC236}">
                  <a16:creationId xmlns:a16="http://schemas.microsoft.com/office/drawing/2014/main" id="{68ABA2C3-3D99-4623-BB65-CAE3B983C10B}"/>
                </a:ext>
              </a:extLst>
            </p:cNvPr>
            <p:cNvSpPr/>
            <p:nvPr/>
          </p:nvSpPr>
          <p:spPr>
            <a:xfrm>
              <a:off x="8389157" y="4412054"/>
              <a:ext cx="121413" cy="121454"/>
            </a:xfrm>
            <a:prstGeom prst="ellipse">
              <a:avLst/>
            </a:prstGeom>
          </p:spPr>
          <p:style>
            <a:lnRef idx="2">
              <a:schemeClr val="accent5">
                <a:shade val="50000"/>
                <a:hueOff val="-169897"/>
                <a:satOff val="-31486"/>
                <a:lumOff val="48845"/>
                <a:alphaOff val="0"/>
              </a:schemeClr>
            </a:lnRef>
            <a:fillRef idx="1">
              <a:schemeClr val="accent5">
                <a:shade val="50000"/>
                <a:hueOff val="-169897"/>
                <a:satOff val="-31486"/>
                <a:lumOff val="48845"/>
                <a:alphaOff val="0"/>
              </a:schemeClr>
            </a:fillRef>
            <a:effectRef idx="0">
              <a:schemeClr val="accent5">
                <a:shade val="50000"/>
                <a:hueOff val="-169897"/>
                <a:satOff val="-31486"/>
                <a:lumOff val="48845"/>
                <a:alphaOff val="0"/>
              </a:schemeClr>
            </a:effectRef>
            <a:fontRef idx="minor">
              <a:schemeClr val="lt1"/>
            </a:fontRef>
          </p:style>
          <p:txBody>
            <a:bodyPr/>
            <a:lstStyle/>
            <a:p>
              <a:endParaRPr lang="et-EE"/>
            </a:p>
          </p:txBody>
        </p:sp>
        <p:sp>
          <p:nvSpPr>
            <p:cNvPr id="35" name="Oval 34">
              <a:extLst>
                <a:ext uri="{FF2B5EF4-FFF2-40B4-BE49-F238E27FC236}">
                  <a16:creationId xmlns:a16="http://schemas.microsoft.com/office/drawing/2014/main" id="{5CF53851-BF6C-4CD4-05FD-2DA057E219AD}"/>
                </a:ext>
              </a:extLst>
            </p:cNvPr>
            <p:cNvSpPr/>
            <p:nvPr/>
          </p:nvSpPr>
          <p:spPr>
            <a:xfrm>
              <a:off x="8182831" y="4412054"/>
              <a:ext cx="121413" cy="121454"/>
            </a:xfrm>
            <a:prstGeom prst="ellipse">
              <a:avLst/>
            </a:prstGeom>
          </p:spPr>
          <p:style>
            <a:lnRef idx="2">
              <a:schemeClr val="accent5">
                <a:shade val="50000"/>
                <a:hueOff val="-161402"/>
                <a:satOff val="-29912"/>
                <a:lumOff val="46402"/>
                <a:alphaOff val="0"/>
              </a:schemeClr>
            </a:lnRef>
            <a:fillRef idx="1">
              <a:schemeClr val="accent5">
                <a:shade val="50000"/>
                <a:hueOff val="-161402"/>
                <a:satOff val="-29912"/>
                <a:lumOff val="46402"/>
                <a:alphaOff val="0"/>
              </a:schemeClr>
            </a:fillRef>
            <a:effectRef idx="0">
              <a:schemeClr val="accent5">
                <a:shade val="50000"/>
                <a:hueOff val="-161402"/>
                <a:satOff val="-29912"/>
                <a:lumOff val="46402"/>
                <a:alphaOff val="0"/>
              </a:schemeClr>
            </a:effectRef>
            <a:fontRef idx="minor">
              <a:schemeClr val="lt1"/>
            </a:fontRef>
          </p:style>
          <p:txBody>
            <a:bodyPr/>
            <a:lstStyle/>
            <a:p>
              <a:endParaRPr lang="et-EE"/>
            </a:p>
          </p:txBody>
        </p:sp>
        <p:sp>
          <p:nvSpPr>
            <p:cNvPr id="36" name="Oval 35">
              <a:extLst>
                <a:ext uri="{FF2B5EF4-FFF2-40B4-BE49-F238E27FC236}">
                  <a16:creationId xmlns:a16="http://schemas.microsoft.com/office/drawing/2014/main" id="{CD92358D-A990-AD47-044B-F0515E19F9A6}"/>
                </a:ext>
              </a:extLst>
            </p:cNvPr>
            <p:cNvSpPr/>
            <p:nvPr/>
          </p:nvSpPr>
          <p:spPr>
            <a:xfrm>
              <a:off x="7976506" y="4412054"/>
              <a:ext cx="121413" cy="121454"/>
            </a:xfrm>
            <a:prstGeom prst="ellipse">
              <a:avLst/>
            </a:prstGeom>
          </p:spPr>
          <p:style>
            <a:lnRef idx="2">
              <a:schemeClr val="accent5">
                <a:shade val="50000"/>
                <a:hueOff val="-152907"/>
                <a:satOff val="-28338"/>
                <a:lumOff val="43960"/>
                <a:alphaOff val="0"/>
              </a:schemeClr>
            </a:lnRef>
            <a:fillRef idx="1">
              <a:schemeClr val="accent5">
                <a:shade val="50000"/>
                <a:hueOff val="-152907"/>
                <a:satOff val="-28338"/>
                <a:lumOff val="43960"/>
                <a:alphaOff val="0"/>
              </a:schemeClr>
            </a:fillRef>
            <a:effectRef idx="0">
              <a:schemeClr val="accent5">
                <a:shade val="50000"/>
                <a:hueOff val="-152907"/>
                <a:satOff val="-28338"/>
                <a:lumOff val="43960"/>
                <a:alphaOff val="0"/>
              </a:schemeClr>
            </a:effectRef>
            <a:fontRef idx="minor">
              <a:schemeClr val="lt1"/>
            </a:fontRef>
          </p:style>
          <p:txBody>
            <a:bodyPr/>
            <a:lstStyle/>
            <a:p>
              <a:endParaRPr lang="et-EE"/>
            </a:p>
          </p:txBody>
        </p:sp>
        <p:sp>
          <p:nvSpPr>
            <p:cNvPr id="37" name="Oval 36">
              <a:extLst>
                <a:ext uri="{FF2B5EF4-FFF2-40B4-BE49-F238E27FC236}">
                  <a16:creationId xmlns:a16="http://schemas.microsoft.com/office/drawing/2014/main" id="{E191EC1B-ED20-BF7A-7DEC-3630EEDC1262}"/>
                </a:ext>
              </a:extLst>
            </p:cNvPr>
            <p:cNvSpPr/>
            <p:nvPr/>
          </p:nvSpPr>
          <p:spPr>
            <a:xfrm>
              <a:off x="7648508" y="4351326"/>
              <a:ext cx="243086" cy="242909"/>
            </a:xfrm>
            <a:prstGeom prst="ellipse">
              <a:avLst/>
            </a:prstGeom>
          </p:spPr>
          <p:style>
            <a:lnRef idx="2">
              <a:schemeClr val="accent5">
                <a:shade val="50000"/>
                <a:hueOff val="-144412"/>
                <a:satOff val="-26763"/>
                <a:lumOff val="41518"/>
                <a:alphaOff val="0"/>
              </a:schemeClr>
            </a:lnRef>
            <a:fillRef idx="1">
              <a:schemeClr val="accent5">
                <a:shade val="50000"/>
                <a:hueOff val="-144412"/>
                <a:satOff val="-26763"/>
                <a:lumOff val="41518"/>
                <a:alphaOff val="0"/>
              </a:schemeClr>
            </a:fillRef>
            <a:effectRef idx="0">
              <a:schemeClr val="accent5">
                <a:shade val="50000"/>
                <a:hueOff val="-144412"/>
                <a:satOff val="-26763"/>
                <a:lumOff val="41518"/>
                <a:alphaOff val="0"/>
              </a:schemeClr>
            </a:effectRef>
            <a:fontRef idx="minor">
              <a:schemeClr val="lt1"/>
            </a:fontRef>
          </p:style>
          <p:txBody>
            <a:bodyPr/>
            <a:lstStyle/>
            <a:p>
              <a:endParaRPr lang="et-EE"/>
            </a:p>
          </p:txBody>
        </p:sp>
        <p:sp>
          <p:nvSpPr>
            <p:cNvPr id="38" name="Oval 37">
              <a:extLst>
                <a:ext uri="{FF2B5EF4-FFF2-40B4-BE49-F238E27FC236}">
                  <a16:creationId xmlns:a16="http://schemas.microsoft.com/office/drawing/2014/main" id="{BF075004-1F9C-44C2-06A0-8DF1507BBB89}"/>
                </a:ext>
              </a:extLst>
            </p:cNvPr>
            <p:cNvSpPr/>
            <p:nvPr/>
          </p:nvSpPr>
          <p:spPr>
            <a:xfrm>
              <a:off x="8603767" y="4161154"/>
              <a:ext cx="121413" cy="121454"/>
            </a:xfrm>
            <a:prstGeom prst="ellipse">
              <a:avLst/>
            </a:prstGeom>
          </p:spPr>
          <p:style>
            <a:lnRef idx="2">
              <a:schemeClr val="accent5">
                <a:shade val="50000"/>
                <a:hueOff val="-135918"/>
                <a:satOff val="-25189"/>
                <a:lumOff val="39076"/>
                <a:alphaOff val="0"/>
              </a:schemeClr>
            </a:lnRef>
            <a:fillRef idx="1">
              <a:schemeClr val="accent5">
                <a:shade val="50000"/>
                <a:hueOff val="-135918"/>
                <a:satOff val="-25189"/>
                <a:lumOff val="39076"/>
                <a:alphaOff val="0"/>
              </a:schemeClr>
            </a:fillRef>
            <a:effectRef idx="0">
              <a:schemeClr val="accent5">
                <a:shade val="50000"/>
                <a:hueOff val="-135918"/>
                <a:satOff val="-25189"/>
                <a:lumOff val="39076"/>
                <a:alphaOff val="0"/>
              </a:schemeClr>
            </a:effectRef>
            <a:fontRef idx="minor">
              <a:schemeClr val="lt1"/>
            </a:fontRef>
          </p:style>
          <p:txBody>
            <a:bodyPr/>
            <a:lstStyle/>
            <a:p>
              <a:endParaRPr lang="et-EE"/>
            </a:p>
          </p:txBody>
        </p:sp>
        <p:sp>
          <p:nvSpPr>
            <p:cNvPr id="39" name="Oval 38">
              <a:extLst>
                <a:ext uri="{FF2B5EF4-FFF2-40B4-BE49-F238E27FC236}">
                  <a16:creationId xmlns:a16="http://schemas.microsoft.com/office/drawing/2014/main" id="{86B6EF90-7385-4B83-938F-9FF9FABC0AE6}"/>
                </a:ext>
              </a:extLst>
            </p:cNvPr>
            <p:cNvSpPr/>
            <p:nvPr/>
          </p:nvSpPr>
          <p:spPr>
            <a:xfrm>
              <a:off x="8603767" y="4664797"/>
              <a:ext cx="121413" cy="121454"/>
            </a:xfrm>
            <a:prstGeom prst="ellipse">
              <a:avLst/>
            </a:prstGeom>
          </p:spPr>
          <p:style>
            <a:lnRef idx="2">
              <a:schemeClr val="accent5">
                <a:shade val="50000"/>
                <a:hueOff val="-127423"/>
                <a:satOff val="-23615"/>
                <a:lumOff val="36633"/>
                <a:alphaOff val="0"/>
              </a:schemeClr>
            </a:lnRef>
            <a:fillRef idx="1">
              <a:schemeClr val="accent5">
                <a:shade val="50000"/>
                <a:hueOff val="-127423"/>
                <a:satOff val="-23615"/>
                <a:lumOff val="36633"/>
                <a:alphaOff val="0"/>
              </a:schemeClr>
            </a:fillRef>
            <a:effectRef idx="0">
              <a:schemeClr val="accent5">
                <a:shade val="50000"/>
                <a:hueOff val="-127423"/>
                <a:satOff val="-23615"/>
                <a:lumOff val="36633"/>
                <a:alphaOff val="0"/>
              </a:schemeClr>
            </a:effectRef>
            <a:fontRef idx="minor">
              <a:schemeClr val="lt1"/>
            </a:fontRef>
          </p:style>
          <p:txBody>
            <a:bodyPr/>
            <a:lstStyle/>
            <a:p>
              <a:endParaRPr lang="et-EE"/>
            </a:p>
          </p:txBody>
        </p:sp>
        <p:sp>
          <p:nvSpPr>
            <p:cNvPr id="40" name="Oval 39">
              <a:extLst>
                <a:ext uri="{FF2B5EF4-FFF2-40B4-BE49-F238E27FC236}">
                  <a16:creationId xmlns:a16="http://schemas.microsoft.com/office/drawing/2014/main" id="{025E050E-66C4-EDDB-B889-6A27C9BBAE69}"/>
                </a:ext>
              </a:extLst>
            </p:cNvPr>
            <p:cNvSpPr/>
            <p:nvPr/>
          </p:nvSpPr>
          <p:spPr>
            <a:xfrm>
              <a:off x="8712236" y="4270316"/>
              <a:ext cx="121413" cy="121454"/>
            </a:xfrm>
            <a:prstGeom prst="ellipse">
              <a:avLst/>
            </a:prstGeom>
          </p:spPr>
          <p:style>
            <a:lnRef idx="2">
              <a:schemeClr val="accent5">
                <a:shade val="50000"/>
                <a:hueOff val="-118928"/>
                <a:satOff val="-22040"/>
                <a:lumOff val="34191"/>
                <a:alphaOff val="0"/>
              </a:schemeClr>
            </a:lnRef>
            <a:fillRef idx="1">
              <a:schemeClr val="accent5">
                <a:shade val="50000"/>
                <a:hueOff val="-118928"/>
                <a:satOff val="-22040"/>
                <a:lumOff val="34191"/>
                <a:alphaOff val="0"/>
              </a:schemeClr>
            </a:fillRef>
            <a:effectRef idx="0">
              <a:schemeClr val="accent5">
                <a:shade val="50000"/>
                <a:hueOff val="-118928"/>
                <a:satOff val="-22040"/>
                <a:lumOff val="34191"/>
                <a:alphaOff val="0"/>
              </a:schemeClr>
            </a:effectRef>
            <a:fontRef idx="minor">
              <a:schemeClr val="lt1"/>
            </a:fontRef>
          </p:style>
          <p:txBody>
            <a:bodyPr/>
            <a:lstStyle/>
            <a:p>
              <a:endParaRPr lang="et-EE"/>
            </a:p>
          </p:txBody>
        </p:sp>
        <p:sp>
          <p:nvSpPr>
            <p:cNvPr id="41" name="Oval 40">
              <a:extLst>
                <a:ext uri="{FF2B5EF4-FFF2-40B4-BE49-F238E27FC236}">
                  <a16:creationId xmlns:a16="http://schemas.microsoft.com/office/drawing/2014/main" id="{89429E15-8F35-A0B9-093D-FEDDBB36F992}"/>
                </a:ext>
              </a:extLst>
            </p:cNvPr>
            <p:cNvSpPr/>
            <p:nvPr/>
          </p:nvSpPr>
          <p:spPr>
            <a:xfrm>
              <a:off x="8719485" y="4556250"/>
              <a:ext cx="121413" cy="121454"/>
            </a:xfrm>
            <a:prstGeom prst="ellipse">
              <a:avLst/>
            </a:prstGeom>
          </p:spPr>
          <p:style>
            <a:lnRef idx="2">
              <a:schemeClr val="accent5">
                <a:shade val="50000"/>
                <a:hueOff val="-110433"/>
                <a:satOff val="-20466"/>
                <a:lumOff val="31749"/>
                <a:alphaOff val="0"/>
              </a:schemeClr>
            </a:lnRef>
            <a:fillRef idx="1">
              <a:schemeClr val="accent5">
                <a:shade val="50000"/>
                <a:hueOff val="-110433"/>
                <a:satOff val="-20466"/>
                <a:lumOff val="31749"/>
                <a:alphaOff val="0"/>
              </a:schemeClr>
            </a:fillRef>
            <a:effectRef idx="0">
              <a:schemeClr val="accent5">
                <a:shade val="50000"/>
                <a:hueOff val="-110433"/>
                <a:satOff val="-20466"/>
                <a:lumOff val="31749"/>
                <a:alphaOff val="0"/>
              </a:schemeClr>
            </a:effectRef>
            <a:fontRef idx="minor">
              <a:schemeClr val="lt1"/>
            </a:fontRef>
          </p:style>
          <p:txBody>
            <a:bodyPr/>
            <a:lstStyle/>
            <a:p>
              <a:endParaRPr lang="et-EE"/>
            </a:p>
          </p:txBody>
        </p:sp>
        <p:sp>
          <p:nvSpPr>
            <p:cNvPr id="42" name="Freeform: Shape 41">
              <a:extLst>
                <a:ext uri="{FF2B5EF4-FFF2-40B4-BE49-F238E27FC236}">
                  <a16:creationId xmlns:a16="http://schemas.microsoft.com/office/drawing/2014/main" id="{C0AB44BD-7E74-08CE-5127-020CD39BABC5}"/>
                </a:ext>
              </a:extLst>
            </p:cNvPr>
            <p:cNvSpPr/>
            <p:nvPr/>
          </p:nvSpPr>
          <p:spPr>
            <a:xfrm>
              <a:off x="6334444" y="3858132"/>
              <a:ext cx="1229410" cy="1229297"/>
            </a:xfrm>
            <a:custGeom>
              <a:avLst/>
              <a:gdLst>
                <a:gd name="connsiteX0" fmla="*/ 0 w 1229410"/>
                <a:gd name="connsiteY0" fmla="*/ 614649 h 1229297"/>
                <a:gd name="connsiteX1" fmla="*/ 614705 w 1229410"/>
                <a:gd name="connsiteY1" fmla="*/ 0 h 1229297"/>
                <a:gd name="connsiteX2" fmla="*/ 1229410 w 1229410"/>
                <a:gd name="connsiteY2" fmla="*/ 614649 h 1229297"/>
                <a:gd name="connsiteX3" fmla="*/ 614705 w 1229410"/>
                <a:gd name="connsiteY3" fmla="*/ 1229298 h 1229297"/>
                <a:gd name="connsiteX4" fmla="*/ 0 w 1229410"/>
                <a:gd name="connsiteY4" fmla="*/ 614649 h 122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410" h="1229297">
                  <a:moveTo>
                    <a:pt x="0" y="614649"/>
                  </a:moveTo>
                  <a:cubicBezTo>
                    <a:pt x="0" y="275188"/>
                    <a:pt x="275213" y="0"/>
                    <a:pt x="614705" y="0"/>
                  </a:cubicBezTo>
                  <a:cubicBezTo>
                    <a:pt x="954197" y="0"/>
                    <a:pt x="1229410" y="275188"/>
                    <a:pt x="1229410" y="614649"/>
                  </a:cubicBezTo>
                  <a:cubicBezTo>
                    <a:pt x="1229410" y="954110"/>
                    <a:pt x="954197" y="1229298"/>
                    <a:pt x="614705" y="1229298"/>
                  </a:cubicBezTo>
                  <a:cubicBezTo>
                    <a:pt x="275213" y="1229298"/>
                    <a:pt x="0" y="954110"/>
                    <a:pt x="0" y="614649"/>
                  </a:cubicBezTo>
                  <a:close/>
                </a:path>
              </a:pathLst>
            </a:custGeom>
          </p:spPr>
          <p:style>
            <a:lnRef idx="2">
              <a:schemeClr val="accent5">
                <a:shade val="50000"/>
                <a:hueOff val="-101938"/>
                <a:satOff val="-18892"/>
                <a:lumOff val="29307"/>
                <a:alphaOff val="0"/>
              </a:schemeClr>
            </a:lnRef>
            <a:fillRef idx="1">
              <a:schemeClr val="accent5">
                <a:shade val="50000"/>
                <a:hueOff val="-101938"/>
                <a:satOff val="-18892"/>
                <a:lumOff val="29307"/>
                <a:alphaOff val="0"/>
              </a:schemeClr>
            </a:fillRef>
            <a:effectRef idx="0">
              <a:schemeClr val="accent5">
                <a:shade val="50000"/>
                <a:hueOff val="-101938"/>
                <a:satOff val="-18892"/>
                <a:lumOff val="29307"/>
                <a:alphaOff val="0"/>
              </a:schemeClr>
            </a:effectRef>
            <a:fontRef idx="minor">
              <a:schemeClr val="lt1"/>
            </a:fontRef>
          </p:style>
          <p:txBody>
            <a:bodyPr spcFirstLastPara="0" vert="horz" wrap="square" lIns="197823" tIns="197806" rIns="197823" bIns="197806" numCol="1" spcCol="1270" anchor="ctr" anchorCtr="0">
              <a:noAutofit/>
            </a:bodyPr>
            <a:lstStyle/>
            <a:p>
              <a:pPr marL="0" lvl="0" indent="0" algn="ctr" defTabSz="622300">
                <a:lnSpc>
                  <a:spcPct val="90000"/>
                </a:lnSpc>
                <a:spcBef>
                  <a:spcPct val="0"/>
                </a:spcBef>
                <a:spcAft>
                  <a:spcPct val="35000"/>
                </a:spcAft>
                <a:buNone/>
              </a:pPr>
              <a:endParaRPr lang="et-EE" sz="1400" kern="1200" dirty="0"/>
            </a:p>
          </p:txBody>
        </p:sp>
        <p:sp>
          <p:nvSpPr>
            <p:cNvPr id="43" name="Oval 42">
              <a:extLst>
                <a:ext uri="{FF2B5EF4-FFF2-40B4-BE49-F238E27FC236}">
                  <a16:creationId xmlns:a16="http://schemas.microsoft.com/office/drawing/2014/main" id="{803C6164-C81E-3316-9367-E9ACFDDC5BB8}"/>
                </a:ext>
              </a:extLst>
            </p:cNvPr>
            <p:cNvSpPr/>
            <p:nvPr/>
          </p:nvSpPr>
          <p:spPr>
            <a:xfrm>
              <a:off x="11725507" y="4412054"/>
              <a:ext cx="121413" cy="121454"/>
            </a:xfrm>
            <a:prstGeom prst="ellipse">
              <a:avLst/>
            </a:prstGeom>
          </p:spPr>
          <p:style>
            <a:lnRef idx="2">
              <a:schemeClr val="accent5">
                <a:shade val="50000"/>
                <a:hueOff val="-93443"/>
                <a:satOff val="-17317"/>
                <a:lumOff val="26865"/>
                <a:alphaOff val="0"/>
              </a:schemeClr>
            </a:lnRef>
            <a:fillRef idx="1">
              <a:schemeClr val="accent5">
                <a:shade val="50000"/>
                <a:hueOff val="-93443"/>
                <a:satOff val="-17317"/>
                <a:lumOff val="26865"/>
                <a:alphaOff val="0"/>
              </a:schemeClr>
            </a:fillRef>
            <a:effectRef idx="0">
              <a:schemeClr val="accent5">
                <a:shade val="50000"/>
                <a:hueOff val="-93443"/>
                <a:satOff val="-17317"/>
                <a:lumOff val="26865"/>
                <a:alphaOff val="0"/>
              </a:schemeClr>
            </a:effectRef>
            <a:fontRef idx="minor">
              <a:schemeClr val="lt1"/>
            </a:fontRef>
          </p:style>
          <p:txBody>
            <a:bodyPr/>
            <a:lstStyle/>
            <a:p>
              <a:endParaRPr lang="et-EE"/>
            </a:p>
          </p:txBody>
        </p:sp>
        <p:sp>
          <p:nvSpPr>
            <p:cNvPr id="44" name="Oval 43">
              <a:extLst>
                <a:ext uri="{FF2B5EF4-FFF2-40B4-BE49-F238E27FC236}">
                  <a16:creationId xmlns:a16="http://schemas.microsoft.com/office/drawing/2014/main" id="{725EE6AE-4D3A-505B-7D47-1F9D3753044C}"/>
                </a:ext>
              </a:extLst>
            </p:cNvPr>
            <p:cNvSpPr/>
            <p:nvPr/>
          </p:nvSpPr>
          <p:spPr>
            <a:xfrm>
              <a:off x="11519181" y="4412054"/>
              <a:ext cx="121413" cy="121454"/>
            </a:xfrm>
            <a:prstGeom prst="ellipse">
              <a:avLst/>
            </a:prstGeom>
          </p:spPr>
          <p:style>
            <a:lnRef idx="2">
              <a:schemeClr val="accent5">
                <a:shade val="50000"/>
                <a:hueOff val="-84948"/>
                <a:satOff val="-15743"/>
                <a:lumOff val="24422"/>
                <a:alphaOff val="0"/>
              </a:schemeClr>
            </a:lnRef>
            <a:fillRef idx="1">
              <a:schemeClr val="accent5">
                <a:shade val="50000"/>
                <a:hueOff val="-84948"/>
                <a:satOff val="-15743"/>
                <a:lumOff val="24422"/>
                <a:alphaOff val="0"/>
              </a:schemeClr>
            </a:fillRef>
            <a:effectRef idx="0">
              <a:schemeClr val="accent5">
                <a:shade val="50000"/>
                <a:hueOff val="-84948"/>
                <a:satOff val="-15743"/>
                <a:lumOff val="24422"/>
                <a:alphaOff val="0"/>
              </a:schemeClr>
            </a:effectRef>
            <a:fontRef idx="minor">
              <a:schemeClr val="lt1"/>
            </a:fontRef>
          </p:style>
          <p:txBody>
            <a:bodyPr/>
            <a:lstStyle/>
            <a:p>
              <a:endParaRPr lang="et-EE"/>
            </a:p>
          </p:txBody>
        </p:sp>
        <p:sp>
          <p:nvSpPr>
            <p:cNvPr id="45" name="Oval 44">
              <a:extLst>
                <a:ext uri="{FF2B5EF4-FFF2-40B4-BE49-F238E27FC236}">
                  <a16:creationId xmlns:a16="http://schemas.microsoft.com/office/drawing/2014/main" id="{6B9905A7-82C7-648B-8C88-5AAE316D87CF}"/>
                </a:ext>
              </a:extLst>
            </p:cNvPr>
            <p:cNvSpPr/>
            <p:nvPr/>
          </p:nvSpPr>
          <p:spPr>
            <a:xfrm>
              <a:off x="11312856" y="4412054"/>
              <a:ext cx="121413" cy="121454"/>
            </a:xfrm>
            <a:prstGeom prst="ellipse">
              <a:avLst/>
            </a:prstGeom>
          </p:spPr>
          <p:style>
            <a:lnRef idx="2">
              <a:schemeClr val="accent5">
                <a:shade val="50000"/>
                <a:hueOff val="-76454"/>
                <a:satOff val="-14169"/>
                <a:lumOff val="21980"/>
                <a:alphaOff val="0"/>
              </a:schemeClr>
            </a:lnRef>
            <a:fillRef idx="1">
              <a:schemeClr val="accent5">
                <a:shade val="50000"/>
                <a:hueOff val="-76454"/>
                <a:satOff val="-14169"/>
                <a:lumOff val="21980"/>
                <a:alphaOff val="0"/>
              </a:schemeClr>
            </a:fillRef>
            <a:effectRef idx="0">
              <a:schemeClr val="accent5">
                <a:shade val="50000"/>
                <a:hueOff val="-76454"/>
                <a:satOff val="-14169"/>
                <a:lumOff val="21980"/>
                <a:alphaOff val="0"/>
              </a:schemeClr>
            </a:effectRef>
            <a:fontRef idx="minor">
              <a:schemeClr val="lt1"/>
            </a:fontRef>
          </p:style>
          <p:txBody>
            <a:bodyPr/>
            <a:lstStyle/>
            <a:p>
              <a:endParaRPr lang="et-EE"/>
            </a:p>
          </p:txBody>
        </p:sp>
        <p:sp>
          <p:nvSpPr>
            <p:cNvPr id="46" name="Oval 45">
              <a:extLst>
                <a:ext uri="{FF2B5EF4-FFF2-40B4-BE49-F238E27FC236}">
                  <a16:creationId xmlns:a16="http://schemas.microsoft.com/office/drawing/2014/main" id="{A33F1508-3CD7-8143-727C-C58366DB94EE}"/>
                </a:ext>
              </a:extLst>
            </p:cNvPr>
            <p:cNvSpPr/>
            <p:nvPr/>
          </p:nvSpPr>
          <p:spPr>
            <a:xfrm>
              <a:off x="11106530" y="4412054"/>
              <a:ext cx="121413" cy="121454"/>
            </a:xfrm>
            <a:prstGeom prst="ellipse">
              <a:avLst/>
            </a:prstGeom>
          </p:spPr>
          <p:style>
            <a:lnRef idx="2">
              <a:schemeClr val="accent5">
                <a:shade val="50000"/>
                <a:hueOff val="-67959"/>
                <a:satOff val="-12595"/>
                <a:lumOff val="19538"/>
                <a:alphaOff val="0"/>
              </a:schemeClr>
            </a:lnRef>
            <a:fillRef idx="1">
              <a:schemeClr val="accent5">
                <a:shade val="50000"/>
                <a:hueOff val="-67959"/>
                <a:satOff val="-12595"/>
                <a:lumOff val="19538"/>
                <a:alphaOff val="0"/>
              </a:schemeClr>
            </a:fillRef>
            <a:effectRef idx="0">
              <a:schemeClr val="accent5">
                <a:shade val="50000"/>
                <a:hueOff val="-67959"/>
                <a:satOff val="-12595"/>
                <a:lumOff val="19538"/>
                <a:alphaOff val="0"/>
              </a:schemeClr>
            </a:effectRef>
            <a:fontRef idx="minor">
              <a:schemeClr val="lt1"/>
            </a:fontRef>
          </p:style>
          <p:txBody>
            <a:bodyPr/>
            <a:lstStyle/>
            <a:p>
              <a:endParaRPr lang="et-EE"/>
            </a:p>
          </p:txBody>
        </p:sp>
        <p:sp>
          <p:nvSpPr>
            <p:cNvPr id="47" name="Oval 46">
              <a:extLst>
                <a:ext uri="{FF2B5EF4-FFF2-40B4-BE49-F238E27FC236}">
                  <a16:creationId xmlns:a16="http://schemas.microsoft.com/office/drawing/2014/main" id="{A81F0F8E-CF87-F041-FF32-47CE43B3BF42}"/>
                </a:ext>
              </a:extLst>
            </p:cNvPr>
            <p:cNvSpPr/>
            <p:nvPr/>
          </p:nvSpPr>
          <p:spPr>
            <a:xfrm>
              <a:off x="10900205" y="4412054"/>
              <a:ext cx="121413" cy="121454"/>
            </a:xfrm>
            <a:prstGeom prst="ellipse">
              <a:avLst/>
            </a:prstGeom>
          </p:spPr>
          <p:style>
            <a:lnRef idx="2">
              <a:schemeClr val="accent5">
                <a:shade val="50000"/>
                <a:hueOff val="-59464"/>
                <a:satOff val="-11020"/>
                <a:lumOff val="17096"/>
                <a:alphaOff val="0"/>
              </a:schemeClr>
            </a:lnRef>
            <a:fillRef idx="1">
              <a:schemeClr val="accent5">
                <a:shade val="50000"/>
                <a:hueOff val="-59464"/>
                <a:satOff val="-11020"/>
                <a:lumOff val="17096"/>
                <a:alphaOff val="0"/>
              </a:schemeClr>
            </a:fillRef>
            <a:effectRef idx="0">
              <a:schemeClr val="accent5">
                <a:shade val="50000"/>
                <a:hueOff val="-59464"/>
                <a:satOff val="-11020"/>
                <a:lumOff val="17096"/>
                <a:alphaOff val="0"/>
              </a:schemeClr>
            </a:effectRef>
            <a:fontRef idx="minor">
              <a:schemeClr val="lt1"/>
            </a:fontRef>
          </p:style>
          <p:txBody>
            <a:bodyPr/>
            <a:lstStyle/>
            <a:p>
              <a:endParaRPr lang="et-EE"/>
            </a:p>
          </p:txBody>
        </p:sp>
        <p:sp>
          <p:nvSpPr>
            <p:cNvPr id="48" name="Oval 47">
              <a:extLst>
                <a:ext uri="{FF2B5EF4-FFF2-40B4-BE49-F238E27FC236}">
                  <a16:creationId xmlns:a16="http://schemas.microsoft.com/office/drawing/2014/main" id="{49663506-E149-F590-5F14-E492B826EC94}"/>
                </a:ext>
              </a:extLst>
            </p:cNvPr>
            <p:cNvSpPr/>
            <p:nvPr/>
          </p:nvSpPr>
          <p:spPr>
            <a:xfrm>
              <a:off x="10572207" y="4351326"/>
              <a:ext cx="243086" cy="242909"/>
            </a:xfrm>
            <a:prstGeom prst="ellipse">
              <a:avLst/>
            </a:prstGeom>
          </p:spPr>
          <p:style>
            <a:lnRef idx="2">
              <a:schemeClr val="accent5">
                <a:shade val="50000"/>
                <a:hueOff val="-50969"/>
                <a:satOff val="-9446"/>
                <a:lumOff val="14653"/>
                <a:alphaOff val="0"/>
              </a:schemeClr>
            </a:lnRef>
            <a:fillRef idx="1">
              <a:schemeClr val="accent5">
                <a:shade val="50000"/>
                <a:hueOff val="-50969"/>
                <a:satOff val="-9446"/>
                <a:lumOff val="14653"/>
                <a:alphaOff val="0"/>
              </a:schemeClr>
            </a:fillRef>
            <a:effectRef idx="0">
              <a:schemeClr val="accent5">
                <a:shade val="50000"/>
                <a:hueOff val="-50969"/>
                <a:satOff val="-9446"/>
                <a:lumOff val="14653"/>
                <a:alphaOff val="0"/>
              </a:schemeClr>
            </a:effectRef>
            <a:fontRef idx="minor">
              <a:schemeClr val="lt1"/>
            </a:fontRef>
          </p:style>
          <p:txBody>
            <a:bodyPr/>
            <a:lstStyle/>
            <a:p>
              <a:endParaRPr lang="et-EE"/>
            </a:p>
          </p:txBody>
        </p:sp>
        <p:sp>
          <p:nvSpPr>
            <p:cNvPr id="49" name="Oval 48">
              <a:extLst>
                <a:ext uri="{FF2B5EF4-FFF2-40B4-BE49-F238E27FC236}">
                  <a16:creationId xmlns:a16="http://schemas.microsoft.com/office/drawing/2014/main" id="{8F24F1B2-5697-2365-6D9B-806B6F3DA7C6}"/>
                </a:ext>
              </a:extLst>
            </p:cNvPr>
            <p:cNvSpPr/>
            <p:nvPr/>
          </p:nvSpPr>
          <p:spPr>
            <a:xfrm>
              <a:off x="11527466" y="4161154"/>
              <a:ext cx="121413" cy="121454"/>
            </a:xfrm>
            <a:prstGeom prst="ellipse">
              <a:avLst/>
            </a:prstGeom>
          </p:spPr>
          <p:style>
            <a:lnRef idx="2">
              <a:schemeClr val="accent5">
                <a:shade val="50000"/>
                <a:hueOff val="-42474"/>
                <a:satOff val="-7872"/>
                <a:lumOff val="12211"/>
                <a:alphaOff val="0"/>
              </a:schemeClr>
            </a:lnRef>
            <a:fillRef idx="1">
              <a:schemeClr val="accent5">
                <a:shade val="50000"/>
                <a:hueOff val="-42474"/>
                <a:satOff val="-7872"/>
                <a:lumOff val="12211"/>
                <a:alphaOff val="0"/>
              </a:schemeClr>
            </a:fillRef>
            <a:effectRef idx="0">
              <a:schemeClr val="accent5">
                <a:shade val="50000"/>
                <a:hueOff val="-42474"/>
                <a:satOff val="-7872"/>
                <a:lumOff val="12211"/>
                <a:alphaOff val="0"/>
              </a:schemeClr>
            </a:effectRef>
            <a:fontRef idx="minor">
              <a:schemeClr val="lt1"/>
            </a:fontRef>
          </p:style>
          <p:txBody>
            <a:bodyPr/>
            <a:lstStyle/>
            <a:p>
              <a:endParaRPr lang="et-EE"/>
            </a:p>
          </p:txBody>
        </p:sp>
        <p:sp>
          <p:nvSpPr>
            <p:cNvPr id="50" name="Oval 49">
              <a:extLst>
                <a:ext uri="{FF2B5EF4-FFF2-40B4-BE49-F238E27FC236}">
                  <a16:creationId xmlns:a16="http://schemas.microsoft.com/office/drawing/2014/main" id="{56F6BE0F-1503-828D-163C-3FE790B5066D}"/>
                </a:ext>
              </a:extLst>
            </p:cNvPr>
            <p:cNvSpPr/>
            <p:nvPr/>
          </p:nvSpPr>
          <p:spPr>
            <a:xfrm>
              <a:off x="11527466" y="4664797"/>
              <a:ext cx="121413" cy="121454"/>
            </a:xfrm>
            <a:prstGeom prst="ellipse">
              <a:avLst/>
            </a:prstGeom>
          </p:spPr>
          <p:style>
            <a:lnRef idx="2">
              <a:schemeClr val="accent5">
                <a:shade val="50000"/>
                <a:hueOff val="-33979"/>
                <a:satOff val="-6297"/>
                <a:lumOff val="9769"/>
                <a:alphaOff val="0"/>
              </a:schemeClr>
            </a:lnRef>
            <a:fillRef idx="1">
              <a:schemeClr val="accent5">
                <a:shade val="50000"/>
                <a:hueOff val="-33979"/>
                <a:satOff val="-6297"/>
                <a:lumOff val="9769"/>
                <a:alphaOff val="0"/>
              </a:schemeClr>
            </a:fillRef>
            <a:effectRef idx="0">
              <a:schemeClr val="accent5">
                <a:shade val="50000"/>
                <a:hueOff val="-33979"/>
                <a:satOff val="-6297"/>
                <a:lumOff val="9769"/>
                <a:alphaOff val="0"/>
              </a:schemeClr>
            </a:effectRef>
            <a:fontRef idx="minor">
              <a:schemeClr val="lt1"/>
            </a:fontRef>
          </p:style>
          <p:txBody>
            <a:bodyPr/>
            <a:lstStyle/>
            <a:p>
              <a:endParaRPr lang="et-EE"/>
            </a:p>
          </p:txBody>
        </p:sp>
        <p:sp>
          <p:nvSpPr>
            <p:cNvPr id="51" name="Oval 50">
              <a:extLst>
                <a:ext uri="{FF2B5EF4-FFF2-40B4-BE49-F238E27FC236}">
                  <a16:creationId xmlns:a16="http://schemas.microsoft.com/office/drawing/2014/main" id="{494B8CCE-04A4-EF9D-E33B-C4086B90E9FD}"/>
                </a:ext>
              </a:extLst>
            </p:cNvPr>
            <p:cNvSpPr/>
            <p:nvPr/>
          </p:nvSpPr>
          <p:spPr>
            <a:xfrm>
              <a:off x="11635935" y="4270316"/>
              <a:ext cx="121413" cy="121454"/>
            </a:xfrm>
            <a:prstGeom prst="ellipse">
              <a:avLst/>
            </a:prstGeom>
          </p:spPr>
          <p:style>
            <a:lnRef idx="2">
              <a:schemeClr val="accent5">
                <a:shade val="50000"/>
                <a:hueOff val="-25485"/>
                <a:satOff val="-4723"/>
                <a:lumOff val="7327"/>
                <a:alphaOff val="0"/>
              </a:schemeClr>
            </a:lnRef>
            <a:fillRef idx="1">
              <a:schemeClr val="accent5">
                <a:shade val="50000"/>
                <a:hueOff val="-25485"/>
                <a:satOff val="-4723"/>
                <a:lumOff val="7327"/>
                <a:alphaOff val="0"/>
              </a:schemeClr>
            </a:fillRef>
            <a:effectRef idx="0">
              <a:schemeClr val="accent5">
                <a:shade val="50000"/>
                <a:hueOff val="-25485"/>
                <a:satOff val="-4723"/>
                <a:lumOff val="7327"/>
                <a:alphaOff val="0"/>
              </a:schemeClr>
            </a:effectRef>
            <a:fontRef idx="minor">
              <a:schemeClr val="lt1"/>
            </a:fontRef>
          </p:style>
          <p:txBody>
            <a:bodyPr/>
            <a:lstStyle/>
            <a:p>
              <a:endParaRPr lang="et-EE"/>
            </a:p>
          </p:txBody>
        </p:sp>
        <p:sp>
          <p:nvSpPr>
            <p:cNvPr id="52" name="Oval 51">
              <a:extLst>
                <a:ext uri="{FF2B5EF4-FFF2-40B4-BE49-F238E27FC236}">
                  <a16:creationId xmlns:a16="http://schemas.microsoft.com/office/drawing/2014/main" id="{11F0AA22-37A8-5A95-C86A-563093433052}"/>
                </a:ext>
              </a:extLst>
            </p:cNvPr>
            <p:cNvSpPr/>
            <p:nvPr/>
          </p:nvSpPr>
          <p:spPr>
            <a:xfrm>
              <a:off x="11643184" y="4556250"/>
              <a:ext cx="121413" cy="121454"/>
            </a:xfrm>
            <a:prstGeom prst="ellipse">
              <a:avLst/>
            </a:prstGeom>
          </p:spPr>
          <p:style>
            <a:lnRef idx="2">
              <a:schemeClr val="accent5">
                <a:shade val="50000"/>
                <a:hueOff val="-16990"/>
                <a:satOff val="-3149"/>
                <a:lumOff val="4884"/>
                <a:alphaOff val="0"/>
              </a:schemeClr>
            </a:lnRef>
            <a:fillRef idx="1">
              <a:schemeClr val="accent5">
                <a:shade val="50000"/>
                <a:hueOff val="-16990"/>
                <a:satOff val="-3149"/>
                <a:lumOff val="4884"/>
                <a:alphaOff val="0"/>
              </a:schemeClr>
            </a:fillRef>
            <a:effectRef idx="0">
              <a:schemeClr val="accent5">
                <a:shade val="50000"/>
                <a:hueOff val="-16990"/>
                <a:satOff val="-3149"/>
                <a:lumOff val="4884"/>
                <a:alphaOff val="0"/>
              </a:schemeClr>
            </a:effectRef>
            <a:fontRef idx="minor">
              <a:schemeClr val="lt1"/>
            </a:fontRef>
          </p:style>
          <p:txBody>
            <a:bodyPr/>
            <a:lstStyle/>
            <a:p>
              <a:endParaRPr lang="et-EE"/>
            </a:p>
          </p:txBody>
        </p:sp>
        <p:sp>
          <p:nvSpPr>
            <p:cNvPr id="53" name="Freeform: Shape 52">
              <a:extLst>
                <a:ext uri="{FF2B5EF4-FFF2-40B4-BE49-F238E27FC236}">
                  <a16:creationId xmlns:a16="http://schemas.microsoft.com/office/drawing/2014/main" id="{81AB755D-45B0-05F7-28E6-44DC1BA55225}"/>
                </a:ext>
              </a:extLst>
            </p:cNvPr>
            <p:cNvSpPr/>
            <p:nvPr/>
          </p:nvSpPr>
          <p:spPr>
            <a:xfrm>
              <a:off x="9258143" y="3858132"/>
              <a:ext cx="1229410" cy="1229297"/>
            </a:xfrm>
            <a:custGeom>
              <a:avLst/>
              <a:gdLst>
                <a:gd name="connsiteX0" fmla="*/ 0 w 1229410"/>
                <a:gd name="connsiteY0" fmla="*/ 614649 h 1229297"/>
                <a:gd name="connsiteX1" fmla="*/ 614705 w 1229410"/>
                <a:gd name="connsiteY1" fmla="*/ 0 h 1229297"/>
                <a:gd name="connsiteX2" fmla="*/ 1229410 w 1229410"/>
                <a:gd name="connsiteY2" fmla="*/ 614649 h 1229297"/>
                <a:gd name="connsiteX3" fmla="*/ 614705 w 1229410"/>
                <a:gd name="connsiteY3" fmla="*/ 1229298 h 1229297"/>
                <a:gd name="connsiteX4" fmla="*/ 0 w 1229410"/>
                <a:gd name="connsiteY4" fmla="*/ 614649 h 122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410" h="1229297">
                  <a:moveTo>
                    <a:pt x="0" y="614649"/>
                  </a:moveTo>
                  <a:cubicBezTo>
                    <a:pt x="0" y="275188"/>
                    <a:pt x="275213" y="0"/>
                    <a:pt x="614705" y="0"/>
                  </a:cubicBezTo>
                  <a:cubicBezTo>
                    <a:pt x="954197" y="0"/>
                    <a:pt x="1229410" y="275188"/>
                    <a:pt x="1229410" y="614649"/>
                  </a:cubicBezTo>
                  <a:cubicBezTo>
                    <a:pt x="1229410" y="954110"/>
                    <a:pt x="954197" y="1229298"/>
                    <a:pt x="614705" y="1229298"/>
                  </a:cubicBezTo>
                  <a:cubicBezTo>
                    <a:pt x="275213" y="1229298"/>
                    <a:pt x="0" y="954110"/>
                    <a:pt x="0" y="614649"/>
                  </a:cubicBezTo>
                  <a:close/>
                </a:path>
              </a:pathLst>
            </a:custGeom>
          </p:spPr>
          <p:style>
            <a:lnRef idx="2">
              <a:schemeClr val="accent5">
                <a:shade val="50000"/>
                <a:hueOff val="-8495"/>
                <a:satOff val="-1574"/>
                <a:lumOff val="2442"/>
                <a:alphaOff val="0"/>
              </a:schemeClr>
            </a:lnRef>
            <a:fillRef idx="1">
              <a:schemeClr val="accent5">
                <a:shade val="50000"/>
                <a:hueOff val="-8495"/>
                <a:satOff val="-1574"/>
                <a:lumOff val="2442"/>
                <a:alphaOff val="0"/>
              </a:schemeClr>
            </a:fillRef>
            <a:effectRef idx="0">
              <a:schemeClr val="accent5">
                <a:shade val="50000"/>
                <a:hueOff val="-8495"/>
                <a:satOff val="-1574"/>
                <a:lumOff val="2442"/>
                <a:alphaOff val="0"/>
              </a:schemeClr>
            </a:effectRef>
            <a:fontRef idx="minor">
              <a:schemeClr val="lt1"/>
            </a:fontRef>
          </p:style>
          <p:txBody>
            <a:bodyPr spcFirstLastPara="0" vert="horz" wrap="square" lIns="197823" tIns="197806" rIns="197823" bIns="197806" numCol="1" spcCol="1270" anchor="ctr" anchorCtr="0">
              <a:noAutofit/>
            </a:bodyPr>
            <a:lstStyle/>
            <a:p>
              <a:pPr marL="0" lvl="0" indent="0" algn="ctr" defTabSz="622300">
                <a:lnSpc>
                  <a:spcPct val="90000"/>
                </a:lnSpc>
                <a:spcBef>
                  <a:spcPct val="0"/>
                </a:spcBef>
                <a:spcAft>
                  <a:spcPct val="35000"/>
                </a:spcAft>
                <a:buNone/>
              </a:pPr>
              <a:r>
                <a:rPr lang="en-GB" sz="1400" kern="1200" dirty="0"/>
                <a:t>AI</a:t>
              </a:r>
              <a:endParaRPr lang="et-EE" sz="1400" kern="1200" dirty="0"/>
            </a:p>
          </p:txBody>
        </p:sp>
      </p:grpSp>
      <p:sp>
        <p:nvSpPr>
          <p:cNvPr id="54" name="TextBox 53">
            <a:extLst>
              <a:ext uri="{FF2B5EF4-FFF2-40B4-BE49-F238E27FC236}">
                <a16:creationId xmlns:a16="http://schemas.microsoft.com/office/drawing/2014/main" id="{EBD0C8ED-DABB-0703-8FBB-A229C7151A21}"/>
              </a:ext>
            </a:extLst>
          </p:cNvPr>
          <p:cNvSpPr txBox="1"/>
          <p:nvPr/>
        </p:nvSpPr>
        <p:spPr>
          <a:xfrm>
            <a:off x="6096000" y="4368798"/>
            <a:ext cx="1668259" cy="307777"/>
          </a:xfrm>
          <a:prstGeom prst="rect">
            <a:avLst/>
          </a:prstGeom>
          <a:noFill/>
        </p:spPr>
        <p:txBody>
          <a:bodyPr wrap="square" rtlCol="0">
            <a:spAutoFit/>
          </a:bodyPr>
          <a:lstStyle/>
          <a:p>
            <a:pPr algn="ctr"/>
            <a:r>
              <a:rPr lang="en-GB" sz="1400" dirty="0">
                <a:solidFill>
                  <a:schemeClr val="bg1"/>
                </a:solidFill>
                <a:latin typeface="+mn-lt"/>
              </a:rPr>
              <a:t>DIGIKAKSIK</a:t>
            </a:r>
            <a:endParaRPr lang="et-EE" dirty="0">
              <a:solidFill>
                <a:schemeClr val="bg1"/>
              </a:solidFill>
              <a:latin typeface="+mn-lt"/>
            </a:endParaRPr>
          </a:p>
        </p:txBody>
      </p:sp>
    </p:spTree>
    <p:extLst>
      <p:ext uri="{BB962C8B-B14F-4D97-AF65-F5344CB8AC3E}">
        <p14:creationId xmlns:p14="http://schemas.microsoft.com/office/powerpoint/2010/main" val="11679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12BA3-FE47-66AD-C3AB-94DE2B1D3D20}"/>
              </a:ext>
            </a:extLst>
          </p:cNvPr>
          <p:cNvSpPr>
            <a:spLocks noGrp="1"/>
          </p:cNvSpPr>
          <p:nvPr>
            <p:ph type="body" sz="quarter" idx="13"/>
          </p:nvPr>
        </p:nvSpPr>
        <p:spPr/>
        <p:txBody>
          <a:bodyPr/>
          <a:lstStyle/>
          <a:p>
            <a:r>
              <a:rPr lang="en-GB" dirty="0" err="1"/>
              <a:t>Elektrisüsteemi</a:t>
            </a:r>
            <a:r>
              <a:rPr lang="en-GB" dirty="0"/>
              <a:t> Digikaksik</a:t>
            </a:r>
          </a:p>
          <a:p>
            <a:r>
              <a:rPr lang="en-GB" sz="1800" dirty="0" err="1">
                <a:solidFill>
                  <a:schemeClr val="accent1"/>
                </a:solidFill>
              </a:rPr>
              <a:t>rakenduste</a:t>
            </a:r>
            <a:r>
              <a:rPr lang="en-GB" sz="1800" dirty="0">
                <a:solidFill>
                  <a:schemeClr val="accent1"/>
                </a:solidFill>
              </a:rPr>
              <a:t> </a:t>
            </a:r>
            <a:r>
              <a:rPr lang="en-GB" sz="1800" dirty="0" err="1">
                <a:solidFill>
                  <a:schemeClr val="accent1"/>
                </a:solidFill>
              </a:rPr>
              <a:t>klassifitseerimine</a:t>
            </a:r>
            <a:endParaRPr lang="et-EE" dirty="0">
              <a:solidFill>
                <a:schemeClr val="accent1"/>
              </a:solidFill>
            </a:endParaRPr>
          </a:p>
        </p:txBody>
      </p:sp>
      <p:grpSp>
        <p:nvGrpSpPr>
          <p:cNvPr id="24" name="Group 23">
            <a:extLst>
              <a:ext uri="{FF2B5EF4-FFF2-40B4-BE49-F238E27FC236}">
                <a16:creationId xmlns:a16="http://schemas.microsoft.com/office/drawing/2014/main" id="{7DBA206B-E585-99BA-1EB6-4D3648D106DE}"/>
              </a:ext>
            </a:extLst>
          </p:cNvPr>
          <p:cNvGrpSpPr/>
          <p:nvPr/>
        </p:nvGrpSpPr>
        <p:grpSpPr>
          <a:xfrm>
            <a:off x="1453330" y="1519185"/>
            <a:ext cx="9457991" cy="4117551"/>
            <a:chOff x="349685" y="1559071"/>
            <a:chExt cx="9457991" cy="4117551"/>
          </a:xfrm>
        </p:grpSpPr>
        <p:cxnSp>
          <p:nvCxnSpPr>
            <p:cNvPr id="5" name="Straight Arrow Connector 4">
              <a:extLst>
                <a:ext uri="{FF2B5EF4-FFF2-40B4-BE49-F238E27FC236}">
                  <a16:creationId xmlns:a16="http://schemas.microsoft.com/office/drawing/2014/main" id="{50FAF8DA-CD5A-6E09-7541-F15B4A5E15D3}"/>
                </a:ext>
              </a:extLst>
            </p:cNvPr>
            <p:cNvCxnSpPr>
              <a:cxnSpLocks/>
            </p:cNvCxnSpPr>
            <p:nvPr/>
          </p:nvCxnSpPr>
          <p:spPr>
            <a:xfrm flipV="1">
              <a:off x="1514168" y="1700981"/>
              <a:ext cx="0" cy="382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14165CB-C25E-46D8-5595-2A19269A409D}"/>
                </a:ext>
              </a:extLst>
            </p:cNvPr>
            <p:cNvCxnSpPr>
              <a:cxnSpLocks/>
            </p:cNvCxnSpPr>
            <p:nvPr/>
          </p:nvCxnSpPr>
          <p:spPr>
            <a:xfrm>
              <a:off x="1243781" y="5245509"/>
              <a:ext cx="78510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DA57EAF-777C-A4B2-BD4F-4EDA80B9D51A}"/>
                </a:ext>
              </a:extLst>
            </p:cNvPr>
            <p:cNvSpPr/>
            <p:nvPr/>
          </p:nvSpPr>
          <p:spPr>
            <a:xfrm>
              <a:off x="1858297" y="1907458"/>
              <a:ext cx="1828800" cy="71775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en-GB" sz="1400" dirty="0" err="1"/>
                <a:t>Dünaamilised</a:t>
              </a:r>
              <a:r>
                <a:rPr lang="en-GB" sz="1400" dirty="0"/>
                <a:t> </a:t>
              </a:r>
              <a:r>
                <a:rPr lang="en-GB" sz="1400" dirty="0" err="1"/>
                <a:t>nähtused</a:t>
              </a:r>
              <a:endParaRPr lang="et-EE" sz="1400" dirty="0"/>
            </a:p>
          </p:txBody>
        </p:sp>
        <p:sp>
          <p:nvSpPr>
            <p:cNvPr id="9" name="Rectangle: Rounded Corners 8">
              <a:extLst>
                <a:ext uri="{FF2B5EF4-FFF2-40B4-BE49-F238E27FC236}">
                  <a16:creationId xmlns:a16="http://schemas.microsoft.com/office/drawing/2014/main" id="{0167858B-A4A3-69E3-22EF-B11E1041CBAE}"/>
                </a:ext>
              </a:extLst>
            </p:cNvPr>
            <p:cNvSpPr/>
            <p:nvPr/>
          </p:nvSpPr>
          <p:spPr>
            <a:xfrm>
              <a:off x="1858297" y="3018504"/>
              <a:ext cx="1828800" cy="71775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en-GB" sz="1400" dirty="0" err="1"/>
                <a:t>Staatilised</a:t>
              </a:r>
              <a:r>
                <a:rPr lang="en-GB" sz="1400" dirty="0"/>
                <a:t> </a:t>
              </a:r>
              <a:r>
                <a:rPr lang="en-GB" sz="1400" dirty="0" err="1"/>
                <a:t>parameetrid</a:t>
              </a:r>
              <a:endParaRPr lang="et-EE" sz="1400" dirty="0"/>
            </a:p>
          </p:txBody>
        </p:sp>
        <p:sp>
          <p:nvSpPr>
            <p:cNvPr id="11" name="Rectangle: Rounded Corners 10">
              <a:extLst>
                <a:ext uri="{FF2B5EF4-FFF2-40B4-BE49-F238E27FC236}">
                  <a16:creationId xmlns:a16="http://schemas.microsoft.com/office/drawing/2014/main" id="{1F8CF5B7-EEFB-D542-AA1B-5D9A7EC89FBE}"/>
                </a:ext>
              </a:extLst>
            </p:cNvPr>
            <p:cNvSpPr/>
            <p:nvPr/>
          </p:nvSpPr>
          <p:spPr>
            <a:xfrm>
              <a:off x="4031225" y="1907457"/>
              <a:ext cx="1828800" cy="182388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en-GB" sz="1400" dirty="0" err="1"/>
                <a:t>Süsteemi</a:t>
              </a:r>
              <a:r>
                <a:rPr lang="en-GB" sz="1400" dirty="0"/>
                <a:t> </a:t>
              </a:r>
              <a:r>
                <a:rPr lang="en-GB" sz="1400" dirty="0" err="1"/>
                <a:t>kõrvalekalded</a:t>
              </a:r>
              <a:endParaRPr lang="et-EE" sz="1400" dirty="0"/>
            </a:p>
          </p:txBody>
        </p:sp>
        <p:sp>
          <p:nvSpPr>
            <p:cNvPr id="12" name="Rectangle: Rounded Corners 11">
              <a:extLst>
                <a:ext uri="{FF2B5EF4-FFF2-40B4-BE49-F238E27FC236}">
                  <a16:creationId xmlns:a16="http://schemas.microsoft.com/office/drawing/2014/main" id="{D74A5B20-A970-3881-31B5-051BEDA6CCFD}"/>
                </a:ext>
              </a:extLst>
            </p:cNvPr>
            <p:cNvSpPr/>
            <p:nvPr/>
          </p:nvSpPr>
          <p:spPr>
            <a:xfrm>
              <a:off x="6204153" y="1907458"/>
              <a:ext cx="1828800" cy="71775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en-GB" sz="1400" dirty="0" err="1"/>
                <a:t>Seadmete</a:t>
              </a:r>
              <a:r>
                <a:rPr lang="en-GB" sz="1400" dirty="0"/>
                <a:t> </a:t>
              </a:r>
              <a:r>
                <a:rPr lang="en-GB" sz="1400" dirty="0" err="1"/>
                <a:t>juhtimine</a:t>
              </a:r>
              <a:endParaRPr lang="et-EE" sz="1400" dirty="0"/>
            </a:p>
          </p:txBody>
        </p:sp>
        <p:sp>
          <p:nvSpPr>
            <p:cNvPr id="13" name="Rectangle: Rounded Corners 12">
              <a:extLst>
                <a:ext uri="{FF2B5EF4-FFF2-40B4-BE49-F238E27FC236}">
                  <a16:creationId xmlns:a16="http://schemas.microsoft.com/office/drawing/2014/main" id="{DBCF96FB-D8BB-D151-3188-B45000649227}"/>
                </a:ext>
              </a:extLst>
            </p:cNvPr>
            <p:cNvSpPr/>
            <p:nvPr/>
          </p:nvSpPr>
          <p:spPr>
            <a:xfrm>
              <a:off x="6204153" y="3023419"/>
              <a:ext cx="1828800" cy="71775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en-GB" sz="1400" dirty="0" err="1"/>
                <a:t>Talitluse</a:t>
              </a:r>
              <a:r>
                <a:rPr lang="en-GB" sz="1400" dirty="0"/>
                <a:t> </a:t>
              </a:r>
              <a:r>
                <a:rPr lang="en-GB" sz="1400" dirty="0" err="1"/>
                <a:t>planeerimine</a:t>
              </a:r>
              <a:endParaRPr lang="et-EE" sz="1400" dirty="0"/>
            </a:p>
          </p:txBody>
        </p:sp>
        <p:sp>
          <p:nvSpPr>
            <p:cNvPr id="14" name="Rectangle: Rounded Corners 13">
              <a:extLst>
                <a:ext uri="{FF2B5EF4-FFF2-40B4-BE49-F238E27FC236}">
                  <a16:creationId xmlns:a16="http://schemas.microsoft.com/office/drawing/2014/main" id="{D137A7BE-E48A-1097-ACFF-562739A1018E}"/>
                </a:ext>
              </a:extLst>
            </p:cNvPr>
            <p:cNvSpPr/>
            <p:nvPr/>
          </p:nvSpPr>
          <p:spPr>
            <a:xfrm>
              <a:off x="4031225" y="4129550"/>
              <a:ext cx="1828800" cy="71775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a:r>
                <a:rPr lang="en-GB" sz="1400" dirty="0" err="1"/>
                <a:t>Süsteemi</a:t>
              </a:r>
              <a:r>
                <a:rPr lang="en-GB" sz="1400" dirty="0"/>
                <a:t> </a:t>
              </a:r>
              <a:r>
                <a:rPr lang="en-GB" sz="1400" dirty="0" err="1"/>
                <a:t>ülevaade</a:t>
              </a:r>
              <a:endParaRPr lang="et-EE" sz="1400" dirty="0"/>
            </a:p>
          </p:txBody>
        </p:sp>
        <p:sp>
          <p:nvSpPr>
            <p:cNvPr id="16" name="TextBox 15">
              <a:extLst>
                <a:ext uri="{FF2B5EF4-FFF2-40B4-BE49-F238E27FC236}">
                  <a16:creationId xmlns:a16="http://schemas.microsoft.com/office/drawing/2014/main" id="{D2AC6A4D-EB4A-EADA-87D2-0018B328F807}"/>
                </a:ext>
              </a:extLst>
            </p:cNvPr>
            <p:cNvSpPr txBox="1"/>
            <p:nvPr/>
          </p:nvSpPr>
          <p:spPr>
            <a:xfrm>
              <a:off x="404362" y="1559071"/>
              <a:ext cx="1042211" cy="369332"/>
            </a:xfrm>
            <a:prstGeom prst="rect">
              <a:avLst/>
            </a:prstGeom>
            <a:noFill/>
          </p:spPr>
          <p:txBody>
            <a:bodyPr wrap="square" rtlCol="0">
              <a:spAutoFit/>
            </a:bodyPr>
            <a:lstStyle/>
            <a:p>
              <a:pPr algn="r"/>
              <a:r>
                <a:rPr lang="en-GB" dirty="0" err="1">
                  <a:solidFill>
                    <a:schemeClr val="accent1"/>
                  </a:solidFill>
                </a:rPr>
                <a:t>Detailsus</a:t>
              </a:r>
              <a:endParaRPr lang="et-EE" dirty="0">
                <a:solidFill>
                  <a:schemeClr val="accent1"/>
                </a:solidFill>
              </a:endParaRPr>
            </a:p>
          </p:txBody>
        </p:sp>
        <p:sp>
          <p:nvSpPr>
            <p:cNvPr id="17" name="TextBox 16">
              <a:extLst>
                <a:ext uri="{FF2B5EF4-FFF2-40B4-BE49-F238E27FC236}">
                  <a16:creationId xmlns:a16="http://schemas.microsoft.com/office/drawing/2014/main" id="{ED77F351-E716-B1B4-D305-1D63C2C39DB6}"/>
                </a:ext>
              </a:extLst>
            </p:cNvPr>
            <p:cNvSpPr txBox="1"/>
            <p:nvPr/>
          </p:nvSpPr>
          <p:spPr>
            <a:xfrm>
              <a:off x="349685" y="2002268"/>
              <a:ext cx="1177401" cy="523220"/>
            </a:xfrm>
            <a:prstGeom prst="rect">
              <a:avLst/>
            </a:prstGeom>
            <a:noFill/>
          </p:spPr>
          <p:txBody>
            <a:bodyPr wrap="square" rtlCol="0">
              <a:spAutoFit/>
            </a:bodyPr>
            <a:lstStyle/>
            <a:p>
              <a:pPr algn="r"/>
              <a:r>
                <a:rPr lang="en-GB" sz="1400" dirty="0" err="1">
                  <a:solidFill>
                    <a:schemeClr val="tx2"/>
                  </a:solidFill>
                </a:rPr>
                <a:t>Dünaamilised</a:t>
              </a:r>
              <a:r>
                <a:rPr lang="en-GB" sz="1400" dirty="0">
                  <a:solidFill>
                    <a:schemeClr val="tx2"/>
                  </a:solidFill>
                </a:rPr>
                <a:t> </a:t>
              </a:r>
              <a:r>
                <a:rPr lang="en-GB" sz="1400" dirty="0" err="1">
                  <a:solidFill>
                    <a:schemeClr val="tx2"/>
                  </a:solidFill>
                </a:rPr>
                <a:t>parameetrid</a:t>
              </a:r>
              <a:endParaRPr lang="et-EE" sz="1400" dirty="0">
                <a:solidFill>
                  <a:schemeClr val="tx2"/>
                </a:solidFill>
              </a:endParaRPr>
            </a:p>
          </p:txBody>
        </p:sp>
        <p:sp>
          <p:nvSpPr>
            <p:cNvPr id="18" name="TextBox 17">
              <a:extLst>
                <a:ext uri="{FF2B5EF4-FFF2-40B4-BE49-F238E27FC236}">
                  <a16:creationId xmlns:a16="http://schemas.microsoft.com/office/drawing/2014/main" id="{CB6E1829-85D5-0F3F-D949-624DB256F44E}"/>
                </a:ext>
              </a:extLst>
            </p:cNvPr>
            <p:cNvSpPr txBox="1"/>
            <p:nvPr/>
          </p:nvSpPr>
          <p:spPr>
            <a:xfrm>
              <a:off x="349685" y="3115771"/>
              <a:ext cx="1177401" cy="523220"/>
            </a:xfrm>
            <a:prstGeom prst="rect">
              <a:avLst/>
            </a:prstGeom>
            <a:noFill/>
          </p:spPr>
          <p:txBody>
            <a:bodyPr wrap="square" rtlCol="0">
              <a:spAutoFit/>
            </a:bodyPr>
            <a:lstStyle/>
            <a:p>
              <a:pPr algn="r"/>
              <a:r>
                <a:rPr lang="en-GB" sz="1400" dirty="0" err="1">
                  <a:solidFill>
                    <a:schemeClr val="tx2"/>
                  </a:solidFill>
                </a:rPr>
                <a:t>Staatilised</a:t>
              </a:r>
              <a:r>
                <a:rPr lang="en-GB" sz="1400" dirty="0">
                  <a:solidFill>
                    <a:schemeClr val="tx2"/>
                  </a:solidFill>
                </a:rPr>
                <a:t> </a:t>
              </a:r>
              <a:r>
                <a:rPr lang="en-GB" sz="1400" dirty="0" err="1">
                  <a:solidFill>
                    <a:schemeClr val="tx2"/>
                  </a:solidFill>
                </a:rPr>
                <a:t>parameetrid</a:t>
              </a:r>
              <a:endParaRPr lang="et-EE" sz="1400" dirty="0">
                <a:solidFill>
                  <a:schemeClr val="tx2"/>
                </a:solidFill>
              </a:endParaRPr>
            </a:p>
          </p:txBody>
        </p:sp>
        <p:sp>
          <p:nvSpPr>
            <p:cNvPr id="19" name="TextBox 18">
              <a:extLst>
                <a:ext uri="{FF2B5EF4-FFF2-40B4-BE49-F238E27FC236}">
                  <a16:creationId xmlns:a16="http://schemas.microsoft.com/office/drawing/2014/main" id="{635D76AD-537F-E496-518C-63CC287F23DC}"/>
                </a:ext>
              </a:extLst>
            </p:cNvPr>
            <p:cNvSpPr txBox="1"/>
            <p:nvPr/>
          </p:nvSpPr>
          <p:spPr>
            <a:xfrm>
              <a:off x="349685" y="4229274"/>
              <a:ext cx="1177401" cy="307777"/>
            </a:xfrm>
            <a:prstGeom prst="rect">
              <a:avLst/>
            </a:prstGeom>
            <a:noFill/>
          </p:spPr>
          <p:txBody>
            <a:bodyPr wrap="square" rtlCol="0">
              <a:spAutoFit/>
            </a:bodyPr>
            <a:lstStyle/>
            <a:p>
              <a:pPr algn="r"/>
              <a:r>
                <a:rPr lang="en-GB" sz="1400" dirty="0" err="1">
                  <a:solidFill>
                    <a:schemeClr val="tx2"/>
                  </a:solidFill>
                </a:rPr>
                <a:t>Topoloogia</a:t>
              </a:r>
              <a:endParaRPr lang="et-EE" sz="1400" dirty="0">
                <a:solidFill>
                  <a:schemeClr val="tx2"/>
                </a:solidFill>
              </a:endParaRPr>
            </a:p>
          </p:txBody>
        </p:sp>
        <p:sp>
          <p:nvSpPr>
            <p:cNvPr id="20" name="TextBox 19">
              <a:extLst>
                <a:ext uri="{FF2B5EF4-FFF2-40B4-BE49-F238E27FC236}">
                  <a16:creationId xmlns:a16="http://schemas.microsoft.com/office/drawing/2014/main" id="{02889C9B-1E0C-F3CB-A3F8-767CF367460E}"/>
                </a:ext>
              </a:extLst>
            </p:cNvPr>
            <p:cNvSpPr txBox="1"/>
            <p:nvPr/>
          </p:nvSpPr>
          <p:spPr>
            <a:xfrm>
              <a:off x="8382002" y="5307290"/>
              <a:ext cx="1425674" cy="369332"/>
            </a:xfrm>
            <a:prstGeom prst="rect">
              <a:avLst/>
            </a:prstGeom>
            <a:noFill/>
          </p:spPr>
          <p:txBody>
            <a:bodyPr wrap="square" rtlCol="0">
              <a:spAutoFit/>
            </a:bodyPr>
            <a:lstStyle/>
            <a:p>
              <a:pPr algn="ctr"/>
              <a:r>
                <a:rPr lang="en-GB" dirty="0" err="1">
                  <a:solidFill>
                    <a:schemeClr val="accent1"/>
                  </a:solidFill>
                </a:rPr>
                <a:t>Ajaline</a:t>
              </a:r>
              <a:r>
                <a:rPr lang="en-GB" dirty="0">
                  <a:solidFill>
                    <a:schemeClr val="accent1"/>
                  </a:solidFill>
                </a:rPr>
                <a:t> </a:t>
              </a:r>
              <a:r>
                <a:rPr lang="en-GB" dirty="0" err="1">
                  <a:solidFill>
                    <a:schemeClr val="accent1"/>
                  </a:solidFill>
                </a:rPr>
                <a:t>vaade</a:t>
              </a:r>
              <a:endParaRPr lang="et-EE" dirty="0">
                <a:solidFill>
                  <a:schemeClr val="accent1"/>
                </a:solidFill>
              </a:endParaRPr>
            </a:p>
          </p:txBody>
        </p:sp>
        <p:sp>
          <p:nvSpPr>
            <p:cNvPr id="21" name="TextBox 20">
              <a:extLst>
                <a:ext uri="{FF2B5EF4-FFF2-40B4-BE49-F238E27FC236}">
                  <a16:creationId xmlns:a16="http://schemas.microsoft.com/office/drawing/2014/main" id="{016AB577-D4A3-C301-C51F-2A2751E0C9CA}"/>
                </a:ext>
              </a:extLst>
            </p:cNvPr>
            <p:cNvSpPr txBox="1"/>
            <p:nvPr/>
          </p:nvSpPr>
          <p:spPr>
            <a:xfrm>
              <a:off x="2196914" y="5252364"/>
              <a:ext cx="1177401" cy="307777"/>
            </a:xfrm>
            <a:prstGeom prst="rect">
              <a:avLst/>
            </a:prstGeom>
            <a:noFill/>
          </p:spPr>
          <p:txBody>
            <a:bodyPr wrap="square" rtlCol="0">
              <a:spAutoFit/>
            </a:bodyPr>
            <a:lstStyle/>
            <a:p>
              <a:pPr algn="ctr"/>
              <a:r>
                <a:rPr lang="en-GB" sz="1400" dirty="0" err="1">
                  <a:solidFill>
                    <a:schemeClr val="tx2"/>
                  </a:solidFill>
                </a:rPr>
                <a:t>Minevik</a:t>
              </a:r>
              <a:endParaRPr lang="et-EE" sz="1400" dirty="0">
                <a:solidFill>
                  <a:schemeClr val="tx2"/>
                </a:solidFill>
              </a:endParaRPr>
            </a:p>
          </p:txBody>
        </p:sp>
        <p:sp>
          <p:nvSpPr>
            <p:cNvPr id="22" name="TextBox 21">
              <a:extLst>
                <a:ext uri="{FF2B5EF4-FFF2-40B4-BE49-F238E27FC236}">
                  <a16:creationId xmlns:a16="http://schemas.microsoft.com/office/drawing/2014/main" id="{C3D45E0D-8385-56CB-C1F1-4BEF3C04E9DC}"/>
                </a:ext>
              </a:extLst>
            </p:cNvPr>
            <p:cNvSpPr txBox="1"/>
            <p:nvPr/>
          </p:nvSpPr>
          <p:spPr>
            <a:xfrm>
              <a:off x="4356924" y="5255342"/>
              <a:ext cx="1177401" cy="307777"/>
            </a:xfrm>
            <a:prstGeom prst="rect">
              <a:avLst/>
            </a:prstGeom>
            <a:noFill/>
          </p:spPr>
          <p:txBody>
            <a:bodyPr wrap="square" rtlCol="0">
              <a:spAutoFit/>
            </a:bodyPr>
            <a:lstStyle/>
            <a:p>
              <a:pPr algn="ctr"/>
              <a:r>
                <a:rPr lang="en-GB" sz="1400" dirty="0" err="1">
                  <a:solidFill>
                    <a:schemeClr val="tx2"/>
                  </a:solidFill>
                </a:rPr>
                <a:t>Olevik</a:t>
              </a:r>
              <a:endParaRPr lang="et-EE" sz="1400" dirty="0">
                <a:solidFill>
                  <a:schemeClr val="tx2"/>
                </a:solidFill>
              </a:endParaRPr>
            </a:p>
          </p:txBody>
        </p:sp>
        <p:sp>
          <p:nvSpPr>
            <p:cNvPr id="23" name="TextBox 22">
              <a:extLst>
                <a:ext uri="{FF2B5EF4-FFF2-40B4-BE49-F238E27FC236}">
                  <a16:creationId xmlns:a16="http://schemas.microsoft.com/office/drawing/2014/main" id="{0217591A-1B7D-5FE6-A1CA-2A0FCEC9F2BC}"/>
                </a:ext>
              </a:extLst>
            </p:cNvPr>
            <p:cNvSpPr txBox="1"/>
            <p:nvPr/>
          </p:nvSpPr>
          <p:spPr>
            <a:xfrm>
              <a:off x="6529852" y="5255342"/>
              <a:ext cx="1177401" cy="307777"/>
            </a:xfrm>
            <a:prstGeom prst="rect">
              <a:avLst/>
            </a:prstGeom>
            <a:noFill/>
          </p:spPr>
          <p:txBody>
            <a:bodyPr wrap="square" rtlCol="0">
              <a:spAutoFit/>
            </a:bodyPr>
            <a:lstStyle/>
            <a:p>
              <a:pPr algn="ctr"/>
              <a:r>
                <a:rPr lang="en-GB" sz="1400" dirty="0" err="1">
                  <a:solidFill>
                    <a:schemeClr val="tx2"/>
                  </a:solidFill>
                </a:rPr>
                <a:t>Tulevik</a:t>
              </a:r>
              <a:endParaRPr lang="et-EE" sz="1400" dirty="0">
                <a:solidFill>
                  <a:schemeClr val="tx2"/>
                </a:solidFill>
              </a:endParaRPr>
            </a:p>
          </p:txBody>
        </p:sp>
      </p:grpSp>
    </p:spTree>
    <p:extLst>
      <p:ext uri="{BB962C8B-B14F-4D97-AF65-F5344CB8AC3E}">
        <p14:creationId xmlns:p14="http://schemas.microsoft.com/office/powerpoint/2010/main" val="82839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8EDC55-CC65-6F33-825C-C4A0E3DC4180}"/>
              </a:ext>
            </a:extLst>
          </p:cNvPr>
          <p:cNvPicPr>
            <a:picLocks noChangeAspect="1"/>
          </p:cNvPicPr>
          <p:nvPr/>
        </p:nvPicPr>
        <p:blipFill>
          <a:blip r:embed="rId2"/>
          <a:stretch>
            <a:fillRect/>
          </a:stretch>
        </p:blipFill>
        <p:spPr>
          <a:xfrm>
            <a:off x="5582694" y="628798"/>
            <a:ext cx="6576039" cy="5388544"/>
          </a:xfrm>
          <a:prstGeom prst="rect">
            <a:avLst/>
          </a:prstGeom>
        </p:spPr>
      </p:pic>
      <p:sp>
        <p:nvSpPr>
          <p:cNvPr id="2" name="Text Placeholder 1">
            <a:extLst>
              <a:ext uri="{FF2B5EF4-FFF2-40B4-BE49-F238E27FC236}">
                <a16:creationId xmlns:a16="http://schemas.microsoft.com/office/drawing/2014/main" id="{C8CED5E2-750C-51AA-F622-476AE979B8B2}"/>
              </a:ext>
            </a:extLst>
          </p:cNvPr>
          <p:cNvSpPr>
            <a:spLocks noGrp="1"/>
          </p:cNvSpPr>
          <p:nvPr>
            <p:ph type="body" sz="quarter" idx="13"/>
          </p:nvPr>
        </p:nvSpPr>
        <p:spPr>
          <a:xfrm>
            <a:off x="479424" y="549275"/>
            <a:ext cx="10494517" cy="810888"/>
          </a:xfrm>
        </p:spPr>
        <p:txBody>
          <a:bodyPr/>
          <a:lstStyle/>
          <a:p>
            <a:r>
              <a:rPr lang="en-GB" dirty="0" err="1"/>
              <a:t>Elektrisüsteemi</a:t>
            </a:r>
            <a:r>
              <a:rPr lang="en-GB" dirty="0"/>
              <a:t> </a:t>
            </a:r>
            <a:r>
              <a:rPr lang="en-GB" dirty="0" err="1"/>
              <a:t>digikaksik</a:t>
            </a:r>
            <a:endParaRPr lang="en-GB" dirty="0"/>
          </a:p>
          <a:p>
            <a:r>
              <a:rPr lang="en-GB" sz="1800" dirty="0" err="1">
                <a:solidFill>
                  <a:schemeClr val="accent1"/>
                </a:solidFill>
              </a:rPr>
              <a:t>Teostus</a:t>
            </a:r>
            <a:endParaRPr lang="et-EE" sz="1800" dirty="0">
              <a:solidFill>
                <a:schemeClr val="accent1"/>
              </a:solidFill>
            </a:endParaRPr>
          </a:p>
        </p:txBody>
      </p:sp>
      <p:sp>
        <p:nvSpPr>
          <p:cNvPr id="7" name="Text Placeholder 6">
            <a:extLst>
              <a:ext uri="{FF2B5EF4-FFF2-40B4-BE49-F238E27FC236}">
                <a16:creationId xmlns:a16="http://schemas.microsoft.com/office/drawing/2014/main" id="{C6295D96-A0DF-ED5F-6157-6305BA5D8886}"/>
              </a:ext>
            </a:extLst>
          </p:cNvPr>
          <p:cNvSpPr>
            <a:spLocks noGrp="1"/>
          </p:cNvSpPr>
          <p:nvPr>
            <p:ph type="body" sz="quarter" idx="16"/>
          </p:nvPr>
        </p:nvSpPr>
        <p:spPr>
          <a:xfrm>
            <a:off x="479426" y="1576024"/>
            <a:ext cx="4928316" cy="3940539"/>
          </a:xfrm>
        </p:spPr>
        <p:txBody>
          <a:bodyPr/>
          <a:lstStyle/>
          <a:p>
            <a:r>
              <a:rPr lang="en-GB" dirty="0" err="1"/>
              <a:t>Digikaksiku</a:t>
            </a:r>
            <a:r>
              <a:rPr lang="en-GB" dirty="0"/>
              <a:t> </a:t>
            </a:r>
            <a:r>
              <a:rPr lang="en-GB" dirty="0" err="1"/>
              <a:t>loogilised</a:t>
            </a:r>
            <a:r>
              <a:rPr lang="en-GB" dirty="0"/>
              <a:t> </a:t>
            </a:r>
            <a:r>
              <a:rPr lang="en-GB" dirty="0" err="1"/>
              <a:t>komponendid</a:t>
            </a:r>
            <a:endParaRPr lang="en-GB" dirty="0"/>
          </a:p>
          <a:p>
            <a:pPr marL="593725" lvl="1" indent="-342900">
              <a:buFont typeface="+mj-lt"/>
              <a:buAutoNum type="arabicPeriod"/>
            </a:pPr>
            <a:r>
              <a:rPr lang="en-GB" dirty="0" err="1"/>
              <a:t>Andmehõive</a:t>
            </a:r>
            <a:r>
              <a:rPr lang="en-GB" dirty="0"/>
              <a:t> </a:t>
            </a:r>
            <a:r>
              <a:rPr lang="en-GB" dirty="0" err="1"/>
              <a:t>moodul</a:t>
            </a:r>
            <a:endParaRPr lang="en-GB" dirty="0"/>
          </a:p>
          <a:p>
            <a:pPr marL="593725" lvl="1" indent="-342900">
              <a:buFont typeface="+mj-lt"/>
              <a:buAutoNum type="arabicPeriod"/>
            </a:pPr>
            <a:r>
              <a:rPr lang="en-GB" dirty="0" err="1"/>
              <a:t>Rakenduse</a:t>
            </a:r>
            <a:r>
              <a:rPr lang="en-GB" dirty="0"/>
              <a:t> </a:t>
            </a:r>
            <a:r>
              <a:rPr lang="en-GB" dirty="0" err="1"/>
              <a:t>liides</a:t>
            </a:r>
            <a:r>
              <a:rPr lang="en-GB" dirty="0"/>
              <a:t> (API)</a:t>
            </a:r>
          </a:p>
          <a:p>
            <a:pPr marL="593725" lvl="1" indent="-342900">
              <a:buFont typeface="+mj-lt"/>
              <a:buAutoNum type="arabicPeriod"/>
            </a:pPr>
            <a:r>
              <a:rPr lang="en-GB" dirty="0" err="1"/>
              <a:t>Ajaloo</a:t>
            </a:r>
            <a:r>
              <a:rPr lang="en-GB" dirty="0"/>
              <a:t> </a:t>
            </a:r>
            <a:r>
              <a:rPr lang="en-GB" dirty="0" err="1"/>
              <a:t>andmete</a:t>
            </a:r>
            <a:r>
              <a:rPr lang="en-GB" dirty="0"/>
              <a:t> </a:t>
            </a:r>
            <a:r>
              <a:rPr lang="en-GB" dirty="0" err="1"/>
              <a:t>andmebaas</a:t>
            </a:r>
            <a:endParaRPr lang="en-GB" dirty="0"/>
          </a:p>
          <a:p>
            <a:pPr marL="593725" lvl="1" indent="-342900">
              <a:buFont typeface="+mj-lt"/>
              <a:buAutoNum type="arabicPeriod"/>
            </a:pPr>
            <a:r>
              <a:rPr lang="en-GB" dirty="0" err="1"/>
              <a:t>Süsteemi</a:t>
            </a:r>
            <a:r>
              <a:rPr lang="en-GB" dirty="0"/>
              <a:t> </a:t>
            </a:r>
            <a:r>
              <a:rPr lang="en-GB" dirty="0" err="1"/>
              <a:t>kirjeldus</a:t>
            </a:r>
            <a:endParaRPr lang="en-GB" dirty="0"/>
          </a:p>
          <a:p>
            <a:pPr marL="593725" lvl="1" indent="-342900">
              <a:buFont typeface="+mj-lt"/>
              <a:buAutoNum type="arabicPeriod"/>
            </a:pPr>
            <a:r>
              <a:rPr lang="en-GB" dirty="0" err="1"/>
              <a:t>Matemaatilised</a:t>
            </a:r>
            <a:r>
              <a:rPr lang="en-GB" dirty="0"/>
              <a:t> </a:t>
            </a:r>
            <a:r>
              <a:rPr lang="en-GB" dirty="0" err="1"/>
              <a:t>mudelid</a:t>
            </a:r>
            <a:endParaRPr lang="en-GB" dirty="0"/>
          </a:p>
          <a:p>
            <a:pPr marL="593725" lvl="1" indent="-342900">
              <a:buFont typeface="+mj-lt"/>
              <a:buAutoNum type="arabicPeriod"/>
            </a:pPr>
            <a:r>
              <a:rPr lang="en-GB" dirty="0"/>
              <a:t>Reaal-</a:t>
            </a:r>
            <a:r>
              <a:rPr lang="en-GB" dirty="0" err="1"/>
              <a:t>aja</a:t>
            </a:r>
            <a:r>
              <a:rPr lang="en-GB" dirty="0"/>
              <a:t> </a:t>
            </a:r>
            <a:r>
              <a:rPr lang="en-GB" dirty="0" err="1"/>
              <a:t>mudelid</a:t>
            </a:r>
            <a:endParaRPr lang="en-GB" dirty="0"/>
          </a:p>
          <a:p>
            <a:pPr marL="342900" indent="-342900">
              <a:buFont typeface="+mj-lt"/>
              <a:buAutoNum type="arabicPeriod"/>
            </a:pPr>
            <a:endParaRPr lang="en-GB" dirty="0"/>
          </a:p>
          <a:p>
            <a:r>
              <a:rPr lang="en-GB" dirty="0" err="1"/>
              <a:t>Rakendused</a:t>
            </a:r>
            <a:r>
              <a:rPr lang="en-GB" dirty="0"/>
              <a:t> </a:t>
            </a:r>
            <a:r>
              <a:rPr lang="en-GB" dirty="0" err="1"/>
              <a:t>kasutavad</a:t>
            </a:r>
            <a:r>
              <a:rPr lang="en-GB" dirty="0"/>
              <a:t> </a:t>
            </a:r>
            <a:r>
              <a:rPr lang="en-GB" dirty="0" err="1"/>
              <a:t>digikaksiku</a:t>
            </a:r>
            <a:r>
              <a:rPr lang="en-GB" dirty="0"/>
              <a:t> </a:t>
            </a:r>
            <a:r>
              <a:rPr lang="en-GB" dirty="0" err="1"/>
              <a:t>ressursse</a:t>
            </a:r>
            <a:r>
              <a:rPr lang="en-GB" dirty="0"/>
              <a:t> </a:t>
            </a:r>
            <a:r>
              <a:rPr lang="en-GB" dirty="0" err="1"/>
              <a:t>läbi</a:t>
            </a:r>
            <a:r>
              <a:rPr lang="en-GB" dirty="0"/>
              <a:t> </a:t>
            </a:r>
            <a:r>
              <a:rPr lang="en-GB" dirty="0" err="1"/>
              <a:t>rakenduse</a:t>
            </a:r>
            <a:r>
              <a:rPr lang="en-GB" dirty="0"/>
              <a:t> </a:t>
            </a:r>
            <a:r>
              <a:rPr lang="en-GB" dirty="0" err="1"/>
              <a:t>liidese</a:t>
            </a:r>
            <a:endParaRPr lang="et-EE" dirty="0"/>
          </a:p>
        </p:txBody>
      </p:sp>
      <p:sp>
        <p:nvSpPr>
          <p:cNvPr id="14" name="Rectangle 13">
            <a:extLst>
              <a:ext uri="{FF2B5EF4-FFF2-40B4-BE49-F238E27FC236}">
                <a16:creationId xmlns:a16="http://schemas.microsoft.com/office/drawing/2014/main" id="{EBB5BC45-8B0D-8D56-5A31-261BCEFC81E3}"/>
              </a:ext>
            </a:extLst>
          </p:cNvPr>
          <p:cNvSpPr/>
          <p:nvPr/>
        </p:nvSpPr>
        <p:spPr>
          <a:xfrm>
            <a:off x="5722373" y="1605013"/>
            <a:ext cx="2593684" cy="850007"/>
          </a:xfrm>
          <a:prstGeom prst="rect">
            <a:avLst/>
          </a:prstGeom>
          <a:solidFill>
            <a:schemeClr val="accent1">
              <a:alpha val="50000"/>
            </a:schemeClr>
          </a:solidFill>
          <a:ln w="12700">
            <a:solidFill>
              <a:schemeClr val="tx2"/>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lang="en-GB" dirty="0">
                <a:solidFill>
                  <a:schemeClr val="tx2"/>
                </a:solidFill>
              </a:rPr>
              <a:t>6</a:t>
            </a:r>
            <a:endParaRPr lang="et-EE" dirty="0">
              <a:solidFill>
                <a:schemeClr val="tx2"/>
              </a:solidFill>
            </a:endParaRPr>
          </a:p>
        </p:txBody>
      </p:sp>
      <p:sp>
        <p:nvSpPr>
          <p:cNvPr id="15" name="Rectangle 14">
            <a:extLst>
              <a:ext uri="{FF2B5EF4-FFF2-40B4-BE49-F238E27FC236}">
                <a16:creationId xmlns:a16="http://schemas.microsoft.com/office/drawing/2014/main" id="{3D6AA83D-629F-7F17-A7E4-39F21F031EC1}"/>
              </a:ext>
            </a:extLst>
          </p:cNvPr>
          <p:cNvSpPr/>
          <p:nvPr/>
        </p:nvSpPr>
        <p:spPr>
          <a:xfrm>
            <a:off x="8316057" y="1605012"/>
            <a:ext cx="2499421" cy="850007"/>
          </a:xfrm>
          <a:prstGeom prst="rect">
            <a:avLst/>
          </a:prstGeom>
          <a:solidFill>
            <a:schemeClr val="accent1">
              <a:alpha val="50000"/>
            </a:schemeClr>
          </a:solidFill>
          <a:ln w="12700">
            <a:solidFill>
              <a:schemeClr val="tx2"/>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lang="en-GB" dirty="0">
                <a:solidFill>
                  <a:schemeClr val="tx2"/>
                </a:solidFill>
              </a:rPr>
              <a:t>5</a:t>
            </a:r>
            <a:endParaRPr lang="et-EE" dirty="0">
              <a:solidFill>
                <a:schemeClr val="tx2"/>
              </a:solidFill>
            </a:endParaRPr>
          </a:p>
        </p:txBody>
      </p:sp>
      <p:sp>
        <p:nvSpPr>
          <p:cNvPr id="16" name="Rectangle 15">
            <a:extLst>
              <a:ext uri="{FF2B5EF4-FFF2-40B4-BE49-F238E27FC236}">
                <a16:creationId xmlns:a16="http://schemas.microsoft.com/office/drawing/2014/main" id="{61215F7D-185D-163E-37AA-B595D2D79386}"/>
              </a:ext>
            </a:extLst>
          </p:cNvPr>
          <p:cNvSpPr/>
          <p:nvPr/>
        </p:nvSpPr>
        <p:spPr>
          <a:xfrm>
            <a:off x="8316057" y="2455019"/>
            <a:ext cx="2499421" cy="1128729"/>
          </a:xfrm>
          <a:prstGeom prst="rect">
            <a:avLst/>
          </a:prstGeom>
          <a:solidFill>
            <a:schemeClr val="accent1">
              <a:alpha val="50000"/>
            </a:schemeClr>
          </a:solidFill>
          <a:ln w="12700">
            <a:solidFill>
              <a:schemeClr val="tx2"/>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lang="en-GB" dirty="0">
                <a:solidFill>
                  <a:schemeClr val="tx2"/>
                </a:solidFill>
              </a:rPr>
              <a:t>4</a:t>
            </a:r>
            <a:endParaRPr lang="et-EE" dirty="0">
              <a:solidFill>
                <a:schemeClr val="tx2"/>
              </a:solidFill>
            </a:endParaRPr>
          </a:p>
        </p:txBody>
      </p:sp>
      <p:sp>
        <p:nvSpPr>
          <p:cNvPr id="17" name="Rectangle 16">
            <a:extLst>
              <a:ext uri="{FF2B5EF4-FFF2-40B4-BE49-F238E27FC236}">
                <a16:creationId xmlns:a16="http://schemas.microsoft.com/office/drawing/2014/main" id="{B053065B-D635-688E-F0A2-52F626AC00E2}"/>
              </a:ext>
            </a:extLst>
          </p:cNvPr>
          <p:cNvSpPr/>
          <p:nvPr/>
        </p:nvSpPr>
        <p:spPr>
          <a:xfrm>
            <a:off x="5722374" y="2455019"/>
            <a:ext cx="2593682" cy="1128729"/>
          </a:xfrm>
          <a:prstGeom prst="rect">
            <a:avLst/>
          </a:prstGeom>
          <a:solidFill>
            <a:schemeClr val="accent1">
              <a:alpha val="50000"/>
            </a:schemeClr>
          </a:solidFill>
          <a:ln w="12700">
            <a:solidFill>
              <a:schemeClr val="tx2"/>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lang="en-GB" dirty="0">
                <a:solidFill>
                  <a:schemeClr val="tx2"/>
                </a:solidFill>
              </a:rPr>
              <a:t>3</a:t>
            </a:r>
            <a:endParaRPr lang="et-EE" dirty="0">
              <a:solidFill>
                <a:schemeClr val="tx2"/>
              </a:solidFill>
            </a:endParaRPr>
          </a:p>
        </p:txBody>
      </p:sp>
      <p:sp>
        <p:nvSpPr>
          <p:cNvPr id="18" name="Rectangle 17">
            <a:extLst>
              <a:ext uri="{FF2B5EF4-FFF2-40B4-BE49-F238E27FC236}">
                <a16:creationId xmlns:a16="http://schemas.microsoft.com/office/drawing/2014/main" id="{B40D1059-E058-BDF0-2A44-69FD286956B1}"/>
              </a:ext>
            </a:extLst>
          </p:cNvPr>
          <p:cNvSpPr/>
          <p:nvPr/>
        </p:nvSpPr>
        <p:spPr>
          <a:xfrm>
            <a:off x="5722372" y="1235681"/>
            <a:ext cx="5093107" cy="369332"/>
          </a:xfrm>
          <a:prstGeom prst="rect">
            <a:avLst/>
          </a:prstGeom>
          <a:solidFill>
            <a:schemeClr val="accent1">
              <a:alpha val="50000"/>
            </a:schemeClr>
          </a:solidFill>
          <a:ln w="12700">
            <a:solidFill>
              <a:schemeClr val="tx2"/>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lang="en-GB" dirty="0">
                <a:solidFill>
                  <a:schemeClr val="tx2"/>
                </a:solidFill>
              </a:rPr>
              <a:t>2</a:t>
            </a:r>
            <a:endParaRPr lang="et-EE" dirty="0">
              <a:solidFill>
                <a:schemeClr val="tx2"/>
              </a:solidFill>
            </a:endParaRPr>
          </a:p>
        </p:txBody>
      </p:sp>
      <p:sp>
        <p:nvSpPr>
          <p:cNvPr id="19" name="Rectangle 18">
            <a:extLst>
              <a:ext uri="{FF2B5EF4-FFF2-40B4-BE49-F238E27FC236}">
                <a16:creationId xmlns:a16="http://schemas.microsoft.com/office/drawing/2014/main" id="{AC1F94DB-856F-F41E-5F4C-87DD2DBB346E}"/>
              </a:ext>
            </a:extLst>
          </p:cNvPr>
          <p:cNvSpPr/>
          <p:nvPr/>
        </p:nvSpPr>
        <p:spPr>
          <a:xfrm>
            <a:off x="5722373" y="3583749"/>
            <a:ext cx="5093108" cy="366947"/>
          </a:xfrm>
          <a:prstGeom prst="rect">
            <a:avLst/>
          </a:prstGeom>
          <a:solidFill>
            <a:schemeClr val="accent1">
              <a:alpha val="50000"/>
            </a:schemeClr>
          </a:solidFill>
          <a:ln w="12700">
            <a:solidFill>
              <a:schemeClr val="tx2"/>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lang="en-GB" dirty="0">
                <a:solidFill>
                  <a:schemeClr val="tx2"/>
                </a:solidFill>
              </a:rPr>
              <a:t>1</a:t>
            </a:r>
            <a:endParaRPr lang="et-EE" dirty="0">
              <a:solidFill>
                <a:schemeClr val="tx2"/>
              </a:solidFill>
            </a:endParaRPr>
          </a:p>
        </p:txBody>
      </p:sp>
    </p:spTree>
    <p:extLst>
      <p:ext uri="{BB962C8B-B14F-4D97-AF65-F5344CB8AC3E}">
        <p14:creationId xmlns:p14="http://schemas.microsoft.com/office/powerpoint/2010/main" val="184588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7B0AE-415F-C9B4-6FCC-88AE399F6F99}"/>
              </a:ext>
            </a:extLst>
          </p:cNvPr>
          <p:cNvSpPr>
            <a:spLocks noGrp="1"/>
          </p:cNvSpPr>
          <p:nvPr>
            <p:ph type="body" sz="quarter" idx="13"/>
          </p:nvPr>
        </p:nvSpPr>
        <p:spPr/>
        <p:txBody>
          <a:bodyPr/>
          <a:lstStyle/>
          <a:p>
            <a:r>
              <a:rPr lang="en-GB" dirty="0" err="1"/>
              <a:t>Elektrisüsteemi</a:t>
            </a:r>
            <a:r>
              <a:rPr lang="en-GB" dirty="0"/>
              <a:t> </a:t>
            </a:r>
            <a:r>
              <a:rPr lang="en-GB" dirty="0" err="1"/>
              <a:t>digikaksik</a:t>
            </a:r>
            <a:endParaRPr lang="en-GB" dirty="0"/>
          </a:p>
          <a:p>
            <a:r>
              <a:rPr lang="en-GB" sz="1800" dirty="0" err="1">
                <a:solidFill>
                  <a:schemeClr val="accent1"/>
                </a:solidFill>
              </a:rPr>
              <a:t>Rakendused</a:t>
            </a:r>
            <a:r>
              <a:rPr lang="en-GB" sz="1800" dirty="0">
                <a:solidFill>
                  <a:schemeClr val="accent1"/>
                </a:solidFill>
              </a:rPr>
              <a:t> – </a:t>
            </a:r>
            <a:r>
              <a:rPr lang="en-GB" sz="1800" dirty="0" err="1">
                <a:solidFill>
                  <a:schemeClr val="accent1"/>
                </a:solidFill>
              </a:rPr>
              <a:t>võrgu</a:t>
            </a:r>
            <a:r>
              <a:rPr lang="en-GB" sz="1800" dirty="0">
                <a:solidFill>
                  <a:schemeClr val="accent1"/>
                </a:solidFill>
              </a:rPr>
              <a:t> </a:t>
            </a:r>
            <a:r>
              <a:rPr lang="en-GB" sz="1800" dirty="0" err="1">
                <a:solidFill>
                  <a:schemeClr val="accent1"/>
                </a:solidFill>
              </a:rPr>
              <a:t>planeerimine</a:t>
            </a:r>
            <a:r>
              <a:rPr lang="en-GB" sz="1800" dirty="0">
                <a:solidFill>
                  <a:schemeClr val="accent1"/>
                </a:solidFill>
              </a:rPr>
              <a:t> </a:t>
            </a:r>
            <a:r>
              <a:rPr lang="en-GB" sz="1800" dirty="0" err="1">
                <a:solidFill>
                  <a:schemeClr val="accent1"/>
                </a:solidFill>
              </a:rPr>
              <a:t>ja</a:t>
            </a:r>
            <a:r>
              <a:rPr lang="en-GB" sz="1800" dirty="0">
                <a:solidFill>
                  <a:schemeClr val="accent1"/>
                </a:solidFill>
              </a:rPr>
              <a:t> </a:t>
            </a:r>
            <a:r>
              <a:rPr lang="en-GB" sz="1800" dirty="0" err="1">
                <a:solidFill>
                  <a:schemeClr val="accent1"/>
                </a:solidFill>
              </a:rPr>
              <a:t>analüüs</a:t>
            </a:r>
            <a:endParaRPr lang="et-EE" dirty="0">
              <a:solidFill>
                <a:schemeClr val="accent1"/>
              </a:solidFill>
            </a:endParaRPr>
          </a:p>
        </p:txBody>
      </p:sp>
      <p:pic>
        <p:nvPicPr>
          <p:cNvPr id="26" name="Picture 25" descr="A diagram of a network&#10;&#10;AI-generated content may be incorrect.">
            <a:extLst>
              <a:ext uri="{FF2B5EF4-FFF2-40B4-BE49-F238E27FC236}">
                <a16:creationId xmlns:a16="http://schemas.microsoft.com/office/drawing/2014/main" id="{D5F53E40-A972-04C0-0764-6E7AEDBEF7EA}"/>
              </a:ext>
            </a:extLst>
          </p:cNvPr>
          <p:cNvPicPr>
            <a:picLocks noChangeAspect="1"/>
          </p:cNvPicPr>
          <p:nvPr/>
        </p:nvPicPr>
        <p:blipFill>
          <a:blip r:embed="rId3"/>
          <a:srcRect l="15137" t="4104" r="2370"/>
          <a:stretch>
            <a:fillRect/>
          </a:stretch>
        </p:blipFill>
        <p:spPr>
          <a:xfrm>
            <a:off x="7782163" y="1623746"/>
            <a:ext cx="4206723" cy="361050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2">
            <a:extLst>
              <a:ext uri="{FF2B5EF4-FFF2-40B4-BE49-F238E27FC236}">
                <a16:creationId xmlns:a16="http://schemas.microsoft.com/office/drawing/2014/main" id="{9A34BA30-D1EC-2590-79A1-DA6A5D0FCE64}"/>
              </a:ext>
            </a:extLst>
          </p:cNvPr>
          <p:cNvSpPr txBox="1">
            <a:spLocks/>
          </p:cNvSpPr>
          <p:nvPr/>
        </p:nvSpPr>
        <p:spPr>
          <a:xfrm>
            <a:off x="479424" y="1325725"/>
            <a:ext cx="6486940" cy="941262"/>
          </a:xfrm>
          <a:prstGeom prst="rect">
            <a:avLst/>
          </a:prstGeom>
        </p:spPr>
        <p:txBody>
          <a:bodyPr vert="horz" lIns="0" tIns="0" rIns="0" bIns="0" rtlCol="0">
            <a:normAutofit fontScale="92500"/>
          </a:bodyPr>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kern="1200" baseline="0">
                <a:solidFill>
                  <a:srgbClr val="332B60"/>
                </a:solidFill>
                <a:latin typeface="Verdana" charset="0"/>
                <a:ea typeface="+mn-ea"/>
                <a:cs typeface="+mn-cs"/>
              </a:defRPr>
            </a:lvl1pPr>
            <a:lvl2pPr marL="536575" indent="-263525" algn="l" rtl="0" eaLnBrk="1" fontAlgn="base" hangingPunct="1">
              <a:lnSpc>
                <a:spcPct val="100000"/>
              </a:lnSpc>
              <a:spcBef>
                <a:spcPts val="500"/>
              </a:spcBef>
              <a:spcAft>
                <a:spcPct val="0"/>
              </a:spcAft>
              <a:buClr>
                <a:srgbClr val="E4067E"/>
              </a:buClr>
              <a:buFont typeface="Wingdings" panose="05000000000000000000" pitchFamily="2" charset="2"/>
              <a:buChar char="§"/>
              <a:defRPr lang="en-US" altLang="en-US" sz="1600" kern="1200">
                <a:solidFill>
                  <a:srgbClr val="332B60"/>
                </a:solidFill>
                <a:latin typeface="+mn-lt"/>
                <a:ea typeface="+mn-ea"/>
                <a:cs typeface="+mn-cs"/>
              </a:defRPr>
            </a:lvl2pPr>
            <a:lvl3pPr marL="809625" indent="-273050" algn="l" rtl="0" eaLnBrk="1" fontAlgn="base" hangingPunct="1">
              <a:lnSpc>
                <a:spcPct val="100000"/>
              </a:lnSpc>
              <a:spcBef>
                <a:spcPts val="500"/>
              </a:spcBef>
              <a:spcAft>
                <a:spcPct val="0"/>
              </a:spcAft>
              <a:buClr>
                <a:srgbClr val="E4067E"/>
              </a:buClr>
              <a:buFont typeface="Wingdings" panose="05000000000000000000" pitchFamily="2" charset="2"/>
              <a:buChar char="§"/>
              <a:defRPr sz="1400" kern="1200">
                <a:solidFill>
                  <a:srgbClr val="332B60"/>
                </a:solidFill>
                <a:latin typeface="+mn-lt"/>
                <a:ea typeface="+mn-ea"/>
                <a:cs typeface="+mn-cs"/>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kern="1200">
                <a:solidFill>
                  <a:srgbClr val="332B60"/>
                </a:solidFill>
                <a:latin typeface="+mn-lt"/>
                <a:ea typeface="+mn-ea"/>
                <a:cs typeface="+mn-cs"/>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b="1" dirty="0" err="1"/>
              <a:t>Elektrisüsteemi</a:t>
            </a:r>
            <a:r>
              <a:rPr lang="en-GB" b="1" dirty="0"/>
              <a:t> </a:t>
            </a:r>
            <a:r>
              <a:rPr lang="en-GB" b="1" dirty="0" err="1"/>
              <a:t>mudel</a:t>
            </a:r>
            <a:r>
              <a:rPr lang="en-GB" b="1" dirty="0"/>
              <a:t> CIM CGMES </a:t>
            </a:r>
            <a:r>
              <a:rPr lang="en-GB" b="1" dirty="0" err="1"/>
              <a:t>formaadis</a:t>
            </a:r>
            <a:r>
              <a:rPr lang="en-GB" b="1" dirty="0"/>
              <a:t> </a:t>
            </a:r>
            <a:br>
              <a:rPr lang="en-GB" dirty="0"/>
            </a:br>
            <a:r>
              <a:rPr lang="en-GB" i="1" dirty="0"/>
              <a:t>(Common Grid Model Exchange Specification based on the IEC Common Information Model family of standards [2])</a:t>
            </a:r>
            <a:endParaRPr lang="et-EE" dirty="0"/>
          </a:p>
        </p:txBody>
      </p:sp>
      <p:pic>
        <p:nvPicPr>
          <p:cNvPr id="8" name="Picture 7" descr="A screenshot of a computer code&#10;&#10;AI-generated content may be incorrect.">
            <a:extLst>
              <a:ext uri="{FF2B5EF4-FFF2-40B4-BE49-F238E27FC236}">
                <a16:creationId xmlns:a16="http://schemas.microsoft.com/office/drawing/2014/main" id="{E7E133F1-F995-F073-B7A2-B3460C09152C}"/>
              </a:ext>
            </a:extLst>
          </p:cNvPr>
          <p:cNvPicPr>
            <a:picLocks noChangeAspect="1"/>
          </p:cNvPicPr>
          <p:nvPr/>
        </p:nvPicPr>
        <p:blipFill>
          <a:blip r:embed="rId4"/>
          <a:stretch>
            <a:fillRect/>
          </a:stretch>
        </p:blipFill>
        <p:spPr>
          <a:xfrm>
            <a:off x="203112" y="2408670"/>
            <a:ext cx="4206723" cy="204066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3">
            <a:extLst>
              <a:ext uri="{FF2B5EF4-FFF2-40B4-BE49-F238E27FC236}">
                <a16:creationId xmlns:a16="http://schemas.microsoft.com/office/drawing/2014/main" id="{DC686660-DCE8-30F8-357E-B7E82EFCE79C}"/>
              </a:ext>
            </a:extLst>
          </p:cNvPr>
          <p:cNvSpPr txBox="1">
            <a:spLocks/>
          </p:cNvSpPr>
          <p:nvPr/>
        </p:nvSpPr>
        <p:spPr>
          <a:xfrm>
            <a:off x="1620688" y="6026751"/>
            <a:ext cx="9855032" cy="692661"/>
          </a:xfrm>
          <a:prstGeom prst="rect">
            <a:avLst/>
          </a:prstGeom>
          <a:solidFill>
            <a:schemeClr val="bg1"/>
          </a:solidFill>
        </p:spPr>
        <p:txBody>
          <a:bodyPr vert="horz" lIns="0" tIns="0" rIns="0" bIns="0" rtlCol="0">
            <a:noAutofit/>
          </a:bodyPr>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kern="1200" baseline="0">
                <a:solidFill>
                  <a:srgbClr val="332B60"/>
                </a:solidFill>
                <a:latin typeface="Verdana" charset="0"/>
                <a:ea typeface="+mn-ea"/>
                <a:cs typeface="+mn-cs"/>
              </a:defRPr>
            </a:lvl1pPr>
            <a:lvl2pPr marL="536575" indent="-263525" algn="l" rtl="0" eaLnBrk="1" fontAlgn="base" hangingPunct="1">
              <a:lnSpc>
                <a:spcPct val="100000"/>
              </a:lnSpc>
              <a:spcBef>
                <a:spcPts val="500"/>
              </a:spcBef>
              <a:spcAft>
                <a:spcPct val="0"/>
              </a:spcAft>
              <a:buClr>
                <a:srgbClr val="E4067E"/>
              </a:buClr>
              <a:buFont typeface="Wingdings" panose="05000000000000000000" pitchFamily="2" charset="2"/>
              <a:buChar char="§"/>
              <a:defRPr lang="en-US" altLang="en-US" sz="1600" kern="1200">
                <a:solidFill>
                  <a:srgbClr val="332B60"/>
                </a:solidFill>
                <a:latin typeface="+mn-lt"/>
                <a:ea typeface="+mn-ea"/>
                <a:cs typeface="+mn-cs"/>
              </a:defRPr>
            </a:lvl2pPr>
            <a:lvl3pPr marL="809625" indent="-273050" algn="l" rtl="0" eaLnBrk="1" fontAlgn="base" hangingPunct="1">
              <a:lnSpc>
                <a:spcPct val="100000"/>
              </a:lnSpc>
              <a:spcBef>
                <a:spcPts val="500"/>
              </a:spcBef>
              <a:spcAft>
                <a:spcPct val="0"/>
              </a:spcAft>
              <a:buClr>
                <a:srgbClr val="E4067E"/>
              </a:buClr>
              <a:buFont typeface="Wingdings" panose="05000000000000000000" pitchFamily="2" charset="2"/>
              <a:buChar char="§"/>
              <a:defRPr sz="1400" kern="1200">
                <a:solidFill>
                  <a:srgbClr val="332B60"/>
                </a:solidFill>
                <a:latin typeface="+mn-lt"/>
                <a:ea typeface="+mn-ea"/>
                <a:cs typeface="+mn-cs"/>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kern="1200">
                <a:solidFill>
                  <a:srgbClr val="332B60"/>
                </a:solidFill>
                <a:latin typeface="+mn-lt"/>
                <a:ea typeface="+mn-ea"/>
                <a:cs typeface="+mn-cs"/>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it-IT" sz="800" i="1" dirty="0"/>
              <a:t>[2] ENTSO-E</a:t>
            </a:r>
            <a:r>
              <a:rPr lang="en-GB" sz="800" i="1" dirty="0"/>
              <a:t>, “CIM for Grid Models Exchange,” 2025. Online material. Accessed 29.09.2025. url: </a:t>
            </a:r>
            <a:r>
              <a:rPr lang="en-GB" sz="800" i="1" dirty="0">
                <a:hlinkClick r:id="rId5"/>
              </a:rPr>
              <a:t>https://www.entsoe.eu/digital/common-information-model/cim-for-grid-models-exchange/</a:t>
            </a:r>
            <a:r>
              <a:rPr lang="en-GB" sz="800" i="1" dirty="0"/>
              <a:t> </a:t>
            </a:r>
          </a:p>
          <a:p>
            <a:pPr marL="0" indent="0">
              <a:buNone/>
            </a:pPr>
            <a:r>
              <a:rPr lang="it-IT" sz="800" i="1" dirty="0"/>
              <a:t>[3] Santiago Peñate Vera et. al.</a:t>
            </a:r>
            <a:r>
              <a:rPr lang="en-GB" sz="800" i="1" dirty="0"/>
              <a:t>, “Welcome to </a:t>
            </a:r>
            <a:r>
              <a:rPr lang="en-GB" sz="800" i="1" dirty="0" err="1"/>
              <a:t>VeraGrid’s</a:t>
            </a:r>
            <a:r>
              <a:rPr lang="en-GB" sz="800" i="1" dirty="0"/>
              <a:t> documentation,” 2025. Online material. Accessed 29.09.2025. url: </a:t>
            </a:r>
            <a:r>
              <a:rPr lang="en-GB" sz="800" i="1" dirty="0">
                <a:hlinkClick r:id="rId6"/>
              </a:rPr>
              <a:t>https://veragrid.readthedocs.io/en/latest/index.html</a:t>
            </a:r>
            <a:r>
              <a:rPr lang="en-GB" sz="800" i="1" dirty="0"/>
              <a:t> </a:t>
            </a:r>
            <a:endParaRPr lang="et-EE" sz="800" i="1" dirty="0"/>
          </a:p>
          <a:p>
            <a:pPr marL="0" indent="0">
              <a:buNone/>
            </a:pPr>
            <a:r>
              <a:rPr lang="it-IT" sz="800" i="1" dirty="0"/>
              <a:t>[4] Pandapower</a:t>
            </a:r>
            <a:r>
              <a:rPr lang="en-GB" sz="800" i="1" dirty="0"/>
              <a:t>, “About pandapower,” 2025. Online material. Accessed 29.09.2025. url: </a:t>
            </a:r>
            <a:r>
              <a:rPr lang="en-GB" sz="800" i="1" dirty="0">
                <a:hlinkClick r:id="rId7"/>
              </a:rPr>
              <a:t>https://www.pandapower.org/about/</a:t>
            </a:r>
            <a:r>
              <a:rPr lang="en-GB" sz="800" i="1" dirty="0"/>
              <a:t> </a:t>
            </a:r>
          </a:p>
          <a:p>
            <a:pPr marL="0" indent="0">
              <a:buNone/>
            </a:pPr>
            <a:r>
              <a:rPr lang="it-IT" sz="800" i="1" dirty="0"/>
              <a:t>[5] PowSyBl</a:t>
            </a:r>
            <a:r>
              <a:rPr lang="en-GB" sz="800" i="1" dirty="0"/>
              <a:t>, “</a:t>
            </a:r>
            <a:r>
              <a:rPr lang="en-GB" sz="800" i="1" dirty="0" err="1"/>
              <a:t>PowSyBl</a:t>
            </a:r>
            <a:r>
              <a:rPr lang="en-GB" sz="800" i="1" dirty="0"/>
              <a:t> Core,” 2025. Online material. Accessed 29.09.2025. url: </a:t>
            </a:r>
            <a:r>
              <a:rPr lang="en-GB" sz="800" i="1" dirty="0">
                <a:hlinkClick r:id="rId8"/>
              </a:rPr>
              <a:t>https://powsybl.readthedocs.io/projects/powsybl-core/en/stable/</a:t>
            </a:r>
            <a:r>
              <a:rPr lang="en-GB" sz="800" i="1" dirty="0"/>
              <a:t> </a:t>
            </a:r>
            <a:endParaRPr lang="et-EE" sz="800" i="1" dirty="0"/>
          </a:p>
          <a:p>
            <a:pPr marL="0" indent="0">
              <a:buNone/>
            </a:pPr>
            <a:endParaRPr lang="et-EE" sz="800" i="1" dirty="0"/>
          </a:p>
          <a:p>
            <a:pPr marL="0" indent="0">
              <a:buNone/>
            </a:pPr>
            <a:endParaRPr lang="en-GB" sz="800" dirty="0"/>
          </a:p>
        </p:txBody>
      </p:sp>
      <p:grpSp>
        <p:nvGrpSpPr>
          <p:cNvPr id="40" name="Group 39">
            <a:extLst>
              <a:ext uri="{FF2B5EF4-FFF2-40B4-BE49-F238E27FC236}">
                <a16:creationId xmlns:a16="http://schemas.microsoft.com/office/drawing/2014/main" id="{B137224A-FA2E-0A89-0942-D229AFBE80A6}"/>
              </a:ext>
            </a:extLst>
          </p:cNvPr>
          <p:cNvGrpSpPr/>
          <p:nvPr/>
        </p:nvGrpSpPr>
        <p:grpSpPr>
          <a:xfrm>
            <a:off x="4897863" y="2562092"/>
            <a:ext cx="2396274" cy="1733816"/>
            <a:chOff x="5129444" y="2275342"/>
            <a:chExt cx="2396274" cy="1733816"/>
          </a:xfrm>
        </p:grpSpPr>
        <p:pic>
          <p:nvPicPr>
            <p:cNvPr id="1026" name="Picture 2" descr="VeraGrid banner">
              <a:extLst>
                <a:ext uri="{FF2B5EF4-FFF2-40B4-BE49-F238E27FC236}">
                  <a16:creationId xmlns:a16="http://schemas.microsoft.com/office/drawing/2014/main" id="{E6CA1DF8-2E33-1833-6DD4-62B89F5A4B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9445" y="2275342"/>
              <a:ext cx="2396273" cy="479254"/>
            </a:xfrm>
            <a:prstGeom prst="round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27AB8CB-DD1B-7BC3-313E-496B3C205028}"/>
                </a:ext>
              </a:extLst>
            </p:cNvPr>
            <p:cNvPicPr>
              <a:picLocks noChangeAspect="1"/>
            </p:cNvPicPr>
            <p:nvPr/>
          </p:nvPicPr>
          <p:blipFill>
            <a:blip r:embed="rId10">
              <a:clrChange>
                <a:clrFrom>
                  <a:srgbClr val="FFFFFF"/>
                </a:clrFrom>
                <a:clrTo>
                  <a:srgbClr val="FFFFFF">
                    <a:alpha val="0"/>
                  </a:srgbClr>
                </a:clrTo>
              </a:clrChange>
            </a:blip>
            <a:srcRect l="-23613" t="1720" r="-23613" b="6451"/>
            <a:stretch>
              <a:fillRect/>
            </a:stretch>
          </p:blipFill>
          <p:spPr>
            <a:xfrm>
              <a:off x="5129444" y="3567828"/>
              <a:ext cx="2396272" cy="441330"/>
            </a:xfrm>
            <a:prstGeom prst="roundRect">
              <a:avLst/>
            </a:prstGeom>
            <a:ln>
              <a:solidFill>
                <a:schemeClr val="tx2"/>
              </a:solidFill>
            </a:ln>
          </p:spPr>
        </p:pic>
        <p:pic>
          <p:nvPicPr>
            <p:cNvPr id="20" name="Picture 19">
              <a:extLst>
                <a:ext uri="{FF2B5EF4-FFF2-40B4-BE49-F238E27FC236}">
                  <a16:creationId xmlns:a16="http://schemas.microsoft.com/office/drawing/2014/main" id="{2D1E09A1-3DFE-06B5-FCF6-38391227EAD8}"/>
                </a:ext>
              </a:extLst>
            </p:cNvPr>
            <p:cNvPicPr>
              <a:picLocks noChangeAspect="1"/>
            </p:cNvPicPr>
            <p:nvPr/>
          </p:nvPicPr>
          <p:blipFill>
            <a:blip r:embed="rId11">
              <a:clrChange>
                <a:clrFrom>
                  <a:srgbClr val="F8F9FB"/>
                </a:clrFrom>
                <a:clrTo>
                  <a:srgbClr val="F8F9FB">
                    <a:alpha val="0"/>
                  </a:srgbClr>
                </a:clrTo>
              </a:clrChange>
            </a:blip>
            <a:srcRect l="-21249" t="5617" r="-22155" b="2553"/>
            <a:stretch>
              <a:fillRect/>
            </a:stretch>
          </p:blipFill>
          <p:spPr>
            <a:xfrm>
              <a:off x="5129444" y="2940170"/>
              <a:ext cx="2396273" cy="441329"/>
            </a:xfrm>
            <a:prstGeom prst="roundRect">
              <a:avLst/>
            </a:prstGeom>
            <a:ln>
              <a:solidFill>
                <a:schemeClr val="tx2"/>
              </a:solidFill>
            </a:ln>
          </p:spPr>
        </p:pic>
      </p:grpSp>
      <p:cxnSp>
        <p:nvCxnSpPr>
          <p:cNvPr id="27" name="Straight Arrow Connector 26">
            <a:extLst>
              <a:ext uri="{FF2B5EF4-FFF2-40B4-BE49-F238E27FC236}">
                <a16:creationId xmlns:a16="http://schemas.microsoft.com/office/drawing/2014/main" id="{884531CE-78C1-DF69-7187-EB3BE1C3C971}"/>
              </a:ext>
            </a:extLst>
          </p:cNvPr>
          <p:cNvCxnSpPr>
            <a:cxnSpLocks/>
            <a:endCxn id="20" idx="1"/>
          </p:cNvCxnSpPr>
          <p:nvPr/>
        </p:nvCxnSpPr>
        <p:spPr>
          <a:xfrm flipV="1">
            <a:off x="4214035" y="3447585"/>
            <a:ext cx="683828" cy="0"/>
          </a:xfrm>
          <a:prstGeom prst="straightConnector1">
            <a:avLst/>
          </a:prstGeom>
          <a:ln w="57150">
            <a:solidFill>
              <a:srgbClr val="E4067E">
                <a:alpha val="50196"/>
              </a:srgbClr>
            </a:solidFill>
            <a:headEnd type="triangle"/>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444FCF-52DD-73A2-0753-190A8E86B80F}"/>
              </a:ext>
            </a:extLst>
          </p:cNvPr>
          <p:cNvCxnSpPr>
            <a:cxnSpLocks/>
            <a:stCxn id="15" idx="1"/>
          </p:cNvCxnSpPr>
          <p:nvPr/>
        </p:nvCxnSpPr>
        <p:spPr>
          <a:xfrm flipH="1" flipV="1">
            <a:off x="4214035" y="4065161"/>
            <a:ext cx="683828" cy="0"/>
          </a:xfrm>
          <a:prstGeom prst="straightConnector1">
            <a:avLst/>
          </a:prstGeom>
          <a:ln w="57150">
            <a:solidFill>
              <a:srgbClr val="E4067E">
                <a:alpha val="50196"/>
              </a:srgbClr>
            </a:solidFill>
            <a:headEnd type="triangle"/>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E8C8E16-525B-B8A4-6539-1933FC80B070}"/>
              </a:ext>
            </a:extLst>
          </p:cNvPr>
          <p:cNvCxnSpPr>
            <a:cxnSpLocks/>
            <a:endCxn id="1026" idx="1"/>
          </p:cNvCxnSpPr>
          <p:nvPr/>
        </p:nvCxnSpPr>
        <p:spPr>
          <a:xfrm flipV="1">
            <a:off x="4214035" y="2801719"/>
            <a:ext cx="683829" cy="0"/>
          </a:xfrm>
          <a:prstGeom prst="straightConnector1">
            <a:avLst/>
          </a:prstGeom>
          <a:ln w="57150">
            <a:solidFill>
              <a:srgbClr val="E4067E">
                <a:alpha val="50196"/>
              </a:srgbClr>
            </a:solidFill>
            <a:headEnd type="triangle"/>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CFF0F0E-EFC4-C974-5226-8775FFC3924C}"/>
              </a:ext>
            </a:extLst>
          </p:cNvPr>
          <p:cNvCxnSpPr>
            <a:cxnSpLocks/>
          </p:cNvCxnSpPr>
          <p:nvPr/>
        </p:nvCxnSpPr>
        <p:spPr>
          <a:xfrm flipV="1">
            <a:off x="7294135" y="3447585"/>
            <a:ext cx="683828" cy="0"/>
          </a:xfrm>
          <a:prstGeom prst="straightConnector1">
            <a:avLst/>
          </a:prstGeom>
          <a:ln w="57150">
            <a:solidFill>
              <a:srgbClr val="4FBFD3">
                <a:alpha val="50196"/>
              </a:srgbClr>
            </a:solidFill>
            <a:headEnd type="triangle"/>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72955D4-4609-A9FE-04CC-D46D6BEC53F8}"/>
              </a:ext>
            </a:extLst>
          </p:cNvPr>
          <p:cNvCxnSpPr>
            <a:cxnSpLocks/>
          </p:cNvCxnSpPr>
          <p:nvPr/>
        </p:nvCxnSpPr>
        <p:spPr>
          <a:xfrm flipH="1" flipV="1">
            <a:off x="7294135" y="4065161"/>
            <a:ext cx="683828" cy="0"/>
          </a:xfrm>
          <a:prstGeom prst="straightConnector1">
            <a:avLst/>
          </a:prstGeom>
          <a:ln w="57150">
            <a:solidFill>
              <a:srgbClr val="4FBFD3">
                <a:alpha val="50196"/>
              </a:srgbClr>
            </a:solidFill>
            <a:headEnd type="triangle"/>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526A398-6B16-3FAF-245F-012C6BE6AC71}"/>
              </a:ext>
            </a:extLst>
          </p:cNvPr>
          <p:cNvCxnSpPr>
            <a:cxnSpLocks/>
          </p:cNvCxnSpPr>
          <p:nvPr/>
        </p:nvCxnSpPr>
        <p:spPr>
          <a:xfrm flipV="1">
            <a:off x="7294135" y="2801719"/>
            <a:ext cx="683829" cy="0"/>
          </a:xfrm>
          <a:prstGeom prst="straightConnector1">
            <a:avLst/>
          </a:prstGeom>
          <a:ln w="57150">
            <a:solidFill>
              <a:srgbClr val="4FBFD3">
                <a:alpha val="50196"/>
              </a:srgbClr>
            </a:solidFill>
            <a:headEnd type="triangle"/>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 Placeholder 2">
            <a:extLst>
              <a:ext uri="{FF2B5EF4-FFF2-40B4-BE49-F238E27FC236}">
                <a16:creationId xmlns:a16="http://schemas.microsoft.com/office/drawing/2014/main" id="{815CCCB2-E4B4-A60E-0F05-87D88B357931}"/>
              </a:ext>
            </a:extLst>
          </p:cNvPr>
          <p:cNvSpPr txBox="1">
            <a:spLocks/>
          </p:cNvSpPr>
          <p:nvPr/>
        </p:nvSpPr>
        <p:spPr>
          <a:xfrm>
            <a:off x="479424" y="4744435"/>
            <a:ext cx="6664326" cy="941262"/>
          </a:xfrm>
          <a:prstGeom prst="rect">
            <a:avLst/>
          </a:prstGeom>
        </p:spPr>
        <p:txBody>
          <a:bodyPr vert="horz" lIns="0" tIns="0" rIns="0" bIns="0" rtlCol="0">
            <a:normAutofit/>
          </a:bodyPr>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kern="1200" baseline="0">
                <a:solidFill>
                  <a:srgbClr val="332B60"/>
                </a:solidFill>
                <a:latin typeface="Verdana" charset="0"/>
                <a:ea typeface="+mn-ea"/>
                <a:cs typeface="+mn-cs"/>
              </a:defRPr>
            </a:lvl1pPr>
            <a:lvl2pPr marL="536575" indent="-263525" algn="l" rtl="0" eaLnBrk="1" fontAlgn="base" hangingPunct="1">
              <a:lnSpc>
                <a:spcPct val="100000"/>
              </a:lnSpc>
              <a:spcBef>
                <a:spcPts val="500"/>
              </a:spcBef>
              <a:spcAft>
                <a:spcPct val="0"/>
              </a:spcAft>
              <a:buClr>
                <a:srgbClr val="E4067E"/>
              </a:buClr>
              <a:buFont typeface="Wingdings" panose="05000000000000000000" pitchFamily="2" charset="2"/>
              <a:buChar char="§"/>
              <a:defRPr lang="en-US" altLang="en-US" sz="1600" kern="1200">
                <a:solidFill>
                  <a:srgbClr val="332B60"/>
                </a:solidFill>
                <a:latin typeface="+mn-lt"/>
                <a:ea typeface="+mn-ea"/>
                <a:cs typeface="+mn-cs"/>
              </a:defRPr>
            </a:lvl2pPr>
            <a:lvl3pPr marL="809625" indent="-273050" algn="l" rtl="0" eaLnBrk="1" fontAlgn="base" hangingPunct="1">
              <a:lnSpc>
                <a:spcPct val="100000"/>
              </a:lnSpc>
              <a:spcBef>
                <a:spcPts val="500"/>
              </a:spcBef>
              <a:spcAft>
                <a:spcPct val="0"/>
              </a:spcAft>
              <a:buClr>
                <a:srgbClr val="E4067E"/>
              </a:buClr>
              <a:buFont typeface="Wingdings" panose="05000000000000000000" pitchFamily="2" charset="2"/>
              <a:buChar char="§"/>
              <a:defRPr sz="1400" kern="1200">
                <a:solidFill>
                  <a:srgbClr val="332B60"/>
                </a:solidFill>
                <a:latin typeface="+mn-lt"/>
                <a:ea typeface="+mn-ea"/>
                <a:cs typeface="+mn-cs"/>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kern="1200">
                <a:solidFill>
                  <a:srgbClr val="332B60"/>
                </a:solidFill>
                <a:latin typeface="+mn-lt"/>
                <a:ea typeface="+mn-ea"/>
                <a:cs typeface="+mn-cs"/>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b="1" dirty="0" err="1"/>
              <a:t>Tarkvarad</a:t>
            </a:r>
            <a:r>
              <a:rPr lang="en-GB" b="1" dirty="0"/>
              <a:t> </a:t>
            </a:r>
            <a:r>
              <a:rPr lang="en-GB" b="1" dirty="0" err="1"/>
              <a:t>võrkude</a:t>
            </a:r>
            <a:r>
              <a:rPr lang="en-GB" b="1" dirty="0"/>
              <a:t> </a:t>
            </a:r>
            <a:r>
              <a:rPr lang="en-GB" b="1" dirty="0" err="1"/>
              <a:t>modelleerimiseks</a:t>
            </a:r>
            <a:r>
              <a:rPr lang="en-GB" b="1" dirty="0"/>
              <a:t> </a:t>
            </a:r>
            <a:r>
              <a:rPr lang="en-GB" b="1" dirty="0" err="1"/>
              <a:t>ja</a:t>
            </a:r>
            <a:r>
              <a:rPr lang="en-GB" b="1" dirty="0"/>
              <a:t> </a:t>
            </a:r>
            <a:r>
              <a:rPr lang="en-GB" b="1" dirty="0" err="1"/>
              <a:t>analüüsiks</a:t>
            </a:r>
            <a:r>
              <a:rPr lang="en-GB" dirty="0"/>
              <a:t> (</a:t>
            </a:r>
            <a:r>
              <a:rPr lang="en-GB" dirty="0" err="1"/>
              <a:t>nt</a:t>
            </a:r>
            <a:r>
              <a:rPr lang="en-GB" dirty="0"/>
              <a:t> VeraGrid [3], Pandapower [4], </a:t>
            </a:r>
            <a:r>
              <a:rPr lang="en-GB" dirty="0" err="1"/>
              <a:t>PowSyBl</a:t>
            </a:r>
            <a:r>
              <a:rPr lang="en-GB" dirty="0"/>
              <a:t> [5], </a:t>
            </a:r>
            <a:r>
              <a:rPr lang="en-GB" dirty="0" err="1"/>
              <a:t>jms</a:t>
            </a:r>
            <a:r>
              <a:rPr lang="en-GB" dirty="0"/>
              <a:t>)</a:t>
            </a:r>
            <a:endParaRPr lang="et-EE" dirty="0"/>
          </a:p>
        </p:txBody>
      </p:sp>
    </p:spTree>
    <p:extLst>
      <p:ext uri="{BB962C8B-B14F-4D97-AF65-F5344CB8AC3E}">
        <p14:creationId xmlns:p14="http://schemas.microsoft.com/office/powerpoint/2010/main" val="199256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121CA-A0E7-DB44-F004-DA53BA152D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7AB2F1-583A-EA5B-CA64-4458025A41AC}"/>
              </a:ext>
            </a:extLst>
          </p:cNvPr>
          <p:cNvSpPr>
            <a:spLocks noGrp="1"/>
          </p:cNvSpPr>
          <p:nvPr>
            <p:ph type="body" sz="quarter" idx="13"/>
          </p:nvPr>
        </p:nvSpPr>
        <p:spPr/>
        <p:txBody>
          <a:bodyPr/>
          <a:lstStyle/>
          <a:p>
            <a:r>
              <a:rPr lang="en-GB" dirty="0" err="1"/>
              <a:t>Elektrisüsteemi</a:t>
            </a:r>
            <a:r>
              <a:rPr lang="en-GB" dirty="0"/>
              <a:t> </a:t>
            </a:r>
            <a:r>
              <a:rPr lang="en-GB" dirty="0" err="1"/>
              <a:t>digikaksik</a:t>
            </a:r>
            <a:endParaRPr lang="en-GB" dirty="0"/>
          </a:p>
          <a:p>
            <a:r>
              <a:rPr lang="en-GB" sz="1800" dirty="0" err="1">
                <a:solidFill>
                  <a:schemeClr val="accent1"/>
                </a:solidFill>
              </a:rPr>
              <a:t>Rakendused</a:t>
            </a:r>
            <a:r>
              <a:rPr lang="en-GB" sz="1800" dirty="0">
                <a:solidFill>
                  <a:schemeClr val="accent1"/>
                </a:solidFill>
              </a:rPr>
              <a:t> – </a:t>
            </a:r>
            <a:r>
              <a:rPr lang="en-GB" sz="1800" dirty="0" err="1">
                <a:solidFill>
                  <a:schemeClr val="accent1"/>
                </a:solidFill>
              </a:rPr>
              <a:t>Süsteemi</a:t>
            </a:r>
            <a:r>
              <a:rPr lang="en-GB" sz="1800" dirty="0">
                <a:solidFill>
                  <a:schemeClr val="accent1"/>
                </a:solidFill>
              </a:rPr>
              <a:t> </a:t>
            </a:r>
            <a:r>
              <a:rPr lang="en-GB" sz="1800" dirty="0" err="1">
                <a:solidFill>
                  <a:schemeClr val="accent1"/>
                </a:solidFill>
              </a:rPr>
              <a:t>ülevaade</a:t>
            </a:r>
            <a:endParaRPr lang="et-EE" dirty="0">
              <a:solidFill>
                <a:schemeClr val="accent1"/>
              </a:solidFill>
            </a:endParaRPr>
          </a:p>
        </p:txBody>
      </p:sp>
      <p:pic>
        <p:nvPicPr>
          <p:cNvPr id="9" name="Picture 8">
            <a:extLst>
              <a:ext uri="{FF2B5EF4-FFF2-40B4-BE49-F238E27FC236}">
                <a16:creationId xmlns:a16="http://schemas.microsoft.com/office/drawing/2014/main" id="{EAA6F6B8-66F7-01D7-A71A-038493152A26}"/>
              </a:ext>
            </a:extLst>
          </p:cNvPr>
          <p:cNvPicPr>
            <a:picLocks noChangeAspect="1"/>
          </p:cNvPicPr>
          <p:nvPr/>
        </p:nvPicPr>
        <p:blipFill>
          <a:blip r:embed="rId2"/>
          <a:stretch>
            <a:fillRect/>
          </a:stretch>
        </p:blipFill>
        <p:spPr>
          <a:xfrm>
            <a:off x="336434" y="2074541"/>
            <a:ext cx="4995314" cy="2708917"/>
          </a:xfrm>
          <a:prstGeom prst="rect">
            <a:avLst/>
          </a:prstGeom>
        </p:spPr>
      </p:pic>
      <p:pic>
        <p:nvPicPr>
          <p:cNvPr id="12" name="Picture 11">
            <a:extLst>
              <a:ext uri="{FF2B5EF4-FFF2-40B4-BE49-F238E27FC236}">
                <a16:creationId xmlns:a16="http://schemas.microsoft.com/office/drawing/2014/main" id="{24B4067A-B018-B0CB-34B4-B3DA36F96DBB}"/>
              </a:ext>
            </a:extLst>
          </p:cNvPr>
          <p:cNvPicPr>
            <a:picLocks noChangeAspect="1"/>
          </p:cNvPicPr>
          <p:nvPr/>
        </p:nvPicPr>
        <p:blipFill>
          <a:blip r:embed="rId3"/>
          <a:stretch>
            <a:fillRect/>
          </a:stretch>
        </p:blipFill>
        <p:spPr>
          <a:xfrm>
            <a:off x="7137620" y="3428999"/>
            <a:ext cx="3836321" cy="2616066"/>
          </a:xfrm>
          <a:prstGeom prst="rect">
            <a:avLst/>
          </a:prstGeom>
        </p:spPr>
      </p:pic>
      <p:sp>
        <p:nvSpPr>
          <p:cNvPr id="13" name="Text Placeholder 3">
            <a:extLst>
              <a:ext uri="{FF2B5EF4-FFF2-40B4-BE49-F238E27FC236}">
                <a16:creationId xmlns:a16="http://schemas.microsoft.com/office/drawing/2014/main" id="{61EBA06A-5AE6-4BA5-828A-0DB1885ECB07}"/>
              </a:ext>
            </a:extLst>
          </p:cNvPr>
          <p:cNvSpPr txBox="1">
            <a:spLocks/>
          </p:cNvSpPr>
          <p:nvPr/>
        </p:nvSpPr>
        <p:spPr>
          <a:xfrm>
            <a:off x="7166610" y="6114943"/>
            <a:ext cx="4169384" cy="525887"/>
          </a:xfrm>
          <a:prstGeom prst="rect">
            <a:avLst/>
          </a:prstGeom>
        </p:spPr>
        <p:txBody>
          <a:bodyPr vert="horz" lIns="0" tIns="0" rIns="0" bIns="0" rtlCol="0">
            <a:normAutofit fontScale="92500" lnSpcReduction="10000"/>
          </a:bodyPr>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kern="1200" baseline="0">
                <a:solidFill>
                  <a:srgbClr val="332B60"/>
                </a:solidFill>
                <a:latin typeface="Verdana" charset="0"/>
                <a:ea typeface="+mn-ea"/>
                <a:cs typeface="+mn-cs"/>
              </a:defRPr>
            </a:lvl1pPr>
            <a:lvl2pPr marL="536575" indent="-263525" algn="l" rtl="0" eaLnBrk="1" fontAlgn="base" hangingPunct="1">
              <a:lnSpc>
                <a:spcPct val="100000"/>
              </a:lnSpc>
              <a:spcBef>
                <a:spcPts val="500"/>
              </a:spcBef>
              <a:spcAft>
                <a:spcPct val="0"/>
              </a:spcAft>
              <a:buClr>
                <a:srgbClr val="E4067E"/>
              </a:buClr>
              <a:buFont typeface="Wingdings" panose="05000000000000000000" pitchFamily="2" charset="2"/>
              <a:buChar char="§"/>
              <a:defRPr lang="en-US" altLang="en-US" sz="1600" kern="1200">
                <a:solidFill>
                  <a:srgbClr val="332B60"/>
                </a:solidFill>
                <a:latin typeface="+mn-lt"/>
                <a:ea typeface="+mn-ea"/>
                <a:cs typeface="+mn-cs"/>
              </a:defRPr>
            </a:lvl2pPr>
            <a:lvl3pPr marL="809625" indent="-273050" algn="l" rtl="0" eaLnBrk="1" fontAlgn="base" hangingPunct="1">
              <a:lnSpc>
                <a:spcPct val="100000"/>
              </a:lnSpc>
              <a:spcBef>
                <a:spcPts val="500"/>
              </a:spcBef>
              <a:spcAft>
                <a:spcPct val="0"/>
              </a:spcAft>
              <a:buClr>
                <a:srgbClr val="E4067E"/>
              </a:buClr>
              <a:buFont typeface="Wingdings" panose="05000000000000000000" pitchFamily="2" charset="2"/>
              <a:buChar char="§"/>
              <a:defRPr sz="1400" kern="1200">
                <a:solidFill>
                  <a:srgbClr val="332B60"/>
                </a:solidFill>
                <a:latin typeface="+mn-lt"/>
                <a:ea typeface="+mn-ea"/>
                <a:cs typeface="+mn-cs"/>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kern="1200">
                <a:solidFill>
                  <a:srgbClr val="332B60"/>
                </a:solidFill>
                <a:latin typeface="+mn-lt"/>
                <a:ea typeface="+mn-ea"/>
                <a:cs typeface="+mn-cs"/>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it-IT" sz="1000" i="1" dirty="0"/>
              <a:t>[7] GRID Energy</a:t>
            </a:r>
            <a:r>
              <a:rPr lang="en-GB" sz="1000" i="1" dirty="0"/>
              <a:t>, “Leading the Energy Transition,” 2025. Online material. Accessed 29.09.2025. url: </a:t>
            </a:r>
            <a:r>
              <a:rPr lang="en-GB" sz="1000" i="1" dirty="0">
                <a:hlinkClick r:id="rId4"/>
              </a:rPr>
              <a:t>https://grid.com/en/energy/personalize-your-ems-dashboard-with-grid-s-custom-building-images</a:t>
            </a:r>
            <a:r>
              <a:rPr lang="en-GB" sz="1000" i="1" dirty="0"/>
              <a:t> </a:t>
            </a:r>
            <a:endParaRPr lang="et-EE" sz="1000" i="1" dirty="0"/>
          </a:p>
        </p:txBody>
      </p:sp>
      <p:pic>
        <p:nvPicPr>
          <p:cNvPr id="3076" name="Picture 4">
            <a:extLst>
              <a:ext uri="{FF2B5EF4-FFF2-40B4-BE49-F238E27FC236}">
                <a16:creationId xmlns:a16="http://schemas.microsoft.com/office/drawing/2014/main" id="{1E2E75CF-1118-35C8-A3AD-CB1A2F9FA5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011" y="339684"/>
            <a:ext cx="5081588" cy="25835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3">
            <a:extLst>
              <a:ext uri="{FF2B5EF4-FFF2-40B4-BE49-F238E27FC236}">
                <a16:creationId xmlns:a16="http://schemas.microsoft.com/office/drawing/2014/main" id="{935D5BE8-2A00-C317-3CC8-20A41B78B651}"/>
              </a:ext>
            </a:extLst>
          </p:cNvPr>
          <p:cNvSpPr txBox="1">
            <a:spLocks/>
          </p:cNvSpPr>
          <p:nvPr/>
        </p:nvSpPr>
        <p:spPr>
          <a:xfrm>
            <a:off x="5800539" y="2923252"/>
            <a:ext cx="5076060" cy="435869"/>
          </a:xfrm>
          <a:prstGeom prst="rect">
            <a:avLst/>
          </a:prstGeom>
        </p:spPr>
        <p:txBody>
          <a:bodyPr vert="horz" lIns="0" tIns="0" rIns="0" bIns="0" rtlCol="0">
            <a:normAutofit fontScale="92500"/>
          </a:bodyPr>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kern="1200" baseline="0">
                <a:solidFill>
                  <a:srgbClr val="332B60"/>
                </a:solidFill>
                <a:latin typeface="Verdana" charset="0"/>
                <a:ea typeface="+mn-ea"/>
                <a:cs typeface="+mn-cs"/>
              </a:defRPr>
            </a:lvl1pPr>
            <a:lvl2pPr marL="536575" indent="-263525" algn="l" rtl="0" eaLnBrk="1" fontAlgn="base" hangingPunct="1">
              <a:lnSpc>
                <a:spcPct val="100000"/>
              </a:lnSpc>
              <a:spcBef>
                <a:spcPts val="500"/>
              </a:spcBef>
              <a:spcAft>
                <a:spcPct val="0"/>
              </a:spcAft>
              <a:buClr>
                <a:srgbClr val="E4067E"/>
              </a:buClr>
              <a:buFont typeface="Wingdings" panose="05000000000000000000" pitchFamily="2" charset="2"/>
              <a:buChar char="§"/>
              <a:defRPr lang="en-US" altLang="en-US" sz="1600" kern="1200">
                <a:solidFill>
                  <a:srgbClr val="332B60"/>
                </a:solidFill>
                <a:latin typeface="+mn-lt"/>
                <a:ea typeface="+mn-ea"/>
                <a:cs typeface="+mn-cs"/>
              </a:defRPr>
            </a:lvl2pPr>
            <a:lvl3pPr marL="809625" indent="-273050" algn="l" rtl="0" eaLnBrk="1" fontAlgn="base" hangingPunct="1">
              <a:lnSpc>
                <a:spcPct val="100000"/>
              </a:lnSpc>
              <a:spcBef>
                <a:spcPts val="500"/>
              </a:spcBef>
              <a:spcAft>
                <a:spcPct val="0"/>
              </a:spcAft>
              <a:buClr>
                <a:srgbClr val="E4067E"/>
              </a:buClr>
              <a:buFont typeface="Wingdings" panose="05000000000000000000" pitchFamily="2" charset="2"/>
              <a:buChar char="§"/>
              <a:defRPr sz="1400" kern="1200">
                <a:solidFill>
                  <a:srgbClr val="332B60"/>
                </a:solidFill>
                <a:latin typeface="+mn-lt"/>
                <a:ea typeface="+mn-ea"/>
                <a:cs typeface="+mn-cs"/>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kern="1200">
                <a:solidFill>
                  <a:srgbClr val="332B60"/>
                </a:solidFill>
                <a:latin typeface="+mn-lt"/>
                <a:ea typeface="+mn-ea"/>
                <a:cs typeface="+mn-cs"/>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it-IT" sz="1000" i="1" dirty="0"/>
              <a:t>[6] AspenTech</a:t>
            </a:r>
            <a:r>
              <a:rPr lang="en-GB" sz="1000" i="1" dirty="0"/>
              <a:t>, “Microgrids: A Strategic Enabler of Business,” 2025. Online material. Accessed 29.09.2025. url: </a:t>
            </a:r>
            <a:r>
              <a:rPr lang="en-GB" sz="1000" i="1" dirty="0">
                <a:hlinkClick r:id="rId6"/>
              </a:rPr>
              <a:t>https://www.aspentech.com/en/resources/blog/microgrids-a-strategic-enabler-of-business</a:t>
            </a:r>
            <a:r>
              <a:rPr lang="en-GB" sz="1000" i="1" dirty="0"/>
              <a:t> </a:t>
            </a:r>
            <a:endParaRPr lang="et-EE" sz="1000" i="1" dirty="0"/>
          </a:p>
        </p:txBody>
      </p:sp>
    </p:spTree>
    <p:extLst>
      <p:ext uri="{BB962C8B-B14F-4D97-AF65-F5344CB8AC3E}">
        <p14:creationId xmlns:p14="http://schemas.microsoft.com/office/powerpoint/2010/main" val="82342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EFEA-E36E-6148-692B-5E2EF500015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B3AF07-0442-B4F2-9B61-A724B1411F20}"/>
              </a:ext>
            </a:extLst>
          </p:cNvPr>
          <p:cNvSpPr>
            <a:spLocks noGrp="1"/>
          </p:cNvSpPr>
          <p:nvPr>
            <p:ph type="body" sz="quarter" idx="13"/>
          </p:nvPr>
        </p:nvSpPr>
        <p:spPr/>
        <p:txBody>
          <a:bodyPr/>
          <a:lstStyle/>
          <a:p>
            <a:r>
              <a:rPr lang="en-GB" dirty="0" err="1"/>
              <a:t>Elektrisüsteemi</a:t>
            </a:r>
            <a:r>
              <a:rPr lang="en-GB" dirty="0"/>
              <a:t> </a:t>
            </a:r>
            <a:r>
              <a:rPr lang="en-GB" dirty="0" err="1"/>
              <a:t>digikaksik</a:t>
            </a:r>
            <a:endParaRPr lang="en-GB" dirty="0"/>
          </a:p>
          <a:p>
            <a:r>
              <a:rPr lang="en-GB" sz="1800" dirty="0" err="1">
                <a:solidFill>
                  <a:schemeClr val="accent1"/>
                </a:solidFill>
              </a:rPr>
              <a:t>Rakendused</a:t>
            </a:r>
            <a:r>
              <a:rPr lang="en-GB" sz="1800" dirty="0">
                <a:solidFill>
                  <a:schemeClr val="accent1"/>
                </a:solidFill>
              </a:rPr>
              <a:t> – </a:t>
            </a:r>
            <a:r>
              <a:rPr lang="en-GB" sz="1800" dirty="0" err="1">
                <a:solidFill>
                  <a:schemeClr val="accent1"/>
                </a:solidFill>
              </a:rPr>
              <a:t>Mudelipõhine</a:t>
            </a:r>
            <a:r>
              <a:rPr lang="en-GB" sz="1800" dirty="0">
                <a:solidFill>
                  <a:schemeClr val="accent1"/>
                </a:solidFill>
              </a:rPr>
              <a:t> </a:t>
            </a:r>
            <a:r>
              <a:rPr lang="en-GB" sz="1800" dirty="0" err="1">
                <a:solidFill>
                  <a:schemeClr val="accent1"/>
                </a:solidFill>
              </a:rPr>
              <a:t>juhtimine</a:t>
            </a:r>
            <a:endParaRPr lang="et-EE" sz="1800" dirty="0">
              <a:solidFill>
                <a:schemeClr val="accent1"/>
              </a:solidFill>
            </a:endParaRPr>
          </a:p>
        </p:txBody>
      </p:sp>
      <p:sp>
        <p:nvSpPr>
          <p:cNvPr id="3" name="Text Placeholder 2">
            <a:extLst>
              <a:ext uri="{FF2B5EF4-FFF2-40B4-BE49-F238E27FC236}">
                <a16:creationId xmlns:a16="http://schemas.microsoft.com/office/drawing/2014/main" id="{5F628420-39FC-5624-414B-47818EA55959}"/>
              </a:ext>
            </a:extLst>
          </p:cNvPr>
          <p:cNvSpPr>
            <a:spLocks noGrp="1"/>
          </p:cNvSpPr>
          <p:nvPr>
            <p:ph type="body" sz="quarter" idx="16"/>
          </p:nvPr>
        </p:nvSpPr>
        <p:spPr>
          <a:xfrm>
            <a:off x="479424" y="1576024"/>
            <a:ext cx="6304833" cy="3940539"/>
          </a:xfrm>
        </p:spPr>
        <p:txBody>
          <a:bodyPr>
            <a:normAutofit/>
          </a:bodyPr>
          <a:lstStyle/>
          <a:p>
            <a:r>
              <a:rPr lang="en-GB" dirty="0" err="1"/>
              <a:t>Mudelipõhine</a:t>
            </a:r>
            <a:r>
              <a:rPr lang="en-GB" dirty="0"/>
              <a:t> </a:t>
            </a:r>
            <a:r>
              <a:rPr lang="en-GB" dirty="0" err="1"/>
              <a:t>juhtimine</a:t>
            </a:r>
            <a:br>
              <a:rPr lang="en-GB" dirty="0"/>
            </a:br>
            <a:r>
              <a:rPr lang="en-GB" dirty="0"/>
              <a:t>(</a:t>
            </a:r>
            <a:r>
              <a:rPr lang="en-GB" i="1" dirty="0"/>
              <a:t>Model Predictive Control</a:t>
            </a:r>
            <a:r>
              <a:rPr lang="en-GB" dirty="0"/>
              <a:t> e. MPC)</a:t>
            </a:r>
          </a:p>
          <a:p>
            <a:r>
              <a:rPr lang="en-GB" dirty="0" err="1"/>
              <a:t>Ennustab</a:t>
            </a:r>
            <a:r>
              <a:rPr lang="en-GB" dirty="0"/>
              <a:t> </a:t>
            </a:r>
            <a:r>
              <a:rPr lang="en-GB" dirty="0" err="1"/>
              <a:t>süsteemi</a:t>
            </a:r>
            <a:r>
              <a:rPr lang="en-GB" dirty="0"/>
              <a:t> </a:t>
            </a:r>
            <a:r>
              <a:rPr lang="en-GB" dirty="0" err="1"/>
              <a:t>käitumist</a:t>
            </a:r>
            <a:r>
              <a:rPr lang="en-GB" dirty="0"/>
              <a:t> </a:t>
            </a:r>
            <a:r>
              <a:rPr lang="en-GB" dirty="0" err="1"/>
              <a:t>mingi</a:t>
            </a:r>
            <a:r>
              <a:rPr lang="en-GB" dirty="0"/>
              <a:t> </a:t>
            </a:r>
            <a:r>
              <a:rPr lang="en-GB" dirty="0" err="1"/>
              <a:t>lõpliku</a:t>
            </a:r>
            <a:r>
              <a:rPr lang="en-GB" dirty="0"/>
              <a:t> </a:t>
            </a:r>
            <a:r>
              <a:rPr lang="en-GB" dirty="0" err="1"/>
              <a:t>horisondi</a:t>
            </a:r>
            <a:r>
              <a:rPr lang="en-GB" dirty="0"/>
              <a:t> </a:t>
            </a:r>
            <a:r>
              <a:rPr lang="en-GB" dirty="0" err="1"/>
              <a:t>ulatuses</a:t>
            </a:r>
            <a:r>
              <a:rPr lang="en-GB" dirty="0"/>
              <a:t>.</a:t>
            </a:r>
          </a:p>
          <a:p>
            <a:r>
              <a:rPr lang="en-GB" dirty="0" err="1"/>
              <a:t>Arvutab</a:t>
            </a:r>
            <a:r>
              <a:rPr lang="en-GB" dirty="0"/>
              <a:t> </a:t>
            </a:r>
            <a:r>
              <a:rPr lang="en-GB" dirty="0" err="1"/>
              <a:t>optimaalsed</a:t>
            </a:r>
            <a:r>
              <a:rPr lang="en-GB" dirty="0"/>
              <a:t> </a:t>
            </a:r>
            <a:r>
              <a:rPr lang="en-GB" dirty="0" err="1"/>
              <a:t>juhtsignaalid</a:t>
            </a:r>
            <a:r>
              <a:rPr lang="en-GB" dirty="0"/>
              <a:t>, </a:t>
            </a:r>
            <a:r>
              <a:rPr lang="en-GB" dirty="0" err="1"/>
              <a:t>arvestades</a:t>
            </a:r>
            <a:r>
              <a:rPr lang="en-GB" dirty="0"/>
              <a:t> </a:t>
            </a:r>
            <a:r>
              <a:rPr lang="en-GB" dirty="0" err="1"/>
              <a:t>määratud</a:t>
            </a:r>
            <a:r>
              <a:rPr lang="en-GB" dirty="0"/>
              <a:t> </a:t>
            </a:r>
            <a:r>
              <a:rPr lang="en-GB" dirty="0" err="1"/>
              <a:t>eesmärki</a:t>
            </a:r>
            <a:r>
              <a:rPr lang="en-GB" dirty="0"/>
              <a:t> </a:t>
            </a:r>
            <a:r>
              <a:rPr lang="en-GB" dirty="0" err="1"/>
              <a:t>ja</a:t>
            </a:r>
            <a:r>
              <a:rPr lang="en-GB" dirty="0"/>
              <a:t> </a:t>
            </a:r>
            <a:r>
              <a:rPr lang="en-GB" dirty="0" err="1"/>
              <a:t>seatud</a:t>
            </a:r>
            <a:r>
              <a:rPr lang="en-GB" dirty="0"/>
              <a:t> </a:t>
            </a:r>
            <a:r>
              <a:rPr lang="en-GB" dirty="0" err="1"/>
              <a:t>piiranguid</a:t>
            </a:r>
            <a:r>
              <a:rPr lang="en-GB" dirty="0"/>
              <a:t>.</a:t>
            </a:r>
          </a:p>
          <a:p>
            <a:r>
              <a:rPr lang="en-GB" dirty="0" err="1"/>
              <a:t>Arvutatud</a:t>
            </a:r>
            <a:r>
              <a:rPr lang="en-GB" dirty="0"/>
              <a:t> </a:t>
            </a:r>
            <a:r>
              <a:rPr lang="en-GB" dirty="0" err="1"/>
              <a:t>tulemusest</a:t>
            </a:r>
            <a:r>
              <a:rPr lang="en-GB" dirty="0"/>
              <a:t> </a:t>
            </a:r>
            <a:r>
              <a:rPr lang="en-GB" dirty="0" err="1"/>
              <a:t>rakendatakse</a:t>
            </a:r>
            <a:r>
              <a:rPr lang="en-GB" dirty="0"/>
              <a:t> </a:t>
            </a:r>
            <a:r>
              <a:rPr lang="en-GB" dirty="0" err="1"/>
              <a:t>esimene</a:t>
            </a:r>
            <a:r>
              <a:rPr lang="en-GB" dirty="0"/>
              <a:t> </a:t>
            </a:r>
            <a:r>
              <a:rPr lang="en-GB" dirty="0" err="1"/>
              <a:t>samm</a:t>
            </a:r>
            <a:r>
              <a:rPr lang="en-GB" dirty="0"/>
              <a:t>, </a:t>
            </a:r>
            <a:r>
              <a:rPr lang="en-GB" dirty="0" err="1"/>
              <a:t>seejärel</a:t>
            </a:r>
            <a:r>
              <a:rPr lang="en-GB" dirty="0"/>
              <a:t> </a:t>
            </a:r>
            <a:r>
              <a:rPr lang="en-GB" dirty="0" err="1"/>
              <a:t>nihutatakse</a:t>
            </a:r>
            <a:r>
              <a:rPr lang="en-GB" dirty="0"/>
              <a:t> </a:t>
            </a:r>
            <a:r>
              <a:rPr lang="en-GB" dirty="0" err="1"/>
              <a:t>horisont</a:t>
            </a:r>
            <a:r>
              <a:rPr lang="en-GB" dirty="0"/>
              <a:t> </a:t>
            </a:r>
            <a:r>
              <a:rPr lang="en-GB" dirty="0" err="1"/>
              <a:t>ja</a:t>
            </a:r>
            <a:r>
              <a:rPr lang="en-GB" dirty="0"/>
              <a:t> </a:t>
            </a:r>
            <a:r>
              <a:rPr lang="en-GB" dirty="0" err="1"/>
              <a:t>korratakse</a:t>
            </a:r>
            <a:r>
              <a:rPr lang="en-GB" dirty="0"/>
              <a:t> </a:t>
            </a:r>
            <a:r>
              <a:rPr lang="en-GB" dirty="0" err="1"/>
              <a:t>arvutust</a:t>
            </a:r>
            <a:r>
              <a:rPr lang="en-GB" dirty="0"/>
              <a:t> </a:t>
            </a:r>
            <a:r>
              <a:rPr lang="en-GB" dirty="0" err="1"/>
              <a:t>uuendatud</a:t>
            </a:r>
            <a:r>
              <a:rPr lang="en-GB" dirty="0"/>
              <a:t> </a:t>
            </a:r>
            <a:r>
              <a:rPr lang="en-GB" dirty="0" err="1"/>
              <a:t>mõõteväärtustega</a:t>
            </a:r>
            <a:r>
              <a:rPr lang="en-GB" dirty="0"/>
              <a:t>.</a:t>
            </a:r>
          </a:p>
        </p:txBody>
      </p:sp>
      <p:pic>
        <p:nvPicPr>
          <p:cNvPr id="4098" name="Picture 2">
            <a:extLst>
              <a:ext uri="{FF2B5EF4-FFF2-40B4-BE49-F238E27FC236}">
                <a16:creationId xmlns:a16="http://schemas.microsoft.com/office/drawing/2014/main" id="{45EB48F6-8BC8-02A5-5DD8-9A0EA4223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256" y="1576025"/>
            <a:ext cx="5407743" cy="304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1004A27-9BE5-3B80-1EB2-7B7ADCB3F3D6}"/>
              </a:ext>
            </a:extLst>
          </p:cNvPr>
          <p:cNvSpPr txBox="1">
            <a:spLocks/>
          </p:cNvSpPr>
          <p:nvPr/>
        </p:nvSpPr>
        <p:spPr>
          <a:xfrm>
            <a:off x="7079226" y="4641190"/>
            <a:ext cx="4925961" cy="435869"/>
          </a:xfrm>
          <a:prstGeom prst="rect">
            <a:avLst/>
          </a:prstGeom>
        </p:spPr>
        <p:txBody>
          <a:bodyPr vert="horz" lIns="0" tIns="0" rIns="0" bIns="0" rtlCol="0">
            <a:normAutofit lnSpcReduction="10000"/>
          </a:bodyPr>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kern="1200" baseline="0">
                <a:solidFill>
                  <a:srgbClr val="332B60"/>
                </a:solidFill>
                <a:latin typeface="Verdana" charset="0"/>
                <a:ea typeface="+mn-ea"/>
                <a:cs typeface="+mn-cs"/>
              </a:defRPr>
            </a:lvl1pPr>
            <a:lvl2pPr marL="536575" indent="-263525" algn="l" rtl="0" eaLnBrk="1" fontAlgn="base" hangingPunct="1">
              <a:lnSpc>
                <a:spcPct val="100000"/>
              </a:lnSpc>
              <a:spcBef>
                <a:spcPts val="500"/>
              </a:spcBef>
              <a:spcAft>
                <a:spcPct val="0"/>
              </a:spcAft>
              <a:buClr>
                <a:srgbClr val="E4067E"/>
              </a:buClr>
              <a:buFont typeface="Wingdings" panose="05000000000000000000" pitchFamily="2" charset="2"/>
              <a:buChar char="§"/>
              <a:defRPr lang="en-US" altLang="en-US" sz="1600" kern="1200">
                <a:solidFill>
                  <a:srgbClr val="332B60"/>
                </a:solidFill>
                <a:latin typeface="+mn-lt"/>
                <a:ea typeface="+mn-ea"/>
                <a:cs typeface="+mn-cs"/>
              </a:defRPr>
            </a:lvl2pPr>
            <a:lvl3pPr marL="809625" indent="-273050" algn="l" rtl="0" eaLnBrk="1" fontAlgn="base" hangingPunct="1">
              <a:lnSpc>
                <a:spcPct val="100000"/>
              </a:lnSpc>
              <a:spcBef>
                <a:spcPts val="500"/>
              </a:spcBef>
              <a:spcAft>
                <a:spcPct val="0"/>
              </a:spcAft>
              <a:buClr>
                <a:srgbClr val="E4067E"/>
              </a:buClr>
              <a:buFont typeface="Wingdings" panose="05000000000000000000" pitchFamily="2" charset="2"/>
              <a:buChar char="§"/>
              <a:defRPr sz="1400" kern="1200">
                <a:solidFill>
                  <a:srgbClr val="332B60"/>
                </a:solidFill>
                <a:latin typeface="+mn-lt"/>
                <a:ea typeface="+mn-ea"/>
                <a:cs typeface="+mn-cs"/>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kern="1200">
                <a:solidFill>
                  <a:srgbClr val="332B60"/>
                </a:solidFill>
                <a:latin typeface="+mn-lt"/>
                <a:ea typeface="+mn-ea"/>
                <a:cs typeface="+mn-cs"/>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kern="1200">
                <a:solidFill>
                  <a:srgbClr val="332B60"/>
                </a:solidFill>
                <a:latin typeface="+mn-lt"/>
                <a:ea typeface="+mn-ea"/>
                <a:cs typeface="+mn-cs"/>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kern="1200">
                <a:solidFill>
                  <a:srgbClr val="332B60"/>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it-IT" sz="1000" i="1" dirty="0"/>
              <a:t>[8] Lucia, S., Fiedler</a:t>
            </a:r>
            <a:r>
              <a:rPr lang="en-GB" sz="1000" i="1" dirty="0"/>
              <a:t>, F., “Basics of model predictive control,” 2025. Online material. Accessed 29.09.2025. url: </a:t>
            </a:r>
            <a:r>
              <a:rPr lang="en-GB" sz="1000" i="1" dirty="0">
                <a:hlinkClick r:id="rId4"/>
              </a:rPr>
              <a:t>https://www.do-mpc.com/en/latest/theory_mpc.html</a:t>
            </a:r>
            <a:r>
              <a:rPr lang="en-GB" sz="1000" i="1" dirty="0"/>
              <a:t> </a:t>
            </a:r>
            <a:endParaRPr lang="et-EE" sz="1000" i="1" dirty="0"/>
          </a:p>
        </p:txBody>
      </p:sp>
      <p:graphicFrame>
        <p:nvGraphicFramePr>
          <p:cNvPr id="5" name="Diagram 4">
            <a:extLst>
              <a:ext uri="{FF2B5EF4-FFF2-40B4-BE49-F238E27FC236}">
                <a16:creationId xmlns:a16="http://schemas.microsoft.com/office/drawing/2014/main" id="{F8F0066D-25DC-85D9-0BAA-48C02962D7DD}"/>
              </a:ext>
            </a:extLst>
          </p:cNvPr>
          <p:cNvGraphicFramePr/>
          <p:nvPr>
            <p:extLst>
              <p:ext uri="{D42A27DB-BD31-4B8C-83A1-F6EECF244321}">
                <p14:modId xmlns:p14="http://schemas.microsoft.com/office/powerpoint/2010/main" val="3160364348"/>
              </p:ext>
            </p:extLst>
          </p:nvPr>
        </p:nvGraphicFramePr>
        <p:xfrm>
          <a:off x="479425" y="4296697"/>
          <a:ext cx="6009862" cy="25548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359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6D229-044E-B694-DCA2-7BDFE090FB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980BC2-61A9-9DBE-8A23-B147FF6F3EFB}"/>
              </a:ext>
            </a:extLst>
          </p:cNvPr>
          <p:cNvSpPr>
            <a:spLocks noGrp="1"/>
          </p:cNvSpPr>
          <p:nvPr>
            <p:ph type="body" sz="quarter" idx="13"/>
          </p:nvPr>
        </p:nvSpPr>
        <p:spPr/>
        <p:txBody>
          <a:bodyPr/>
          <a:lstStyle/>
          <a:p>
            <a:r>
              <a:rPr lang="en-GB" dirty="0" err="1"/>
              <a:t>Elektrisüsteemi</a:t>
            </a:r>
            <a:r>
              <a:rPr lang="en-GB" dirty="0"/>
              <a:t> </a:t>
            </a:r>
            <a:r>
              <a:rPr lang="en-GB" dirty="0" err="1"/>
              <a:t>digikaksik</a:t>
            </a:r>
            <a:endParaRPr lang="en-GB" dirty="0"/>
          </a:p>
          <a:p>
            <a:r>
              <a:rPr lang="en-GB" sz="1800" dirty="0" err="1">
                <a:solidFill>
                  <a:schemeClr val="accent1"/>
                </a:solidFill>
              </a:rPr>
              <a:t>Rakendused</a:t>
            </a:r>
            <a:r>
              <a:rPr lang="en-GB" sz="1800" dirty="0">
                <a:solidFill>
                  <a:schemeClr val="accent1"/>
                </a:solidFill>
              </a:rPr>
              <a:t> – Anomaaliate </a:t>
            </a:r>
            <a:r>
              <a:rPr lang="en-GB" sz="1800" dirty="0" err="1">
                <a:solidFill>
                  <a:schemeClr val="accent1"/>
                </a:solidFill>
              </a:rPr>
              <a:t>tuvastus</a:t>
            </a:r>
            <a:endParaRPr lang="et-EE" sz="1800" dirty="0">
              <a:solidFill>
                <a:schemeClr val="accent1"/>
              </a:solidFill>
            </a:endParaRPr>
          </a:p>
        </p:txBody>
      </p:sp>
      <p:sp>
        <p:nvSpPr>
          <p:cNvPr id="3" name="Text Placeholder 2">
            <a:extLst>
              <a:ext uri="{FF2B5EF4-FFF2-40B4-BE49-F238E27FC236}">
                <a16:creationId xmlns:a16="http://schemas.microsoft.com/office/drawing/2014/main" id="{89A99C10-7BFC-A67C-180E-CC7E98F9F83E}"/>
              </a:ext>
            </a:extLst>
          </p:cNvPr>
          <p:cNvSpPr>
            <a:spLocks noGrp="1"/>
          </p:cNvSpPr>
          <p:nvPr>
            <p:ph type="body" sz="quarter" idx="16"/>
          </p:nvPr>
        </p:nvSpPr>
        <p:spPr>
          <a:xfrm>
            <a:off x="479425" y="1576024"/>
            <a:ext cx="5616576" cy="3940539"/>
          </a:xfrm>
        </p:spPr>
        <p:txBody>
          <a:bodyPr/>
          <a:lstStyle/>
          <a:p>
            <a:r>
              <a:rPr lang="en-GB" dirty="0" err="1"/>
              <a:t>Süsteemi</a:t>
            </a:r>
            <a:r>
              <a:rPr lang="en-GB" dirty="0"/>
              <a:t> </a:t>
            </a:r>
            <a:r>
              <a:rPr lang="en-GB" dirty="0" err="1"/>
              <a:t>olekute</a:t>
            </a:r>
            <a:r>
              <a:rPr lang="en-GB" dirty="0"/>
              <a:t> </a:t>
            </a:r>
            <a:r>
              <a:rPr lang="en-GB" dirty="0" err="1"/>
              <a:t>jälgimine</a:t>
            </a:r>
            <a:r>
              <a:rPr lang="en-GB" dirty="0"/>
              <a:t> </a:t>
            </a:r>
            <a:r>
              <a:rPr lang="en-GB" dirty="0" err="1"/>
              <a:t>ning</a:t>
            </a:r>
            <a:r>
              <a:rPr lang="en-GB" dirty="0"/>
              <a:t> </a:t>
            </a:r>
            <a:r>
              <a:rPr lang="en-GB" dirty="0" err="1"/>
              <a:t>võrdlus</a:t>
            </a:r>
            <a:r>
              <a:rPr lang="en-GB" dirty="0"/>
              <a:t> </a:t>
            </a:r>
            <a:r>
              <a:rPr lang="en-GB" dirty="0" err="1"/>
              <a:t>mineviku</a:t>
            </a:r>
            <a:r>
              <a:rPr lang="en-GB" dirty="0"/>
              <a:t> </a:t>
            </a:r>
            <a:r>
              <a:rPr lang="en-GB" dirty="0" err="1"/>
              <a:t>olekutega</a:t>
            </a:r>
            <a:endParaRPr lang="en-GB" dirty="0"/>
          </a:p>
          <a:p>
            <a:endParaRPr lang="en-GB" dirty="0"/>
          </a:p>
          <a:p>
            <a:r>
              <a:rPr lang="en-GB" dirty="0" err="1"/>
              <a:t>Parameetrite</a:t>
            </a:r>
            <a:r>
              <a:rPr lang="en-GB" dirty="0"/>
              <a:t> </a:t>
            </a:r>
            <a:r>
              <a:rPr lang="en-GB" dirty="0" err="1"/>
              <a:t>muutuste</a:t>
            </a:r>
            <a:r>
              <a:rPr lang="en-GB" dirty="0"/>
              <a:t> </a:t>
            </a:r>
            <a:r>
              <a:rPr lang="en-GB" dirty="0" err="1"/>
              <a:t>prognoosimine</a:t>
            </a:r>
            <a:r>
              <a:rPr lang="en-GB" dirty="0"/>
              <a:t> </a:t>
            </a:r>
            <a:r>
              <a:rPr lang="en-GB" dirty="0" err="1"/>
              <a:t>ja</a:t>
            </a:r>
            <a:r>
              <a:rPr lang="en-GB" dirty="0"/>
              <a:t> </a:t>
            </a:r>
            <a:r>
              <a:rPr lang="en-GB" dirty="0" err="1"/>
              <a:t>tagajärgede</a:t>
            </a:r>
            <a:r>
              <a:rPr lang="en-GB" dirty="0"/>
              <a:t> </a:t>
            </a:r>
            <a:r>
              <a:rPr lang="en-GB" dirty="0" err="1"/>
              <a:t>ennustamine</a:t>
            </a:r>
            <a:endParaRPr lang="en-GB" dirty="0"/>
          </a:p>
          <a:p>
            <a:endParaRPr lang="en-GB" dirty="0"/>
          </a:p>
          <a:p>
            <a:r>
              <a:rPr lang="en-GB" dirty="0" err="1"/>
              <a:t>Tõrgete</a:t>
            </a:r>
            <a:r>
              <a:rPr lang="en-GB" dirty="0"/>
              <a:t> </a:t>
            </a:r>
            <a:r>
              <a:rPr lang="en-GB" dirty="0" err="1"/>
              <a:t>ja</a:t>
            </a:r>
            <a:r>
              <a:rPr lang="en-GB" dirty="0"/>
              <a:t> </a:t>
            </a:r>
            <a:r>
              <a:rPr lang="en-GB" dirty="0" err="1"/>
              <a:t>rikete</a:t>
            </a:r>
            <a:r>
              <a:rPr lang="en-GB" dirty="0"/>
              <a:t> </a:t>
            </a:r>
            <a:r>
              <a:rPr lang="en-GB" dirty="0" err="1"/>
              <a:t>ennetamine</a:t>
            </a:r>
            <a:endParaRPr lang="et-EE" dirty="0"/>
          </a:p>
        </p:txBody>
      </p:sp>
      <p:grpSp>
        <p:nvGrpSpPr>
          <p:cNvPr id="4" name="Group 3">
            <a:extLst>
              <a:ext uri="{FF2B5EF4-FFF2-40B4-BE49-F238E27FC236}">
                <a16:creationId xmlns:a16="http://schemas.microsoft.com/office/drawing/2014/main" id="{2FD0C373-317B-EBA5-D50B-CA3165A0FBFE}"/>
              </a:ext>
            </a:extLst>
          </p:cNvPr>
          <p:cNvGrpSpPr/>
          <p:nvPr/>
        </p:nvGrpSpPr>
        <p:grpSpPr>
          <a:xfrm>
            <a:off x="7041429" y="627899"/>
            <a:ext cx="4530754" cy="2552324"/>
            <a:chOff x="7243848" y="549275"/>
            <a:chExt cx="4825720" cy="3244663"/>
          </a:xfrm>
        </p:grpSpPr>
        <p:pic>
          <p:nvPicPr>
            <p:cNvPr id="5" name="Picture 4">
              <a:extLst>
                <a:ext uri="{FF2B5EF4-FFF2-40B4-BE49-F238E27FC236}">
                  <a16:creationId xmlns:a16="http://schemas.microsoft.com/office/drawing/2014/main" id="{15713CA6-9B3D-68A0-F3D6-5EB4DF11328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rcRect l="3681" r="7758" b="7439"/>
            <a:stretch/>
          </p:blipFill>
          <p:spPr>
            <a:xfrm>
              <a:off x="7243848" y="549275"/>
              <a:ext cx="4825720" cy="3244663"/>
            </a:xfrm>
            <a:prstGeom prst="rect">
              <a:avLst/>
            </a:prstGeom>
          </p:spPr>
        </p:pic>
        <p:cxnSp>
          <p:nvCxnSpPr>
            <p:cNvPr id="6" name="Straight Arrow Connector 5">
              <a:extLst>
                <a:ext uri="{FF2B5EF4-FFF2-40B4-BE49-F238E27FC236}">
                  <a16:creationId xmlns:a16="http://schemas.microsoft.com/office/drawing/2014/main" id="{198F758C-B5CF-2164-BFAC-C48D1B4A5ED3}"/>
                </a:ext>
              </a:extLst>
            </p:cNvPr>
            <p:cNvCxnSpPr>
              <a:cxnSpLocks/>
            </p:cNvCxnSpPr>
            <p:nvPr/>
          </p:nvCxnSpPr>
          <p:spPr>
            <a:xfrm flipV="1">
              <a:off x="9162186" y="3552935"/>
              <a:ext cx="0" cy="176016"/>
            </a:xfrm>
            <a:prstGeom prst="straightConnector1">
              <a:avLst/>
            </a:prstGeom>
            <a:ln w="28575">
              <a:solidFill>
                <a:srgbClr val="332B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E67B042-5E2C-97F9-8D15-F9FF9D86A920}"/>
                </a:ext>
              </a:extLst>
            </p:cNvPr>
            <p:cNvCxnSpPr>
              <a:cxnSpLocks/>
            </p:cNvCxnSpPr>
            <p:nvPr/>
          </p:nvCxnSpPr>
          <p:spPr>
            <a:xfrm flipV="1">
              <a:off x="8584670" y="3544914"/>
              <a:ext cx="0" cy="176016"/>
            </a:xfrm>
            <a:prstGeom prst="straightConnector1">
              <a:avLst/>
            </a:prstGeom>
            <a:ln w="28575">
              <a:solidFill>
                <a:srgbClr val="332B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C0E230-28FD-176A-F009-EADAAC9A00B6}"/>
                </a:ext>
              </a:extLst>
            </p:cNvPr>
            <p:cNvCxnSpPr>
              <a:cxnSpLocks/>
            </p:cNvCxnSpPr>
            <p:nvPr/>
          </p:nvCxnSpPr>
          <p:spPr>
            <a:xfrm flipV="1">
              <a:off x="9362713" y="3550631"/>
              <a:ext cx="0" cy="176016"/>
            </a:xfrm>
            <a:prstGeom prst="straightConnector1">
              <a:avLst/>
            </a:prstGeom>
            <a:ln w="28575">
              <a:solidFill>
                <a:srgbClr val="332B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5D52914-9287-30C7-2AED-2F5F276CFCEB}"/>
                </a:ext>
              </a:extLst>
            </p:cNvPr>
            <p:cNvSpPr txBox="1"/>
            <p:nvPr/>
          </p:nvSpPr>
          <p:spPr>
            <a:xfrm>
              <a:off x="10037372" y="2808411"/>
              <a:ext cx="673582" cy="338554"/>
            </a:xfrm>
            <a:prstGeom prst="rect">
              <a:avLst/>
            </a:prstGeom>
            <a:noFill/>
            <a:ln>
              <a:noFill/>
            </a:ln>
          </p:spPr>
          <p:txBody>
            <a:bodyPr wrap="none" rtlCol="0">
              <a:spAutoFit/>
            </a:bodyPr>
            <a:lstStyle/>
            <a:p>
              <a:r>
                <a:rPr lang="et-EE" sz="1600" b="1" dirty="0">
                  <a:ln w="3175">
                    <a:noFill/>
                  </a:ln>
                  <a:solidFill>
                    <a:srgbClr val="FF0000"/>
                  </a:solidFill>
                </a:rPr>
                <a:t>RIKE</a:t>
              </a:r>
              <a:endParaRPr lang="et-EE" sz="2000" b="1" dirty="0">
                <a:ln w="3175">
                  <a:noFill/>
                </a:ln>
                <a:solidFill>
                  <a:srgbClr val="FF0000"/>
                </a:solidFill>
              </a:endParaRPr>
            </a:p>
          </p:txBody>
        </p:sp>
        <p:cxnSp>
          <p:nvCxnSpPr>
            <p:cNvPr id="11" name="Straight Connector 10">
              <a:extLst>
                <a:ext uri="{FF2B5EF4-FFF2-40B4-BE49-F238E27FC236}">
                  <a16:creationId xmlns:a16="http://schemas.microsoft.com/office/drawing/2014/main" id="{DC54B180-E26F-DB5A-958A-C84A10B67B9D}"/>
                </a:ext>
              </a:extLst>
            </p:cNvPr>
            <p:cNvCxnSpPr/>
            <p:nvPr/>
          </p:nvCxnSpPr>
          <p:spPr>
            <a:xfrm>
              <a:off x="7750204" y="2743680"/>
              <a:ext cx="4219575"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3A6329-5410-16B6-9DF1-A89DC7241CC6}"/>
                </a:ext>
              </a:extLst>
            </p:cNvPr>
            <p:cNvSpPr txBox="1"/>
            <p:nvPr/>
          </p:nvSpPr>
          <p:spPr>
            <a:xfrm>
              <a:off x="9491514" y="2446205"/>
              <a:ext cx="2504916" cy="338554"/>
            </a:xfrm>
            <a:prstGeom prst="rect">
              <a:avLst/>
            </a:prstGeom>
            <a:noFill/>
            <a:ln>
              <a:noFill/>
            </a:ln>
          </p:spPr>
          <p:txBody>
            <a:bodyPr wrap="none" rtlCol="0">
              <a:spAutoFit/>
            </a:bodyPr>
            <a:lstStyle/>
            <a:p>
              <a:r>
                <a:rPr lang="et-EE" sz="1600" b="1" dirty="0">
                  <a:ln w="3175">
                    <a:solidFill>
                      <a:schemeClr val="tx1">
                        <a:alpha val="47000"/>
                      </a:schemeClr>
                    </a:solidFill>
                  </a:ln>
                  <a:solidFill>
                    <a:srgbClr val="FFFF00"/>
                  </a:solidFill>
                </a:rPr>
                <a:t>TUVASTATI PROBLEEM</a:t>
              </a:r>
            </a:p>
          </p:txBody>
        </p:sp>
      </p:grpSp>
      <p:pic>
        <p:nvPicPr>
          <p:cNvPr id="13" name="Picture 12">
            <a:extLst>
              <a:ext uri="{FF2B5EF4-FFF2-40B4-BE49-F238E27FC236}">
                <a16:creationId xmlns:a16="http://schemas.microsoft.com/office/drawing/2014/main" id="{D4CD097F-ABFE-37B7-D284-58FE2C8EB22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5102" t="5928"/>
          <a:stretch/>
        </p:blipFill>
        <p:spPr>
          <a:xfrm>
            <a:off x="7232287" y="3677778"/>
            <a:ext cx="4530754" cy="2088993"/>
          </a:xfrm>
          <a:prstGeom prst="rect">
            <a:avLst/>
          </a:prstGeom>
        </p:spPr>
      </p:pic>
    </p:spTree>
    <p:extLst>
      <p:ext uri="{BB962C8B-B14F-4D97-AF65-F5344CB8AC3E}">
        <p14:creationId xmlns:p14="http://schemas.microsoft.com/office/powerpoint/2010/main" val="3361363937"/>
      </p:ext>
    </p:extLst>
  </p:cSld>
  <p:clrMapOvr>
    <a:masterClrMapping/>
  </p:clrMapOvr>
</p:sld>
</file>

<file path=ppt/theme/theme1.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3249e9-e49d-415e-a246-1ef8a442f640" xsi:nil="true"/>
    <lcf76f155ced4ddcb4097134ff3c332f xmlns="65c9b8ad-d3d8-4e64-b94c-ab56992dd1b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63EE6EAB2F05438FC34738223A13F8" ma:contentTypeVersion="12" ma:contentTypeDescription="Create a new document." ma:contentTypeScope="" ma:versionID="7b8a412611b6085b9777c22404158b4e">
  <xsd:schema xmlns:xsd="http://www.w3.org/2001/XMLSchema" xmlns:xs="http://www.w3.org/2001/XMLSchema" xmlns:p="http://schemas.microsoft.com/office/2006/metadata/properties" xmlns:ns2="65c9b8ad-d3d8-4e64-b94c-ab56992dd1bb" xmlns:ns3="273249e9-e49d-415e-a246-1ef8a442f640" targetNamespace="http://schemas.microsoft.com/office/2006/metadata/properties" ma:root="true" ma:fieldsID="8769cb88503b3edcdee48a7b2f70e3a2" ns2:_="" ns3:_="">
    <xsd:import namespace="65c9b8ad-d3d8-4e64-b94c-ab56992dd1bb"/>
    <xsd:import namespace="273249e9-e49d-415e-a246-1ef8a442f6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9b8ad-d3d8-4e64-b94c-ab56992dd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e5263c0-7114-47d3-8603-0e3ef132c9e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249e9-e49d-415e-a246-1ef8a442f64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1c986ad-1193-4102-b1d2-5ee103ba98fa}" ma:internalName="TaxCatchAll" ma:showField="CatchAllData" ma:web="273249e9-e49d-415e-a246-1ef8a442f6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B9C855-1340-457B-BBB0-34750AF1C1FB}">
  <ds:schemaRefs>
    <ds:schemaRef ds:uri="http://schemas.microsoft.com/office/2006/metadata/properties"/>
    <ds:schemaRef ds:uri="http://schemas.microsoft.com/office/infopath/2007/PartnerControls"/>
    <ds:schemaRef ds:uri="273249e9-e49d-415e-a246-1ef8a442f640"/>
    <ds:schemaRef ds:uri="65c9b8ad-d3d8-4e64-b94c-ab56992dd1bb"/>
  </ds:schemaRefs>
</ds:datastoreItem>
</file>

<file path=customXml/itemProps2.xml><?xml version="1.0" encoding="utf-8"?>
<ds:datastoreItem xmlns:ds="http://schemas.openxmlformats.org/officeDocument/2006/customXml" ds:itemID="{6F06D4CA-1897-4E29-82C7-1647A05FDB22}">
  <ds:schemaRefs>
    <ds:schemaRef ds:uri="http://schemas.microsoft.com/sharepoint/v3/contenttype/forms"/>
  </ds:schemaRefs>
</ds:datastoreItem>
</file>

<file path=customXml/itemProps3.xml><?xml version="1.0" encoding="utf-8"?>
<ds:datastoreItem xmlns:ds="http://schemas.openxmlformats.org/officeDocument/2006/customXml" ds:itemID="{96086677-2588-4E52-88EA-D8E022A58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c9b8ad-d3d8-4e64-b94c-ab56992dd1bb"/>
    <ds:schemaRef ds:uri="273249e9-e49d-415e-a246-1ef8a442f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19075</TotalTime>
  <Words>1440</Words>
  <Application>Microsoft Office PowerPoint</Application>
  <PresentationFormat>Widescreen</PresentationFormat>
  <Paragraphs>169</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Calibri Light</vt:lpstr>
      <vt:lpstr>Verdana</vt:lpstr>
      <vt:lpstr>Wingdings</vt:lpstr>
      <vt:lpstr>Office'i kujundus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Anu Teder</dc:creator>
  <cp:lastModifiedBy>Tarmo Korõtko</cp:lastModifiedBy>
  <cp:revision>168</cp:revision>
  <dcterms:created xsi:type="dcterms:W3CDTF">2018-09-19T06:51:01Z</dcterms:created>
  <dcterms:modified xsi:type="dcterms:W3CDTF">2025-10-01T09:11:34Z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9643374</vt:lpwstr>
  </property>
  <property fmtid="{D5CDD505-2E9C-101B-9397-08002B2CF9AE}" pid="3" name="NXPowerLiteSettings">
    <vt:lpwstr>C780073804F000</vt:lpwstr>
  </property>
  <property fmtid="{D5CDD505-2E9C-101B-9397-08002B2CF9AE}" pid="4" name="NXPowerLiteVersion">
    <vt:lpwstr>D8.0.4</vt:lpwstr>
  </property>
  <property fmtid="{D5CDD505-2E9C-101B-9397-08002B2CF9AE}" pid="5" name="MediaServiceImageTags">
    <vt:lpwstr/>
  </property>
  <property fmtid="{D5CDD505-2E9C-101B-9397-08002B2CF9AE}" pid="6" name="ContentTypeId">
    <vt:lpwstr>0x0101009463EE6EAB2F05438FC34738223A13F8</vt:lpwstr>
  </property>
</Properties>
</file>